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Montserrat"/>
      <p:regular r:id="rId26"/>
      <p:bold r:id="rId27"/>
      <p:italic r:id="rId28"/>
      <p:boldItalic r:id="rId29"/>
    </p:embeddedFont>
    <p:embeddedFont>
      <p:font typeface="Bebas Neue"/>
      <p:regular r:id="rId30"/>
    </p:embeddedFont>
    <p:embeddedFont>
      <p:font typeface="Barlow Medium"/>
      <p:regular r:id="rId31"/>
      <p:bold r:id="rId32"/>
      <p:italic r:id="rId33"/>
      <p:boldItalic r:id="rId34"/>
    </p:embeddedFont>
    <p:embeddedFont>
      <p:font typeface="Montserrat ExtraBold"/>
      <p:bold r:id="rId35"/>
      <p:boldItalic r:id="rId36"/>
    </p:embeddedFont>
    <p:embeddedFont>
      <p:font typeface="Barl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slide" Target="slides/slide21.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Medium-regular.fntdata"/><Relationship Id="rId30" Type="http://schemas.openxmlformats.org/officeDocument/2006/relationships/font" Target="fonts/BebasNeue-regular.fntdata"/><Relationship Id="rId11" Type="http://schemas.openxmlformats.org/officeDocument/2006/relationships/slide" Target="slides/slide7.xml"/><Relationship Id="rId33" Type="http://schemas.openxmlformats.org/officeDocument/2006/relationships/font" Target="fonts/BarlowMedium-italic.fntdata"/><Relationship Id="rId10" Type="http://schemas.openxmlformats.org/officeDocument/2006/relationships/slide" Target="slides/slide6.xml"/><Relationship Id="rId32" Type="http://schemas.openxmlformats.org/officeDocument/2006/relationships/font" Target="fonts/BarlowMedium-bold.fntdata"/><Relationship Id="rId13" Type="http://schemas.openxmlformats.org/officeDocument/2006/relationships/slide" Target="slides/slide9.xml"/><Relationship Id="rId35" Type="http://schemas.openxmlformats.org/officeDocument/2006/relationships/font" Target="fonts/MontserratExtraBold-bold.fntdata"/><Relationship Id="rId12" Type="http://schemas.openxmlformats.org/officeDocument/2006/relationships/slide" Target="slides/slide8.xml"/><Relationship Id="rId34" Type="http://schemas.openxmlformats.org/officeDocument/2006/relationships/font" Target="fonts/BarlowMedium-boldItalic.fntdata"/><Relationship Id="rId15" Type="http://schemas.openxmlformats.org/officeDocument/2006/relationships/slide" Target="slides/slide11.xml"/><Relationship Id="rId37" Type="http://schemas.openxmlformats.org/officeDocument/2006/relationships/font" Target="fonts/Barlow-regular.fntdata"/><Relationship Id="rId14" Type="http://schemas.openxmlformats.org/officeDocument/2006/relationships/slide" Target="slides/slide10.xml"/><Relationship Id="rId36" Type="http://schemas.openxmlformats.org/officeDocument/2006/relationships/font" Target="fonts/MontserratExtraBold-boldItalic.fntdata"/><Relationship Id="rId17" Type="http://schemas.openxmlformats.org/officeDocument/2006/relationships/slide" Target="slides/slide13.xml"/><Relationship Id="rId39" Type="http://schemas.openxmlformats.org/officeDocument/2006/relationships/font" Target="fonts/Barlow-italic.fntdata"/><Relationship Id="rId16" Type="http://schemas.openxmlformats.org/officeDocument/2006/relationships/slide" Target="slides/slide12.xml"/><Relationship Id="rId38" Type="http://schemas.openxmlformats.org/officeDocument/2006/relationships/font" Target="fonts/Barlow-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7e2457aca_0_1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7e2457aca_0_1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a:solidFill>
                  <a:srgbClr val="374151"/>
                </a:solidFill>
              </a:rPr>
              <a:t>Hello everyone, We are group 3, I’m is Joe and he is Jay, We come from the Information Management at National Taipei University.</a:t>
            </a:r>
            <a:endParaRPr>
              <a:solidFill>
                <a:srgbClr val="374151"/>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151"/>
                </a:solidFill>
              </a:rPr>
              <a:t>We would like to present our project.  The topic is “Train GymPT</a:t>
            </a:r>
            <a:r>
              <a:rPr lang="en">
                <a:solidFill>
                  <a:srgbClr val="052016"/>
                </a:solidFill>
              </a:rPr>
              <a:t>”</a:t>
            </a:r>
            <a:endParaRPr>
              <a:solidFill>
                <a:srgbClr val="052016"/>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a:solidFill>
                  <a:srgbClr val="374151"/>
                </a:solidFill>
              </a:rPr>
              <a:t> Our advisor is Professor Day.</a:t>
            </a:r>
            <a:endParaRPr>
              <a:solidFill>
                <a:srgbClr val="37415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24d9304ff8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5" name="Google Shape;1355;g24d9304ff8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background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24e1d71afa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24e1d71afa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健身訓練方法：包括不同的訓練類型（如重訓、有氧運動、柔軟性訓練等）、訓練頻率、強度、持續時間、休息間隔等。</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營養指南：包括適當的飲食組成、餐前和餐後營養補充、碳水化合物、蛋白質、脂肪等的攝取建議，以及適應不同健身目標的飲食策略。</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健身器材和設備：涉及各種健身器材和設備的功能、使用方法、安全使用指南等。</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運動科學：涵蓋運動生理學、運動心理學、運動生物力學等方面的研究，以了解運動對身體的效應、運動的動力學和力學原理等。</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健身目標和成果：關於不同健身目標（如減重、增肌、提升耐力等）的設定和達成的方法，以及對於健身成果的評估和衡量。</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休息和恢復：關於休息和恢復的重要性，如適當的休息時間、睡眠、減壓和復原策略等。</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健身計畫和進度管理：關於制定個人化的健身計畫、管理進度和設定目標的方法和技巧。</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24d9304ff8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24d9304ff8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background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4" name="Shape 1514"/>
        <p:cNvGrpSpPr/>
        <p:nvPr/>
      </p:nvGrpSpPr>
      <p:grpSpPr>
        <a:xfrm>
          <a:off x="0" y="0"/>
          <a:ext cx="0" cy="0"/>
          <a:chOff x="0" y="0"/>
          <a:chExt cx="0" cy="0"/>
        </a:xfrm>
      </p:grpSpPr>
      <p:sp>
        <p:nvSpPr>
          <p:cNvPr id="1515" name="Google Shape;1515;g22c55280dc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6" name="Google Shape;1516;g22c55280dc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22ca32631b4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22ca32631b4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This APP can be your fitness coach, fitness assistant, and fitness assistant, guiding you how to do fitness well, how to learn fitness, giving you fitness menus, diet suggestions, and correcting you Posture, as well as record fitness status, and then give feedback.</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2145fede5c3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2145fede5c3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g226c28935a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4" name="Google Shape;1554;g226c28935a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g226c28935a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2" name="Google Shape;1562;g226c28935a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226c28935a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1" name="Google Shape;1571;g226c28935a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g226d6470fe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226d6470fe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e7e2457aca_0_1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e7e2457aca_0_1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This is outline of our project.</a:t>
            </a:r>
            <a:endParaRPr/>
          </a:p>
          <a:p>
            <a:pPr indent="0" lvl="0" marL="0" rtl="0" algn="l">
              <a:lnSpc>
                <a:spcPct val="115000"/>
              </a:lnSpc>
              <a:spcBef>
                <a:spcPts val="0"/>
              </a:spcBef>
              <a:spcAft>
                <a:spcPts val="0"/>
              </a:spcAft>
              <a:buClr>
                <a:schemeClr val="dk1"/>
              </a:buClr>
              <a:buSzPts val="1100"/>
              <a:buFont typeface="Arial"/>
              <a:buNone/>
            </a:pPr>
            <a:r>
              <a:rPr lang="en"/>
              <a:t>research background, research motivation, research objective, and expected research contributions and managerial implication.</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g20a066ef37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1" name="Google Shape;1591;g20a066ef37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374151"/>
              </a:buClr>
              <a:buSzPts val="1200"/>
              <a:buChar char="●"/>
            </a:pPr>
            <a:r>
              <a:rPr lang="en" sz="1200">
                <a:solidFill>
                  <a:srgbClr val="374151"/>
                </a:solidFill>
              </a:rPr>
              <a:t>健身和科技行業之間的創新和合作，推動該領域的進一步發展。</a:t>
            </a:r>
            <a:endParaRPr sz="1200">
              <a:solidFill>
                <a:srgbClr val="374151"/>
              </a:solidFill>
            </a:endParaRPr>
          </a:p>
          <a:p>
            <a:pPr indent="-304800" lvl="0" marL="457200" rtl="0" algn="l">
              <a:spcBef>
                <a:spcPts val="0"/>
              </a:spcBef>
              <a:spcAft>
                <a:spcPts val="0"/>
              </a:spcAft>
              <a:buClr>
                <a:srgbClr val="374151"/>
              </a:buClr>
              <a:buSzPts val="1200"/>
              <a:buChar char="●"/>
            </a:pPr>
            <a:r>
              <a:rPr lang="en" sz="1200">
                <a:solidFill>
                  <a:srgbClr val="374151"/>
                </a:solidFill>
              </a:rPr>
              <a:t>通過APP推廣健身和健康生活的重要性，為整個社會的福祉作出貢獻。"</a:t>
            </a:r>
            <a:endParaRPr sz="1200">
              <a:solidFill>
                <a:srgbClr val="37415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21474511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21474511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24d9304ff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24d9304ff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background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20a066ef3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20a066ef3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22c55280dc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22c55280dc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Personas: </a:t>
            </a:r>
            <a:r>
              <a:rPr lang="en"/>
              <a:t>fitness novice</a:t>
            </a:r>
            <a:endParaRPr/>
          </a:p>
          <a:p>
            <a:pPr indent="0" lvl="0" marL="0" rtl="0" algn="l">
              <a:spcBef>
                <a:spcPts val="0"/>
              </a:spcBef>
              <a:spcAft>
                <a:spcPts val="0"/>
              </a:spcAft>
              <a:buNone/>
            </a:pPr>
            <a:r>
              <a:rPr lang="en"/>
              <a:t>Scenarios: </a:t>
            </a:r>
            <a:endParaRPr/>
          </a:p>
          <a:p>
            <a:pPr indent="0" lvl="0" marL="0" rtl="0" algn="l">
              <a:spcBef>
                <a:spcPts val="0"/>
              </a:spcBef>
              <a:spcAft>
                <a:spcPts val="0"/>
              </a:spcAft>
              <a:buNone/>
            </a:pPr>
            <a:r>
              <a:rPr lang="en" sz="1200">
                <a:solidFill>
                  <a:srgbClr val="343541"/>
                </a:solidFill>
              </a:rPr>
              <a:t>有一個健身</a:t>
            </a:r>
            <a:r>
              <a:rPr lang="en" sz="1200">
                <a:solidFill>
                  <a:srgbClr val="343541"/>
                </a:solidFill>
              </a:rPr>
              <a:t>新手</a:t>
            </a:r>
            <a:r>
              <a:rPr lang="en" sz="1200">
                <a:solidFill>
                  <a:srgbClr val="343541"/>
                </a:solidFill>
              </a:rPr>
              <a:t>, </a:t>
            </a:r>
            <a:r>
              <a:rPr lang="en" sz="1200">
                <a:solidFill>
                  <a:srgbClr val="343541"/>
                </a:solidFill>
              </a:rPr>
              <a:t>想要開始去健身房健身</a:t>
            </a:r>
            <a:r>
              <a:rPr lang="en" sz="1200">
                <a:solidFill>
                  <a:srgbClr val="343541"/>
                </a:solidFill>
              </a:rPr>
              <a:t>, 因為他從沒去過健身房, 所以什麼器材都沒有使用過, 也不知道要做什麼動作。更不知道要怎麼安排訓練內容,</a:t>
            </a:r>
            <a:endParaRPr sz="1200">
              <a:solidFill>
                <a:srgbClr val="343541"/>
              </a:solidFill>
            </a:endParaRPr>
          </a:p>
          <a:p>
            <a:pPr indent="0" lvl="0" marL="0" rtl="0" algn="l">
              <a:spcBef>
                <a:spcPts val="0"/>
              </a:spcBef>
              <a:spcAft>
                <a:spcPts val="0"/>
              </a:spcAft>
              <a:buNone/>
            </a:pPr>
            <a:r>
              <a:rPr lang="en" sz="1200">
                <a:solidFill>
                  <a:srgbClr val="343541"/>
                </a:solidFill>
              </a:rPr>
              <a:t>而且他可能沒有運動的夥伴可以提供意見, 並且因為他只是新手可能想要先嘗試, 不想一開始就花錢請教練,</a:t>
            </a:r>
            <a:endParaRPr sz="1200">
              <a:solidFill>
                <a:srgbClr val="343541"/>
              </a:solidFill>
            </a:endParaRPr>
          </a:p>
          <a:p>
            <a:pPr indent="0" lvl="0" marL="0" rtl="0" algn="l">
              <a:spcBef>
                <a:spcPts val="0"/>
              </a:spcBef>
              <a:spcAft>
                <a:spcPts val="0"/>
              </a:spcAft>
              <a:buNone/>
            </a:pPr>
            <a:r>
              <a:rPr lang="en" sz="1200">
                <a:solidFill>
                  <a:srgbClr val="343541"/>
                </a:solidFill>
              </a:rPr>
              <a:t>所以如果使用這個</a:t>
            </a:r>
            <a:r>
              <a:rPr lang="en" sz="1200">
                <a:solidFill>
                  <a:srgbClr val="343541"/>
                </a:solidFill>
              </a:rPr>
              <a:t>APP</a:t>
            </a:r>
            <a:r>
              <a:rPr lang="en" sz="1200">
                <a:solidFill>
                  <a:srgbClr val="343541"/>
                </a:solidFill>
              </a:rPr>
              <a:t>, 他就可以以他健身新手的情況, 請教</a:t>
            </a:r>
            <a:r>
              <a:rPr lang="en" sz="1200">
                <a:solidFill>
                  <a:srgbClr val="343541"/>
                </a:solidFill>
              </a:rPr>
              <a:t>AI</a:t>
            </a:r>
            <a:r>
              <a:rPr lang="en" sz="1200">
                <a:solidFill>
                  <a:srgbClr val="343541"/>
                </a:solidFill>
              </a:rPr>
              <a:t>, 指導他動作,當作他的私人教練, 並給予適合的初級訓練菜單</a:t>
            </a:r>
            <a:endParaRPr sz="1200">
              <a:solidFill>
                <a:srgbClr val="343541"/>
              </a:solidFill>
            </a:endParaRPr>
          </a:p>
          <a:p>
            <a:pPr indent="0" lvl="0" marL="0" rtl="0" algn="l">
              <a:spcBef>
                <a:spcPts val="0"/>
              </a:spcBef>
              <a:spcAft>
                <a:spcPts val="0"/>
              </a:spcAft>
              <a:buNone/>
            </a:pPr>
            <a:r>
              <a:t/>
            </a:r>
            <a:endParaRPr sz="1200">
              <a:solidFill>
                <a:srgbClr val="343541"/>
              </a:solidFill>
            </a:endParaRPr>
          </a:p>
          <a:p>
            <a:pPr indent="0" lvl="0" marL="0" rtl="0" algn="l">
              <a:spcBef>
                <a:spcPts val="0"/>
              </a:spcBef>
              <a:spcAft>
                <a:spcPts val="0"/>
              </a:spcAft>
              <a:buNone/>
            </a:pPr>
            <a:r>
              <a:rPr lang="en" sz="1200">
                <a:solidFill>
                  <a:srgbClr val="343541"/>
                </a:solidFill>
              </a:rPr>
              <a:t>There is a fitness beginner who wants to start going to the gym for exercise. Because he has never been to a gym before, he has no experience using any gym equipment and doesn't know what exercises to do. Additionally, he may not have any workout partners to offer advice, and as a beginner, he may not want to spend money on a personal trainer right away.</a:t>
            </a:r>
            <a:endParaRPr sz="1200">
              <a:solidFill>
                <a:srgbClr val="343541"/>
              </a:solidFill>
            </a:endParaRPr>
          </a:p>
          <a:p>
            <a:pPr indent="0" lvl="0" marL="0" rtl="0" algn="l">
              <a:spcBef>
                <a:spcPts val="0"/>
              </a:spcBef>
              <a:spcAft>
                <a:spcPts val="0"/>
              </a:spcAft>
              <a:buNone/>
            </a:pPr>
            <a:r>
              <a:t/>
            </a:r>
            <a:endParaRPr sz="1200">
              <a:solidFill>
                <a:srgbClr val="343541"/>
              </a:solidFill>
            </a:endParaRPr>
          </a:p>
          <a:p>
            <a:pPr indent="0" lvl="0" marL="0" rtl="0" algn="l">
              <a:spcBef>
                <a:spcPts val="0"/>
              </a:spcBef>
              <a:spcAft>
                <a:spcPts val="0"/>
              </a:spcAft>
              <a:buNone/>
            </a:pPr>
            <a:r>
              <a:rPr lang="en" sz="1200">
                <a:solidFill>
                  <a:srgbClr val="343541"/>
                </a:solidFill>
              </a:rPr>
              <a:t>By using this </a:t>
            </a:r>
            <a:r>
              <a:rPr lang="en" sz="1200">
                <a:solidFill>
                  <a:srgbClr val="343541"/>
                </a:solidFill>
              </a:rPr>
              <a:t>app</a:t>
            </a:r>
            <a:r>
              <a:rPr lang="en" sz="1200">
                <a:solidFill>
                  <a:srgbClr val="343541"/>
                </a:solidFill>
              </a:rPr>
              <a:t>, he can ask the AI for guidance on exercises tailored to his beginner level and use it as his personal trainer to receive suitable beginner training programs.</a:t>
            </a:r>
            <a:endParaRPr sz="1200">
              <a:solidFill>
                <a:srgbClr val="34354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226a54b4e6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226a54b4e6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使用者介面：健身App的操作應該非常簡單易懂，而且使用者界面應該要簡潔清楚明瞭，因為在健身時會處於一個很亢奮的狀態，需要方便尋找所需的功能，並且提供方便的紀錄表格，除了健身時方便使用，健身完後也可以直覺調出歷史資訊。</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個人化建議：健身新手對於健身訓練可能一無所知，幫助他們起頭，找到適合自己的訓練計畫。而健身老手的需求都不盡相同，應該根據每個人的身體狀況、健身目標等個性化需求來提供適合的訓練計畫和動作指導。</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User Interface: The operation of the fitness app should be simple and easy to understand, with a clear and concise user interface. Since users will be in an excited state during exercise, it is important that they can easily find the necessary functions and access convenient record forms. The app should also be designed to intuitively access historical information after workout sessions.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Personalized Recommendations: For fitness novices who may know very little about exercise training, personalized recommendations can help them find a suitable training program to get started. For experienced fitness enthusiasts, their needs may differ significantly, so the app should provide personalized training plans and exercise guidance based on their individual physical condition, fitness goals, and other personalized requirements.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226a54b4e6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226a54b4e6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使用者介面：健身App的操作應該非常簡單易懂，而且使用者界面應該要簡潔清楚明瞭，因為在健身時會處於一個很亢奮的狀態，需要方便尋找所需的功能，並且提供方便的紀錄表格，除了健身時方便使用，健身完後也可以直覺調出歷史資訊。</a:t>
            </a:r>
            <a:endParaRPr>
              <a:solidFill>
                <a:schemeClr val="dk1"/>
              </a:solidFill>
            </a:endParaRPr>
          </a:p>
          <a:p>
            <a:pPr indent="0" lvl="0" marL="0" rtl="0" algn="l">
              <a:spcBef>
                <a:spcPts val="0"/>
              </a:spcBef>
              <a:spcAft>
                <a:spcPts val="0"/>
              </a:spcAft>
              <a:buNone/>
            </a:pPr>
            <a:r>
              <a:rPr lang="en">
                <a:solidFill>
                  <a:schemeClr val="dk1"/>
                </a:solidFill>
              </a:rPr>
              <a:t>個人化建議：健身新手對於健身訓練可能一無所知，幫助他們起頭，找到適合自己的訓練計畫。而健身老手的需求都不盡相同，應該根據每個人的身體狀況、健身目標等個性化需求來提供適合的訓練計畫和動作指導。</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User Interface: The operation of the fitness app should be simple and easy to understand, with a clear and concise user interface. Since users will be in an excited state during exercise, it is important that they can easily find the necessary functions and access convenient record forms. The app should also be designed to intuitively access historical information after workout sessions.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Personalized Recommendations: For fitness novices who may know very little about exercise training, personalized recommendations can help them find a suitable training program to get started. For experienced fitness enthusiasts, their needs may differ significantly, so the app should provide personalized training plans and exercise guidance based on their individual physical condition, fitness goals, and other personalized requirements.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226a54b4e6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226a54b4e6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28600" marR="228600" rtl="0" algn="l">
              <a:lnSpc>
                <a:spcPct val="156000"/>
              </a:lnSpc>
              <a:spcBef>
                <a:spcPts val="0"/>
              </a:spcBef>
              <a:spcAft>
                <a:spcPts val="0"/>
              </a:spcAft>
              <a:buClr>
                <a:schemeClr val="dk1"/>
              </a:buClr>
              <a:buSzPts val="1100"/>
              <a:buFont typeface="Arial"/>
              <a:buNone/>
            </a:pPr>
            <a:r>
              <a:rPr lang="en" sz="1400">
                <a:solidFill>
                  <a:schemeClr val="dk1"/>
                </a:solidFill>
              </a:rPr>
              <a:t>This is business model of TrainGymPT.</a:t>
            </a:r>
            <a:endParaRPr sz="1400">
              <a:solidFill>
                <a:schemeClr val="dk1"/>
              </a:solidFill>
            </a:endParaRPr>
          </a:p>
          <a:p>
            <a:pPr indent="0" lvl="0" marL="0" rtl="0" algn="l">
              <a:lnSpc>
                <a:spcPct val="156000"/>
              </a:lnSpc>
              <a:spcBef>
                <a:spcPts val="0"/>
              </a:spcBef>
              <a:spcAft>
                <a:spcPts val="0"/>
              </a:spcAft>
              <a:buClr>
                <a:schemeClr val="dk1"/>
              </a:buClr>
              <a:buSzPts val="1100"/>
              <a:buFont typeface="Arial"/>
              <a:buNone/>
            </a:pPr>
            <a:r>
              <a:rPr lang="en">
                <a:solidFill>
                  <a:schemeClr val="dk1"/>
                </a:solidFill>
              </a:rPr>
              <a:t>1.</a:t>
            </a:r>
            <a:r>
              <a:rPr lang="en" sz="1400">
                <a:solidFill>
                  <a:schemeClr val="dk1"/>
                </a:solidFill>
              </a:rPr>
              <a:t>First, there are two target customer segments: people who are health and fitness conscious, and people who enjoy fitness and exercise.</a:t>
            </a:r>
            <a:endParaRPr sz="1400">
              <a:solidFill>
                <a:schemeClr val="dk1"/>
              </a:solidFill>
            </a:endParaRPr>
          </a:p>
          <a:p>
            <a:pPr indent="0" lvl="0" marL="0" rtl="0" algn="l">
              <a:lnSpc>
                <a:spcPct val="156000"/>
              </a:lnSpc>
              <a:spcBef>
                <a:spcPts val="0"/>
              </a:spcBef>
              <a:spcAft>
                <a:spcPts val="0"/>
              </a:spcAft>
              <a:buClr>
                <a:schemeClr val="dk1"/>
              </a:buClr>
              <a:buSzPts val="1100"/>
              <a:buFont typeface="Arial"/>
              <a:buNone/>
            </a:pPr>
            <a:r>
              <a:rPr lang="en">
                <a:solidFill>
                  <a:schemeClr val="dk1"/>
                </a:solidFill>
              </a:rPr>
              <a:t>2.</a:t>
            </a:r>
            <a:r>
              <a:rPr lang="en" sz="1400">
                <a:solidFill>
                  <a:schemeClr val="dk1"/>
                </a:solidFill>
              </a:rPr>
              <a:t>Second, our value proposition is a customized fitness and nutrition plan, as well as an anytime fitness assistant.</a:t>
            </a:r>
            <a:endParaRPr sz="1400">
              <a:solidFill>
                <a:schemeClr val="dk1"/>
              </a:solidFill>
            </a:endParaRPr>
          </a:p>
          <a:p>
            <a:pPr indent="0" lvl="0" marL="0" rtl="0" algn="l">
              <a:lnSpc>
                <a:spcPct val="156000"/>
              </a:lnSpc>
              <a:spcBef>
                <a:spcPts val="0"/>
              </a:spcBef>
              <a:spcAft>
                <a:spcPts val="0"/>
              </a:spcAft>
              <a:buClr>
                <a:schemeClr val="dk1"/>
              </a:buClr>
              <a:buSzPts val="1100"/>
              <a:buFont typeface="Arial"/>
              <a:buNone/>
            </a:pPr>
            <a:r>
              <a:rPr lang="en">
                <a:solidFill>
                  <a:schemeClr val="dk1"/>
                </a:solidFill>
              </a:rPr>
              <a:t>3.</a:t>
            </a:r>
            <a:r>
              <a:rPr lang="en" sz="1400">
                <a:solidFill>
                  <a:schemeClr val="dk1"/>
                </a:solidFill>
              </a:rPr>
              <a:t>Third, As a website, we naturally promote it online and advertise on various social media platforms as our distribution channels.</a:t>
            </a:r>
            <a:endParaRPr sz="1400">
              <a:solidFill>
                <a:schemeClr val="dk1"/>
              </a:solidFill>
            </a:endParaRPr>
          </a:p>
          <a:p>
            <a:pPr indent="0" lvl="0" marL="0" rtl="0" algn="l">
              <a:lnSpc>
                <a:spcPct val="156000"/>
              </a:lnSpc>
              <a:spcBef>
                <a:spcPts val="0"/>
              </a:spcBef>
              <a:spcAft>
                <a:spcPts val="0"/>
              </a:spcAft>
              <a:buClr>
                <a:schemeClr val="dk1"/>
              </a:buClr>
              <a:buSzPts val="1100"/>
              <a:buFont typeface="Arial"/>
              <a:buNone/>
            </a:pPr>
            <a:r>
              <a:rPr lang="en">
                <a:solidFill>
                  <a:schemeClr val="dk1"/>
                </a:solidFill>
              </a:rPr>
              <a:t>4.</a:t>
            </a:r>
            <a:r>
              <a:rPr lang="en" sz="1400">
                <a:solidFill>
                  <a:schemeClr val="dk1"/>
                </a:solidFill>
              </a:rPr>
              <a:t>Fourth, We prioritize personalized information and meeting customer needs in our customer relationships, while also placing an emphasis on providing instant responses to feedback.</a:t>
            </a:r>
            <a:endParaRPr sz="1400">
              <a:solidFill>
                <a:schemeClr val="dk1"/>
              </a:solidFill>
            </a:endParaRPr>
          </a:p>
          <a:p>
            <a:pPr indent="0" lvl="0" marL="0" rtl="0" algn="l">
              <a:lnSpc>
                <a:spcPct val="156000"/>
              </a:lnSpc>
              <a:spcBef>
                <a:spcPts val="0"/>
              </a:spcBef>
              <a:spcAft>
                <a:spcPts val="0"/>
              </a:spcAft>
              <a:buClr>
                <a:schemeClr val="dk1"/>
              </a:buClr>
              <a:buSzPts val="1100"/>
              <a:buFont typeface="Arial"/>
              <a:buNone/>
            </a:pPr>
            <a:r>
              <a:rPr lang="en">
                <a:solidFill>
                  <a:schemeClr val="dk1"/>
                </a:solidFill>
              </a:rPr>
              <a:t>5.</a:t>
            </a:r>
            <a:r>
              <a:rPr lang="en" sz="1400">
                <a:solidFill>
                  <a:schemeClr val="dk1"/>
                </a:solidFill>
              </a:rPr>
              <a:t>Fifth, our website operates on a subscription payment model, and we also offer advertising space for fitness product manufacturers.</a:t>
            </a:r>
            <a:endParaRPr sz="1400">
              <a:solidFill>
                <a:schemeClr val="dk1"/>
              </a:solidFill>
            </a:endParaRPr>
          </a:p>
          <a:p>
            <a:pPr indent="0" lvl="0" marL="0" rtl="0" algn="l">
              <a:lnSpc>
                <a:spcPct val="156000"/>
              </a:lnSpc>
              <a:spcBef>
                <a:spcPts val="0"/>
              </a:spcBef>
              <a:spcAft>
                <a:spcPts val="0"/>
              </a:spcAft>
              <a:buClr>
                <a:schemeClr val="dk1"/>
              </a:buClr>
              <a:buSzPts val="1100"/>
              <a:buFont typeface="Arial"/>
              <a:buNone/>
            </a:pPr>
            <a:r>
              <a:rPr lang="en">
                <a:solidFill>
                  <a:schemeClr val="dk1"/>
                </a:solidFill>
              </a:rPr>
              <a:t>6.</a:t>
            </a:r>
            <a:r>
              <a:rPr lang="en" sz="1400">
                <a:solidFill>
                  <a:schemeClr val="dk1"/>
                </a:solidFill>
              </a:rPr>
              <a:t>Sixth, our key resources consist of fitness and nutrition knowledge, as well as website technology.</a:t>
            </a:r>
            <a:endParaRPr sz="1400">
              <a:solidFill>
                <a:schemeClr val="dk1"/>
              </a:solidFill>
            </a:endParaRPr>
          </a:p>
          <a:p>
            <a:pPr indent="0" lvl="0" marL="0" rtl="0" algn="l">
              <a:lnSpc>
                <a:spcPct val="156000"/>
              </a:lnSpc>
              <a:spcBef>
                <a:spcPts val="0"/>
              </a:spcBef>
              <a:spcAft>
                <a:spcPts val="0"/>
              </a:spcAft>
              <a:buClr>
                <a:schemeClr val="dk1"/>
              </a:buClr>
              <a:buSzPts val="1100"/>
              <a:buFont typeface="Arial"/>
              <a:buNone/>
            </a:pPr>
            <a:r>
              <a:rPr lang="en">
                <a:solidFill>
                  <a:schemeClr val="dk1"/>
                </a:solidFill>
              </a:rPr>
              <a:t>7.</a:t>
            </a:r>
            <a:r>
              <a:rPr lang="en" sz="1400">
                <a:solidFill>
                  <a:schemeClr val="dk1"/>
                </a:solidFill>
              </a:rPr>
              <a:t>Seventh, our key activities include providing customized fitness and nutrition plans, as well as offering a training record feature with personalized feedback.</a:t>
            </a:r>
            <a:endParaRPr sz="1400">
              <a:solidFill>
                <a:schemeClr val="dk1"/>
              </a:solidFill>
            </a:endParaRPr>
          </a:p>
          <a:p>
            <a:pPr indent="0" lvl="0" marL="0" rtl="0" algn="l">
              <a:lnSpc>
                <a:spcPct val="156000"/>
              </a:lnSpc>
              <a:spcBef>
                <a:spcPts val="0"/>
              </a:spcBef>
              <a:spcAft>
                <a:spcPts val="0"/>
              </a:spcAft>
              <a:buClr>
                <a:schemeClr val="dk1"/>
              </a:buClr>
              <a:buSzPts val="1100"/>
              <a:buFont typeface="Arial"/>
              <a:buNone/>
            </a:pPr>
            <a:r>
              <a:rPr lang="en">
                <a:solidFill>
                  <a:schemeClr val="dk1"/>
                </a:solidFill>
              </a:rPr>
              <a:t>8.</a:t>
            </a:r>
            <a:r>
              <a:rPr lang="en" sz="1400">
                <a:solidFill>
                  <a:schemeClr val="dk1"/>
                </a:solidFill>
              </a:rPr>
              <a:t>Eighth, our key partners are undoubtedly OpenAI, as well as fitness product advertisers, and website operation and maintenance service providers.</a:t>
            </a:r>
            <a:endParaRPr sz="1400">
              <a:solidFill>
                <a:schemeClr val="dk1"/>
              </a:solidFill>
            </a:endParaRPr>
          </a:p>
          <a:p>
            <a:pPr indent="0" lvl="0" marL="0" rtl="0" algn="l">
              <a:lnSpc>
                <a:spcPct val="156000"/>
              </a:lnSpc>
              <a:spcBef>
                <a:spcPts val="0"/>
              </a:spcBef>
              <a:spcAft>
                <a:spcPts val="0"/>
              </a:spcAft>
              <a:buClr>
                <a:schemeClr val="dk1"/>
              </a:buClr>
              <a:buSzPts val="1100"/>
              <a:buFont typeface="Arial"/>
              <a:buNone/>
            </a:pPr>
            <a:r>
              <a:rPr lang="en">
                <a:solidFill>
                  <a:schemeClr val="dk1"/>
                </a:solidFill>
              </a:rPr>
              <a:t>9.</a:t>
            </a:r>
            <a:r>
              <a:rPr lang="en" sz="1400">
                <a:solidFill>
                  <a:schemeClr val="dk1"/>
                </a:solidFill>
              </a:rPr>
              <a:t>Ninth, the cost structure of this website includes OpenAI token costs, operation and maintenance costs, and marketing costs.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24d9304ff8c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24d9304ff8c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研究貢獻：</a:t>
            </a:r>
            <a:endParaRPr/>
          </a:p>
          <a:p>
            <a:pPr indent="-298450" lvl="0" marL="457200" rtl="0" algn="l">
              <a:spcBef>
                <a:spcPts val="0"/>
              </a:spcBef>
              <a:spcAft>
                <a:spcPts val="0"/>
              </a:spcAft>
              <a:buSzPts val="1100"/>
              <a:buChar char="●"/>
            </a:pPr>
            <a:r>
              <a:rPr lang="en"/>
              <a:t>提供了一個結合健身知識和AI技術的健身App，幫助使用者學習和實踐健身知識。</a:t>
            </a:r>
            <a:endParaRPr/>
          </a:p>
          <a:p>
            <a:pPr indent="-298450" lvl="0" marL="457200" rtl="0" algn="l">
              <a:spcBef>
                <a:spcPts val="0"/>
              </a:spcBef>
              <a:spcAft>
                <a:spcPts val="0"/>
              </a:spcAft>
              <a:buSzPts val="1100"/>
              <a:buChar char="●"/>
            </a:pPr>
            <a:r>
              <a:rPr lang="en"/>
              <a:t>提供了對於健身新手和健身老手的不同需求的個性化解決方案。</a:t>
            </a:r>
            <a:endParaRPr/>
          </a:p>
          <a:p>
            <a:pPr indent="0" lvl="0" marL="0" rtl="0" algn="l">
              <a:spcBef>
                <a:spcPts val="0"/>
              </a:spcBef>
              <a:spcAft>
                <a:spcPts val="0"/>
              </a:spcAft>
              <a:buNone/>
            </a:pPr>
            <a:r>
              <a:t/>
            </a:r>
            <a:endParaRPr/>
          </a:p>
          <a:p>
            <a:pPr indent="-304800" lvl="0" marL="457200" rtl="0" algn="l">
              <a:spcBef>
                <a:spcPts val="0"/>
              </a:spcBef>
              <a:spcAft>
                <a:spcPts val="0"/>
              </a:spcAft>
              <a:buClr>
                <a:srgbClr val="374151"/>
              </a:buClr>
              <a:buSzPts val="1200"/>
              <a:buChar char="●"/>
            </a:pPr>
            <a:r>
              <a:rPr lang="en" sz="1200">
                <a:solidFill>
                  <a:srgbClr val="374151"/>
                </a:solidFill>
              </a:rPr>
              <a:t>健身和科技行業之間的創新和合作，推動該領域的進一步發展。</a:t>
            </a:r>
            <a:endParaRPr sz="1200">
              <a:solidFill>
                <a:srgbClr val="374151"/>
              </a:solidFill>
            </a:endParaRPr>
          </a:p>
          <a:p>
            <a:pPr indent="-304800" lvl="0" marL="457200" rtl="0" algn="l">
              <a:spcBef>
                <a:spcPts val="0"/>
              </a:spcBef>
              <a:spcAft>
                <a:spcPts val="0"/>
              </a:spcAft>
              <a:buClr>
                <a:srgbClr val="374151"/>
              </a:buClr>
              <a:buSzPts val="1200"/>
              <a:buChar char="●"/>
            </a:pPr>
            <a:r>
              <a:rPr lang="en" sz="1200">
                <a:solidFill>
                  <a:srgbClr val="374151"/>
                </a:solidFill>
              </a:rPr>
              <a:t>通過web推廣健身和健康生活的重要性，對社會作出貢獻。"</a:t>
            </a:r>
            <a:endParaRPr sz="1200">
              <a:solidFill>
                <a:srgbClr val="37415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rot="-4737988">
            <a:off x="-19373" y="-4371742"/>
            <a:ext cx="5176531" cy="6420306"/>
            <a:chOff x="5882120" y="-127202"/>
            <a:chExt cx="5176085" cy="6419752"/>
          </a:xfrm>
        </p:grpSpPr>
        <p:sp>
          <p:nvSpPr>
            <p:cNvPr id="11" name="Google Shape;11;p2"/>
            <p:cNvSpPr/>
            <p:nvPr/>
          </p:nvSpPr>
          <p:spPr>
            <a:xfrm rot="-470454">
              <a:off x="6675046" y="391382"/>
              <a:ext cx="1364100" cy="5835399"/>
            </a:xfrm>
            <a:custGeom>
              <a:rect b="b" l="l" r="r" t="t"/>
              <a:pathLst>
                <a:path extrusionOk="0" h="12688" w="2966">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608394">
              <a:off x="6831214" y="-40148"/>
              <a:ext cx="1494808" cy="5701834"/>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818254">
              <a:off x="6890410" y="644991"/>
              <a:ext cx="3159504" cy="4852054"/>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rot="2475897">
            <a:off x="2119365" y="207962"/>
            <a:ext cx="7676722" cy="8293912"/>
            <a:chOff x="3514023" y="-902672"/>
            <a:chExt cx="6659371" cy="7194769"/>
          </a:xfrm>
        </p:grpSpPr>
        <p:sp>
          <p:nvSpPr>
            <p:cNvPr id="15" name="Google Shape;15;p2"/>
            <p:cNvSpPr/>
            <p:nvPr/>
          </p:nvSpPr>
          <p:spPr>
            <a:xfrm rot="141446">
              <a:off x="5041001" y="1275850"/>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2691862">
              <a:off x="5443365" y="-879667"/>
              <a:ext cx="2800688" cy="6626168"/>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2360619">
              <a:off x="6074982" y="-382184"/>
              <a:ext cx="1450234" cy="5531837"/>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715100" y="924550"/>
            <a:ext cx="5041800" cy="13896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5200"/>
              <a:buNone/>
              <a:defRPr sz="4800">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715100" y="2540413"/>
            <a:ext cx="43590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4" name="Shape 104"/>
        <p:cNvGrpSpPr/>
        <p:nvPr/>
      </p:nvGrpSpPr>
      <p:grpSpPr>
        <a:xfrm>
          <a:off x="0" y="0"/>
          <a:ext cx="0" cy="0"/>
          <a:chOff x="0" y="0"/>
          <a:chExt cx="0" cy="0"/>
        </a:xfrm>
      </p:grpSpPr>
      <p:sp>
        <p:nvSpPr>
          <p:cNvPr id="105" name="Google Shape;105;p11"/>
          <p:cNvSpPr/>
          <p:nvPr/>
        </p:nvSpPr>
        <p:spPr>
          <a:xfrm>
            <a:off x="-212101" y="2144325"/>
            <a:ext cx="9487115" cy="3101124"/>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
          <p:cNvSpPr/>
          <p:nvPr/>
        </p:nvSpPr>
        <p:spPr>
          <a:xfrm flipH="1" rot="-6380546">
            <a:off x="5041478" y="-1853"/>
            <a:ext cx="2417318" cy="9220711"/>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rot="10800000">
            <a:off x="-1252184" y="-621758"/>
            <a:ext cx="7960897" cy="2602246"/>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flipH="1" rot="4468091">
            <a:off x="1653857" y="-4349678"/>
            <a:ext cx="2271205" cy="8663459"/>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txBox="1"/>
          <p:nvPr>
            <p:ph hasCustomPrompt="1" type="title"/>
          </p:nvPr>
        </p:nvSpPr>
        <p:spPr>
          <a:xfrm>
            <a:off x="715100" y="1615225"/>
            <a:ext cx="5690400" cy="15111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b="0" sz="9600">
                <a:solidFill>
                  <a:schemeClr val="accent3"/>
                </a:solidFill>
                <a:latin typeface="Montserrat ExtraBold"/>
                <a:ea typeface="Montserrat ExtraBold"/>
                <a:cs typeface="Montserrat ExtraBold"/>
                <a:sym typeface="Montserrat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0" name="Google Shape;110;p11"/>
          <p:cNvSpPr txBox="1"/>
          <p:nvPr>
            <p:ph idx="1" type="subTitle"/>
          </p:nvPr>
        </p:nvSpPr>
        <p:spPr>
          <a:xfrm>
            <a:off x="715100" y="3126375"/>
            <a:ext cx="56904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1" name="Google Shape;11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2" name="Shape 112"/>
        <p:cNvGrpSpPr/>
        <p:nvPr/>
      </p:nvGrpSpPr>
      <p:grpSpPr>
        <a:xfrm>
          <a:off x="0" y="0"/>
          <a:ext cx="0" cy="0"/>
          <a:chOff x="0" y="0"/>
          <a:chExt cx="0" cy="0"/>
        </a:xfrm>
      </p:grpSpPr>
      <p:sp>
        <p:nvSpPr>
          <p:cNvPr id="113" name="Google Shape;11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14" name="Shape 114"/>
        <p:cNvGrpSpPr/>
        <p:nvPr/>
      </p:nvGrpSpPr>
      <p:grpSpPr>
        <a:xfrm>
          <a:off x="0" y="0"/>
          <a:ext cx="0" cy="0"/>
          <a:chOff x="0" y="0"/>
          <a:chExt cx="0" cy="0"/>
        </a:xfrm>
      </p:grpSpPr>
      <p:grpSp>
        <p:nvGrpSpPr>
          <p:cNvPr id="115" name="Google Shape;115;p13"/>
          <p:cNvGrpSpPr/>
          <p:nvPr/>
        </p:nvGrpSpPr>
        <p:grpSpPr>
          <a:xfrm flipH="1" rot="5400000">
            <a:off x="7572425" y="2222032"/>
            <a:ext cx="2319307" cy="4138533"/>
            <a:chOff x="-358775" y="-1557516"/>
            <a:chExt cx="2319307" cy="4138533"/>
          </a:xfrm>
        </p:grpSpPr>
        <p:sp>
          <p:nvSpPr>
            <p:cNvPr id="116" name="Google Shape;116;p13"/>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358775" y="-954691"/>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13"/>
          <p:cNvGrpSpPr/>
          <p:nvPr/>
        </p:nvGrpSpPr>
        <p:grpSpPr>
          <a:xfrm rot="-4728518">
            <a:off x="3416326" y="-3920931"/>
            <a:ext cx="7030751" cy="6887558"/>
            <a:chOff x="3442406" y="-122446"/>
            <a:chExt cx="6233783" cy="6106821"/>
          </a:xfrm>
        </p:grpSpPr>
        <p:sp>
          <p:nvSpPr>
            <p:cNvPr id="119" name="Google Shape;119;p13"/>
            <p:cNvSpPr/>
            <p:nvPr/>
          </p:nvSpPr>
          <p:spPr>
            <a:xfrm rot="141446">
              <a:off x="5075910" y="827354"/>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rot="2818977">
              <a:off x="5024927" y="99658"/>
              <a:ext cx="3068741" cy="5662613"/>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rot="2646068">
              <a:off x="5595227" y="373454"/>
              <a:ext cx="1450236" cy="5531852"/>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13"/>
          <p:cNvGrpSpPr/>
          <p:nvPr/>
        </p:nvGrpSpPr>
        <p:grpSpPr>
          <a:xfrm>
            <a:off x="-358775" y="-1557516"/>
            <a:ext cx="2319307" cy="4138533"/>
            <a:chOff x="-358775" y="-1557516"/>
            <a:chExt cx="2319307" cy="4138533"/>
          </a:xfrm>
        </p:grpSpPr>
        <p:sp>
          <p:nvSpPr>
            <p:cNvPr id="123" name="Google Shape;123;p13"/>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358775" y="-954691"/>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3"/>
          <p:cNvSpPr txBox="1"/>
          <p:nvPr>
            <p:ph type="title"/>
          </p:nvPr>
        </p:nvSpPr>
        <p:spPr>
          <a:xfrm>
            <a:off x="1726450" y="1742775"/>
            <a:ext cx="2717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6" name="Google Shape;126;p13"/>
          <p:cNvSpPr txBox="1"/>
          <p:nvPr>
            <p:ph hasCustomPrompt="1" idx="2" type="title"/>
          </p:nvPr>
        </p:nvSpPr>
        <p:spPr>
          <a:xfrm>
            <a:off x="670150" y="1742775"/>
            <a:ext cx="1056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480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p:nvPr>
            <p:ph idx="1" type="subTitle"/>
          </p:nvPr>
        </p:nvSpPr>
        <p:spPr>
          <a:xfrm>
            <a:off x="1726450" y="2346675"/>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8" name="Google Shape;128;p13"/>
          <p:cNvSpPr txBox="1"/>
          <p:nvPr>
            <p:ph idx="3" type="title"/>
          </p:nvPr>
        </p:nvSpPr>
        <p:spPr>
          <a:xfrm>
            <a:off x="5414550" y="17427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9" name="Google Shape;129;p13"/>
          <p:cNvSpPr txBox="1"/>
          <p:nvPr>
            <p:ph hasCustomPrompt="1" idx="4" type="title"/>
          </p:nvPr>
        </p:nvSpPr>
        <p:spPr>
          <a:xfrm>
            <a:off x="4358250" y="1742775"/>
            <a:ext cx="1056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480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p:nvPr>
            <p:ph idx="5" type="subTitle"/>
          </p:nvPr>
        </p:nvSpPr>
        <p:spPr>
          <a:xfrm>
            <a:off x="5414550" y="2346675"/>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1" name="Google Shape;131;p13"/>
          <p:cNvSpPr txBox="1"/>
          <p:nvPr>
            <p:ph idx="6" type="title"/>
          </p:nvPr>
        </p:nvSpPr>
        <p:spPr>
          <a:xfrm>
            <a:off x="1726450" y="3455975"/>
            <a:ext cx="2717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2" name="Google Shape;132;p13"/>
          <p:cNvSpPr txBox="1"/>
          <p:nvPr>
            <p:ph hasCustomPrompt="1" idx="7" type="title"/>
          </p:nvPr>
        </p:nvSpPr>
        <p:spPr>
          <a:xfrm>
            <a:off x="670150" y="3455975"/>
            <a:ext cx="1056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480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p:nvPr>
            <p:ph idx="8" type="subTitle"/>
          </p:nvPr>
        </p:nvSpPr>
        <p:spPr>
          <a:xfrm>
            <a:off x="1726450" y="4063416"/>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4" name="Google Shape;134;p13"/>
          <p:cNvSpPr txBox="1"/>
          <p:nvPr>
            <p:ph idx="9" type="title"/>
          </p:nvPr>
        </p:nvSpPr>
        <p:spPr>
          <a:xfrm>
            <a:off x="5414550" y="34559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5" name="Google Shape;135;p13"/>
          <p:cNvSpPr txBox="1"/>
          <p:nvPr>
            <p:ph hasCustomPrompt="1" idx="13" type="title"/>
          </p:nvPr>
        </p:nvSpPr>
        <p:spPr>
          <a:xfrm>
            <a:off x="4358250" y="3455975"/>
            <a:ext cx="1056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480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p:nvPr>
            <p:ph idx="14" type="subTitle"/>
          </p:nvPr>
        </p:nvSpPr>
        <p:spPr>
          <a:xfrm>
            <a:off x="5414550" y="4063416"/>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7" name="Google Shape;137;p1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8" name="Google Shape;138;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9" name="Shape 139"/>
        <p:cNvGrpSpPr/>
        <p:nvPr/>
      </p:nvGrpSpPr>
      <p:grpSpPr>
        <a:xfrm>
          <a:off x="0" y="0"/>
          <a:ext cx="0" cy="0"/>
          <a:chOff x="0" y="0"/>
          <a:chExt cx="0" cy="0"/>
        </a:xfrm>
      </p:grpSpPr>
      <p:sp>
        <p:nvSpPr>
          <p:cNvPr id="140" name="Google Shape;140;p14"/>
          <p:cNvSpPr txBox="1"/>
          <p:nvPr>
            <p:ph type="title"/>
          </p:nvPr>
        </p:nvSpPr>
        <p:spPr>
          <a:xfrm>
            <a:off x="715100" y="3242923"/>
            <a:ext cx="45639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2100">
                <a:solidFill>
                  <a:schemeClr val="accent3"/>
                </a:solidFill>
                <a:latin typeface="Montserrat ExtraBold"/>
                <a:ea typeface="Montserrat ExtraBold"/>
                <a:cs typeface="Montserrat ExtraBold"/>
                <a:sym typeface="Montserrat Extra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1" name="Google Shape;141;p14"/>
          <p:cNvSpPr txBox="1"/>
          <p:nvPr>
            <p:ph idx="1" type="subTitle"/>
          </p:nvPr>
        </p:nvSpPr>
        <p:spPr>
          <a:xfrm>
            <a:off x="715100" y="1350223"/>
            <a:ext cx="5196600" cy="174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42" name="Google Shape;142;p14"/>
          <p:cNvSpPr/>
          <p:nvPr/>
        </p:nvSpPr>
        <p:spPr>
          <a:xfrm flipH="1" rot="10800000">
            <a:off x="-76157" y="-1084208"/>
            <a:ext cx="9220159" cy="2816093"/>
          </a:xfrm>
          <a:custGeom>
            <a:rect b="b" l="l" r="r" t="t"/>
            <a:pathLst>
              <a:path extrusionOk="0" h="10562" w="34581">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flipH="1" rot="8999999">
            <a:off x="6273526" y="-2255795"/>
            <a:ext cx="2886238" cy="4751419"/>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flipH="1" rot="6300018">
            <a:off x="5667004" y="-2769430"/>
            <a:ext cx="1621880" cy="6186548"/>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flipH="1">
            <a:off x="-178908" y="3958605"/>
            <a:ext cx="2727958" cy="1363911"/>
          </a:xfrm>
          <a:custGeom>
            <a:rect b="b" l="l" r="r" t="t"/>
            <a:pathLst>
              <a:path extrusionOk="0" h="10033" w="20067">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rot="8100000">
            <a:off x="395811" y="2882597"/>
            <a:ext cx="837338" cy="3193895"/>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48" name="Shape 148"/>
        <p:cNvGrpSpPr/>
        <p:nvPr/>
      </p:nvGrpSpPr>
      <p:grpSpPr>
        <a:xfrm>
          <a:off x="0" y="0"/>
          <a:ext cx="0" cy="0"/>
          <a:chOff x="0" y="0"/>
          <a:chExt cx="0" cy="0"/>
        </a:xfrm>
      </p:grpSpPr>
      <p:sp>
        <p:nvSpPr>
          <p:cNvPr id="149" name="Google Shape;149;p15"/>
          <p:cNvSpPr/>
          <p:nvPr/>
        </p:nvSpPr>
        <p:spPr>
          <a:xfrm flipH="1" rot="10800000">
            <a:off x="2059694" y="-81939"/>
            <a:ext cx="7121121" cy="2327738"/>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rot="-4419454">
            <a:off x="4872706" y="-3102041"/>
            <a:ext cx="1814461" cy="6921166"/>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flipH="1">
            <a:off x="-79654" y="4095501"/>
            <a:ext cx="3410467" cy="1114806"/>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rot="6331911">
            <a:off x="1165299" y="3095912"/>
            <a:ext cx="972988" cy="3711448"/>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txBox="1"/>
          <p:nvPr>
            <p:ph idx="1" type="subTitle"/>
          </p:nvPr>
        </p:nvSpPr>
        <p:spPr>
          <a:xfrm>
            <a:off x="715100" y="2295350"/>
            <a:ext cx="2854800" cy="135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15"/>
          <p:cNvSpPr txBox="1"/>
          <p:nvPr>
            <p:ph type="title"/>
          </p:nvPr>
        </p:nvSpPr>
        <p:spPr>
          <a:xfrm>
            <a:off x="715100" y="1508450"/>
            <a:ext cx="3057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480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5" name="Google Shape;15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56" name="Shape 156"/>
        <p:cNvGrpSpPr/>
        <p:nvPr/>
      </p:nvGrpSpPr>
      <p:grpSpPr>
        <a:xfrm>
          <a:off x="0" y="0"/>
          <a:ext cx="0" cy="0"/>
          <a:chOff x="0" y="0"/>
          <a:chExt cx="0" cy="0"/>
        </a:xfrm>
      </p:grpSpPr>
      <p:sp>
        <p:nvSpPr>
          <p:cNvPr id="157" name="Google Shape;157;p16"/>
          <p:cNvSpPr txBox="1"/>
          <p:nvPr>
            <p:ph idx="1" type="subTitle"/>
          </p:nvPr>
        </p:nvSpPr>
        <p:spPr>
          <a:xfrm>
            <a:off x="715100" y="2755965"/>
            <a:ext cx="3696600" cy="100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 name="Google Shape;158;p16"/>
          <p:cNvSpPr txBox="1"/>
          <p:nvPr>
            <p:ph type="title"/>
          </p:nvPr>
        </p:nvSpPr>
        <p:spPr>
          <a:xfrm>
            <a:off x="715100" y="1401665"/>
            <a:ext cx="3696600" cy="1354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9" name="Google Shape;159;p16"/>
          <p:cNvSpPr/>
          <p:nvPr/>
        </p:nvSpPr>
        <p:spPr>
          <a:xfrm flipH="1">
            <a:off x="-178908" y="3958605"/>
            <a:ext cx="2727958" cy="1363911"/>
          </a:xfrm>
          <a:custGeom>
            <a:rect b="b" l="l" r="r" t="t"/>
            <a:pathLst>
              <a:path extrusionOk="0" h="10033" w="20067">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rot="8100000">
            <a:off x="395811" y="2882597"/>
            <a:ext cx="837338" cy="3193895"/>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76195" y="-72922"/>
            <a:ext cx="5062754" cy="1354204"/>
          </a:xfrm>
          <a:custGeom>
            <a:rect b="b" l="l" r="r" t="t"/>
            <a:pathLst>
              <a:path extrusionOk="0" h="3749" w="14016">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rot="-5961953">
            <a:off x="1206112" y="-1964597"/>
            <a:ext cx="1241739" cy="4736577"/>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164" name="Shape 164"/>
        <p:cNvGrpSpPr/>
        <p:nvPr/>
      </p:nvGrpSpPr>
      <p:grpSpPr>
        <a:xfrm>
          <a:off x="0" y="0"/>
          <a:ext cx="0" cy="0"/>
          <a:chOff x="0" y="0"/>
          <a:chExt cx="0" cy="0"/>
        </a:xfrm>
      </p:grpSpPr>
      <p:sp>
        <p:nvSpPr>
          <p:cNvPr id="165" name="Google Shape;165;p17"/>
          <p:cNvSpPr txBox="1"/>
          <p:nvPr>
            <p:ph idx="1" type="subTitle"/>
          </p:nvPr>
        </p:nvSpPr>
        <p:spPr>
          <a:xfrm>
            <a:off x="4944400" y="2755975"/>
            <a:ext cx="3484500" cy="1008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17"/>
          <p:cNvSpPr txBox="1"/>
          <p:nvPr>
            <p:ph type="title"/>
          </p:nvPr>
        </p:nvSpPr>
        <p:spPr>
          <a:xfrm>
            <a:off x="4944400" y="1401675"/>
            <a:ext cx="3484500" cy="1354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b="0" sz="7200">
                <a:solidFill>
                  <a:schemeClr val="accent3"/>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7" name="Google Shape;167;p17"/>
          <p:cNvSpPr/>
          <p:nvPr/>
        </p:nvSpPr>
        <p:spPr>
          <a:xfrm rot="10800000">
            <a:off x="-63624" y="-65232"/>
            <a:ext cx="6002140" cy="3000920"/>
          </a:xfrm>
          <a:custGeom>
            <a:rect b="b" l="l" r="r" t="t"/>
            <a:pathLst>
              <a:path extrusionOk="0" h="10033" w="20067">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rot="10800000">
            <a:off x="-83509" y="-107642"/>
            <a:ext cx="2839832" cy="4115271"/>
          </a:xfrm>
          <a:custGeom>
            <a:rect b="b" l="l" r="r" t="t"/>
            <a:pathLst>
              <a:path extrusionOk="0" h="14655" w="10113">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flipH="1" rot="2700000">
            <a:off x="1200801" y="-1724201"/>
            <a:ext cx="1842358" cy="7027498"/>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flipH="1" rot="-4993722">
            <a:off x="-22049" y="-1699254"/>
            <a:ext cx="3271684" cy="5385912"/>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rot="10800000">
            <a:off x="5257950" y="4384442"/>
            <a:ext cx="4978225" cy="820928"/>
          </a:xfrm>
          <a:custGeom>
            <a:rect b="b" l="l" r="r" t="t"/>
            <a:pathLst>
              <a:path extrusionOk="0" h="3324" w="20157">
                <a:moveTo>
                  <a:pt x="1" y="0"/>
                </a:moveTo>
                <a:lnTo>
                  <a:pt x="1" y="2316"/>
                </a:lnTo>
                <a:cubicBezTo>
                  <a:pt x="1457" y="3116"/>
                  <a:pt x="3292" y="3324"/>
                  <a:pt x="5097" y="3324"/>
                </a:cubicBezTo>
                <a:cubicBezTo>
                  <a:pt x="6447" y="3324"/>
                  <a:pt x="7780" y="3207"/>
                  <a:pt x="8925" y="3135"/>
                </a:cubicBezTo>
                <a:cubicBezTo>
                  <a:pt x="11661" y="2975"/>
                  <a:pt x="17321" y="2166"/>
                  <a:pt x="20156"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1">
    <p:spTree>
      <p:nvGrpSpPr>
        <p:cNvPr id="173" name="Shape 173"/>
        <p:cNvGrpSpPr/>
        <p:nvPr/>
      </p:nvGrpSpPr>
      <p:grpSpPr>
        <a:xfrm>
          <a:off x="0" y="0"/>
          <a:ext cx="0" cy="0"/>
          <a:chOff x="0" y="0"/>
          <a:chExt cx="0" cy="0"/>
        </a:xfrm>
      </p:grpSpPr>
      <p:grpSp>
        <p:nvGrpSpPr>
          <p:cNvPr id="174" name="Google Shape;174;p18"/>
          <p:cNvGrpSpPr/>
          <p:nvPr/>
        </p:nvGrpSpPr>
        <p:grpSpPr>
          <a:xfrm>
            <a:off x="-358775" y="-1557516"/>
            <a:ext cx="2319307" cy="4138533"/>
            <a:chOff x="-358775" y="-1557516"/>
            <a:chExt cx="2319307" cy="4138533"/>
          </a:xfrm>
        </p:grpSpPr>
        <p:sp>
          <p:nvSpPr>
            <p:cNvPr id="175" name="Google Shape;175;p18"/>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358775" y="-954691"/>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8"/>
          <p:cNvGrpSpPr/>
          <p:nvPr/>
        </p:nvGrpSpPr>
        <p:grpSpPr>
          <a:xfrm rot="7033727">
            <a:off x="7012941" y="-682524"/>
            <a:ext cx="2428471" cy="3626206"/>
            <a:chOff x="-187225" y="-1557516"/>
            <a:chExt cx="2428708" cy="3626560"/>
          </a:xfrm>
        </p:grpSpPr>
        <p:sp>
          <p:nvSpPr>
            <p:cNvPr id="178" name="Google Shape;178;p18"/>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rot="-132198">
              <a:off x="26556" y="-1506640"/>
              <a:ext cx="2147756" cy="3535705"/>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18"/>
          <p:cNvSpPr txBox="1"/>
          <p:nvPr>
            <p:ph idx="1" type="body"/>
          </p:nvPr>
        </p:nvSpPr>
        <p:spPr>
          <a:xfrm>
            <a:off x="720000" y="1707675"/>
            <a:ext cx="3665100" cy="28902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SzPts val="1000"/>
              <a:buFont typeface="Anaheim"/>
              <a:buChar char="●"/>
              <a:defRPr sz="1400"/>
            </a:lvl1pPr>
            <a:lvl2pPr indent="-317500" lvl="1" marL="914400" rtl="0">
              <a:lnSpc>
                <a:spcPct val="115000"/>
              </a:lnSpc>
              <a:spcBef>
                <a:spcPts val="0"/>
              </a:spcBef>
              <a:spcAft>
                <a:spcPts val="0"/>
              </a:spcAft>
              <a:buSzPts val="1400"/>
              <a:buFont typeface="Anaheim"/>
              <a:buChar char="○"/>
              <a:defRPr/>
            </a:lvl2pPr>
            <a:lvl3pPr indent="-317500" lvl="2" marL="1371600" rtl="0">
              <a:lnSpc>
                <a:spcPct val="115000"/>
              </a:lnSpc>
              <a:spcBef>
                <a:spcPts val="0"/>
              </a:spcBef>
              <a:spcAft>
                <a:spcPts val="0"/>
              </a:spcAft>
              <a:buSzPts val="1400"/>
              <a:buFont typeface="Anaheim"/>
              <a:buChar char="■"/>
              <a:defRPr/>
            </a:lvl3pPr>
            <a:lvl4pPr indent="-317500" lvl="3" marL="1828800" rtl="0">
              <a:lnSpc>
                <a:spcPct val="115000"/>
              </a:lnSpc>
              <a:spcBef>
                <a:spcPts val="0"/>
              </a:spcBef>
              <a:spcAft>
                <a:spcPts val="0"/>
              </a:spcAft>
              <a:buSzPts val="1400"/>
              <a:buFont typeface="Anaheim"/>
              <a:buChar char="●"/>
              <a:defRPr/>
            </a:lvl4pPr>
            <a:lvl5pPr indent="-317500" lvl="4" marL="2286000" rtl="0">
              <a:lnSpc>
                <a:spcPct val="115000"/>
              </a:lnSpc>
              <a:spcBef>
                <a:spcPts val="0"/>
              </a:spcBef>
              <a:spcAft>
                <a:spcPts val="0"/>
              </a:spcAft>
              <a:buSzPts val="1400"/>
              <a:buFont typeface="Anaheim"/>
              <a:buChar char="○"/>
              <a:defRPr/>
            </a:lvl5pPr>
            <a:lvl6pPr indent="-317500" lvl="5" marL="2743200" rtl="0">
              <a:lnSpc>
                <a:spcPct val="115000"/>
              </a:lnSpc>
              <a:spcBef>
                <a:spcPts val="0"/>
              </a:spcBef>
              <a:spcAft>
                <a:spcPts val="0"/>
              </a:spcAft>
              <a:buSzPts val="1400"/>
              <a:buFont typeface="Anaheim"/>
              <a:buChar char="■"/>
              <a:defRPr/>
            </a:lvl6pPr>
            <a:lvl7pPr indent="-317500" lvl="6" marL="3200400" rtl="0">
              <a:lnSpc>
                <a:spcPct val="115000"/>
              </a:lnSpc>
              <a:spcBef>
                <a:spcPts val="0"/>
              </a:spcBef>
              <a:spcAft>
                <a:spcPts val="0"/>
              </a:spcAft>
              <a:buSzPts val="1400"/>
              <a:buFont typeface="Anaheim"/>
              <a:buChar char="●"/>
              <a:defRPr/>
            </a:lvl7pPr>
            <a:lvl8pPr indent="-317500" lvl="7" marL="3657600" rtl="0">
              <a:lnSpc>
                <a:spcPct val="115000"/>
              </a:lnSpc>
              <a:spcBef>
                <a:spcPts val="0"/>
              </a:spcBef>
              <a:spcAft>
                <a:spcPts val="0"/>
              </a:spcAft>
              <a:buSzPts val="1400"/>
              <a:buFont typeface="Anaheim"/>
              <a:buChar char="○"/>
              <a:defRPr/>
            </a:lvl8pPr>
            <a:lvl9pPr indent="-317500" lvl="8" marL="4114800" rtl="0">
              <a:lnSpc>
                <a:spcPct val="115000"/>
              </a:lnSpc>
              <a:spcBef>
                <a:spcPts val="0"/>
              </a:spcBef>
              <a:spcAft>
                <a:spcPts val="0"/>
              </a:spcAft>
              <a:buSzPts val="1400"/>
              <a:buFont typeface="Anaheim"/>
              <a:buChar char="■"/>
              <a:defRPr/>
            </a:lvl9pPr>
          </a:lstStyle>
          <a:p/>
        </p:txBody>
      </p:sp>
      <p:sp>
        <p:nvSpPr>
          <p:cNvPr id="181" name="Google Shape;181;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2" name="Google Shape;182;p18"/>
          <p:cNvSpPr txBox="1"/>
          <p:nvPr>
            <p:ph idx="2" type="body"/>
          </p:nvPr>
        </p:nvSpPr>
        <p:spPr>
          <a:xfrm>
            <a:off x="4758900" y="1707675"/>
            <a:ext cx="3665100" cy="28902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Anaheim"/>
              <a:buChar char="●"/>
              <a:defRPr sz="1400"/>
            </a:lvl1pPr>
            <a:lvl2pPr indent="-317500" lvl="1" marL="914400" rtl="0">
              <a:lnSpc>
                <a:spcPct val="115000"/>
              </a:lnSpc>
              <a:spcBef>
                <a:spcPts val="0"/>
              </a:spcBef>
              <a:spcAft>
                <a:spcPts val="0"/>
              </a:spcAft>
              <a:buSzPts val="1400"/>
              <a:buFont typeface="Anaheim"/>
              <a:buChar char="○"/>
              <a:defRPr/>
            </a:lvl2pPr>
            <a:lvl3pPr indent="-317500" lvl="2" marL="1371600" rtl="0">
              <a:lnSpc>
                <a:spcPct val="115000"/>
              </a:lnSpc>
              <a:spcBef>
                <a:spcPts val="0"/>
              </a:spcBef>
              <a:spcAft>
                <a:spcPts val="0"/>
              </a:spcAft>
              <a:buSzPts val="1400"/>
              <a:buFont typeface="Anaheim"/>
              <a:buChar char="■"/>
              <a:defRPr/>
            </a:lvl3pPr>
            <a:lvl4pPr indent="-317500" lvl="3" marL="1828800" rtl="0">
              <a:lnSpc>
                <a:spcPct val="115000"/>
              </a:lnSpc>
              <a:spcBef>
                <a:spcPts val="0"/>
              </a:spcBef>
              <a:spcAft>
                <a:spcPts val="0"/>
              </a:spcAft>
              <a:buSzPts val="1400"/>
              <a:buFont typeface="Anaheim"/>
              <a:buChar char="●"/>
              <a:defRPr/>
            </a:lvl4pPr>
            <a:lvl5pPr indent="-317500" lvl="4" marL="2286000" rtl="0">
              <a:lnSpc>
                <a:spcPct val="115000"/>
              </a:lnSpc>
              <a:spcBef>
                <a:spcPts val="0"/>
              </a:spcBef>
              <a:spcAft>
                <a:spcPts val="0"/>
              </a:spcAft>
              <a:buSzPts val="1400"/>
              <a:buFont typeface="Anaheim"/>
              <a:buChar char="○"/>
              <a:defRPr/>
            </a:lvl5pPr>
            <a:lvl6pPr indent="-317500" lvl="5" marL="2743200" rtl="0">
              <a:lnSpc>
                <a:spcPct val="115000"/>
              </a:lnSpc>
              <a:spcBef>
                <a:spcPts val="0"/>
              </a:spcBef>
              <a:spcAft>
                <a:spcPts val="0"/>
              </a:spcAft>
              <a:buSzPts val="1400"/>
              <a:buFont typeface="Anaheim"/>
              <a:buChar char="■"/>
              <a:defRPr/>
            </a:lvl6pPr>
            <a:lvl7pPr indent="-317500" lvl="6" marL="3200400" rtl="0">
              <a:lnSpc>
                <a:spcPct val="115000"/>
              </a:lnSpc>
              <a:spcBef>
                <a:spcPts val="0"/>
              </a:spcBef>
              <a:spcAft>
                <a:spcPts val="0"/>
              </a:spcAft>
              <a:buSzPts val="1400"/>
              <a:buFont typeface="Anaheim"/>
              <a:buChar char="●"/>
              <a:defRPr/>
            </a:lvl7pPr>
            <a:lvl8pPr indent="-317500" lvl="7" marL="3657600" rtl="0">
              <a:lnSpc>
                <a:spcPct val="115000"/>
              </a:lnSpc>
              <a:spcBef>
                <a:spcPts val="0"/>
              </a:spcBef>
              <a:spcAft>
                <a:spcPts val="0"/>
              </a:spcAft>
              <a:buSzPts val="1400"/>
              <a:buFont typeface="Anaheim"/>
              <a:buChar char="○"/>
              <a:defRPr/>
            </a:lvl8pPr>
            <a:lvl9pPr indent="-317500" lvl="8" marL="4114800" rtl="0">
              <a:lnSpc>
                <a:spcPct val="115000"/>
              </a:lnSpc>
              <a:spcBef>
                <a:spcPts val="0"/>
              </a:spcBef>
              <a:spcAft>
                <a:spcPts val="0"/>
              </a:spcAft>
              <a:buSzPts val="1400"/>
              <a:buFont typeface="Anaheim"/>
              <a:buChar char="■"/>
              <a:defRPr/>
            </a:lvl9pPr>
          </a:lstStyle>
          <a:p/>
        </p:txBody>
      </p:sp>
      <p:sp>
        <p:nvSpPr>
          <p:cNvPr id="183" name="Google Shape;183;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84" name="Shape 184"/>
        <p:cNvGrpSpPr/>
        <p:nvPr/>
      </p:nvGrpSpPr>
      <p:grpSpPr>
        <a:xfrm>
          <a:off x="0" y="0"/>
          <a:ext cx="0" cy="0"/>
          <a:chOff x="0" y="0"/>
          <a:chExt cx="0" cy="0"/>
        </a:xfrm>
      </p:grpSpPr>
      <p:grpSp>
        <p:nvGrpSpPr>
          <p:cNvPr id="185" name="Google Shape;185;p19"/>
          <p:cNvGrpSpPr/>
          <p:nvPr/>
        </p:nvGrpSpPr>
        <p:grpSpPr>
          <a:xfrm rot="5623079">
            <a:off x="6574726" y="-1930161"/>
            <a:ext cx="3201119" cy="5712023"/>
            <a:chOff x="-358775" y="-1557516"/>
            <a:chExt cx="2319307" cy="4138533"/>
          </a:xfrm>
        </p:grpSpPr>
        <p:sp>
          <p:nvSpPr>
            <p:cNvPr id="186" name="Google Shape;186;p19"/>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358775" y="-954691"/>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9"/>
          <p:cNvSpPr txBox="1"/>
          <p:nvPr>
            <p:ph type="title"/>
          </p:nvPr>
        </p:nvSpPr>
        <p:spPr>
          <a:xfrm>
            <a:off x="720000" y="35236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9" name="Google Shape;189;p19"/>
          <p:cNvSpPr txBox="1"/>
          <p:nvPr>
            <p:ph idx="1" type="subTitle"/>
          </p:nvPr>
        </p:nvSpPr>
        <p:spPr>
          <a:xfrm>
            <a:off x="720000" y="4133609"/>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19"/>
          <p:cNvSpPr txBox="1"/>
          <p:nvPr>
            <p:ph idx="2" type="title"/>
          </p:nvPr>
        </p:nvSpPr>
        <p:spPr>
          <a:xfrm>
            <a:off x="3403800" y="35236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1" name="Google Shape;191;p19"/>
          <p:cNvSpPr txBox="1"/>
          <p:nvPr>
            <p:ph idx="3" type="subTitle"/>
          </p:nvPr>
        </p:nvSpPr>
        <p:spPr>
          <a:xfrm>
            <a:off x="3403800" y="4133609"/>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 name="Google Shape;192;p19"/>
          <p:cNvSpPr txBox="1"/>
          <p:nvPr>
            <p:ph idx="4" type="title"/>
          </p:nvPr>
        </p:nvSpPr>
        <p:spPr>
          <a:xfrm>
            <a:off x="6087600" y="35236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3" name="Google Shape;193;p19"/>
          <p:cNvSpPr txBox="1"/>
          <p:nvPr>
            <p:ph idx="5" type="subTitle"/>
          </p:nvPr>
        </p:nvSpPr>
        <p:spPr>
          <a:xfrm>
            <a:off x="6087600" y="4133609"/>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4" name="Google Shape;194;p19"/>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5" name="Google Shape;195;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96" name="Shape 196"/>
        <p:cNvGrpSpPr/>
        <p:nvPr/>
      </p:nvGrpSpPr>
      <p:grpSpPr>
        <a:xfrm>
          <a:off x="0" y="0"/>
          <a:ext cx="0" cy="0"/>
          <a:chOff x="0" y="0"/>
          <a:chExt cx="0" cy="0"/>
        </a:xfrm>
      </p:grpSpPr>
      <p:sp>
        <p:nvSpPr>
          <p:cNvPr id="197" name="Google Shape;197;p20"/>
          <p:cNvSpPr/>
          <p:nvPr/>
        </p:nvSpPr>
        <p:spPr>
          <a:xfrm rot="4742926">
            <a:off x="1252958" y="4077910"/>
            <a:ext cx="1635442" cy="2692406"/>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4846483" y="-93750"/>
            <a:ext cx="4344451" cy="1894653"/>
          </a:xfrm>
          <a:custGeom>
            <a:rect b="b" l="l" r="r" t="t"/>
            <a:pathLst>
              <a:path extrusionOk="0" h="7249" w="16622">
                <a:moveTo>
                  <a:pt x="0" y="1"/>
                </a:moveTo>
                <a:cubicBezTo>
                  <a:pt x="2765" y="3355"/>
                  <a:pt x="8056" y="1388"/>
                  <a:pt x="11500" y="3115"/>
                </a:cubicBezTo>
                <a:cubicBezTo>
                  <a:pt x="12688" y="3734"/>
                  <a:pt x="14904" y="7218"/>
                  <a:pt x="16621" y="7248"/>
                </a:cubicBezTo>
                <a:lnTo>
                  <a:pt x="16621" y="1"/>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rot="7120405">
            <a:off x="6601558" y="-1833531"/>
            <a:ext cx="1241876" cy="4737076"/>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flipH="1" rot="10800000">
            <a:off x="-303375" y="4184097"/>
            <a:ext cx="3810004" cy="1019100"/>
          </a:xfrm>
          <a:custGeom>
            <a:rect b="b" l="l" r="r" t="t"/>
            <a:pathLst>
              <a:path extrusionOk="0" h="3749" w="14016">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rot="10800000">
            <a:off x="6289137" y="4617547"/>
            <a:ext cx="2901790" cy="584477"/>
          </a:xfrm>
          <a:custGeom>
            <a:rect b="b" l="l" r="r" t="t"/>
            <a:pathLst>
              <a:path extrusionOk="0" h="2001" w="9935">
                <a:moveTo>
                  <a:pt x="1" y="0"/>
                </a:moveTo>
                <a:lnTo>
                  <a:pt x="1" y="919"/>
                </a:lnTo>
                <a:cubicBezTo>
                  <a:pt x="956" y="1683"/>
                  <a:pt x="2327" y="2000"/>
                  <a:pt x="3659" y="2000"/>
                </a:cubicBezTo>
                <a:cubicBezTo>
                  <a:pt x="4624" y="2000"/>
                  <a:pt x="5569" y="1833"/>
                  <a:pt x="6320" y="1548"/>
                </a:cubicBezTo>
                <a:cubicBezTo>
                  <a:pt x="7628" y="1058"/>
                  <a:pt x="8716" y="390"/>
                  <a:pt x="9934"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txBox="1"/>
          <p:nvPr>
            <p:ph type="title"/>
          </p:nvPr>
        </p:nvSpPr>
        <p:spPr>
          <a:xfrm>
            <a:off x="1685975" y="2540100"/>
            <a:ext cx="2430300" cy="363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3" name="Google Shape;203;p20"/>
          <p:cNvSpPr txBox="1"/>
          <p:nvPr>
            <p:ph idx="1" type="subTitle"/>
          </p:nvPr>
        </p:nvSpPr>
        <p:spPr>
          <a:xfrm>
            <a:off x="1685975" y="1648819"/>
            <a:ext cx="2430300" cy="80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 name="Google Shape;204;p20"/>
          <p:cNvSpPr txBox="1"/>
          <p:nvPr>
            <p:ph idx="2" type="title"/>
          </p:nvPr>
        </p:nvSpPr>
        <p:spPr>
          <a:xfrm>
            <a:off x="5780553" y="2540100"/>
            <a:ext cx="2430300" cy="363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 name="Google Shape;205;p20"/>
          <p:cNvSpPr txBox="1"/>
          <p:nvPr>
            <p:ph idx="3" type="subTitle"/>
          </p:nvPr>
        </p:nvSpPr>
        <p:spPr>
          <a:xfrm>
            <a:off x="5780553" y="1648819"/>
            <a:ext cx="2430300" cy="80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 name="Google Shape;206;p20"/>
          <p:cNvSpPr txBox="1"/>
          <p:nvPr>
            <p:ph idx="4" type="title"/>
          </p:nvPr>
        </p:nvSpPr>
        <p:spPr>
          <a:xfrm>
            <a:off x="1685975" y="3973500"/>
            <a:ext cx="2430300" cy="363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 name="Google Shape;207;p20"/>
          <p:cNvSpPr txBox="1"/>
          <p:nvPr>
            <p:ph idx="5" type="subTitle"/>
          </p:nvPr>
        </p:nvSpPr>
        <p:spPr>
          <a:xfrm>
            <a:off x="1685975" y="3082219"/>
            <a:ext cx="2430300" cy="80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 name="Google Shape;208;p20"/>
          <p:cNvSpPr txBox="1"/>
          <p:nvPr>
            <p:ph idx="6" type="title"/>
          </p:nvPr>
        </p:nvSpPr>
        <p:spPr>
          <a:xfrm>
            <a:off x="5780553" y="3973500"/>
            <a:ext cx="2430300" cy="363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9" name="Google Shape;209;p20"/>
          <p:cNvSpPr txBox="1"/>
          <p:nvPr>
            <p:ph idx="7" type="subTitle"/>
          </p:nvPr>
        </p:nvSpPr>
        <p:spPr>
          <a:xfrm>
            <a:off x="5780553" y="3082219"/>
            <a:ext cx="2430300" cy="80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20"/>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1" name="Google Shape;21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rot="2951333">
            <a:off x="1417093" y="-366452"/>
            <a:ext cx="9605418" cy="10377671"/>
            <a:chOff x="3514023" y="-902672"/>
            <a:chExt cx="6659371" cy="7194769"/>
          </a:xfrm>
        </p:grpSpPr>
        <p:sp>
          <p:nvSpPr>
            <p:cNvPr id="22" name="Google Shape;22;p3"/>
            <p:cNvSpPr/>
            <p:nvPr/>
          </p:nvSpPr>
          <p:spPr>
            <a:xfrm rot="141446">
              <a:off x="5041001" y="1275850"/>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2691862">
              <a:off x="5443365" y="-879667"/>
              <a:ext cx="2800688" cy="6626168"/>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2360619">
              <a:off x="5706476" y="-628904"/>
              <a:ext cx="1450234" cy="5531837"/>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3"/>
          <p:cNvGrpSpPr/>
          <p:nvPr/>
        </p:nvGrpSpPr>
        <p:grpSpPr>
          <a:xfrm rot="-7539154">
            <a:off x="-1792294" y="-3096558"/>
            <a:ext cx="5598332" cy="5609099"/>
            <a:chOff x="2972591" y="525889"/>
            <a:chExt cx="6659371" cy="6672179"/>
          </a:xfrm>
        </p:grpSpPr>
        <p:sp>
          <p:nvSpPr>
            <p:cNvPr id="26" name="Google Shape;26;p3"/>
            <p:cNvSpPr/>
            <p:nvPr/>
          </p:nvSpPr>
          <p:spPr>
            <a:xfrm rot="141446">
              <a:off x="5041001" y="1275850"/>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2691862">
              <a:off x="4901933" y="548894"/>
              <a:ext cx="2800688" cy="6626168"/>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2360619">
              <a:off x="5027471" y="795276"/>
              <a:ext cx="1450234" cy="5531837"/>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p:nvPr/>
        </p:nvSpPr>
        <p:spPr>
          <a:xfrm rot="-4500011">
            <a:off x="4752514" y="-4018791"/>
            <a:ext cx="2091802" cy="7979075"/>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txBox="1"/>
          <p:nvPr>
            <p:ph type="title"/>
          </p:nvPr>
        </p:nvSpPr>
        <p:spPr>
          <a:xfrm>
            <a:off x="720000" y="1910721"/>
            <a:ext cx="43602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0" sz="4800">
                <a:latin typeface="Montserrat ExtraBold"/>
                <a:ea typeface="Montserrat ExtraBold"/>
                <a:cs typeface="Montserrat ExtraBold"/>
                <a:sym typeface="Montserrat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1" name="Google Shape;31;p3"/>
          <p:cNvSpPr txBox="1"/>
          <p:nvPr>
            <p:ph hasCustomPrompt="1" idx="2" type="title"/>
          </p:nvPr>
        </p:nvSpPr>
        <p:spPr>
          <a:xfrm>
            <a:off x="720000" y="1049500"/>
            <a:ext cx="1671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b="0" sz="7200">
                <a:solidFill>
                  <a:schemeClr val="accent3"/>
                </a:solidFill>
                <a:latin typeface="Montserrat ExtraBold"/>
                <a:ea typeface="Montserrat ExtraBold"/>
                <a:cs typeface="Montserrat ExtraBold"/>
                <a:sym typeface="Montserrat Extra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2" name="Google Shape;32;p3"/>
          <p:cNvSpPr txBox="1"/>
          <p:nvPr>
            <p:ph idx="1" type="subTitle"/>
          </p:nvPr>
        </p:nvSpPr>
        <p:spPr>
          <a:xfrm>
            <a:off x="720000" y="2752521"/>
            <a:ext cx="4360200" cy="4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 name="Google Shape;33;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12" name="Shape 212"/>
        <p:cNvGrpSpPr/>
        <p:nvPr/>
      </p:nvGrpSpPr>
      <p:grpSpPr>
        <a:xfrm>
          <a:off x="0" y="0"/>
          <a:ext cx="0" cy="0"/>
          <a:chOff x="0" y="0"/>
          <a:chExt cx="0" cy="0"/>
        </a:xfrm>
      </p:grpSpPr>
      <p:sp>
        <p:nvSpPr>
          <p:cNvPr id="213" name="Google Shape;213;p21"/>
          <p:cNvSpPr/>
          <p:nvPr/>
        </p:nvSpPr>
        <p:spPr>
          <a:xfrm rot="-5091876">
            <a:off x="-192492" y="2492413"/>
            <a:ext cx="3041475" cy="5006975"/>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1"/>
          <p:cNvSpPr/>
          <p:nvPr/>
        </p:nvSpPr>
        <p:spPr>
          <a:xfrm flipH="1" rot="-4875094">
            <a:off x="8116848" y="3215333"/>
            <a:ext cx="3041467" cy="5006962"/>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21"/>
          <p:cNvGrpSpPr/>
          <p:nvPr/>
        </p:nvGrpSpPr>
        <p:grpSpPr>
          <a:xfrm rot="5002590">
            <a:off x="5777414" y="-2030426"/>
            <a:ext cx="3201136" cy="5712053"/>
            <a:chOff x="-358775" y="-1557516"/>
            <a:chExt cx="2319307" cy="4138533"/>
          </a:xfrm>
        </p:grpSpPr>
        <p:sp>
          <p:nvSpPr>
            <p:cNvPr id="216" name="Google Shape;216;p21"/>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
            <p:cNvSpPr/>
            <p:nvPr/>
          </p:nvSpPr>
          <p:spPr>
            <a:xfrm>
              <a:off x="-358775" y="-954691"/>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21"/>
          <p:cNvSpPr txBox="1"/>
          <p:nvPr>
            <p:ph type="title"/>
          </p:nvPr>
        </p:nvSpPr>
        <p:spPr>
          <a:xfrm>
            <a:off x="720000" y="1759050"/>
            <a:ext cx="2492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9" name="Google Shape;219;p21"/>
          <p:cNvSpPr txBox="1"/>
          <p:nvPr>
            <p:ph idx="1" type="subTitle"/>
          </p:nvPr>
        </p:nvSpPr>
        <p:spPr>
          <a:xfrm>
            <a:off x="720000" y="2345575"/>
            <a:ext cx="2492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0" name="Google Shape;220;p21"/>
          <p:cNvSpPr txBox="1"/>
          <p:nvPr>
            <p:ph idx="2" type="title"/>
          </p:nvPr>
        </p:nvSpPr>
        <p:spPr>
          <a:xfrm>
            <a:off x="3328250" y="1759050"/>
            <a:ext cx="2492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 name="Google Shape;221;p21"/>
          <p:cNvSpPr txBox="1"/>
          <p:nvPr>
            <p:ph idx="3" type="subTitle"/>
          </p:nvPr>
        </p:nvSpPr>
        <p:spPr>
          <a:xfrm>
            <a:off x="3328250" y="2345575"/>
            <a:ext cx="2492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21"/>
          <p:cNvSpPr txBox="1"/>
          <p:nvPr>
            <p:ph idx="4" type="title"/>
          </p:nvPr>
        </p:nvSpPr>
        <p:spPr>
          <a:xfrm>
            <a:off x="720000" y="3537175"/>
            <a:ext cx="2492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 name="Google Shape;223;p21"/>
          <p:cNvSpPr txBox="1"/>
          <p:nvPr>
            <p:ph idx="5" type="subTitle"/>
          </p:nvPr>
        </p:nvSpPr>
        <p:spPr>
          <a:xfrm>
            <a:off x="720000" y="4123700"/>
            <a:ext cx="2492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1"/>
          <p:cNvSpPr txBox="1"/>
          <p:nvPr>
            <p:ph idx="6" type="title"/>
          </p:nvPr>
        </p:nvSpPr>
        <p:spPr>
          <a:xfrm>
            <a:off x="3328250" y="3537175"/>
            <a:ext cx="2492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 name="Google Shape;225;p21"/>
          <p:cNvSpPr txBox="1"/>
          <p:nvPr>
            <p:ph idx="7" type="subTitle"/>
          </p:nvPr>
        </p:nvSpPr>
        <p:spPr>
          <a:xfrm>
            <a:off x="3328250" y="4123700"/>
            <a:ext cx="2492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21"/>
          <p:cNvSpPr txBox="1"/>
          <p:nvPr>
            <p:ph idx="8" type="title"/>
          </p:nvPr>
        </p:nvSpPr>
        <p:spPr>
          <a:xfrm>
            <a:off x="5936500" y="1759050"/>
            <a:ext cx="2492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21"/>
          <p:cNvSpPr txBox="1"/>
          <p:nvPr>
            <p:ph idx="9" type="subTitle"/>
          </p:nvPr>
        </p:nvSpPr>
        <p:spPr>
          <a:xfrm>
            <a:off x="5936500" y="2345575"/>
            <a:ext cx="2492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1"/>
          <p:cNvSpPr txBox="1"/>
          <p:nvPr>
            <p:ph idx="13" type="title"/>
          </p:nvPr>
        </p:nvSpPr>
        <p:spPr>
          <a:xfrm>
            <a:off x="5936500" y="3537175"/>
            <a:ext cx="2492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1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9" name="Google Shape;229;p21"/>
          <p:cNvSpPr txBox="1"/>
          <p:nvPr>
            <p:ph idx="14" type="subTitle"/>
          </p:nvPr>
        </p:nvSpPr>
        <p:spPr>
          <a:xfrm>
            <a:off x="5936500" y="4123700"/>
            <a:ext cx="2492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21"/>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1" name="Google Shape;231;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1">
  <p:cSld name="TITLE_ONLY_1">
    <p:spTree>
      <p:nvGrpSpPr>
        <p:cNvPr id="232" name="Shape 232"/>
        <p:cNvGrpSpPr/>
        <p:nvPr/>
      </p:nvGrpSpPr>
      <p:grpSpPr>
        <a:xfrm>
          <a:off x="0" y="0"/>
          <a:ext cx="0" cy="0"/>
          <a:chOff x="0" y="0"/>
          <a:chExt cx="0" cy="0"/>
        </a:xfrm>
      </p:grpSpPr>
      <p:grpSp>
        <p:nvGrpSpPr>
          <p:cNvPr id="233" name="Google Shape;233;p22"/>
          <p:cNvGrpSpPr/>
          <p:nvPr/>
        </p:nvGrpSpPr>
        <p:grpSpPr>
          <a:xfrm rot="2951164">
            <a:off x="1585171" y="2513230"/>
            <a:ext cx="5240663" cy="5627443"/>
            <a:chOff x="3514022" y="-902680"/>
            <a:chExt cx="6119925" cy="6571598"/>
          </a:xfrm>
        </p:grpSpPr>
        <p:sp>
          <p:nvSpPr>
            <p:cNvPr id="234" name="Google Shape;234;p22"/>
            <p:cNvSpPr/>
            <p:nvPr/>
          </p:nvSpPr>
          <p:spPr>
            <a:xfrm rot="141446">
              <a:off x="5195982" y="652671"/>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rot="2691882">
              <a:off x="5554181" y="-1148115"/>
              <a:ext cx="2039607" cy="6626168"/>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rot="3076623">
              <a:off x="5706475" y="-628900"/>
              <a:ext cx="1450233" cy="5531843"/>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22"/>
          <p:cNvGrpSpPr/>
          <p:nvPr/>
        </p:nvGrpSpPr>
        <p:grpSpPr>
          <a:xfrm rot="-6642996">
            <a:off x="3698063" y="-3942828"/>
            <a:ext cx="6570230" cy="7115442"/>
            <a:chOff x="3762960" y="-2731355"/>
            <a:chExt cx="7673130" cy="8309863"/>
          </a:xfrm>
        </p:grpSpPr>
        <p:sp>
          <p:nvSpPr>
            <p:cNvPr id="238" name="Google Shape;238;p22"/>
            <p:cNvSpPr/>
            <p:nvPr/>
          </p:nvSpPr>
          <p:spPr>
            <a:xfrm rot="141446">
              <a:off x="5379022" y="562261"/>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rot="2818100">
              <a:off x="6245748" y="-3007311"/>
              <a:ext cx="2707554" cy="7969481"/>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rot="3076623">
              <a:off x="5997672" y="-739646"/>
              <a:ext cx="1450233" cy="5531843"/>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2" name="Google Shape;24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2">
  <p:cSld name="TITLE_ONLY_1_1">
    <p:spTree>
      <p:nvGrpSpPr>
        <p:cNvPr id="243" name="Shape 243"/>
        <p:cNvGrpSpPr/>
        <p:nvPr/>
      </p:nvGrpSpPr>
      <p:grpSpPr>
        <a:xfrm>
          <a:off x="0" y="0"/>
          <a:ext cx="0" cy="0"/>
          <a:chOff x="0" y="0"/>
          <a:chExt cx="0" cy="0"/>
        </a:xfrm>
      </p:grpSpPr>
      <p:sp>
        <p:nvSpPr>
          <p:cNvPr id="244" name="Google Shape;244;p23"/>
          <p:cNvSpPr/>
          <p:nvPr/>
        </p:nvSpPr>
        <p:spPr>
          <a:xfrm flipH="1">
            <a:off x="-19446" y="2591196"/>
            <a:ext cx="5178641" cy="2589191"/>
          </a:xfrm>
          <a:custGeom>
            <a:rect b="b" l="l" r="r" t="t"/>
            <a:pathLst>
              <a:path extrusionOk="0" h="10033" w="20067">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flipH="1">
            <a:off x="-3" y="1629726"/>
            <a:ext cx="2450203" cy="3550650"/>
          </a:xfrm>
          <a:custGeom>
            <a:rect b="b" l="l" r="r" t="t"/>
            <a:pathLst>
              <a:path extrusionOk="0" h="14655" w="10113">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rot="8100000">
            <a:off x="1071500" y="548423"/>
            <a:ext cx="1589580" cy="6063323"/>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rot="-5806285">
            <a:off x="16416" y="1943250"/>
            <a:ext cx="2822811" cy="4646964"/>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4846483" y="-93750"/>
            <a:ext cx="4344451" cy="1894653"/>
          </a:xfrm>
          <a:custGeom>
            <a:rect b="b" l="l" r="r" t="t"/>
            <a:pathLst>
              <a:path extrusionOk="0" h="7249" w="16622">
                <a:moveTo>
                  <a:pt x="0" y="1"/>
                </a:moveTo>
                <a:cubicBezTo>
                  <a:pt x="2765" y="3355"/>
                  <a:pt x="8056" y="1388"/>
                  <a:pt x="11500" y="3115"/>
                </a:cubicBezTo>
                <a:cubicBezTo>
                  <a:pt x="12688" y="3734"/>
                  <a:pt x="14904" y="7218"/>
                  <a:pt x="16621" y="7248"/>
                </a:cubicBezTo>
                <a:lnTo>
                  <a:pt x="16621" y="1"/>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rot="7120405">
            <a:off x="6601558" y="-1833531"/>
            <a:ext cx="1241876" cy="4737076"/>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1" name="Google Shape;251;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3">
  <p:cSld name="TITLE_ONLY_1_1_1">
    <p:spTree>
      <p:nvGrpSpPr>
        <p:cNvPr id="252" name="Shape 252"/>
        <p:cNvGrpSpPr/>
        <p:nvPr/>
      </p:nvGrpSpPr>
      <p:grpSpPr>
        <a:xfrm>
          <a:off x="0" y="0"/>
          <a:ext cx="0" cy="0"/>
          <a:chOff x="0" y="0"/>
          <a:chExt cx="0" cy="0"/>
        </a:xfrm>
      </p:grpSpPr>
      <p:sp>
        <p:nvSpPr>
          <p:cNvPr id="253" name="Google Shape;253;p24"/>
          <p:cNvSpPr/>
          <p:nvPr/>
        </p:nvSpPr>
        <p:spPr>
          <a:xfrm flipH="1" rot="10800000">
            <a:off x="-406225" y="4342022"/>
            <a:ext cx="4978225" cy="820928"/>
          </a:xfrm>
          <a:custGeom>
            <a:rect b="b" l="l" r="r" t="t"/>
            <a:pathLst>
              <a:path extrusionOk="0" h="3324" w="20157">
                <a:moveTo>
                  <a:pt x="1" y="0"/>
                </a:moveTo>
                <a:lnTo>
                  <a:pt x="1" y="2316"/>
                </a:lnTo>
                <a:cubicBezTo>
                  <a:pt x="1457" y="3116"/>
                  <a:pt x="3292" y="3324"/>
                  <a:pt x="5097" y="3324"/>
                </a:cubicBezTo>
                <a:cubicBezTo>
                  <a:pt x="6447" y="3324"/>
                  <a:pt x="7780" y="3207"/>
                  <a:pt x="8925" y="3135"/>
                </a:cubicBezTo>
                <a:cubicBezTo>
                  <a:pt x="11661" y="2975"/>
                  <a:pt x="17321" y="2166"/>
                  <a:pt x="20156"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flipH="1" rot="10800000">
            <a:off x="5678226" y="-29172"/>
            <a:ext cx="3512779" cy="1756302"/>
          </a:xfrm>
          <a:custGeom>
            <a:rect b="b" l="l" r="r" t="t"/>
            <a:pathLst>
              <a:path extrusionOk="0" h="10033" w="20067">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flipH="1" rot="10800000">
            <a:off x="7515793" y="-29163"/>
            <a:ext cx="1662021" cy="2408476"/>
          </a:xfrm>
          <a:custGeom>
            <a:rect b="b" l="l" r="r" t="t"/>
            <a:pathLst>
              <a:path extrusionOk="0" h="14655" w="10113">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p:nvPr/>
        </p:nvSpPr>
        <p:spPr>
          <a:xfrm flipH="1">
            <a:off x="-19432" y="3882508"/>
            <a:ext cx="3976584" cy="1299892"/>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rot="8100000">
            <a:off x="7073468" y="-1154149"/>
            <a:ext cx="1160630" cy="4427120"/>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9" name="Google Shape;25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4">
  <p:cSld name="TITLE_ONLY_1_1_1_1">
    <p:spTree>
      <p:nvGrpSpPr>
        <p:cNvPr id="260" name="Shape 260"/>
        <p:cNvGrpSpPr/>
        <p:nvPr/>
      </p:nvGrpSpPr>
      <p:grpSpPr>
        <a:xfrm>
          <a:off x="0" y="0"/>
          <a:ext cx="0" cy="0"/>
          <a:chOff x="0" y="0"/>
          <a:chExt cx="0" cy="0"/>
        </a:xfrm>
      </p:grpSpPr>
      <p:sp>
        <p:nvSpPr>
          <p:cNvPr id="261" name="Google Shape;261;p25"/>
          <p:cNvSpPr/>
          <p:nvPr/>
        </p:nvSpPr>
        <p:spPr>
          <a:xfrm rot="-6057068">
            <a:off x="5435579" y="-1907421"/>
            <a:ext cx="1931043" cy="3179034"/>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flipH="1">
            <a:off x="4705614" y="-57055"/>
            <a:ext cx="4498645" cy="1203288"/>
          </a:xfrm>
          <a:custGeom>
            <a:rect b="b" l="l" r="r" t="t"/>
            <a:pathLst>
              <a:path extrusionOk="0" h="3749" w="14016">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flipH="1" rot="10800000">
            <a:off x="-303375" y="4184097"/>
            <a:ext cx="3810004" cy="1019100"/>
          </a:xfrm>
          <a:custGeom>
            <a:rect b="b" l="l" r="r" t="t"/>
            <a:pathLst>
              <a:path extrusionOk="0" h="3749" w="14016">
                <a:moveTo>
                  <a:pt x="0" y="1"/>
                </a:moveTo>
                <a:lnTo>
                  <a:pt x="0" y="3584"/>
                </a:lnTo>
                <a:cubicBezTo>
                  <a:pt x="499" y="3691"/>
                  <a:pt x="1007" y="3748"/>
                  <a:pt x="1509" y="3748"/>
                </a:cubicBezTo>
                <a:cubicBezTo>
                  <a:pt x="1760" y="3748"/>
                  <a:pt x="2010" y="3734"/>
                  <a:pt x="2256" y="3704"/>
                </a:cubicBezTo>
                <a:cubicBezTo>
                  <a:pt x="4652" y="3484"/>
                  <a:pt x="6329" y="1368"/>
                  <a:pt x="8655" y="859"/>
                </a:cubicBezTo>
                <a:cubicBezTo>
                  <a:pt x="9634" y="699"/>
                  <a:pt x="12638" y="899"/>
                  <a:pt x="14016" y="1"/>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5" name="Google Shape;265;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5">
  <p:cSld name="TITLE_ONLY_1_1_1_1_1">
    <p:spTree>
      <p:nvGrpSpPr>
        <p:cNvPr id="266" name="Shape 266"/>
        <p:cNvGrpSpPr/>
        <p:nvPr/>
      </p:nvGrpSpPr>
      <p:grpSpPr>
        <a:xfrm>
          <a:off x="0" y="0"/>
          <a:ext cx="0" cy="0"/>
          <a:chOff x="0" y="0"/>
          <a:chExt cx="0" cy="0"/>
        </a:xfrm>
      </p:grpSpPr>
      <p:sp>
        <p:nvSpPr>
          <p:cNvPr id="267" name="Google Shape;267;p26"/>
          <p:cNvSpPr/>
          <p:nvPr/>
        </p:nvSpPr>
        <p:spPr>
          <a:xfrm rot="-6057068">
            <a:off x="7030179" y="-1569871"/>
            <a:ext cx="1931043" cy="3179034"/>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flipH="1">
            <a:off x="7282575" y="-57500"/>
            <a:ext cx="1908208" cy="2150069"/>
          </a:xfrm>
          <a:custGeom>
            <a:rect b="b" l="l" r="r" t="t"/>
            <a:pathLst>
              <a:path extrusionOk="0" h="11361" w="10083">
                <a:moveTo>
                  <a:pt x="0" y="0"/>
                </a:moveTo>
                <a:lnTo>
                  <a:pt x="0" y="11361"/>
                </a:lnTo>
                <a:cubicBezTo>
                  <a:pt x="1378" y="10782"/>
                  <a:pt x="2426" y="9394"/>
                  <a:pt x="3145" y="8116"/>
                </a:cubicBezTo>
                <a:cubicBezTo>
                  <a:pt x="3574" y="7377"/>
                  <a:pt x="3884" y="6599"/>
                  <a:pt x="4532" y="5990"/>
                </a:cubicBezTo>
                <a:cubicBezTo>
                  <a:pt x="5221" y="5301"/>
                  <a:pt x="6090" y="4822"/>
                  <a:pt x="6868" y="4173"/>
                </a:cubicBezTo>
                <a:cubicBezTo>
                  <a:pt x="8276" y="3005"/>
                  <a:pt x="9404" y="1587"/>
                  <a:pt x="10083" y="0"/>
                </a:cubicBez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flipH="1">
            <a:off x="-79654" y="4095501"/>
            <a:ext cx="3410467" cy="1114806"/>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rot="6331911">
            <a:off x="1165299" y="3095912"/>
            <a:ext cx="972988" cy="3711448"/>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flipH="1" rot="6277938">
            <a:off x="6869051" y="-2363738"/>
            <a:ext cx="1341084" cy="5115595"/>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3" name="Google Shape;273;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6">
  <p:cSld name="TITLE_ONLY_1_1_1_1_1_1">
    <p:spTree>
      <p:nvGrpSpPr>
        <p:cNvPr id="274" name="Shape 274"/>
        <p:cNvGrpSpPr/>
        <p:nvPr/>
      </p:nvGrpSpPr>
      <p:grpSpPr>
        <a:xfrm>
          <a:off x="0" y="0"/>
          <a:ext cx="0" cy="0"/>
          <a:chOff x="0" y="0"/>
          <a:chExt cx="0" cy="0"/>
        </a:xfrm>
      </p:grpSpPr>
      <p:sp>
        <p:nvSpPr>
          <p:cNvPr id="275" name="Google Shape;275;p27"/>
          <p:cNvSpPr/>
          <p:nvPr/>
        </p:nvSpPr>
        <p:spPr>
          <a:xfrm flipH="1" rot="10800000">
            <a:off x="4686522" y="-29759"/>
            <a:ext cx="4464015" cy="1459192"/>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rot="-4419455">
            <a:off x="6449918" y="-1889351"/>
            <a:ext cx="1137432" cy="4338683"/>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8" name="Google Shape;278;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7">
  <p:cSld name="TITLE_ONLY_1_1_1_1_1_1_1">
    <p:spTree>
      <p:nvGrpSpPr>
        <p:cNvPr id="279" name="Shape 279"/>
        <p:cNvGrpSpPr/>
        <p:nvPr/>
      </p:nvGrpSpPr>
      <p:grpSpPr>
        <a:xfrm>
          <a:off x="0" y="0"/>
          <a:ext cx="0" cy="0"/>
          <a:chOff x="0" y="0"/>
          <a:chExt cx="0" cy="0"/>
        </a:xfrm>
      </p:grpSpPr>
      <p:sp>
        <p:nvSpPr>
          <p:cNvPr id="280" name="Google Shape;280;p28"/>
          <p:cNvSpPr/>
          <p:nvPr/>
        </p:nvSpPr>
        <p:spPr>
          <a:xfrm>
            <a:off x="3353263" y="-45250"/>
            <a:ext cx="5849070" cy="1160499"/>
          </a:xfrm>
          <a:custGeom>
            <a:rect b="b" l="l" r="r" t="t"/>
            <a:pathLst>
              <a:path extrusionOk="0" h="2367" w="11930">
                <a:moveTo>
                  <a:pt x="0" y="0"/>
                </a:moveTo>
                <a:cubicBezTo>
                  <a:pt x="1339" y="1413"/>
                  <a:pt x="3820" y="2108"/>
                  <a:pt x="5590" y="2108"/>
                </a:cubicBezTo>
                <a:cubicBezTo>
                  <a:pt x="5720" y="2108"/>
                  <a:pt x="5847" y="2104"/>
                  <a:pt x="5970" y="2097"/>
                </a:cubicBezTo>
                <a:cubicBezTo>
                  <a:pt x="7135" y="2054"/>
                  <a:pt x="8165" y="1812"/>
                  <a:pt x="9273" y="1812"/>
                </a:cubicBezTo>
                <a:cubicBezTo>
                  <a:pt x="9731" y="1812"/>
                  <a:pt x="10202" y="1853"/>
                  <a:pt x="10702" y="1967"/>
                </a:cubicBezTo>
                <a:cubicBezTo>
                  <a:pt x="11071" y="2077"/>
                  <a:pt x="11490" y="2236"/>
                  <a:pt x="11929" y="2367"/>
                </a:cubicBezTo>
                <a:lnTo>
                  <a:pt x="11929" y="0"/>
                </a:lnTo>
                <a:close/>
              </a:path>
            </a:pathLst>
          </a:custGeom>
          <a:gradFill>
            <a:gsLst>
              <a:gs pos="0">
                <a:schemeClr val="dk2"/>
              </a:gs>
              <a:gs pos="28000">
                <a:schemeClr val="lt2"/>
              </a:gs>
              <a:gs pos="66000">
                <a:schemeClr val="accent2"/>
              </a:gs>
              <a:gs pos="100000">
                <a:schemeClr val="accent4"/>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flipH="1" rot="7662436">
            <a:off x="6438773" y="-2077118"/>
            <a:ext cx="2296746" cy="3780934"/>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flipH="1" rot="5400000">
            <a:off x="6106262" y="-2319612"/>
            <a:ext cx="1358073" cy="5180301"/>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flipH="1" rot="-9736504">
            <a:off x="-1915675" y="4258969"/>
            <a:ext cx="5849059" cy="1160497"/>
          </a:xfrm>
          <a:custGeom>
            <a:rect b="b" l="l" r="r" t="t"/>
            <a:pathLst>
              <a:path extrusionOk="0" h="2367" w="11930">
                <a:moveTo>
                  <a:pt x="0" y="0"/>
                </a:moveTo>
                <a:cubicBezTo>
                  <a:pt x="1339" y="1413"/>
                  <a:pt x="3820" y="2108"/>
                  <a:pt x="5590" y="2108"/>
                </a:cubicBezTo>
                <a:cubicBezTo>
                  <a:pt x="5720" y="2108"/>
                  <a:pt x="5847" y="2104"/>
                  <a:pt x="5970" y="2097"/>
                </a:cubicBezTo>
                <a:cubicBezTo>
                  <a:pt x="7135" y="2054"/>
                  <a:pt x="8165" y="1812"/>
                  <a:pt x="9273" y="1812"/>
                </a:cubicBezTo>
                <a:cubicBezTo>
                  <a:pt x="9731" y="1812"/>
                  <a:pt x="10202" y="1853"/>
                  <a:pt x="10702" y="1967"/>
                </a:cubicBezTo>
                <a:cubicBezTo>
                  <a:pt x="11071" y="2077"/>
                  <a:pt x="11490" y="2236"/>
                  <a:pt x="11929" y="2367"/>
                </a:cubicBezTo>
                <a:lnTo>
                  <a:pt x="11929" y="0"/>
                </a:lnTo>
                <a:close/>
              </a:path>
            </a:pathLst>
          </a:custGeom>
          <a:gradFill>
            <a:gsLst>
              <a:gs pos="0">
                <a:schemeClr val="dk2"/>
              </a:gs>
              <a:gs pos="28000">
                <a:schemeClr val="lt2"/>
              </a:gs>
              <a:gs pos="66000">
                <a:schemeClr val="accent2"/>
              </a:gs>
              <a:gs pos="100000">
                <a:schemeClr val="accent4"/>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rot="4201042">
            <a:off x="887969" y="4034753"/>
            <a:ext cx="2296745" cy="3780950"/>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rot="6463498">
            <a:off x="732716" y="2655465"/>
            <a:ext cx="1358077" cy="5180307"/>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7" name="Google Shape;287;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8">
  <p:cSld name="TITLE_ONLY_1_1_1_1_1_1_1_1">
    <p:spTree>
      <p:nvGrpSpPr>
        <p:cNvPr id="288" name="Shape 288"/>
        <p:cNvGrpSpPr/>
        <p:nvPr/>
      </p:nvGrpSpPr>
      <p:grpSpPr>
        <a:xfrm>
          <a:off x="0" y="0"/>
          <a:ext cx="0" cy="0"/>
          <a:chOff x="0" y="0"/>
          <a:chExt cx="0" cy="0"/>
        </a:xfrm>
      </p:grpSpPr>
      <p:sp>
        <p:nvSpPr>
          <p:cNvPr id="289" name="Google Shape;289;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0" name="Google Shape;290;p29"/>
          <p:cNvSpPr/>
          <p:nvPr/>
        </p:nvSpPr>
        <p:spPr>
          <a:xfrm flipH="1" rot="10800000">
            <a:off x="5323802" y="-38555"/>
            <a:ext cx="3826740" cy="1250878"/>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rot="-4419455">
            <a:off x="6449918" y="-1931772"/>
            <a:ext cx="1137432" cy="4338683"/>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flipH="1">
            <a:off x="-160838" y="4455527"/>
            <a:ext cx="2666032" cy="871463"/>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rot="6380551">
            <a:off x="772757" y="3866513"/>
            <a:ext cx="679301" cy="2591148"/>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BLANK_1_1_1_1_1_1_3">
    <p:spTree>
      <p:nvGrpSpPr>
        <p:cNvPr id="295" name="Shape 295"/>
        <p:cNvGrpSpPr/>
        <p:nvPr/>
      </p:nvGrpSpPr>
      <p:grpSpPr>
        <a:xfrm>
          <a:off x="0" y="0"/>
          <a:ext cx="0" cy="0"/>
          <a:chOff x="0" y="0"/>
          <a:chExt cx="0" cy="0"/>
        </a:xfrm>
      </p:grpSpPr>
      <p:grpSp>
        <p:nvGrpSpPr>
          <p:cNvPr id="296" name="Google Shape;296;p30"/>
          <p:cNvGrpSpPr/>
          <p:nvPr/>
        </p:nvGrpSpPr>
        <p:grpSpPr>
          <a:xfrm rot="2951164">
            <a:off x="1585171" y="2513230"/>
            <a:ext cx="5240663" cy="5627443"/>
            <a:chOff x="3514022" y="-902680"/>
            <a:chExt cx="6119925" cy="6571598"/>
          </a:xfrm>
        </p:grpSpPr>
        <p:sp>
          <p:nvSpPr>
            <p:cNvPr id="297" name="Google Shape;297;p30"/>
            <p:cNvSpPr/>
            <p:nvPr/>
          </p:nvSpPr>
          <p:spPr>
            <a:xfrm rot="141446">
              <a:off x="5195982" y="652671"/>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rot="2691882">
              <a:off x="5554181" y="-1148115"/>
              <a:ext cx="2039607" cy="6626168"/>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rot="3076623">
              <a:off x="5706475" y="-628900"/>
              <a:ext cx="1450233" cy="5531843"/>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30"/>
          <p:cNvGrpSpPr/>
          <p:nvPr/>
        </p:nvGrpSpPr>
        <p:grpSpPr>
          <a:xfrm rot="-6642996">
            <a:off x="3698063" y="-3942828"/>
            <a:ext cx="6570230" cy="7115442"/>
            <a:chOff x="3762960" y="-2731355"/>
            <a:chExt cx="7673130" cy="8309863"/>
          </a:xfrm>
        </p:grpSpPr>
        <p:sp>
          <p:nvSpPr>
            <p:cNvPr id="301" name="Google Shape;301;p30"/>
            <p:cNvSpPr/>
            <p:nvPr/>
          </p:nvSpPr>
          <p:spPr>
            <a:xfrm rot="141446">
              <a:off x="5379022" y="562261"/>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rot="2818100">
              <a:off x="6245748" y="-3007311"/>
              <a:ext cx="2707554" cy="7969481"/>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rot="3076623">
              <a:off x="5997672" y="-739646"/>
              <a:ext cx="1450233" cy="5531843"/>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30"/>
          <p:cNvSpPr txBox="1"/>
          <p:nvPr>
            <p:ph hasCustomPrompt="1" type="title"/>
          </p:nvPr>
        </p:nvSpPr>
        <p:spPr>
          <a:xfrm>
            <a:off x="6136625" y="1680250"/>
            <a:ext cx="1924200" cy="6129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b="0" sz="4800">
                <a:solidFill>
                  <a:schemeClr val="accent3"/>
                </a:solidFill>
                <a:latin typeface="Montserrat ExtraBold"/>
                <a:ea typeface="Montserrat ExtraBold"/>
                <a:cs typeface="Montserrat ExtraBold"/>
                <a:sym typeface="Montserrat ExtraBol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05" name="Google Shape;305;p30"/>
          <p:cNvSpPr txBox="1"/>
          <p:nvPr>
            <p:ph idx="1" type="subTitle"/>
          </p:nvPr>
        </p:nvSpPr>
        <p:spPr>
          <a:xfrm>
            <a:off x="6136623" y="2462488"/>
            <a:ext cx="19242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6" name="Google Shape;306;p30"/>
          <p:cNvSpPr txBox="1"/>
          <p:nvPr>
            <p:ph hasCustomPrompt="1" idx="2" type="title"/>
          </p:nvPr>
        </p:nvSpPr>
        <p:spPr>
          <a:xfrm>
            <a:off x="2280775" y="1680250"/>
            <a:ext cx="1924200" cy="6129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b="0" sz="4800">
                <a:solidFill>
                  <a:schemeClr val="accent3"/>
                </a:solidFill>
                <a:latin typeface="Montserrat ExtraBold"/>
                <a:ea typeface="Montserrat ExtraBold"/>
                <a:cs typeface="Montserrat ExtraBold"/>
                <a:sym typeface="Montserrat ExtraBol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07" name="Google Shape;307;p30"/>
          <p:cNvSpPr txBox="1"/>
          <p:nvPr>
            <p:ph idx="3" type="subTitle"/>
          </p:nvPr>
        </p:nvSpPr>
        <p:spPr>
          <a:xfrm>
            <a:off x="2280773" y="2462488"/>
            <a:ext cx="19242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8" name="Google Shape;308;p30"/>
          <p:cNvSpPr txBox="1"/>
          <p:nvPr>
            <p:ph idx="4"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9" name="Google Shape;309;p30"/>
          <p:cNvSpPr txBox="1"/>
          <p:nvPr>
            <p:ph idx="5" type="subTitle"/>
          </p:nvPr>
        </p:nvSpPr>
        <p:spPr>
          <a:xfrm>
            <a:off x="6136623" y="3094243"/>
            <a:ext cx="19242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30"/>
          <p:cNvSpPr txBox="1"/>
          <p:nvPr>
            <p:ph idx="6" type="subTitle"/>
          </p:nvPr>
        </p:nvSpPr>
        <p:spPr>
          <a:xfrm>
            <a:off x="2280773" y="3094243"/>
            <a:ext cx="19242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 name="Google Shape;311;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grpSp>
        <p:nvGrpSpPr>
          <p:cNvPr id="35" name="Google Shape;35;p4"/>
          <p:cNvGrpSpPr/>
          <p:nvPr/>
        </p:nvGrpSpPr>
        <p:grpSpPr>
          <a:xfrm rot="5400000">
            <a:off x="6979975" y="-1534266"/>
            <a:ext cx="2319307" cy="4138533"/>
            <a:chOff x="-358775" y="-1557516"/>
            <a:chExt cx="2319307" cy="4138533"/>
          </a:xfrm>
        </p:grpSpPr>
        <p:sp>
          <p:nvSpPr>
            <p:cNvPr id="36" name="Google Shape;36;p4"/>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358775" y="-954691"/>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4"/>
          <p:cNvGrpSpPr/>
          <p:nvPr/>
        </p:nvGrpSpPr>
        <p:grpSpPr>
          <a:xfrm flipH="1" rot="-2907954">
            <a:off x="-1038485" y="3386475"/>
            <a:ext cx="2319427" cy="4138747"/>
            <a:chOff x="-358775" y="-1557516"/>
            <a:chExt cx="2319307" cy="4138533"/>
          </a:xfrm>
        </p:grpSpPr>
        <p:sp>
          <p:nvSpPr>
            <p:cNvPr id="39" name="Google Shape;39;p4"/>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358775" y="-954691"/>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Barlow"/>
              <a:buAutoNum type="arabicPeriod"/>
              <a:defRPr sz="1200"/>
            </a:lvl1pPr>
            <a:lvl2pPr indent="-317500" lvl="1" marL="914400" rtl="0">
              <a:lnSpc>
                <a:spcPct val="115000"/>
              </a:lnSpc>
              <a:spcBef>
                <a:spcPts val="0"/>
              </a:spcBef>
              <a:spcAft>
                <a:spcPts val="0"/>
              </a:spcAft>
              <a:buSzPts val="1400"/>
              <a:buAutoNum type="alphaLcPeriod"/>
              <a:defRPr/>
            </a:lvl2pPr>
            <a:lvl3pPr indent="-317500" lvl="2" marL="1371600" rtl="0">
              <a:lnSpc>
                <a:spcPct val="115000"/>
              </a:lnSpc>
              <a:spcBef>
                <a:spcPts val="0"/>
              </a:spcBef>
              <a:spcAft>
                <a:spcPts val="0"/>
              </a:spcAft>
              <a:buSzPts val="1400"/>
              <a:buAutoNum type="romanLcPeriod"/>
              <a:defRPr/>
            </a:lvl3pPr>
            <a:lvl4pPr indent="-317500" lvl="3" marL="1828800" rtl="0">
              <a:lnSpc>
                <a:spcPct val="115000"/>
              </a:lnSpc>
              <a:spcBef>
                <a:spcPts val="0"/>
              </a:spcBef>
              <a:spcAft>
                <a:spcPts val="0"/>
              </a:spcAft>
              <a:buSzPts val="1400"/>
              <a:buAutoNum type="arabicPeriod"/>
              <a:defRPr/>
            </a:lvl4pPr>
            <a:lvl5pPr indent="-317500" lvl="4" marL="2286000" rtl="0">
              <a:lnSpc>
                <a:spcPct val="115000"/>
              </a:lnSpc>
              <a:spcBef>
                <a:spcPts val="0"/>
              </a:spcBef>
              <a:spcAft>
                <a:spcPts val="0"/>
              </a:spcAft>
              <a:buSzPts val="1400"/>
              <a:buAutoNum type="alphaLcPeriod"/>
              <a:defRPr/>
            </a:lvl5pPr>
            <a:lvl6pPr indent="-317500" lvl="5" marL="2743200" rtl="0">
              <a:lnSpc>
                <a:spcPct val="115000"/>
              </a:lnSpc>
              <a:spcBef>
                <a:spcPts val="0"/>
              </a:spcBef>
              <a:spcAft>
                <a:spcPts val="0"/>
              </a:spcAft>
              <a:buSzPts val="1400"/>
              <a:buAutoNum type="romanLcPeriod"/>
              <a:defRPr/>
            </a:lvl6pPr>
            <a:lvl7pPr indent="-317500" lvl="6" marL="3200400" rtl="0">
              <a:lnSpc>
                <a:spcPct val="115000"/>
              </a:lnSpc>
              <a:spcBef>
                <a:spcPts val="0"/>
              </a:spcBef>
              <a:spcAft>
                <a:spcPts val="0"/>
              </a:spcAft>
              <a:buSzPts val="1400"/>
              <a:buAutoNum type="arabicPeriod"/>
              <a:defRPr/>
            </a:lvl7pPr>
            <a:lvl8pPr indent="-317500" lvl="7" marL="3657600" rtl="0">
              <a:lnSpc>
                <a:spcPct val="115000"/>
              </a:lnSpc>
              <a:spcBef>
                <a:spcPts val="0"/>
              </a:spcBef>
              <a:spcAft>
                <a:spcPts val="0"/>
              </a:spcAft>
              <a:buSzPts val="1400"/>
              <a:buAutoNum type="alphaLcPeriod"/>
              <a:defRPr/>
            </a:lvl8pPr>
            <a:lvl9pPr indent="-317500" lvl="8" marL="4114800" rtl="0">
              <a:lnSpc>
                <a:spcPct val="115000"/>
              </a:lnSpc>
              <a:spcBef>
                <a:spcPts val="0"/>
              </a:spcBef>
              <a:spcAft>
                <a:spcPts val="0"/>
              </a:spcAft>
              <a:buSzPts val="1400"/>
              <a:buAutoNum type="romanLcPeriod"/>
              <a:defRPr/>
            </a:lvl9pPr>
          </a:lstStyle>
          <a:p/>
        </p:txBody>
      </p:sp>
      <p:sp>
        <p:nvSpPr>
          <p:cNvPr id="43" name="Google Shape;43;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12" name="Shape 312"/>
        <p:cNvGrpSpPr/>
        <p:nvPr/>
      </p:nvGrpSpPr>
      <p:grpSpPr>
        <a:xfrm>
          <a:off x="0" y="0"/>
          <a:ext cx="0" cy="0"/>
          <a:chOff x="0" y="0"/>
          <a:chExt cx="0" cy="0"/>
        </a:xfrm>
      </p:grpSpPr>
      <p:sp>
        <p:nvSpPr>
          <p:cNvPr id="313" name="Google Shape;313;p31"/>
          <p:cNvSpPr/>
          <p:nvPr/>
        </p:nvSpPr>
        <p:spPr>
          <a:xfrm>
            <a:off x="2212094" y="3079323"/>
            <a:ext cx="7121121" cy="2327738"/>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flipH="1" rot="-6380546">
            <a:off x="5025106" y="1505997"/>
            <a:ext cx="1814461" cy="6921166"/>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flipH="1" rot="10800000">
            <a:off x="5803449" y="-55035"/>
            <a:ext cx="3410467" cy="1114806"/>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rot="-4468089">
            <a:off x="6995974" y="-1652088"/>
            <a:ext cx="972988" cy="3711448"/>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txBox="1"/>
          <p:nvPr>
            <p:ph type="ctrTitle"/>
          </p:nvPr>
        </p:nvSpPr>
        <p:spPr>
          <a:xfrm>
            <a:off x="720000" y="669825"/>
            <a:ext cx="4284000" cy="997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solidFill>
                  <a:schemeClr val="accent3"/>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8" name="Google Shape;318;p31"/>
          <p:cNvSpPr txBox="1"/>
          <p:nvPr>
            <p:ph idx="1" type="subTitle"/>
          </p:nvPr>
        </p:nvSpPr>
        <p:spPr>
          <a:xfrm>
            <a:off x="720000" y="1704550"/>
            <a:ext cx="4293900" cy="129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19" name="Google Shape;319;p31"/>
          <p:cNvSpPr txBox="1"/>
          <p:nvPr/>
        </p:nvSpPr>
        <p:spPr>
          <a:xfrm>
            <a:off x="715100" y="3566975"/>
            <a:ext cx="4686900" cy="4926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b="1" lang="en" sz="1000">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lang="en" sz="10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n" sz="1000">
                <a:solidFill>
                  <a:schemeClr val="dk1"/>
                </a:solidFill>
                <a:latin typeface="Barlow"/>
                <a:ea typeface="Barlow"/>
                <a:cs typeface="Barlow"/>
                <a:sym typeface="Barlow"/>
              </a:rPr>
              <a:t>, including icons by </a:t>
            </a:r>
            <a:r>
              <a:rPr lang="en" sz="10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and images by </a:t>
            </a:r>
            <a:r>
              <a:rPr lang="en" sz="1000">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a:p>
        </p:txBody>
      </p:sp>
      <p:sp>
        <p:nvSpPr>
          <p:cNvPr id="320" name="Google Shape;32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21" name="Shape 321"/>
        <p:cNvGrpSpPr/>
        <p:nvPr/>
      </p:nvGrpSpPr>
      <p:grpSpPr>
        <a:xfrm>
          <a:off x="0" y="0"/>
          <a:ext cx="0" cy="0"/>
          <a:chOff x="0" y="0"/>
          <a:chExt cx="0" cy="0"/>
        </a:xfrm>
      </p:grpSpPr>
      <p:sp>
        <p:nvSpPr>
          <p:cNvPr id="322" name="Google Shape;322;p32"/>
          <p:cNvSpPr/>
          <p:nvPr/>
        </p:nvSpPr>
        <p:spPr>
          <a:xfrm flipH="1" rot="10800000">
            <a:off x="3307211" y="-65232"/>
            <a:ext cx="6002140" cy="3000920"/>
          </a:xfrm>
          <a:custGeom>
            <a:rect b="b" l="l" r="r" t="t"/>
            <a:pathLst>
              <a:path extrusionOk="0" h="10033" w="20067">
                <a:moveTo>
                  <a:pt x="17531" y="0"/>
                </a:moveTo>
                <a:cubicBezTo>
                  <a:pt x="15940" y="0"/>
                  <a:pt x="14373" y="328"/>
                  <a:pt x="12749" y="1068"/>
                </a:cubicBezTo>
                <a:cubicBezTo>
                  <a:pt x="10972" y="1856"/>
                  <a:pt x="9464" y="2844"/>
                  <a:pt x="8217" y="4292"/>
                </a:cubicBezTo>
                <a:cubicBezTo>
                  <a:pt x="7029" y="5669"/>
                  <a:pt x="5911" y="7246"/>
                  <a:pt x="4393" y="8295"/>
                </a:cubicBezTo>
                <a:cubicBezTo>
                  <a:pt x="3155" y="9134"/>
                  <a:pt x="1548" y="9533"/>
                  <a:pt x="1" y="10032"/>
                </a:cubicBezTo>
                <a:lnTo>
                  <a:pt x="20066" y="10032"/>
                </a:lnTo>
                <a:lnTo>
                  <a:pt x="20066" y="259"/>
                </a:lnTo>
                <a:cubicBezTo>
                  <a:pt x="19207" y="90"/>
                  <a:pt x="18366" y="0"/>
                  <a:pt x="17531" y="0"/>
                </a:cubicBez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flipH="1" rot="10800000">
            <a:off x="6489404" y="-107642"/>
            <a:ext cx="2839832" cy="4115271"/>
          </a:xfrm>
          <a:custGeom>
            <a:rect b="b" l="l" r="r" t="t"/>
            <a:pathLst>
              <a:path extrusionOk="0" h="14655" w="10113">
                <a:moveTo>
                  <a:pt x="10112" y="0"/>
                </a:moveTo>
                <a:cubicBezTo>
                  <a:pt x="5850" y="988"/>
                  <a:pt x="4432" y="6289"/>
                  <a:pt x="2975" y="10032"/>
                </a:cubicBezTo>
                <a:cubicBezTo>
                  <a:pt x="2386" y="11610"/>
                  <a:pt x="1857" y="12858"/>
                  <a:pt x="669" y="14045"/>
                </a:cubicBezTo>
                <a:cubicBezTo>
                  <a:pt x="469" y="14245"/>
                  <a:pt x="240" y="14445"/>
                  <a:pt x="0" y="14655"/>
                </a:cubicBezTo>
                <a:lnTo>
                  <a:pt x="10112" y="14655"/>
                </a:lnTo>
                <a:lnTo>
                  <a:pt x="10112" y="0"/>
                </a:ln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rot="-2700000">
            <a:off x="6202567" y="-1724201"/>
            <a:ext cx="1842358" cy="7027498"/>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rot="4993722">
            <a:off x="5996092" y="-1699254"/>
            <a:ext cx="3271684" cy="5385912"/>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flipH="1">
            <a:off x="-87489" y="3079323"/>
            <a:ext cx="7121121" cy="2327738"/>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rot="6380546">
            <a:off x="2406160" y="1505997"/>
            <a:ext cx="1814461" cy="6921166"/>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29" name="Shape 329"/>
        <p:cNvGrpSpPr/>
        <p:nvPr/>
      </p:nvGrpSpPr>
      <p:grpSpPr>
        <a:xfrm>
          <a:off x="0" y="0"/>
          <a:ext cx="0" cy="0"/>
          <a:chOff x="0" y="0"/>
          <a:chExt cx="0" cy="0"/>
        </a:xfrm>
      </p:grpSpPr>
      <p:sp>
        <p:nvSpPr>
          <p:cNvPr id="330" name="Google Shape;330;p33"/>
          <p:cNvSpPr/>
          <p:nvPr/>
        </p:nvSpPr>
        <p:spPr>
          <a:xfrm rot="-3854172">
            <a:off x="6503279" y="-1938028"/>
            <a:ext cx="1651749" cy="6300506"/>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p:nvPr/>
        </p:nvSpPr>
        <p:spPr>
          <a:xfrm rot="10800000">
            <a:off x="-169838" y="-77263"/>
            <a:ext cx="9390038" cy="2867979"/>
          </a:xfrm>
          <a:custGeom>
            <a:rect b="b" l="l" r="r" t="t"/>
            <a:pathLst>
              <a:path extrusionOk="0" h="10562" w="34581">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3"/>
          <p:cNvSpPr/>
          <p:nvPr/>
        </p:nvSpPr>
        <p:spPr>
          <a:xfrm rot="4875070">
            <a:off x="6097212" y="-1402866"/>
            <a:ext cx="2463876" cy="4056113"/>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3"/>
          <p:cNvSpPr/>
          <p:nvPr/>
        </p:nvSpPr>
        <p:spPr>
          <a:xfrm flipH="1" rot="5924928">
            <a:off x="495682" y="-1923523"/>
            <a:ext cx="3344755" cy="5506200"/>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5"/>
          <p:cNvSpPr/>
          <p:nvPr/>
        </p:nvSpPr>
        <p:spPr>
          <a:xfrm flipH="1" rot="10800000">
            <a:off x="3879251" y="-111046"/>
            <a:ext cx="5345229" cy="1747246"/>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rot="-4419472">
            <a:off x="5990750" y="-2377997"/>
            <a:ext cx="1361972" cy="5195168"/>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flipH="1">
            <a:off x="-74838" y="3685778"/>
            <a:ext cx="4889313" cy="1598215"/>
          </a:xfrm>
          <a:custGeom>
            <a:rect b="b" l="l" r="r" t="t"/>
            <a:pathLst>
              <a:path extrusionOk="0" h="6520" w="19946">
                <a:moveTo>
                  <a:pt x="19946" y="1"/>
                </a:moveTo>
                <a:cubicBezTo>
                  <a:pt x="18868" y="220"/>
                  <a:pt x="17710" y="530"/>
                  <a:pt x="16692" y="989"/>
                </a:cubicBezTo>
                <a:cubicBezTo>
                  <a:pt x="15304" y="1598"/>
                  <a:pt x="14206" y="2766"/>
                  <a:pt x="12769" y="3425"/>
                </a:cubicBezTo>
                <a:cubicBezTo>
                  <a:pt x="11221" y="4125"/>
                  <a:pt x="9503" y="4158"/>
                  <a:pt x="7759" y="4158"/>
                </a:cubicBezTo>
                <a:cubicBezTo>
                  <a:pt x="7583" y="4158"/>
                  <a:pt x="7407" y="4157"/>
                  <a:pt x="7230" y="4157"/>
                </a:cubicBezTo>
                <a:cubicBezTo>
                  <a:pt x="5716" y="4157"/>
                  <a:pt x="4193" y="4181"/>
                  <a:pt x="2756" y="4643"/>
                </a:cubicBezTo>
                <a:cubicBezTo>
                  <a:pt x="1757" y="4972"/>
                  <a:pt x="539" y="5471"/>
                  <a:pt x="51" y="6410"/>
                </a:cubicBezTo>
                <a:cubicBezTo>
                  <a:pt x="31" y="6440"/>
                  <a:pt x="11" y="6480"/>
                  <a:pt x="0" y="6520"/>
                </a:cubicBezTo>
                <a:lnTo>
                  <a:pt x="19946" y="6520"/>
                </a:lnTo>
                <a:lnTo>
                  <a:pt x="19946" y="1"/>
                </a:lnTo>
                <a:close/>
              </a:path>
            </a:pathLst>
          </a:custGeom>
          <a:gradFill>
            <a:gsLst>
              <a:gs pos="0">
                <a:srgbClr val="E5ECEF"/>
              </a:gs>
              <a:gs pos="28000">
                <a:srgbClr val="CBEFF2"/>
              </a:gs>
              <a:gs pos="66000">
                <a:srgbClr val="77B8F7"/>
              </a:gs>
              <a:gs pos="100000">
                <a:srgbClr val="088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6331922">
            <a:off x="1709934" y="2252754"/>
            <a:ext cx="1394904" cy="5320825"/>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idx="1" type="subTitle"/>
          </p:nvPr>
        </p:nvSpPr>
        <p:spPr>
          <a:xfrm>
            <a:off x="1676938" y="2636523"/>
            <a:ext cx="2202300" cy="313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b="1" sz="2100">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0" name="Google Shape;50;p5"/>
          <p:cNvSpPr txBox="1"/>
          <p:nvPr>
            <p:ph idx="2" type="subTitle"/>
          </p:nvPr>
        </p:nvSpPr>
        <p:spPr>
          <a:xfrm>
            <a:off x="5264763" y="2636523"/>
            <a:ext cx="2202300" cy="31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100">
                <a:latin typeface="Montserrat"/>
                <a:ea typeface="Montserrat"/>
                <a:cs typeface="Montserrat"/>
                <a:sym typeface="Montserrat"/>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1" name="Google Shape;51;p5"/>
          <p:cNvSpPr txBox="1"/>
          <p:nvPr>
            <p:ph idx="3" type="subTitle"/>
          </p:nvPr>
        </p:nvSpPr>
        <p:spPr>
          <a:xfrm>
            <a:off x="1676938" y="3016500"/>
            <a:ext cx="2202300" cy="96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 name="Google Shape;52;p5"/>
          <p:cNvSpPr txBox="1"/>
          <p:nvPr>
            <p:ph idx="4" type="subTitle"/>
          </p:nvPr>
        </p:nvSpPr>
        <p:spPr>
          <a:xfrm>
            <a:off x="5264763" y="3016500"/>
            <a:ext cx="2202300" cy="96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 name="Google Shape;53;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 name="Google Shape;5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6"/>
          <p:cNvSpPr/>
          <p:nvPr/>
        </p:nvSpPr>
        <p:spPr>
          <a:xfrm>
            <a:off x="-112600" y="1671945"/>
            <a:ext cx="1415796" cy="3542038"/>
          </a:xfrm>
          <a:custGeom>
            <a:rect b="b" l="l" r="r" t="t"/>
            <a:pathLst>
              <a:path extrusionOk="0" h="16412" w="6560">
                <a:moveTo>
                  <a:pt x="1" y="0"/>
                </a:moveTo>
                <a:lnTo>
                  <a:pt x="1" y="16412"/>
                </a:lnTo>
                <a:lnTo>
                  <a:pt x="6560" y="16412"/>
                </a:lnTo>
                <a:cubicBezTo>
                  <a:pt x="5971" y="15114"/>
                  <a:pt x="5212" y="13896"/>
                  <a:pt x="4703" y="13098"/>
                </a:cubicBezTo>
                <a:cubicBezTo>
                  <a:pt x="2457" y="9304"/>
                  <a:pt x="4164" y="2805"/>
                  <a:pt x="1"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rot="5400000">
            <a:off x="6865221" y="-176156"/>
            <a:ext cx="2195523" cy="2473829"/>
          </a:xfrm>
          <a:custGeom>
            <a:rect b="b" l="l" r="r" t="t"/>
            <a:pathLst>
              <a:path extrusionOk="0" h="11361" w="10083">
                <a:moveTo>
                  <a:pt x="0" y="0"/>
                </a:moveTo>
                <a:lnTo>
                  <a:pt x="0" y="11361"/>
                </a:lnTo>
                <a:cubicBezTo>
                  <a:pt x="1378" y="10782"/>
                  <a:pt x="2426" y="9394"/>
                  <a:pt x="3145" y="8116"/>
                </a:cubicBezTo>
                <a:cubicBezTo>
                  <a:pt x="3574" y="7377"/>
                  <a:pt x="3884" y="6599"/>
                  <a:pt x="4532" y="5990"/>
                </a:cubicBezTo>
                <a:cubicBezTo>
                  <a:pt x="5221" y="5301"/>
                  <a:pt x="6090" y="4822"/>
                  <a:pt x="6868" y="4173"/>
                </a:cubicBezTo>
                <a:cubicBezTo>
                  <a:pt x="8276" y="3005"/>
                  <a:pt x="9404" y="1587"/>
                  <a:pt x="10083" y="0"/>
                </a:cubicBezTo>
                <a:close/>
              </a:path>
            </a:pathLst>
          </a:custGeom>
          <a:gradFill>
            <a:gsLst>
              <a:gs pos="0">
                <a:schemeClr val="dk2"/>
              </a:gs>
              <a:gs pos="28000">
                <a:schemeClr val="lt2"/>
              </a:gs>
              <a:gs pos="66000">
                <a:schemeClr val="accent2"/>
              </a:gs>
              <a:gs pos="100000">
                <a:schemeClr val="accent4"/>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rot="-6136463">
            <a:off x="6587168" y="-2155681"/>
            <a:ext cx="2296752" cy="3780963"/>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rot="-4179087">
            <a:off x="6816800" y="-1818473"/>
            <a:ext cx="1151163" cy="4390970"/>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rot="-4897906">
            <a:off x="-62205" y="2365052"/>
            <a:ext cx="2296766" cy="3780953"/>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 name="Google Shape;6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grpSp>
        <p:nvGrpSpPr>
          <p:cNvPr id="64" name="Google Shape;64;p7"/>
          <p:cNvGrpSpPr/>
          <p:nvPr/>
        </p:nvGrpSpPr>
        <p:grpSpPr>
          <a:xfrm>
            <a:off x="-358775" y="-1557516"/>
            <a:ext cx="2319307" cy="4138533"/>
            <a:chOff x="-358775" y="-1557516"/>
            <a:chExt cx="2319307" cy="4138533"/>
          </a:xfrm>
        </p:grpSpPr>
        <p:sp>
          <p:nvSpPr>
            <p:cNvPr id="65" name="Google Shape;65;p7"/>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a:off x="-358775" y="-954691"/>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7"/>
          <p:cNvGrpSpPr/>
          <p:nvPr/>
        </p:nvGrpSpPr>
        <p:grpSpPr>
          <a:xfrm rot="7033727">
            <a:off x="7012941" y="-682524"/>
            <a:ext cx="2428471" cy="3626206"/>
            <a:chOff x="-187225" y="-1557516"/>
            <a:chExt cx="2428708" cy="3626560"/>
          </a:xfrm>
        </p:grpSpPr>
        <p:sp>
          <p:nvSpPr>
            <p:cNvPr id="68" name="Google Shape;68;p7"/>
            <p:cNvSpPr/>
            <p:nvPr/>
          </p:nvSpPr>
          <p:spPr>
            <a:xfrm>
              <a:off x="-187225" y="-1557516"/>
              <a:ext cx="2147757" cy="3535708"/>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gradFill>
              <a:gsLst>
                <a:gs pos="0">
                  <a:schemeClr val="dk2"/>
                </a:gs>
                <a:gs pos="28000">
                  <a:schemeClr val="lt2"/>
                </a:gs>
                <a:gs pos="66000">
                  <a:schemeClr val="accent2"/>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rot="-132198">
              <a:off x="26556" y="-1506640"/>
              <a:ext cx="2147756" cy="3535705"/>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7"/>
          <p:cNvSpPr txBox="1"/>
          <p:nvPr>
            <p:ph type="title"/>
          </p:nvPr>
        </p:nvSpPr>
        <p:spPr>
          <a:xfrm>
            <a:off x="720000" y="560125"/>
            <a:ext cx="3878400" cy="12663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 name="Google Shape;71;p7"/>
          <p:cNvSpPr txBox="1"/>
          <p:nvPr>
            <p:ph idx="1" type="body"/>
          </p:nvPr>
        </p:nvSpPr>
        <p:spPr>
          <a:xfrm>
            <a:off x="720000" y="1826425"/>
            <a:ext cx="3322200" cy="27423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SzPts val="1000"/>
              <a:buFont typeface="Anaheim"/>
              <a:buAutoNum type="arabicPeriod"/>
              <a:defRPr sz="1400"/>
            </a:lvl1pPr>
            <a:lvl2pPr indent="-317500" lvl="1" marL="914400" rtl="0">
              <a:lnSpc>
                <a:spcPct val="115000"/>
              </a:lnSpc>
              <a:spcBef>
                <a:spcPts val="0"/>
              </a:spcBef>
              <a:spcAft>
                <a:spcPts val="0"/>
              </a:spcAft>
              <a:buSzPts val="1400"/>
              <a:buFont typeface="Anaheim"/>
              <a:buAutoNum type="alphaLcPeriod"/>
              <a:defRPr/>
            </a:lvl2pPr>
            <a:lvl3pPr indent="-317500" lvl="2" marL="1371600" rtl="0">
              <a:lnSpc>
                <a:spcPct val="115000"/>
              </a:lnSpc>
              <a:spcBef>
                <a:spcPts val="0"/>
              </a:spcBef>
              <a:spcAft>
                <a:spcPts val="0"/>
              </a:spcAft>
              <a:buSzPts val="1400"/>
              <a:buFont typeface="Anaheim"/>
              <a:buAutoNum type="romanLcPeriod"/>
              <a:defRPr/>
            </a:lvl3pPr>
            <a:lvl4pPr indent="-317500" lvl="3" marL="1828800" rtl="0">
              <a:lnSpc>
                <a:spcPct val="115000"/>
              </a:lnSpc>
              <a:spcBef>
                <a:spcPts val="0"/>
              </a:spcBef>
              <a:spcAft>
                <a:spcPts val="0"/>
              </a:spcAft>
              <a:buSzPts val="1400"/>
              <a:buFont typeface="Anaheim"/>
              <a:buAutoNum type="arabicPeriod"/>
              <a:defRPr/>
            </a:lvl4pPr>
            <a:lvl5pPr indent="-317500" lvl="4" marL="2286000" rtl="0">
              <a:lnSpc>
                <a:spcPct val="115000"/>
              </a:lnSpc>
              <a:spcBef>
                <a:spcPts val="0"/>
              </a:spcBef>
              <a:spcAft>
                <a:spcPts val="0"/>
              </a:spcAft>
              <a:buSzPts val="1400"/>
              <a:buFont typeface="Anaheim"/>
              <a:buAutoNum type="alphaLcPeriod"/>
              <a:defRPr/>
            </a:lvl5pPr>
            <a:lvl6pPr indent="-317500" lvl="5" marL="2743200" rtl="0">
              <a:lnSpc>
                <a:spcPct val="115000"/>
              </a:lnSpc>
              <a:spcBef>
                <a:spcPts val="0"/>
              </a:spcBef>
              <a:spcAft>
                <a:spcPts val="0"/>
              </a:spcAft>
              <a:buSzPts val="1400"/>
              <a:buFont typeface="Anaheim"/>
              <a:buAutoNum type="romanLcPeriod"/>
              <a:defRPr/>
            </a:lvl6pPr>
            <a:lvl7pPr indent="-317500" lvl="6" marL="3200400" rtl="0">
              <a:lnSpc>
                <a:spcPct val="115000"/>
              </a:lnSpc>
              <a:spcBef>
                <a:spcPts val="0"/>
              </a:spcBef>
              <a:spcAft>
                <a:spcPts val="0"/>
              </a:spcAft>
              <a:buSzPts val="1400"/>
              <a:buFont typeface="Anaheim"/>
              <a:buAutoNum type="arabicPeriod"/>
              <a:defRPr/>
            </a:lvl7pPr>
            <a:lvl8pPr indent="-317500" lvl="7" marL="3657600" rtl="0">
              <a:lnSpc>
                <a:spcPct val="115000"/>
              </a:lnSpc>
              <a:spcBef>
                <a:spcPts val="0"/>
              </a:spcBef>
              <a:spcAft>
                <a:spcPts val="0"/>
              </a:spcAft>
              <a:buSzPts val="1400"/>
              <a:buFont typeface="Anaheim"/>
              <a:buAutoNum type="alphaLcPeriod"/>
              <a:defRPr/>
            </a:lvl8pPr>
            <a:lvl9pPr indent="-317500" lvl="8" marL="4114800" rtl="0">
              <a:lnSpc>
                <a:spcPct val="115000"/>
              </a:lnSpc>
              <a:spcBef>
                <a:spcPts val="0"/>
              </a:spcBef>
              <a:spcAft>
                <a:spcPts val="0"/>
              </a:spcAft>
              <a:buSzPts val="1400"/>
              <a:buFont typeface="Anaheim"/>
              <a:buAutoNum type="romanLcPeriod"/>
              <a:defRPr/>
            </a:lvl9pPr>
          </a:lstStyle>
          <a:p/>
        </p:txBody>
      </p:sp>
      <p:sp>
        <p:nvSpPr>
          <p:cNvPr id="72" name="Google Shape;7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grpSp>
        <p:nvGrpSpPr>
          <p:cNvPr id="74" name="Google Shape;74;p8"/>
          <p:cNvGrpSpPr/>
          <p:nvPr/>
        </p:nvGrpSpPr>
        <p:grpSpPr>
          <a:xfrm rot="-4737988">
            <a:off x="-19373" y="-4371742"/>
            <a:ext cx="5176531" cy="6420306"/>
            <a:chOff x="5882120" y="-127202"/>
            <a:chExt cx="5176085" cy="6419752"/>
          </a:xfrm>
        </p:grpSpPr>
        <p:sp>
          <p:nvSpPr>
            <p:cNvPr id="75" name="Google Shape;75;p8"/>
            <p:cNvSpPr/>
            <p:nvPr/>
          </p:nvSpPr>
          <p:spPr>
            <a:xfrm rot="-470454">
              <a:off x="6675046" y="391382"/>
              <a:ext cx="1364100" cy="5835399"/>
            </a:xfrm>
            <a:custGeom>
              <a:rect b="b" l="l" r="r" t="t"/>
              <a:pathLst>
                <a:path extrusionOk="0" h="12688" w="2966">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608394">
              <a:off x="6831214" y="-40148"/>
              <a:ext cx="1494808" cy="5701834"/>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1818254">
              <a:off x="6890410" y="644991"/>
              <a:ext cx="3159504" cy="4852054"/>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8"/>
          <p:cNvGrpSpPr/>
          <p:nvPr/>
        </p:nvGrpSpPr>
        <p:grpSpPr>
          <a:xfrm rot="2475897">
            <a:off x="2119365" y="207962"/>
            <a:ext cx="7676722" cy="8293912"/>
            <a:chOff x="3514023" y="-902672"/>
            <a:chExt cx="6659371" cy="7194769"/>
          </a:xfrm>
        </p:grpSpPr>
        <p:sp>
          <p:nvSpPr>
            <p:cNvPr id="79" name="Google Shape;79;p8"/>
            <p:cNvSpPr/>
            <p:nvPr/>
          </p:nvSpPr>
          <p:spPr>
            <a:xfrm rot="141446">
              <a:off x="5041001" y="1275850"/>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2691862">
              <a:off x="5443365" y="-879667"/>
              <a:ext cx="2800688" cy="6626168"/>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2360619">
              <a:off x="6074982" y="-382184"/>
              <a:ext cx="1450234" cy="5531837"/>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8"/>
          <p:cNvSpPr txBox="1"/>
          <p:nvPr>
            <p:ph type="title"/>
          </p:nvPr>
        </p:nvSpPr>
        <p:spPr>
          <a:xfrm>
            <a:off x="715100" y="1521600"/>
            <a:ext cx="5340600" cy="21003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b="0" sz="7200">
                <a:latin typeface="Montserrat ExtraBold"/>
                <a:ea typeface="Montserrat ExtraBold"/>
                <a:cs typeface="Montserrat ExtraBold"/>
                <a:sym typeface="Montserrat ExtraBol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83" name="Google Shape;8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grpSp>
        <p:nvGrpSpPr>
          <p:cNvPr id="85" name="Google Shape;85;p9"/>
          <p:cNvGrpSpPr/>
          <p:nvPr/>
        </p:nvGrpSpPr>
        <p:grpSpPr>
          <a:xfrm flipH="1" rot="-6061824">
            <a:off x="792013" y="1211884"/>
            <a:ext cx="7615474" cy="10130072"/>
            <a:chOff x="5882120" y="-127202"/>
            <a:chExt cx="5176085" cy="6885207"/>
          </a:xfrm>
        </p:grpSpPr>
        <p:sp>
          <p:nvSpPr>
            <p:cNvPr id="86" name="Google Shape;86;p9"/>
            <p:cNvSpPr/>
            <p:nvPr/>
          </p:nvSpPr>
          <p:spPr>
            <a:xfrm rot="-470448">
              <a:off x="6706888" y="386152"/>
              <a:ext cx="1408523" cy="6305252"/>
            </a:xfrm>
            <a:custGeom>
              <a:rect b="b" l="l" r="r" t="t"/>
              <a:pathLst>
                <a:path extrusionOk="0" h="12688" w="2966">
                  <a:moveTo>
                    <a:pt x="759" y="0"/>
                  </a:moveTo>
                  <a:cubicBezTo>
                    <a:pt x="939" y="998"/>
                    <a:pt x="889" y="2037"/>
                    <a:pt x="739" y="3045"/>
                  </a:cubicBezTo>
                  <a:cubicBezTo>
                    <a:pt x="550" y="4393"/>
                    <a:pt x="220" y="5720"/>
                    <a:pt x="111" y="7068"/>
                  </a:cubicBezTo>
                  <a:cubicBezTo>
                    <a:pt x="1" y="8426"/>
                    <a:pt x="151" y="9843"/>
                    <a:pt x="850" y="11001"/>
                  </a:cubicBezTo>
                  <a:cubicBezTo>
                    <a:pt x="1329" y="11789"/>
                    <a:pt x="2097" y="12428"/>
                    <a:pt x="2966" y="12688"/>
                  </a:cubicBezTo>
                  <a:lnTo>
                    <a:pt x="296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rot="608394">
              <a:off x="6831214" y="-40148"/>
              <a:ext cx="1494808" cy="5701834"/>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rot="-1818254">
              <a:off x="6890410" y="644991"/>
              <a:ext cx="3159504" cy="4852054"/>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9"/>
          <p:cNvGrpSpPr/>
          <p:nvPr/>
        </p:nvGrpSpPr>
        <p:grpSpPr>
          <a:xfrm flipH="1" rot="8324103">
            <a:off x="4358713" y="-4205318"/>
            <a:ext cx="8308436" cy="8326222"/>
            <a:chOff x="3329909" y="-684041"/>
            <a:chExt cx="7207367" cy="7222796"/>
          </a:xfrm>
        </p:grpSpPr>
        <p:sp>
          <p:nvSpPr>
            <p:cNvPr id="90" name="Google Shape;90;p9"/>
            <p:cNvSpPr/>
            <p:nvPr/>
          </p:nvSpPr>
          <p:spPr>
            <a:xfrm rot="141446">
              <a:off x="5041001" y="1275850"/>
              <a:ext cx="3010768" cy="4956421"/>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rot="2691862">
              <a:off x="5533249" y="-774147"/>
              <a:ext cx="2800688" cy="7403007"/>
            </a:xfrm>
            <a:custGeom>
              <a:rect b="b" l="l" r="r" t="t"/>
              <a:pathLst>
                <a:path extrusionOk="0" h="19417" w="8207">
                  <a:moveTo>
                    <a:pt x="3175" y="0"/>
                  </a:moveTo>
                  <a:cubicBezTo>
                    <a:pt x="3045" y="939"/>
                    <a:pt x="2676" y="1847"/>
                    <a:pt x="2246" y="2705"/>
                  </a:cubicBezTo>
                  <a:cubicBezTo>
                    <a:pt x="1677" y="3834"/>
                    <a:pt x="999" y="4912"/>
                    <a:pt x="569" y="6099"/>
                  </a:cubicBezTo>
                  <a:cubicBezTo>
                    <a:pt x="150" y="7297"/>
                    <a:pt x="0" y="8655"/>
                    <a:pt x="519" y="9803"/>
                  </a:cubicBezTo>
                  <a:cubicBezTo>
                    <a:pt x="1068" y="11041"/>
                    <a:pt x="2266" y="11840"/>
                    <a:pt x="3224" y="12788"/>
                  </a:cubicBezTo>
                  <a:cubicBezTo>
                    <a:pt x="4972" y="14525"/>
                    <a:pt x="6000" y="16960"/>
                    <a:pt x="6090" y="19416"/>
                  </a:cubicBezTo>
                  <a:lnTo>
                    <a:pt x="8206" y="19416"/>
                  </a:lnTo>
                  <a:lnTo>
                    <a:pt x="8206" y="0"/>
                  </a:lnTo>
                  <a:close/>
                </a:path>
              </a:pathLst>
            </a:custGeom>
            <a:gradFill>
              <a:gsLst>
                <a:gs pos="0">
                  <a:srgbClr val="E5ECEF"/>
                </a:gs>
                <a:gs pos="28000">
                  <a:srgbClr val="CBEFF2"/>
                </a:gs>
                <a:gs pos="66000">
                  <a:srgbClr val="77B8F7"/>
                </a:gs>
                <a:gs pos="100000">
                  <a:srgbClr val="088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rot="2360619">
              <a:off x="5785401" y="526738"/>
              <a:ext cx="1450234" cy="5531837"/>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9"/>
          <p:cNvSpPr txBox="1"/>
          <p:nvPr>
            <p:ph type="title"/>
          </p:nvPr>
        </p:nvSpPr>
        <p:spPr>
          <a:xfrm>
            <a:off x="720000" y="1314425"/>
            <a:ext cx="4802700" cy="674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0" sz="4800">
                <a:latin typeface="Montserrat ExtraBold"/>
                <a:ea typeface="Montserrat ExtraBold"/>
                <a:cs typeface="Montserrat ExtraBold"/>
                <a:sym typeface="Montserrat ExtraBol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4" name="Google Shape;94;p9"/>
          <p:cNvSpPr txBox="1"/>
          <p:nvPr>
            <p:ph idx="1" type="subTitle"/>
          </p:nvPr>
        </p:nvSpPr>
        <p:spPr>
          <a:xfrm>
            <a:off x="720000" y="2144104"/>
            <a:ext cx="4661100" cy="168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 name="Google Shape;95;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10"/>
          <p:cNvSpPr/>
          <p:nvPr/>
        </p:nvSpPr>
        <p:spPr>
          <a:xfrm rot="10800000">
            <a:off x="-76192" y="-1142548"/>
            <a:ext cx="11891714" cy="3632034"/>
          </a:xfrm>
          <a:custGeom>
            <a:rect b="b" l="l" r="r" t="t"/>
            <a:pathLst>
              <a:path extrusionOk="0" h="10562" w="34581">
                <a:moveTo>
                  <a:pt x="31486" y="0"/>
                </a:moveTo>
                <a:cubicBezTo>
                  <a:pt x="27942" y="360"/>
                  <a:pt x="24578" y="1308"/>
                  <a:pt x="22032" y="2725"/>
                </a:cubicBezTo>
                <a:cubicBezTo>
                  <a:pt x="20315" y="3684"/>
                  <a:pt x="18867" y="4872"/>
                  <a:pt x="16651" y="5421"/>
                </a:cubicBezTo>
                <a:cubicBezTo>
                  <a:pt x="15716" y="5653"/>
                  <a:pt x="14709" y="5752"/>
                  <a:pt x="13689" y="5752"/>
                </a:cubicBezTo>
                <a:cubicBezTo>
                  <a:pt x="12433" y="5752"/>
                  <a:pt x="11157" y="5602"/>
                  <a:pt x="9973" y="5371"/>
                </a:cubicBezTo>
                <a:cubicBezTo>
                  <a:pt x="7827" y="4952"/>
                  <a:pt x="5880" y="4273"/>
                  <a:pt x="3844" y="3703"/>
                </a:cubicBezTo>
                <a:cubicBezTo>
                  <a:pt x="2616" y="3354"/>
                  <a:pt x="1328" y="3055"/>
                  <a:pt x="0" y="2875"/>
                </a:cubicBezTo>
                <a:lnTo>
                  <a:pt x="0" y="10562"/>
                </a:lnTo>
                <a:lnTo>
                  <a:pt x="34580" y="10562"/>
                </a:lnTo>
                <a:lnTo>
                  <a:pt x="34580" y="0"/>
                </a:lnTo>
                <a:close/>
              </a:path>
            </a:pathLst>
          </a:custGeom>
          <a:gradFill>
            <a:gsLst>
              <a:gs pos="0">
                <a:schemeClr val="dk2"/>
              </a:gs>
              <a:gs pos="28000">
                <a:schemeClr val="lt2"/>
              </a:gs>
              <a:gs pos="66000">
                <a:schemeClr val="accent2"/>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0"/>
          <p:cNvSpPr/>
          <p:nvPr/>
        </p:nvSpPr>
        <p:spPr>
          <a:xfrm rot="4875079">
            <a:off x="5496740" y="-1666296"/>
            <a:ext cx="3120299" cy="5136737"/>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5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
          <p:cNvSpPr/>
          <p:nvPr/>
        </p:nvSpPr>
        <p:spPr>
          <a:xfrm rot="3092779">
            <a:off x="6245946" y="2647148"/>
            <a:ext cx="3697646" cy="6087177"/>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4BB2FF">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rot="-4500011">
            <a:off x="5024739" y="-4021916"/>
            <a:ext cx="2091802" cy="7979075"/>
          </a:xfrm>
          <a:custGeom>
            <a:rect b="b" l="l" r="r" t="t"/>
            <a:pathLst>
              <a:path extrusionOk="0" h="19916" w="5221">
                <a:moveTo>
                  <a:pt x="1168" y="0"/>
                </a:moveTo>
                <a:cubicBezTo>
                  <a:pt x="449" y="1278"/>
                  <a:pt x="749" y="2885"/>
                  <a:pt x="1328" y="4233"/>
                </a:cubicBezTo>
                <a:cubicBezTo>
                  <a:pt x="1591" y="4842"/>
                  <a:pt x="1903" y="5439"/>
                  <a:pt x="2185" y="6046"/>
                </a:cubicBezTo>
                <a:lnTo>
                  <a:pt x="2185" y="6046"/>
                </a:lnTo>
                <a:cubicBezTo>
                  <a:pt x="2448" y="5585"/>
                  <a:pt x="2671" y="5107"/>
                  <a:pt x="2805" y="4592"/>
                </a:cubicBezTo>
                <a:cubicBezTo>
                  <a:pt x="3235" y="2925"/>
                  <a:pt x="2556" y="1018"/>
                  <a:pt x="1168" y="0"/>
                </a:cubicBezTo>
                <a:close/>
                <a:moveTo>
                  <a:pt x="2185" y="6046"/>
                </a:moveTo>
                <a:cubicBezTo>
                  <a:pt x="1882" y="6576"/>
                  <a:pt x="1525" y="7083"/>
                  <a:pt x="1188" y="7597"/>
                </a:cubicBezTo>
                <a:cubicBezTo>
                  <a:pt x="569" y="8555"/>
                  <a:pt x="0" y="9623"/>
                  <a:pt x="30" y="10771"/>
                </a:cubicBezTo>
                <a:cubicBezTo>
                  <a:pt x="60" y="11969"/>
                  <a:pt x="759" y="13047"/>
                  <a:pt x="1578" y="13936"/>
                </a:cubicBezTo>
                <a:cubicBezTo>
                  <a:pt x="1872" y="14260"/>
                  <a:pt x="2186" y="14566"/>
                  <a:pt x="2499" y="14872"/>
                </a:cubicBezTo>
                <a:lnTo>
                  <a:pt x="2499" y="14872"/>
                </a:lnTo>
                <a:cubicBezTo>
                  <a:pt x="2426" y="14393"/>
                  <a:pt x="2404" y="13907"/>
                  <a:pt x="2446" y="13417"/>
                </a:cubicBezTo>
                <a:cubicBezTo>
                  <a:pt x="2596" y="11709"/>
                  <a:pt x="3184" y="10003"/>
                  <a:pt x="2935" y="8295"/>
                </a:cubicBezTo>
                <a:cubicBezTo>
                  <a:pt x="2816" y="7508"/>
                  <a:pt x="2521" y="6770"/>
                  <a:pt x="2185" y="6046"/>
                </a:cubicBezTo>
                <a:close/>
                <a:moveTo>
                  <a:pt x="2499" y="14872"/>
                </a:moveTo>
                <a:cubicBezTo>
                  <a:pt x="2777" y="16689"/>
                  <a:pt x="3794" y="18415"/>
                  <a:pt x="4892" y="19915"/>
                </a:cubicBezTo>
                <a:cubicBezTo>
                  <a:pt x="5221" y="18768"/>
                  <a:pt x="4762" y="17510"/>
                  <a:pt x="4043" y="16551"/>
                </a:cubicBezTo>
                <a:cubicBezTo>
                  <a:pt x="3593" y="15936"/>
                  <a:pt x="3046" y="15405"/>
                  <a:pt x="2499" y="14872"/>
                </a:cubicBezTo>
                <a:close/>
              </a:path>
            </a:pathLst>
          </a:custGeom>
          <a:solidFill>
            <a:srgbClr val="CBEFF2">
              <a:alpha val="5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0"/>
          <p:cNvSpPr/>
          <p:nvPr/>
        </p:nvSpPr>
        <p:spPr>
          <a:xfrm flipH="1" rot="5924921">
            <a:off x="332036" y="-2150891"/>
            <a:ext cx="3120299" cy="5136737"/>
          </a:xfrm>
          <a:custGeom>
            <a:rect b="b" l="l" r="r" t="t"/>
            <a:pathLst>
              <a:path extrusionOk="0" h="18046" w="10962">
                <a:moveTo>
                  <a:pt x="7546" y="0"/>
                </a:moveTo>
                <a:cubicBezTo>
                  <a:pt x="6984" y="0"/>
                  <a:pt x="6423" y="92"/>
                  <a:pt x="5921" y="256"/>
                </a:cubicBezTo>
                <a:cubicBezTo>
                  <a:pt x="4404" y="755"/>
                  <a:pt x="3146" y="1924"/>
                  <a:pt x="2307" y="3291"/>
                </a:cubicBezTo>
                <a:cubicBezTo>
                  <a:pt x="1469" y="4649"/>
                  <a:pt x="999" y="6216"/>
                  <a:pt x="690" y="7794"/>
                </a:cubicBezTo>
                <a:cubicBezTo>
                  <a:pt x="21" y="11168"/>
                  <a:pt x="1" y="14671"/>
                  <a:pt x="710" y="18045"/>
                </a:cubicBezTo>
                <a:cubicBezTo>
                  <a:pt x="1059" y="16618"/>
                  <a:pt x="1409" y="15190"/>
                  <a:pt x="1898" y="13813"/>
                </a:cubicBezTo>
                <a:cubicBezTo>
                  <a:pt x="2407" y="12386"/>
                  <a:pt x="3076" y="11028"/>
                  <a:pt x="3845" y="9720"/>
                </a:cubicBezTo>
                <a:cubicBezTo>
                  <a:pt x="5222" y="7394"/>
                  <a:pt x="6919" y="5268"/>
                  <a:pt x="8686" y="3231"/>
                </a:cubicBezTo>
                <a:cubicBezTo>
                  <a:pt x="9305" y="2523"/>
                  <a:pt x="10962" y="1274"/>
                  <a:pt x="9624" y="506"/>
                </a:cubicBezTo>
                <a:cubicBezTo>
                  <a:pt x="9014" y="156"/>
                  <a:pt x="8279" y="0"/>
                  <a:pt x="7546" y="0"/>
                </a:cubicBezTo>
                <a:close/>
              </a:path>
            </a:pathLst>
          </a:custGeom>
          <a:solidFill>
            <a:srgbClr val="BBE2FF">
              <a:alpha val="64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txBox="1"/>
          <p:nvPr>
            <p:ph type="title"/>
          </p:nvPr>
        </p:nvSpPr>
        <p:spPr>
          <a:xfrm>
            <a:off x="720000" y="382600"/>
            <a:ext cx="5424900" cy="11472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0" sz="3000">
                <a:latin typeface="Montserrat ExtraBold"/>
                <a:ea typeface="Montserrat ExtraBold"/>
                <a:cs typeface="Montserrat ExtraBold"/>
                <a:sym typeface="Montserrat ExtraBold"/>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03" name="Google Shape;10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b="1" sz="35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1pPr>
            <a:lvl2pPr indent="-317500" lvl="1" marL="9144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2pPr>
            <a:lvl3pPr indent="-317500" lvl="2" marL="13716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3pPr>
            <a:lvl4pPr indent="-317500" lvl="3" marL="18288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4pPr>
            <a:lvl5pPr indent="-317500" lvl="4" marL="22860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5pPr>
            <a:lvl6pPr indent="-317500" lvl="5" marL="27432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6pPr>
            <a:lvl7pPr indent="-317500" lvl="6" marL="32004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7pPr>
            <a:lvl8pPr indent="-317500" lvl="7" marL="36576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8pPr>
            <a:lvl9pPr indent="-317500" lvl="8" marL="4114800">
              <a:lnSpc>
                <a:spcPct val="115000"/>
              </a:lnSpc>
              <a:spcBef>
                <a:spcPts val="1600"/>
              </a:spcBef>
              <a:spcAft>
                <a:spcPts val="1600"/>
              </a:spcAft>
              <a:buClr>
                <a:schemeClr val="dk1"/>
              </a:buClr>
              <a:buSzPts val="1400"/>
              <a:buFont typeface="Barlow Medium"/>
              <a:buChar char="■"/>
              <a:defRPr>
                <a:solidFill>
                  <a:schemeClr val="dk1"/>
                </a:solidFill>
                <a:latin typeface="Barlow Medium"/>
                <a:ea typeface="Barlow Medium"/>
                <a:cs typeface="Barlow Medium"/>
                <a:sym typeface="Barlow Mediu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Medium"/>
                <a:ea typeface="Barlow Medium"/>
                <a:cs typeface="Barlow Medium"/>
                <a:sym typeface="Barlow Medium"/>
              </a:defRPr>
            </a:lvl1pPr>
            <a:lvl2pPr lvl="1" algn="r">
              <a:buNone/>
              <a:defRPr sz="1300">
                <a:solidFill>
                  <a:schemeClr val="dk1"/>
                </a:solidFill>
                <a:latin typeface="Barlow Medium"/>
                <a:ea typeface="Barlow Medium"/>
                <a:cs typeface="Barlow Medium"/>
                <a:sym typeface="Barlow Medium"/>
              </a:defRPr>
            </a:lvl2pPr>
            <a:lvl3pPr lvl="2" algn="r">
              <a:buNone/>
              <a:defRPr sz="1300">
                <a:solidFill>
                  <a:schemeClr val="dk1"/>
                </a:solidFill>
                <a:latin typeface="Barlow Medium"/>
                <a:ea typeface="Barlow Medium"/>
                <a:cs typeface="Barlow Medium"/>
                <a:sym typeface="Barlow Medium"/>
              </a:defRPr>
            </a:lvl3pPr>
            <a:lvl4pPr lvl="3" algn="r">
              <a:buNone/>
              <a:defRPr sz="1300">
                <a:solidFill>
                  <a:schemeClr val="dk1"/>
                </a:solidFill>
                <a:latin typeface="Barlow Medium"/>
                <a:ea typeface="Barlow Medium"/>
                <a:cs typeface="Barlow Medium"/>
                <a:sym typeface="Barlow Medium"/>
              </a:defRPr>
            </a:lvl4pPr>
            <a:lvl5pPr lvl="4" algn="r">
              <a:buNone/>
              <a:defRPr sz="1300">
                <a:solidFill>
                  <a:schemeClr val="dk1"/>
                </a:solidFill>
                <a:latin typeface="Barlow Medium"/>
                <a:ea typeface="Barlow Medium"/>
                <a:cs typeface="Barlow Medium"/>
                <a:sym typeface="Barlow Medium"/>
              </a:defRPr>
            </a:lvl5pPr>
            <a:lvl6pPr lvl="5" algn="r">
              <a:buNone/>
              <a:defRPr sz="1300">
                <a:solidFill>
                  <a:schemeClr val="dk1"/>
                </a:solidFill>
                <a:latin typeface="Barlow Medium"/>
                <a:ea typeface="Barlow Medium"/>
                <a:cs typeface="Barlow Medium"/>
                <a:sym typeface="Barlow Medium"/>
              </a:defRPr>
            </a:lvl6pPr>
            <a:lvl7pPr lvl="6" algn="r">
              <a:buNone/>
              <a:defRPr sz="1300">
                <a:solidFill>
                  <a:schemeClr val="dk1"/>
                </a:solidFill>
                <a:latin typeface="Barlow Medium"/>
                <a:ea typeface="Barlow Medium"/>
                <a:cs typeface="Barlow Medium"/>
                <a:sym typeface="Barlow Medium"/>
              </a:defRPr>
            </a:lvl7pPr>
            <a:lvl8pPr lvl="7" algn="r">
              <a:buNone/>
              <a:defRPr sz="1300">
                <a:solidFill>
                  <a:schemeClr val="dk1"/>
                </a:solidFill>
                <a:latin typeface="Barlow Medium"/>
                <a:ea typeface="Barlow Medium"/>
                <a:cs typeface="Barlow Medium"/>
                <a:sym typeface="Barlow Medium"/>
              </a:defRPr>
            </a:lvl8pPr>
            <a:lvl9pPr lvl="8" algn="r">
              <a:buNone/>
              <a:defRPr sz="1300">
                <a:solidFill>
                  <a:schemeClr val="dk1"/>
                </a:solidFill>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2.jp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jpg"/><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0.jpg"/><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grpSp>
        <p:nvGrpSpPr>
          <p:cNvPr id="339" name="Google Shape;339;p34"/>
          <p:cNvGrpSpPr/>
          <p:nvPr/>
        </p:nvGrpSpPr>
        <p:grpSpPr>
          <a:xfrm>
            <a:off x="7162058" y="3371544"/>
            <a:ext cx="1992177" cy="1314269"/>
            <a:chOff x="5000093" y="2345964"/>
            <a:chExt cx="4317679" cy="2616502"/>
          </a:xfrm>
        </p:grpSpPr>
        <p:sp>
          <p:nvSpPr>
            <p:cNvPr id="340" name="Google Shape;340;p34"/>
            <p:cNvSpPr/>
            <p:nvPr/>
          </p:nvSpPr>
          <p:spPr>
            <a:xfrm>
              <a:off x="5893839" y="4648879"/>
              <a:ext cx="1429278" cy="243891"/>
            </a:xfrm>
            <a:custGeom>
              <a:rect b="b" l="l" r="r" t="t"/>
              <a:pathLst>
                <a:path extrusionOk="0" h="2656" w="15565">
                  <a:moveTo>
                    <a:pt x="15524" y="1188"/>
                  </a:moveTo>
                  <a:lnTo>
                    <a:pt x="15464" y="1218"/>
                  </a:lnTo>
                  <a:cubicBezTo>
                    <a:pt x="15394" y="1238"/>
                    <a:pt x="15325" y="1248"/>
                    <a:pt x="15245" y="1258"/>
                  </a:cubicBezTo>
                  <a:lnTo>
                    <a:pt x="15205" y="1258"/>
                  </a:lnTo>
                  <a:cubicBezTo>
                    <a:pt x="15205" y="1258"/>
                    <a:pt x="15194" y="1268"/>
                    <a:pt x="15185" y="1268"/>
                  </a:cubicBezTo>
                  <a:cubicBezTo>
                    <a:pt x="15174" y="1278"/>
                    <a:pt x="15145" y="1298"/>
                    <a:pt x="15125" y="1308"/>
                  </a:cubicBezTo>
                  <a:cubicBezTo>
                    <a:pt x="15105" y="1318"/>
                    <a:pt x="15075" y="1328"/>
                    <a:pt x="15045" y="1338"/>
                  </a:cubicBezTo>
                  <a:cubicBezTo>
                    <a:pt x="14985" y="1368"/>
                    <a:pt x="14905" y="1388"/>
                    <a:pt x="14835" y="1388"/>
                  </a:cubicBezTo>
                  <a:cubicBezTo>
                    <a:pt x="14815" y="1388"/>
                    <a:pt x="14805" y="1388"/>
                    <a:pt x="14795" y="1398"/>
                  </a:cubicBezTo>
                  <a:cubicBezTo>
                    <a:pt x="14786" y="1398"/>
                    <a:pt x="14786" y="1398"/>
                    <a:pt x="14775" y="1408"/>
                  </a:cubicBezTo>
                  <a:cubicBezTo>
                    <a:pt x="14766" y="1418"/>
                    <a:pt x="14746" y="1428"/>
                    <a:pt x="14735" y="1438"/>
                  </a:cubicBezTo>
                  <a:lnTo>
                    <a:pt x="14715" y="1448"/>
                  </a:lnTo>
                  <a:cubicBezTo>
                    <a:pt x="14695" y="1458"/>
                    <a:pt x="14666" y="1478"/>
                    <a:pt x="14635" y="1488"/>
                  </a:cubicBezTo>
                  <a:cubicBezTo>
                    <a:pt x="14575" y="1508"/>
                    <a:pt x="14506" y="1527"/>
                    <a:pt x="14436" y="1538"/>
                  </a:cubicBezTo>
                  <a:lnTo>
                    <a:pt x="14396" y="1538"/>
                  </a:lnTo>
                  <a:cubicBezTo>
                    <a:pt x="14396" y="1547"/>
                    <a:pt x="14396" y="1547"/>
                    <a:pt x="14386" y="1547"/>
                  </a:cubicBezTo>
                  <a:lnTo>
                    <a:pt x="14336" y="1598"/>
                  </a:lnTo>
                  <a:cubicBezTo>
                    <a:pt x="14316" y="1607"/>
                    <a:pt x="14286" y="1627"/>
                    <a:pt x="14256" y="1638"/>
                  </a:cubicBezTo>
                  <a:lnTo>
                    <a:pt x="14246" y="1638"/>
                  </a:lnTo>
                  <a:cubicBezTo>
                    <a:pt x="14276" y="1647"/>
                    <a:pt x="14306" y="1647"/>
                    <a:pt x="14346" y="1647"/>
                  </a:cubicBezTo>
                  <a:cubicBezTo>
                    <a:pt x="14376" y="1647"/>
                    <a:pt x="14416" y="1658"/>
                    <a:pt x="14446" y="1667"/>
                  </a:cubicBezTo>
                  <a:cubicBezTo>
                    <a:pt x="14526" y="1678"/>
                    <a:pt x="14595" y="1698"/>
                    <a:pt x="14646" y="1738"/>
                  </a:cubicBezTo>
                  <a:cubicBezTo>
                    <a:pt x="14655" y="1738"/>
                    <a:pt x="14655" y="1738"/>
                    <a:pt x="14666" y="1747"/>
                  </a:cubicBezTo>
                  <a:lnTo>
                    <a:pt x="14815" y="1747"/>
                  </a:lnTo>
                  <a:cubicBezTo>
                    <a:pt x="14855" y="1757"/>
                    <a:pt x="14885" y="1757"/>
                    <a:pt x="14925" y="1767"/>
                  </a:cubicBezTo>
                  <a:cubicBezTo>
                    <a:pt x="14975" y="1777"/>
                    <a:pt x="15015" y="1787"/>
                    <a:pt x="15055" y="1797"/>
                  </a:cubicBezTo>
                  <a:cubicBezTo>
                    <a:pt x="15384" y="1658"/>
                    <a:pt x="15564" y="1498"/>
                    <a:pt x="15564" y="1328"/>
                  </a:cubicBezTo>
                  <a:cubicBezTo>
                    <a:pt x="15564" y="1278"/>
                    <a:pt x="15554" y="1238"/>
                    <a:pt x="15524" y="1188"/>
                  </a:cubicBezTo>
                  <a:close/>
                  <a:moveTo>
                    <a:pt x="7787" y="1"/>
                  </a:moveTo>
                  <a:cubicBezTo>
                    <a:pt x="3485" y="1"/>
                    <a:pt x="1" y="599"/>
                    <a:pt x="1" y="1328"/>
                  </a:cubicBezTo>
                  <a:cubicBezTo>
                    <a:pt x="1" y="2057"/>
                    <a:pt x="3485" y="2656"/>
                    <a:pt x="7787" y="2656"/>
                  </a:cubicBezTo>
                  <a:cubicBezTo>
                    <a:pt x="10233" y="2656"/>
                    <a:pt x="12419" y="2456"/>
                    <a:pt x="13847" y="2157"/>
                  </a:cubicBezTo>
                  <a:cubicBezTo>
                    <a:pt x="13827" y="2146"/>
                    <a:pt x="13807" y="2146"/>
                    <a:pt x="13797" y="2137"/>
                  </a:cubicBezTo>
                  <a:lnTo>
                    <a:pt x="13777" y="2117"/>
                  </a:lnTo>
                  <a:lnTo>
                    <a:pt x="13717" y="2117"/>
                  </a:lnTo>
                  <a:cubicBezTo>
                    <a:pt x="13687" y="2117"/>
                    <a:pt x="13657" y="2117"/>
                    <a:pt x="13617" y="2106"/>
                  </a:cubicBezTo>
                  <a:cubicBezTo>
                    <a:pt x="13588" y="2106"/>
                    <a:pt x="13548" y="2097"/>
                    <a:pt x="13508" y="2097"/>
                  </a:cubicBezTo>
                  <a:cubicBezTo>
                    <a:pt x="13448" y="2077"/>
                    <a:pt x="13398" y="2067"/>
                    <a:pt x="13348" y="2037"/>
                  </a:cubicBezTo>
                  <a:cubicBezTo>
                    <a:pt x="13338" y="2037"/>
                    <a:pt x="13328" y="2027"/>
                    <a:pt x="13308" y="2017"/>
                  </a:cubicBezTo>
                  <a:cubicBezTo>
                    <a:pt x="13308" y="2017"/>
                    <a:pt x="13298" y="2007"/>
                    <a:pt x="13288" y="2007"/>
                  </a:cubicBezTo>
                  <a:lnTo>
                    <a:pt x="13228" y="2007"/>
                  </a:lnTo>
                  <a:cubicBezTo>
                    <a:pt x="13208" y="2007"/>
                    <a:pt x="13168" y="1997"/>
                    <a:pt x="13138" y="1997"/>
                  </a:cubicBezTo>
                  <a:cubicBezTo>
                    <a:pt x="13098" y="1987"/>
                    <a:pt x="13068" y="1987"/>
                    <a:pt x="13029" y="1977"/>
                  </a:cubicBezTo>
                  <a:cubicBezTo>
                    <a:pt x="12949" y="1957"/>
                    <a:pt x="12878" y="1937"/>
                    <a:pt x="12829" y="1897"/>
                  </a:cubicBezTo>
                  <a:cubicBezTo>
                    <a:pt x="12829" y="1897"/>
                    <a:pt x="12819" y="1897"/>
                    <a:pt x="12809" y="1887"/>
                  </a:cubicBezTo>
                  <a:lnTo>
                    <a:pt x="12759" y="1887"/>
                  </a:lnTo>
                  <a:cubicBezTo>
                    <a:pt x="12729" y="1887"/>
                    <a:pt x="12689" y="1877"/>
                    <a:pt x="12659" y="1877"/>
                  </a:cubicBezTo>
                  <a:cubicBezTo>
                    <a:pt x="12619" y="1867"/>
                    <a:pt x="12589" y="1867"/>
                    <a:pt x="12549" y="1857"/>
                  </a:cubicBezTo>
                  <a:cubicBezTo>
                    <a:pt x="12529" y="1847"/>
                    <a:pt x="12499" y="1847"/>
                    <a:pt x="12479" y="1837"/>
                  </a:cubicBezTo>
                  <a:cubicBezTo>
                    <a:pt x="12430" y="1817"/>
                    <a:pt x="12390" y="1797"/>
                    <a:pt x="12359" y="1777"/>
                  </a:cubicBezTo>
                  <a:cubicBezTo>
                    <a:pt x="12350" y="1777"/>
                    <a:pt x="12339" y="1767"/>
                    <a:pt x="12339" y="1767"/>
                  </a:cubicBezTo>
                  <a:cubicBezTo>
                    <a:pt x="12319" y="1767"/>
                    <a:pt x="12299" y="1767"/>
                    <a:pt x="12279" y="1757"/>
                  </a:cubicBezTo>
                  <a:cubicBezTo>
                    <a:pt x="12250" y="1757"/>
                    <a:pt x="12220" y="1757"/>
                    <a:pt x="12190" y="1747"/>
                  </a:cubicBezTo>
                  <a:cubicBezTo>
                    <a:pt x="12150" y="1747"/>
                    <a:pt x="12110" y="1738"/>
                    <a:pt x="12080" y="1727"/>
                  </a:cubicBezTo>
                  <a:cubicBezTo>
                    <a:pt x="12030" y="1718"/>
                    <a:pt x="11980" y="1707"/>
                    <a:pt x="11940" y="1687"/>
                  </a:cubicBezTo>
                  <a:cubicBezTo>
                    <a:pt x="11920" y="1678"/>
                    <a:pt x="11900" y="1658"/>
                    <a:pt x="11891" y="1647"/>
                  </a:cubicBezTo>
                  <a:cubicBezTo>
                    <a:pt x="11880" y="1647"/>
                    <a:pt x="11880" y="1638"/>
                    <a:pt x="11871" y="1638"/>
                  </a:cubicBezTo>
                  <a:lnTo>
                    <a:pt x="11811" y="1638"/>
                  </a:lnTo>
                  <a:cubicBezTo>
                    <a:pt x="11791" y="1627"/>
                    <a:pt x="11751" y="1627"/>
                    <a:pt x="11720" y="1618"/>
                  </a:cubicBezTo>
                  <a:cubicBezTo>
                    <a:pt x="11680" y="1618"/>
                    <a:pt x="11651" y="1607"/>
                    <a:pt x="11611" y="1598"/>
                  </a:cubicBezTo>
                  <a:cubicBezTo>
                    <a:pt x="11531" y="1578"/>
                    <a:pt x="11471" y="1547"/>
                    <a:pt x="11421" y="1518"/>
                  </a:cubicBezTo>
                  <a:cubicBezTo>
                    <a:pt x="11421" y="1508"/>
                    <a:pt x="11411" y="1508"/>
                    <a:pt x="11411" y="1508"/>
                  </a:cubicBezTo>
                  <a:cubicBezTo>
                    <a:pt x="11391" y="1508"/>
                    <a:pt x="11371" y="1498"/>
                    <a:pt x="11351" y="1498"/>
                  </a:cubicBezTo>
                  <a:cubicBezTo>
                    <a:pt x="11321" y="1498"/>
                    <a:pt x="11292" y="1488"/>
                    <a:pt x="11261" y="1488"/>
                  </a:cubicBezTo>
                  <a:cubicBezTo>
                    <a:pt x="11221" y="1478"/>
                    <a:pt x="11192" y="1468"/>
                    <a:pt x="11152" y="1458"/>
                  </a:cubicBezTo>
                  <a:cubicBezTo>
                    <a:pt x="11072" y="1438"/>
                    <a:pt x="11012" y="1408"/>
                    <a:pt x="10962" y="1368"/>
                  </a:cubicBezTo>
                  <a:cubicBezTo>
                    <a:pt x="10952" y="1358"/>
                    <a:pt x="10932" y="1348"/>
                    <a:pt x="10922" y="1338"/>
                  </a:cubicBezTo>
                  <a:cubicBezTo>
                    <a:pt x="10912" y="1318"/>
                    <a:pt x="10902" y="1308"/>
                    <a:pt x="10892" y="1288"/>
                  </a:cubicBezTo>
                  <a:cubicBezTo>
                    <a:pt x="10882" y="1268"/>
                    <a:pt x="10872" y="1238"/>
                    <a:pt x="10862" y="1208"/>
                  </a:cubicBezTo>
                  <a:cubicBezTo>
                    <a:pt x="10852" y="1148"/>
                    <a:pt x="10852" y="1099"/>
                    <a:pt x="10852" y="1068"/>
                  </a:cubicBezTo>
                  <a:lnTo>
                    <a:pt x="10872" y="909"/>
                  </a:lnTo>
                  <a:lnTo>
                    <a:pt x="10872" y="879"/>
                  </a:lnTo>
                  <a:lnTo>
                    <a:pt x="10872" y="859"/>
                  </a:lnTo>
                  <a:cubicBezTo>
                    <a:pt x="10882" y="849"/>
                    <a:pt x="10882" y="839"/>
                    <a:pt x="10882" y="839"/>
                  </a:cubicBezTo>
                  <a:cubicBezTo>
                    <a:pt x="10902" y="799"/>
                    <a:pt x="10952" y="769"/>
                    <a:pt x="10992" y="769"/>
                  </a:cubicBezTo>
                  <a:lnTo>
                    <a:pt x="11042" y="769"/>
                  </a:lnTo>
                  <a:cubicBezTo>
                    <a:pt x="11062" y="769"/>
                    <a:pt x="11082" y="779"/>
                    <a:pt x="11101" y="779"/>
                  </a:cubicBezTo>
                  <a:cubicBezTo>
                    <a:pt x="11132" y="779"/>
                    <a:pt x="11161" y="789"/>
                    <a:pt x="11192" y="789"/>
                  </a:cubicBezTo>
                  <a:cubicBezTo>
                    <a:pt x="11221" y="799"/>
                    <a:pt x="11261" y="809"/>
                    <a:pt x="11292" y="819"/>
                  </a:cubicBezTo>
                  <a:cubicBezTo>
                    <a:pt x="11371" y="839"/>
                    <a:pt x="11431" y="869"/>
                    <a:pt x="11471" y="909"/>
                  </a:cubicBezTo>
                  <a:cubicBezTo>
                    <a:pt x="11481" y="909"/>
                    <a:pt x="11481" y="909"/>
                    <a:pt x="11481" y="919"/>
                  </a:cubicBezTo>
                  <a:lnTo>
                    <a:pt x="11521" y="919"/>
                  </a:lnTo>
                  <a:cubicBezTo>
                    <a:pt x="11551" y="919"/>
                    <a:pt x="11581" y="929"/>
                    <a:pt x="11611" y="929"/>
                  </a:cubicBezTo>
                  <a:cubicBezTo>
                    <a:pt x="11651" y="939"/>
                    <a:pt x="11680" y="948"/>
                    <a:pt x="11711" y="948"/>
                  </a:cubicBezTo>
                  <a:cubicBezTo>
                    <a:pt x="11791" y="968"/>
                    <a:pt x="11851" y="999"/>
                    <a:pt x="11900" y="1039"/>
                  </a:cubicBezTo>
                  <a:cubicBezTo>
                    <a:pt x="11900" y="1039"/>
                    <a:pt x="11900" y="1048"/>
                    <a:pt x="11910" y="1048"/>
                  </a:cubicBezTo>
                  <a:lnTo>
                    <a:pt x="11950" y="1048"/>
                  </a:lnTo>
                  <a:cubicBezTo>
                    <a:pt x="11980" y="1059"/>
                    <a:pt x="12020" y="1059"/>
                    <a:pt x="12050" y="1059"/>
                  </a:cubicBezTo>
                  <a:cubicBezTo>
                    <a:pt x="12080" y="1068"/>
                    <a:pt x="12120" y="1079"/>
                    <a:pt x="12150" y="1079"/>
                  </a:cubicBezTo>
                  <a:cubicBezTo>
                    <a:pt x="12230" y="1099"/>
                    <a:pt x="12290" y="1128"/>
                    <a:pt x="12339" y="1168"/>
                  </a:cubicBezTo>
                  <a:lnTo>
                    <a:pt x="12350" y="1178"/>
                  </a:lnTo>
                  <a:lnTo>
                    <a:pt x="12399" y="1178"/>
                  </a:lnTo>
                  <a:cubicBezTo>
                    <a:pt x="12430" y="1178"/>
                    <a:pt x="12459" y="1188"/>
                    <a:pt x="12489" y="1188"/>
                  </a:cubicBezTo>
                  <a:cubicBezTo>
                    <a:pt x="12529" y="1198"/>
                    <a:pt x="12559" y="1198"/>
                    <a:pt x="12599" y="1208"/>
                  </a:cubicBezTo>
                  <a:cubicBezTo>
                    <a:pt x="12669" y="1228"/>
                    <a:pt x="12739" y="1248"/>
                    <a:pt x="12789" y="1288"/>
                  </a:cubicBezTo>
                  <a:lnTo>
                    <a:pt x="12799" y="1298"/>
                  </a:lnTo>
                  <a:lnTo>
                    <a:pt x="12849" y="1298"/>
                  </a:lnTo>
                  <a:cubicBezTo>
                    <a:pt x="12878" y="1298"/>
                    <a:pt x="12909" y="1308"/>
                    <a:pt x="12949" y="1308"/>
                  </a:cubicBezTo>
                  <a:cubicBezTo>
                    <a:pt x="12969" y="1308"/>
                    <a:pt x="12989" y="1318"/>
                    <a:pt x="13009" y="1318"/>
                  </a:cubicBezTo>
                  <a:cubicBezTo>
                    <a:pt x="13029" y="1318"/>
                    <a:pt x="13038" y="1328"/>
                    <a:pt x="13049" y="1328"/>
                  </a:cubicBezTo>
                  <a:cubicBezTo>
                    <a:pt x="13098" y="1338"/>
                    <a:pt x="13138" y="1348"/>
                    <a:pt x="13178" y="1368"/>
                  </a:cubicBezTo>
                  <a:cubicBezTo>
                    <a:pt x="13178" y="1368"/>
                    <a:pt x="13188" y="1358"/>
                    <a:pt x="13198" y="1358"/>
                  </a:cubicBezTo>
                  <a:cubicBezTo>
                    <a:pt x="13208" y="1348"/>
                    <a:pt x="13228" y="1338"/>
                    <a:pt x="13238" y="1328"/>
                  </a:cubicBezTo>
                  <a:cubicBezTo>
                    <a:pt x="13268" y="1308"/>
                    <a:pt x="13308" y="1298"/>
                    <a:pt x="13348" y="1288"/>
                  </a:cubicBezTo>
                  <a:lnTo>
                    <a:pt x="13437" y="1258"/>
                  </a:lnTo>
                  <a:lnTo>
                    <a:pt x="13488" y="1258"/>
                  </a:lnTo>
                  <a:lnTo>
                    <a:pt x="13508" y="1238"/>
                  </a:lnTo>
                  <a:cubicBezTo>
                    <a:pt x="13528" y="1228"/>
                    <a:pt x="13548" y="1208"/>
                    <a:pt x="13568" y="1188"/>
                  </a:cubicBezTo>
                  <a:cubicBezTo>
                    <a:pt x="13588" y="1178"/>
                    <a:pt x="13617" y="1159"/>
                    <a:pt x="13647" y="1148"/>
                  </a:cubicBezTo>
                  <a:cubicBezTo>
                    <a:pt x="13707" y="1119"/>
                    <a:pt x="13757" y="1099"/>
                    <a:pt x="13827" y="1088"/>
                  </a:cubicBezTo>
                  <a:lnTo>
                    <a:pt x="13867" y="1088"/>
                  </a:lnTo>
                  <a:cubicBezTo>
                    <a:pt x="13877" y="1079"/>
                    <a:pt x="13897" y="1079"/>
                    <a:pt x="13907" y="1079"/>
                  </a:cubicBezTo>
                  <a:cubicBezTo>
                    <a:pt x="13917" y="1079"/>
                    <a:pt x="13927" y="1068"/>
                    <a:pt x="13927" y="1068"/>
                  </a:cubicBezTo>
                  <a:cubicBezTo>
                    <a:pt x="13947" y="1048"/>
                    <a:pt x="13967" y="1039"/>
                    <a:pt x="13996" y="1019"/>
                  </a:cubicBezTo>
                  <a:cubicBezTo>
                    <a:pt x="14016" y="1008"/>
                    <a:pt x="14047" y="988"/>
                    <a:pt x="14076" y="979"/>
                  </a:cubicBezTo>
                  <a:cubicBezTo>
                    <a:pt x="14127" y="959"/>
                    <a:pt x="14176" y="939"/>
                    <a:pt x="14246" y="929"/>
                  </a:cubicBezTo>
                  <a:lnTo>
                    <a:pt x="14306" y="929"/>
                  </a:lnTo>
                  <a:cubicBezTo>
                    <a:pt x="14316" y="919"/>
                    <a:pt x="14336" y="919"/>
                    <a:pt x="14346" y="919"/>
                  </a:cubicBezTo>
                  <a:cubicBezTo>
                    <a:pt x="14356" y="919"/>
                    <a:pt x="14366" y="909"/>
                    <a:pt x="14376" y="899"/>
                  </a:cubicBezTo>
                  <a:cubicBezTo>
                    <a:pt x="14386" y="889"/>
                    <a:pt x="14416" y="879"/>
                    <a:pt x="14436" y="859"/>
                  </a:cubicBezTo>
                  <a:cubicBezTo>
                    <a:pt x="14466" y="849"/>
                    <a:pt x="14496" y="829"/>
                    <a:pt x="14526" y="819"/>
                  </a:cubicBezTo>
                  <a:lnTo>
                    <a:pt x="14536" y="819"/>
                  </a:lnTo>
                  <a:cubicBezTo>
                    <a:pt x="14546" y="809"/>
                    <a:pt x="14566" y="809"/>
                    <a:pt x="14586" y="799"/>
                  </a:cubicBezTo>
                  <a:cubicBezTo>
                    <a:pt x="14606" y="799"/>
                    <a:pt x="14635" y="789"/>
                    <a:pt x="14655" y="789"/>
                  </a:cubicBezTo>
                  <a:cubicBezTo>
                    <a:pt x="14686" y="779"/>
                    <a:pt x="14726" y="779"/>
                    <a:pt x="14755" y="779"/>
                  </a:cubicBezTo>
                  <a:cubicBezTo>
                    <a:pt x="14775" y="769"/>
                    <a:pt x="14786" y="769"/>
                    <a:pt x="14805" y="769"/>
                  </a:cubicBezTo>
                  <a:cubicBezTo>
                    <a:pt x="14815" y="769"/>
                    <a:pt x="14815" y="759"/>
                    <a:pt x="14825" y="759"/>
                  </a:cubicBezTo>
                  <a:cubicBezTo>
                    <a:pt x="13577" y="310"/>
                    <a:pt x="10892" y="1"/>
                    <a:pt x="7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4"/>
            <p:cNvSpPr/>
            <p:nvPr/>
          </p:nvSpPr>
          <p:spPr>
            <a:xfrm>
              <a:off x="6912286" y="4742359"/>
              <a:ext cx="19375" cy="21120"/>
            </a:xfrm>
            <a:custGeom>
              <a:rect b="b" l="l" r="r" t="t"/>
              <a:pathLst>
                <a:path extrusionOk="0" h="230" w="211">
                  <a:moveTo>
                    <a:pt x="10" y="1"/>
                  </a:moveTo>
                  <a:lnTo>
                    <a:pt x="1" y="70"/>
                  </a:lnTo>
                  <a:lnTo>
                    <a:pt x="1" y="141"/>
                  </a:lnTo>
                  <a:lnTo>
                    <a:pt x="10" y="150"/>
                  </a:lnTo>
                  <a:cubicBezTo>
                    <a:pt x="10" y="160"/>
                    <a:pt x="21" y="160"/>
                    <a:pt x="21" y="170"/>
                  </a:cubicBezTo>
                  <a:cubicBezTo>
                    <a:pt x="30" y="180"/>
                    <a:pt x="70" y="200"/>
                    <a:pt x="130" y="210"/>
                  </a:cubicBezTo>
                  <a:cubicBezTo>
                    <a:pt x="150" y="220"/>
                    <a:pt x="181" y="230"/>
                    <a:pt x="201" y="230"/>
                  </a:cubicBezTo>
                  <a:lnTo>
                    <a:pt x="201" y="210"/>
                  </a:lnTo>
                  <a:lnTo>
                    <a:pt x="201" y="200"/>
                  </a:lnTo>
                  <a:lnTo>
                    <a:pt x="210" y="61"/>
                  </a:lnTo>
                  <a:cubicBezTo>
                    <a:pt x="190" y="50"/>
                    <a:pt x="170" y="41"/>
                    <a:pt x="130" y="30"/>
                  </a:cubicBezTo>
                  <a:cubicBezTo>
                    <a:pt x="110" y="21"/>
                    <a:pt x="81" y="10"/>
                    <a:pt x="61" y="10"/>
                  </a:cubicBezTo>
                  <a:cubicBezTo>
                    <a:pt x="41" y="10"/>
                    <a:pt x="21" y="1"/>
                    <a:pt x="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4"/>
            <p:cNvSpPr/>
            <p:nvPr/>
          </p:nvSpPr>
          <p:spPr>
            <a:xfrm>
              <a:off x="6890340" y="4719402"/>
              <a:ext cx="57759" cy="67952"/>
            </a:xfrm>
            <a:custGeom>
              <a:rect b="b" l="l" r="r" t="t"/>
              <a:pathLst>
                <a:path extrusionOk="0" h="740" w="629">
                  <a:moveTo>
                    <a:pt x="140" y="1"/>
                  </a:moveTo>
                  <a:cubicBezTo>
                    <a:pt x="100" y="1"/>
                    <a:pt x="50" y="31"/>
                    <a:pt x="30" y="71"/>
                  </a:cubicBezTo>
                  <a:cubicBezTo>
                    <a:pt x="30" y="71"/>
                    <a:pt x="30" y="81"/>
                    <a:pt x="20" y="91"/>
                  </a:cubicBezTo>
                  <a:lnTo>
                    <a:pt x="20" y="111"/>
                  </a:lnTo>
                  <a:lnTo>
                    <a:pt x="20" y="141"/>
                  </a:lnTo>
                  <a:lnTo>
                    <a:pt x="0" y="300"/>
                  </a:lnTo>
                  <a:cubicBezTo>
                    <a:pt x="0" y="331"/>
                    <a:pt x="0" y="380"/>
                    <a:pt x="10" y="440"/>
                  </a:cubicBezTo>
                  <a:cubicBezTo>
                    <a:pt x="20" y="470"/>
                    <a:pt x="30" y="500"/>
                    <a:pt x="40" y="520"/>
                  </a:cubicBezTo>
                  <a:cubicBezTo>
                    <a:pt x="50" y="540"/>
                    <a:pt x="60" y="550"/>
                    <a:pt x="70" y="570"/>
                  </a:cubicBezTo>
                  <a:cubicBezTo>
                    <a:pt x="80" y="580"/>
                    <a:pt x="100" y="590"/>
                    <a:pt x="110" y="600"/>
                  </a:cubicBezTo>
                  <a:cubicBezTo>
                    <a:pt x="160" y="640"/>
                    <a:pt x="220" y="670"/>
                    <a:pt x="300" y="690"/>
                  </a:cubicBezTo>
                  <a:cubicBezTo>
                    <a:pt x="340" y="700"/>
                    <a:pt x="369" y="710"/>
                    <a:pt x="409" y="720"/>
                  </a:cubicBezTo>
                  <a:cubicBezTo>
                    <a:pt x="440" y="720"/>
                    <a:pt x="469" y="730"/>
                    <a:pt x="499" y="730"/>
                  </a:cubicBezTo>
                  <a:cubicBezTo>
                    <a:pt x="519" y="730"/>
                    <a:pt x="539" y="740"/>
                    <a:pt x="559" y="740"/>
                  </a:cubicBezTo>
                  <a:cubicBezTo>
                    <a:pt x="509" y="700"/>
                    <a:pt x="479" y="650"/>
                    <a:pt x="460" y="590"/>
                  </a:cubicBezTo>
                  <a:cubicBezTo>
                    <a:pt x="449" y="560"/>
                    <a:pt x="440" y="520"/>
                    <a:pt x="440" y="480"/>
                  </a:cubicBezTo>
                  <a:cubicBezTo>
                    <a:pt x="420" y="480"/>
                    <a:pt x="389" y="470"/>
                    <a:pt x="369" y="460"/>
                  </a:cubicBezTo>
                  <a:cubicBezTo>
                    <a:pt x="309" y="450"/>
                    <a:pt x="269" y="430"/>
                    <a:pt x="260" y="420"/>
                  </a:cubicBezTo>
                  <a:cubicBezTo>
                    <a:pt x="260" y="410"/>
                    <a:pt x="249" y="410"/>
                    <a:pt x="249" y="400"/>
                  </a:cubicBezTo>
                  <a:lnTo>
                    <a:pt x="240" y="391"/>
                  </a:lnTo>
                  <a:lnTo>
                    <a:pt x="240" y="320"/>
                  </a:lnTo>
                  <a:lnTo>
                    <a:pt x="249" y="251"/>
                  </a:lnTo>
                  <a:cubicBezTo>
                    <a:pt x="260" y="251"/>
                    <a:pt x="280" y="260"/>
                    <a:pt x="300" y="260"/>
                  </a:cubicBezTo>
                  <a:cubicBezTo>
                    <a:pt x="320" y="260"/>
                    <a:pt x="349" y="271"/>
                    <a:pt x="369" y="280"/>
                  </a:cubicBezTo>
                  <a:cubicBezTo>
                    <a:pt x="409" y="291"/>
                    <a:pt x="429" y="300"/>
                    <a:pt x="449" y="311"/>
                  </a:cubicBezTo>
                  <a:lnTo>
                    <a:pt x="449" y="280"/>
                  </a:lnTo>
                  <a:lnTo>
                    <a:pt x="449" y="251"/>
                  </a:lnTo>
                  <a:lnTo>
                    <a:pt x="449" y="240"/>
                  </a:lnTo>
                  <a:lnTo>
                    <a:pt x="460" y="220"/>
                  </a:lnTo>
                  <a:cubicBezTo>
                    <a:pt x="479" y="180"/>
                    <a:pt x="529" y="141"/>
                    <a:pt x="579" y="141"/>
                  </a:cubicBezTo>
                  <a:lnTo>
                    <a:pt x="599" y="141"/>
                  </a:lnTo>
                  <a:cubicBezTo>
                    <a:pt x="609" y="151"/>
                    <a:pt x="619" y="151"/>
                    <a:pt x="629" y="151"/>
                  </a:cubicBezTo>
                  <a:cubicBezTo>
                    <a:pt x="629" y="141"/>
                    <a:pt x="629" y="141"/>
                    <a:pt x="619" y="141"/>
                  </a:cubicBezTo>
                  <a:cubicBezTo>
                    <a:pt x="579" y="101"/>
                    <a:pt x="519" y="71"/>
                    <a:pt x="440" y="51"/>
                  </a:cubicBezTo>
                  <a:cubicBezTo>
                    <a:pt x="409" y="41"/>
                    <a:pt x="369" y="31"/>
                    <a:pt x="340" y="21"/>
                  </a:cubicBezTo>
                  <a:cubicBezTo>
                    <a:pt x="309" y="21"/>
                    <a:pt x="280" y="11"/>
                    <a:pt x="249" y="11"/>
                  </a:cubicBezTo>
                  <a:cubicBezTo>
                    <a:pt x="230" y="11"/>
                    <a:pt x="210"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4"/>
            <p:cNvSpPr/>
            <p:nvPr/>
          </p:nvSpPr>
          <p:spPr>
            <a:xfrm>
              <a:off x="6986574" y="4744195"/>
              <a:ext cx="1010" cy="1010"/>
            </a:xfrm>
            <a:custGeom>
              <a:rect b="b" l="l" r="r" t="t"/>
              <a:pathLst>
                <a:path extrusionOk="0" h="11" w="11">
                  <a:moveTo>
                    <a:pt x="0" y="1"/>
                  </a:moveTo>
                  <a:cubicBezTo>
                    <a:pt x="0" y="1"/>
                    <a:pt x="0" y="10"/>
                    <a:pt x="10" y="10"/>
                  </a:cubicBezTo>
                  <a:lnTo>
                    <a:pt x="10" y="10"/>
                  </a:lnTo>
                  <a:cubicBezTo>
                    <a:pt x="0" y="10"/>
                    <a:pt x="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4"/>
            <p:cNvSpPr/>
            <p:nvPr/>
          </p:nvSpPr>
          <p:spPr>
            <a:xfrm>
              <a:off x="6952690" y="4755214"/>
              <a:ext cx="19284" cy="20294"/>
            </a:xfrm>
            <a:custGeom>
              <a:rect b="b" l="l" r="r" t="t"/>
              <a:pathLst>
                <a:path extrusionOk="0" h="221" w="210">
                  <a:moveTo>
                    <a:pt x="0" y="1"/>
                  </a:moveTo>
                  <a:lnTo>
                    <a:pt x="0" y="60"/>
                  </a:lnTo>
                  <a:cubicBezTo>
                    <a:pt x="0" y="90"/>
                    <a:pt x="0" y="110"/>
                    <a:pt x="10" y="130"/>
                  </a:cubicBezTo>
                  <a:cubicBezTo>
                    <a:pt x="10" y="140"/>
                    <a:pt x="20" y="150"/>
                    <a:pt x="40" y="160"/>
                  </a:cubicBezTo>
                  <a:cubicBezTo>
                    <a:pt x="50" y="180"/>
                    <a:pt x="80" y="190"/>
                    <a:pt x="140" y="210"/>
                  </a:cubicBezTo>
                  <a:cubicBezTo>
                    <a:pt x="169" y="220"/>
                    <a:pt x="189" y="220"/>
                    <a:pt x="209" y="220"/>
                  </a:cubicBezTo>
                  <a:lnTo>
                    <a:pt x="209" y="200"/>
                  </a:lnTo>
                  <a:lnTo>
                    <a:pt x="200" y="60"/>
                  </a:lnTo>
                  <a:cubicBezTo>
                    <a:pt x="189" y="50"/>
                    <a:pt x="160" y="40"/>
                    <a:pt x="120" y="30"/>
                  </a:cubicBezTo>
                  <a:cubicBezTo>
                    <a:pt x="90" y="20"/>
                    <a:pt x="70" y="10"/>
                    <a:pt x="40" y="10"/>
                  </a:cubicBezTo>
                  <a:cubicBezTo>
                    <a:pt x="30" y="10"/>
                    <a:pt x="1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4"/>
            <p:cNvSpPr/>
            <p:nvPr/>
          </p:nvSpPr>
          <p:spPr>
            <a:xfrm>
              <a:off x="6930652" y="4732258"/>
              <a:ext cx="56932" cy="67033"/>
            </a:xfrm>
            <a:custGeom>
              <a:rect b="b" l="l" r="r" t="t"/>
              <a:pathLst>
                <a:path extrusionOk="0" h="730" w="620">
                  <a:moveTo>
                    <a:pt x="140" y="1"/>
                  </a:moveTo>
                  <a:cubicBezTo>
                    <a:pt x="90" y="1"/>
                    <a:pt x="40" y="40"/>
                    <a:pt x="21" y="80"/>
                  </a:cubicBezTo>
                  <a:lnTo>
                    <a:pt x="10" y="100"/>
                  </a:lnTo>
                  <a:lnTo>
                    <a:pt x="10" y="111"/>
                  </a:lnTo>
                  <a:lnTo>
                    <a:pt x="10" y="140"/>
                  </a:lnTo>
                  <a:lnTo>
                    <a:pt x="10" y="171"/>
                  </a:lnTo>
                  <a:lnTo>
                    <a:pt x="1" y="310"/>
                  </a:lnTo>
                  <a:lnTo>
                    <a:pt x="1" y="320"/>
                  </a:lnTo>
                  <a:cubicBezTo>
                    <a:pt x="1" y="370"/>
                    <a:pt x="10" y="410"/>
                    <a:pt x="21" y="450"/>
                  </a:cubicBezTo>
                  <a:cubicBezTo>
                    <a:pt x="40" y="520"/>
                    <a:pt x="80" y="570"/>
                    <a:pt x="130" y="610"/>
                  </a:cubicBezTo>
                  <a:cubicBezTo>
                    <a:pt x="180" y="639"/>
                    <a:pt x="240" y="670"/>
                    <a:pt x="320" y="690"/>
                  </a:cubicBezTo>
                  <a:cubicBezTo>
                    <a:pt x="360" y="699"/>
                    <a:pt x="389" y="710"/>
                    <a:pt x="429" y="710"/>
                  </a:cubicBezTo>
                  <a:cubicBezTo>
                    <a:pt x="460" y="719"/>
                    <a:pt x="500" y="719"/>
                    <a:pt x="520" y="730"/>
                  </a:cubicBezTo>
                  <a:lnTo>
                    <a:pt x="580" y="730"/>
                  </a:lnTo>
                  <a:cubicBezTo>
                    <a:pt x="540" y="690"/>
                    <a:pt x="500" y="650"/>
                    <a:pt x="480" y="590"/>
                  </a:cubicBezTo>
                  <a:cubicBezTo>
                    <a:pt x="460" y="560"/>
                    <a:pt x="460" y="520"/>
                    <a:pt x="449" y="470"/>
                  </a:cubicBezTo>
                  <a:cubicBezTo>
                    <a:pt x="429" y="470"/>
                    <a:pt x="409" y="470"/>
                    <a:pt x="380" y="460"/>
                  </a:cubicBezTo>
                  <a:cubicBezTo>
                    <a:pt x="320" y="440"/>
                    <a:pt x="290" y="430"/>
                    <a:pt x="280" y="410"/>
                  </a:cubicBezTo>
                  <a:cubicBezTo>
                    <a:pt x="260" y="400"/>
                    <a:pt x="250" y="390"/>
                    <a:pt x="250" y="380"/>
                  </a:cubicBezTo>
                  <a:cubicBezTo>
                    <a:pt x="240" y="360"/>
                    <a:pt x="240" y="340"/>
                    <a:pt x="240" y="310"/>
                  </a:cubicBezTo>
                  <a:lnTo>
                    <a:pt x="240" y="251"/>
                  </a:lnTo>
                  <a:cubicBezTo>
                    <a:pt x="250" y="251"/>
                    <a:pt x="270" y="260"/>
                    <a:pt x="280" y="260"/>
                  </a:cubicBezTo>
                  <a:cubicBezTo>
                    <a:pt x="310" y="260"/>
                    <a:pt x="330" y="270"/>
                    <a:pt x="360" y="280"/>
                  </a:cubicBezTo>
                  <a:cubicBezTo>
                    <a:pt x="400" y="290"/>
                    <a:pt x="429" y="300"/>
                    <a:pt x="440" y="310"/>
                  </a:cubicBezTo>
                  <a:lnTo>
                    <a:pt x="440" y="290"/>
                  </a:lnTo>
                  <a:lnTo>
                    <a:pt x="440" y="280"/>
                  </a:lnTo>
                  <a:lnTo>
                    <a:pt x="440" y="260"/>
                  </a:lnTo>
                  <a:lnTo>
                    <a:pt x="440" y="240"/>
                  </a:lnTo>
                  <a:cubicBezTo>
                    <a:pt x="449" y="180"/>
                    <a:pt x="500" y="140"/>
                    <a:pt x="560" y="140"/>
                  </a:cubicBezTo>
                  <a:lnTo>
                    <a:pt x="619" y="140"/>
                  </a:lnTo>
                  <a:cubicBezTo>
                    <a:pt x="609" y="140"/>
                    <a:pt x="609" y="131"/>
                    <a:pt x="609" y="131"/>
                  </a:cubicBezTo>
                  <a:cubicBezTo>
                    <a:pt x="560" y="91"/>
                    <a:pt x="500" y="60"/>
                    <a:pt x="420" y="40"/>
                  </a:cubicBezTo>
                  <a:cubicBezTo>
                    <a:pt x="389" y="40"/>
                    <a:pt x="360" y="31"/>
                    <a:pt x="320" y="21"/>
                  </a:cubicBezTo>
                  <a:cubicBezTo>
                    <a:pt x="290" y="21"/>
                    <a:pt x="260" y="11"/>
                    <a:pt x="230" y="11"/>
                  </a:cubicBezTo>
                  <a:lnTo>
                    <a:pt x="190" y="11"/>
                  </a:lnTo>
                  <a:cubicBezTo>
                    <a:pt x="180" y="11"/>
                    <a:pt x="170" y="11"/>
                    <a:pt x="1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p:nvPr/>
          </p:nvSpPr>
          <p:spPr>
            <a:xfrm>
              <a:off x="6990247" y="4803790"/>
              <a:ext cx="36731" cy="7438"/>
            </a:xfrm>
            <a:custGeom>
              <a:rect b="b" l="l" r="r" t="t"/>
              <a:pathLst>
                <a:path extrusionOk="0" h="81" w="400">
                  <a:moveTo>
                    <a:pt x="0" y="0"/>
                  </a:moveTo>
                  <a:cubicBezTo>
                    <a:pt x="40" y="20"/>
                    <a:pt x="90" y="31"/>
                    <a:pt x="140" y="40"/>
                  </a:cubicBezTo>
                  <a:cubicBezTo>
                    <a:pt x="170" y="51"/>
                    <a:pt x="210" y="60"/>
                    <a:pt x="250" y="60"/>
                  </a:cubicBezTo>
                  <a:cubicBezTo>
                    <a:pt x="280" y="70"/>
                    <a:pt x="310" y="70"/>
                    <a:pt x="339" y="70"/>
                  </a:cubicBezTo>
                  <a:cubicBezTo>
                    <a:pt x="359" y="80"/>
                    <a:pt x="379" y="80"/>
                    <a:pt x="399" y="80"/>
                  </a:cubicBezTo>
                  <a:lnTo>
                    <a:pt x="399" y="80"/>
                  </a:lnTo>
                  <a:cubicBezTo>
                    <a:pt x="379" y="80"/>
                    <a:pt x="359" y="80"/>
                    <a:pt x="339" y="70"/>
                  </a:cubicBezTo>
                  <a:cubicBezTo>
                    <a:pt x="310" y="70"/>
                    <a:pt x="280" y="70"/>
                    <a:pt x="250" y="60"/>
                  </a:cubicBezTo>
                  <a:cubicBezTo>
                    <a:pt x="210" y="60"/>
                    <a:pt x="170" y="51"/>
                    <a:pt x="140" y="40"/>
                  </a:cubicBezTo>
                  <a:cubicBezTo>
                    <a:pt x="90" y="31"/>
                    <a:pt x="40" y="2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p:nvPr/>
          </p:nvSpPr>
          <p:spPr>
            <a:xfrm>
              <a:off x="6993828" y="4768070"/>
              <a:ext cx="20294" cy="19284"/>
            </a:xfrm>
            <a:custGeom>
              <a:rect b="b" l="l" r="r" t="t"/>
              <a:pathLst>
                <a:path extrusionOk="0" h="210" w="221">
                  <a:moveTo>
                    <a:pt x="1" y="0"/>
                  </a:moveTo>
                  <a:lnTo>
                    <a:pt x="1" y="50"/>
                  </a:lnTo>
                  <a:cubicBezTo>
                    <a:pt x="1" y="70"/>
                    <a:pt x="1" y="100"/>
                    <a:pt x="11" y="120"/>
                  </a:cubicBezTo>
                  <a:lnTo>
                    <a:pt x="41" y="150"/>
                  </a:lnTo>
                  <a:cubicBezTo>
                    <a:pt x="61" y="170"/>
                    <a:pt x="91" y="190"/>
                    <a:pt x="161" y="200"/>
                  </a:cubicBezTo>
                  <a:cubicBezTo>
                    <a:pt x="181" y="210"/>
                    <a:pt x="201" y="210"/>
                    <a:pt x="221" y="210"/>
                  </a:cubicBezTo>
                  <a:lnTo>
                    <a:pt x="221" y="200"/>
                  </a:lnTo>
                  <a:lnTo>
                    <a:pt x="201" y="50"/>
                  </a:lnTo>
                  <a:cubicBezTo>
                    <a:pt x="181" y="40"/>
                    <a:pt x="161" y="30"/>
                    <a:pt x="111" y="20"/>
                  </a:cubicBezTo>
                  <a:cubicBezTo>
                    <a:pt x="81" y="10"/>
                    <a:pt x="61" y="10"/>
                    <a:pt x="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p:nvPr/>
          </p:nvSpPr>
          <p:spPr>
            <a:xfrm>
              <a:off x="6970963" y="4745113"/>
              <a:ext cx="56932" cy="66115"/>
            </a:xfrm>
            <a:custGeom>
              <a:rect b="b" l="l" r="r" t="t"/>
              <a:pathLst>
                <a:path extrusionOk="0" h="720" w="620">
                  <a:moveTo>
                    <a:pt x="121" y="0"/>
                  </a:moveTo>
                  <a:cubicBezTo>
                    <a:pt x="61" y="0"/>
                    <a:pt x="10" y="40"/>
                    <a:pt x="1" y="100"/>
                  </a:cubicBezTo>
                  <a:lnTo>
                    <a:pt x="1" y="120"/>
                  </a:lnTo>
                  <a:lnTo>
                    <a:pt x="1" y="140"/>
                  </a:lnTo>
                  <a:lnTo>
                    <a:pt x="1" y="150"/>
                  </a:lnTo>
                  <a:lnTo>
                    <a:pt x="10" y="310"/>
                  </a:lnTo>
                  <a:cubicBezTo>
                    <a:pt x="10" y="360"/>
                    <a:pt x="21" y="410"/>
                    <a:pt x="41" y="450"/>
                  </a:cubicBezTo>
                  <a:cubicBezTo>
                    <a:pt x="61" y="510"/>
                    <a:pt x="101" y="550"/>
                    <a:pt x="141" y="590"/>
                  </a:cubicBezTo>
                  <a:cubicBezTo>
                    <a:pt x="150" y="590"/>
                    <a:pt x="150" y="599"/>
                    <a:pt x="161" y="599"/>
                  </a:cubicBezTo>
                  <a:cubicBezTo>
                    <a:pt x="170" y="610"/>
                    <a:pt x="190" y="630"/>
                    <a:pt x="210" y="639"/>
                  </a:cubicBezTo>
                  <a:cubicBezTo>
                    <a:pt x="250" y="659"/>
                    <a:pt x="300" y="670"/>
                    <a:pt x="350" y="679"/>
                  </a:cubicBezTo>
                  <a:cubicBezTo>
                    <a:pt x="380" y="690"/>
                    <a:pt x="420" y="699"/>
                    <a:pt x="460" y="699"/>
                  </a:cubicBezTo>
                  <a:cubicBezTo>
                    <a:pt x="490" y="709"/>
                    <a:pt x="520" y="709"/>
                    <a:pt x="549" y="709"/>
                  </a:cubicBezTo>
                  <a:cubicBezTo>
                    <a:pt x="569" y="719"/>
                    <a:pt x="589" y="719"/>
                    <a:pt x="609" y="719"/>
                  </a:cubicBezTo>
                  <a:lnTo>
                    <a:pt x="580" y="690"/>
                  </a:lnTo>
                  <a:cubicBezTo>
                    <a:pt x="549" y="659"/>
                    <a:pt x="520" y="630"/>
                    <a:pt x="500" y="590"/>
                  </a:cubicBezTo>
                  <a:cubicBezTo>
                    <a:pt x="490" y="550"/>
                    <a:pt x="480" y="510"/>
                    <a:pt x="470" y="460"/>
                  </a:cubicBezTo>
                  <a:cubicBezTo>
                    <a:pt x="450" y="460"/>
                    <a:pt x="430" y="460"/>
                    <a:pt x="410" y="450"/>
                  </a:cubicBezTo>
                  <a:cubicBezTo>
                    <a:pt x="340" y="440"/>
                    <a:pt x="310" y="420"/>
                    <a:pt x="290" y="400"/>
                  </a:cubicBezTo>
                  <a:lnTo>
                    <a:pt x="260" y="370"/>
                  </a:lnTo>
                  <a:cubicBezTo>
                    <a:pt x="250" y="350"/>
                    <a:pt x="250" y="320"/>
                    <a:pt x="250" y="300"/>
                  </a:cubicBezTo>
                  <a:lnTo>
                    <a:pt x="250" y="250"/>
                  </a:lnTo>
                  <a:lnTo>
                    <a:pt x="280" y="250"/>
                  </a:lnTo>
                  <a:cubicBezTo>
                    <a:pt x="310" y="260"/>
                    <a:pt x="330" y="260"/>
                    <a:pt x="360" y="270"/>
                  </a:cubicBezTo>
                  <a:cubicBezTo>
                    <a:pt x="410" y="280"/>
                    <a:pt x="430" y="290"/>
                    <a:pt x="450" y="300"/>
                  </a:cubicBezTo>
                  <a:lnTo>
                    <a:pt x="450" y="280"/>
                  </a:lnTo>
                  <a:lnTo>
                    <a:pt x="450" y="260"/>
                  </a:lnTo>
                  <a:lnTo>
                    <a:pt x="450" y="250"/>
                  </a:lnTo>
                  <a:lnTo>
                    <a:pt x="450" y="240"/>
                  </a:lnTo>
                  <a:cubicBezTo>
                    <a:pt x="450" y="210"/>
                    <a:pt x="460" y="180"/>
                    <a:pt x="480" y="160"/>
                  </a:cubicBezTo>
                  <a:cubicBezTo>
                    <a:pt x="500" y="140"/>
                    <a:pt x="540" y="120"/>
                    <a:pt x="569" y="120"/>
                  </a:cubicBezTo>
                  <a:lnTo>
                    <a:pt x="580" y="120"/>
                  </a:lnTo>
                  <a:lnTo>
                    <a:pt x="620" y="130"/>
                  </a:lnTo>
                  <a:lnTo>
                    <a:pt x="609" y="120"/>
                  </a:lnTo>
                  <a:cubicBezTo>
                    <a:pt x="560" y="80"/>
                    <a:pt x="500" y="51"/>
                    <a:pt x="420" y="31"/>
                  </a:cubicBezTo>
                  <a:cubicBezTo>
                    <a:pt x="390" y="31"/>
                    <a:pt x="350" y="20"/>
                    <a:pt x="320" y="11"/>
                  </a:cubicBezTo>
                  <a:cubicBezTo>
                    <a:pt x="290" y="11"/>
                    <a:pt x="250" y="11"/>
                    <a:pt x="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a:off x="7012194" y="4770733"/>
              <a:ext cx="4683" cy="28558"/>
            </a:xfrm>
            <a:custGeom>
              <a:rect b="b" l="l" r="r" t="t"/>
              <a:pathLst>
                <a:path extrusionOk="0" h="311" w="51">
                  <a:moveTo>
                    <a:pt x="1" y="1"/>
                  </a:moveTo>
                  <a:lnTo>
                    <a:pt x="1" y="21"/>
                  </a:lnTo>
                  <a:lnTo>
                    <a:pt x="21" y="171"/>
                  </a:lnTo>
                  <a:lnTo>
                    <a:pt x="1" y="1"/>
                  </a:lnTo>
                  <a:close/>
                  <a:moveTo>
                    <a:pt x="21" y="171"/>
                  </a:moveTo>
                  <a:lnTo>
                    <a:pt x="21" y="181"/>
                  </a:lnTo>
                  <a:cubicBezTo>
                    <a:pt x="21" y="181"/>
                    <a:pt x="21" y="181"/>
                    <a:pt x="21" y="181"/>
                  </a:cubicBezTo>
                  <a:lnTo>
                    <a:pt x="21" y="181"/>
                  </a:lnTo>
                  <a:cubicBezTo>
                    <a:pt x="21" y="178"/>
                    <a:pt x="21" y="174"/>
                    <a:pt x="21" y="171"/>
                  </a:cubicBezTo>
                  <a:close/>
                  <a:moveTo>
                    <a:pt x="21" y="181"/>
                  </a:moveTo>
                  <a:cubicBezTo>
                    <a:pt x="22" y="226"/>
                    <a:pt x="32" y="264"/>
                    <a:pt x="51" y="311"/>
                  </a:cubicBezTo>
                  <a:cubicBezTo>
                    <a:pt x="41" y="271"/>
                    <a:pt x="31" y="231"/>
                    <a:pt x="21" y="1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p:nvPr/>
          </p:nvSpPr>
          <p:spPr>
            <a:xfrm>
              <a:off x="7035150" y="4779089"/>
              <a:ext cx="21120" cy="20202"/>
            </a:xfrm>
            <a:custGeom>
              <a:rect b="b" l="l" r="r" t="t"/>
              <a:pathLst>
                <a:path extrusionOk="0" h="220" w="230">
                  <a:moveTo>
                    <a:pt x="1" y="0"/>
                  </a:moveTo>
                  <a:lnTo>
                    <a:pt x="1" y="50"/>
                  </a:lnTo>
                  <a:cubicBezTo>
                    <a:pt x="10" y="80"/>
                    <a:pt x="10" y="100"/>
                    <a:pt x="21" y="120"/>
                  </a:cubicBezTo>
                  <a:cubicBezTo>
                    <a:pt x="30" y="140"/>
                    <a:pt x="41" y="149"/>
                    <a:pt x="60" y="160"/>
                  </a:cubicBezTo>
                  <a:cubicBezTo>
                    <a:pt x="90" y="180"/>
                    <a:pt x="130" y="189"/>
                    <a:pt x="180" y="209"/>
                  </a:cubicBezTo>
                  <a:cubicBezTo>
                    <a:pt x="190" y="209"/>
                    <a:pt x="210" y="209"/>
                    <a:pt x="230" y="220"/>
                  </a:cubicBezTo>
                  <a:lnTo>
                    <a:pt x="230" y="200"/>
                  </a:lnTo>
                  <a:lnTo>
                    <a:pt x="210" y="60"/>
                  </a:lnTo>
                  <a:cubicBezTo>
                    <a:pt x="190" y="50"/>
                    <a:pt x="160" y="30"/>
                    <a:pt x="110" y="20"/>
                  </a:cubicBezTo>
                  <a:cubicBezTo>
                    <a:pt x="80" y="20"/>
                    <a:pt x="60" y="10"/>
                    <a:pt x="30" y="10"/>
                  </a:cubicBezTo>
                  <a:cubicBezTo>
                    <a:pt x="21" y="10"/>
                    <a:pt x="10" y="1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p:nvPr/>
          </p:nvSpPr>
          <p:spPr>
            <a:xfrm>
              <a:off x="7012194" y="4756133"/>
              <a:ext cx="57851" cy="66023"/>
            </a:xfrm>
            <a:custGeom>
              <a:rect b="b" l="l" r="r" t="t"/>
              <a:pathLst>
                <a:path extrusionOk="0" h="719" w="630">
                  <a:moveTo>
                    <a:pt x="120" y="0"/>
                  </a:moveTo>
                  <a:cubicBezTo>
                    <a:pt x="91" y="0"/>
                    <a:pt x="51" y="20"/>
                    <a:pt x="31" y="40"/>
                  </a:cubicBezTo>
                  <a:cubicBezTo>
                    <a:pt x="11" y="60"/>
                    <a:pt x="1" y="90"/>
                    <a:pt x="1" y="120"/>
                  </a:cubicBezTo>
                  <a:lnTo>
                    <a:pt x="1" y="130"/>
                  </a:lnTo>
                  <a:lnTo>
                    <a:pt x="1" y="140"/>
                  </a:lnTo>
                  <a:lnTo>
                    <a:pt x="1" y="160"/>
                  </a:lnTo>
                  <a:lnTo>
                    <a:pt x="21" y="330"/>
                  </a:lnTo>
                  <a:cubicBezTo>
                    <a:pt x="21" y="379"/>
                    <a:pt x="31" y="419"/>
                    <a:pt x="51" y="470"/>
                  </a:cubicBezTo>
                  <a:cubicBezTo>
                    <a:pt x="71" y="510"/>
                    <a:pt x="100" y="539"/>
                    <a:pt x="131" y="570"/>
                  </a:cubicBezTo>
                  <a:lnTo>
                    <a:pt x="160" y="599"/>
                  </a:lnTo>
                  <a:cubicBezTo>
                    <a:pt x="160" y="599"/>
                    <a:pt x="171" y="609"/>
                    <a:pt x="180" y="609"/>
                  </a:cubicBezTo>
                  <a:cubicBezTo>
                    <a:pt x="211" y="629"/>
                    <a:pt x="251" y="649"/>
                    <a:pt x="300" y="669"/>
                  </a:cubicBezTo>
                  <a:cubicBezTo>
                    <a:pt x="320" y="679"/>
                    <a:pt x="350" y="679"/>
                    <a:pt x="370" y="689"/>
                  </a:cubicBezTo>
                  <a:cubicBezTo>
                    <a:pt x="410" y="699"/>
                    <a:pt x="440" y="699"/>
                    <a:pt x="480" y="709"/>
                  </a:cubicBezTo>
                  <a:cubicBezTo>
                    <a:pt x="510" y="709"/>
                    <a:pt x="550" y="719"/>
                    <a:pt x="580" y="719"/>
                  </a:cubicBezTo>
                  <a:lnTo>
                    <a:pt x="630" y="719"/>
                  </a:lnTo>
                  <a:cubicBezTo>
                    <a:pt x="610" y="709"/>
                    <a:pt x="590" y="689"/>
                    <a:pt x="580" y="669"/>
                  </a:cubicBezTo>
                  <a:cubicBezTo>
                    <a:pt x="560" y="659"/>
                    <a:pt x="540" y="639"/>
                    <a:pt x="530" y="619"/>
                  </a:cubicBezTo>
                  <a:cubicBezTo>
                    <a:pt x="520" y="609"/>
                    <a:pt x="520" y="589"/>
                    <a:pt x="510" y="570"/>
                  </a:cubicBezTo>
                  <a:cubicBezTo>
                    <a:pt x="500" y="539"/>
                    <a:pt x="490" y="510"/>
                    <a:pt x="480" y="470"/>
                  </a:cubicBezTo>
                  <a:cubicBezTo>
                    <a:pt x="460" y="459"/>
                    <a:pt x="440" y="459"/>
                    <a:pt x="430" y="459"/>
                  </a:cubicBezTo>
                  <a:cubicBezTo>
                    <a:pt x="380" y="439"/>
                    <a:pt x="340" y="430"/>
                    <a:pt x="310" y="410"/>
                  </a:cubicBezTo>
                  <a:cubicBezTo>
                    <a:pt x="291" y="399"/>
                    <a:pt x="280" y="390"/>
                    <a:pt x="271" y="370"/>
                  </a:cubicBezTo>
                  <a:cubicBezTo>
                    <a:pt x="260" y="350"/>
                    <a:pt x="260" y="330"/>
                    <a:pt x="251" y="300"/>
                  </a:cubicBezTo>
                  <a:lnTo>
                    <a:pt x="251" y="250"/>
                  </a:lnTo>
                  <a:cubicBezTo>
                    <a:pt x="260" y="260"/>
                    <a:pt x="271" y="260"/>
                    <a:pt x="280" y="260"/>
                  </a:cubicBezTo>
                  <a:cubicBezTo>
                    <a:pt x="310" y="260"/>
                    <a:pt x="330" y="270"/>
                    <a:pt x="360" y="270"/>
                  </a:cubicBezTo>
                  <a:cubicBezTo>
                    <a:pt x="410" y="280"/>
                    <a:pt x="440" y="300"/>
                    <a:pt x="460" y="310"/>
                  </a:cubicBezTo>
                  <a:lnTo>
                    <a:pt x="460" y="300"/>
                  </a:lnTo>
                  <a:lnTo>
                    <a:pt x="460" y="290"/>
                  </a:lnTo>
                  <a:cubicBezTo>
                    <a:pt x="450" y="290"/>
                    <a:pt x="450" y="280"/>
                    <a:pt x="450" y="270"/>
                  </a:cubicBezTo>
                  <a:lnTo>
                    <a:pt x="450" y="250"/>
                  </a:lnTo>
                  <a:lnTo>
                    <a:pt x="450" y="240"/>
                  </a:lnTo>
                  <a:cubicBezTo>
                    <a:pt x="450" y="170"/>
                    <a:pt x="510" y="130"/>
                    <a:pt x="570" y="130"/>
                  </a:cubicBezTo>
                  <a:lnTo>
                    <a:pt x="620" y="130"/>
                  </a:lnTo>
                  <a:lnTo>
                    <a:pt x="610" y="120"/>
                  </a:lnTo>
                  <a:cubicBezTo>
                    <a:pt x="560" y="80"/>
                    <a:pt x="490" y="60"/>
                    <a:pt x="420" y="40"/>
                  </a:cubicBezTo>
                  <a:cubicBezTo>
                    <a:pt x="380" y="30"/>
                    <a:pt x="350" y="30"/>
                    <a:pt x="310" y="20"/>
                  </a:cubicBezTo>
                  <a:cubicBezTo>
                    <a:pt x="280" y="20"/>
                    <a:pt x="251" y="10"/>
                    <a:pt x="220" y="10"/>
                  </a:cubicBezTo>
                  <a:lnTo>
                    <a:pt x="171" y="10"/>
                  </a:lnTo>
                  <a:lnTo>
                    <a:pt x="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a:off x="7088318" y="4769907"/>
              <a:ext cx="15610" cy="4591"/>
            </a:xfrm>
            <a:custGeom>
              <a:rect b="b" l="l" r="r" t="t"/>
              <a:pathLst>
                <a:path extrusionOk="0" h="50" w="170">
                  <a:moveTo>
                    <a:pt x="1" y="0"/>
                  </a:moveTo>
                  <a:cubicBezTo>
                    <a:pt x="21" y="0"/>
                    <a:pt x="30" y="10"/>
                    <a:pt x="41" y="10"/>
                  </a:cubicBezTo>
                  <a:cubicBezTo>
                    <a:pt x="90" y="20"/>
                    <a:pt x="130" y="30"/>
                    <a:pt x="170" y="50"/>
                  </a:cubicBezTo>
                  <a:lnTo>
                    <a:pt x="170" y="50"/>
                  </a:lnTo>
                  <a:cubicBezTo>
                    <a:pt x="130" y="30"/>
                    <a:pt x="90" y="20"/>
                    <a:pt x="41" y="10"/>
                  </a:cubicBezTo>
                  <a:cubicBezTo>
                    <a:pt x="30" y="10"/>
                    <a:pt x="2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4"/>
            <p:cNvSpPr/>
            <p:nvPr/>
          </p:nvSpPr>
          <p:spPr>
            <a:xfrm>
              <a:off x="7053515" y="4768070"/>
              <a:ext cx="60605" cy="65105"/>
            </a:xfrm>
            <a:custGeom>
              <a:rect b="b" l="l" r="r" t="t"/>
              <a:pathLst>
                <a:path extrusionOk="0" h="709" w="660">
                  <a:moveTo>
                    <a:pt x="120" y="0"/>
                  </a:moveTo>
                  <a:cubicBezTo>
                    <a:pt x="60" y="0"/>
                    <a:pt x="0" y="40"/>
                    <a:pt x="0" y="110"/>
                  </a:cubicBezTo>
                  <a:lnTo>
                    <a:pt x="0" y="120"/>
                  </a:lnTo>
                  <a:lnTo>
                    <a:pt x="0" y="140"/>
                  </a:lnTo>
                  <a:cubicBezTo>
                    <a:pt x="0" y="150"/>
                    <a:pt x="0" y="160"/>
                    <a:pt x="10" y="160"/>
                  </a:cubicBezTo>
                  <a:lnTo>
                    <a:pt x="10" y="170"/>
                  </a:lnTo>
                  <a:lnTo>
                    <a:pt x="30" y="320"/>
                  </a:lnTo>
                  <a:cubicBezTo>
                    <a:pt x="40" y="369"/>
                    <a:pt x="50" y="409"/>
                    <a:pt x="60" y="440"/>
                  </a:cubicBezTo>
                  <a:cubicBezTo>
                    <a:pt x="60" y="420"/>
                    <a:pt x="70" y="400"/>
                    <a:pt x="80" y="380"/>
                  </a:cubicBezTo>
                  <a:lnTo>
                    <a:pt x="80" y="369"/>
                  </a:lnTo>
                  <a:lnTo>
                    <a:pt x="90" y="360"/>
                  </a:lnTo>
                  <a:cubicBezTo>
                    <a:pt x="100" y="349"/>
                    <a:pt x="110" y="329"/>
                    <a:pt x="120" y="320"/>
                  </a:cubicBezTo>
                  <a:cubicBezTo>
                    <a:pt x="130" y="300"/>
                    <a:pt x="150" y="289"/>
                    <a:pt x="170" y="269"/>
                  </a:cubicBezTo>
                  <a:cubicBezTo>
                    <a:pt x="190" y="249"/>
                    <a:pt x="209" y="229"/>
                    <a:pt x="240" y="220"/>
                  </a:cubicBezTo>
                  <a:cubicBezTo>
                    <a:pt x="300" y="180"/>
                    <a:pt x="360" y="160"/>
                    <a:pt x="439" y="150"/>
                  </a:cubicBezTo>
                  <a:cubicBezTo>
                    <a:pt x="449" y="140"/>
                    <a:pt x="459" y="140"/>
                    <a:pt x="469" y="140"/>
                  </a:cubicBezTo>
                  <a:cubicBezTo>
                    <a:pt x="469" y="140"/>
                    <a:pt x="479" y="140"/>
                    <a:pt x="479" y="130"/>
                  </a:cubicBezTo>
                  <a:lnTo>
                    <a:pt x="529" y="80"/>
                  </a:lnTo>
                  <a:cubicBezTo>
                    <a:pt x="539" y="80"/>
                    <a:pt x="539" y="70"/>
                    <a:pt x="549" y="70"/>
                  </a:cubicBezTo>
                  <a:cubicBezTo>
                    <a:pt x="509" y="50"/>
                    <a:pt x="469" y="40"/>
                    <a:pt x="420" y="30"/>
                  </a:cubicBezTo>
                  <a:cubicBezTo>
                    <a:pt x="409" y="30"/>
                    <a:pt x="400" y="20"/>
                    <a:pt x="380" y="20"/>
                  </a:cubicBezTo>
                  <a:cubicBezTo>
                    <a:pt x="360" y="20"/>
                    <a:pt x="340" y="10"/>
                    <a:pt x="320" y="10"/>
                  </a:cubicBezTo>
                  <a:cubicBezTo>
                    <a:pt x="280" y="10"/>
                    <a:pt x="249" y="0"/>
                    <a:pt x="220" y="0"/>
                  </a:cubicBezTo>
                  <a:close/>
                  <a:moveTo>
                    <a:pt x="130" y="539"/>
                  </a:moveTo>
                  <a:cubicBezTo>
                    <a:pt x="150" y="559"/>
                    <a:pt x="170" y="589"/>
                    <a:pt x="200" y="599"/>
                  </a:cubicBezTo>
                  <a:cubicBezTo>
                    <a:pt x="249" y="639"/>
                    <a:pt x="320" y="659"/>
                    <a:pt x="400" y="679"/>
                  </a:cubicBezTo>
                  <a:cubicBezTo>
                    <a:pt x="439" y="689"/>
                    <a:pt x="469" y="689"/>
                    <a:pt x="509" y="699"/>
                  </a:cubicBezTo>
                  <a:cubicBezTo>
                    <a:pt x="539" y="699"/>
                    <a:pt x="579" y="709"/>
                    <a:pt x="599" y="709"/>
                  </a:cubicBezTo>
                  <a:lnTo>
                    <a:pt x="659" y="709"/>
                  </a:lnTo>
                  <a:lnTo>
                    <a:pt x="639" y="689"/>
                  </a:lnTo>
                  <a:cubicBezTo>
                    <a:pt x="629" y="689"/>
                    <a:pt x="619" y="679"/>
                    <a:pt x="609" y="669"/>
                  </a:cubicBezTo>
                  <a:cubicBezTo>
                    <a:pt x="589" y="639"/>
                    <a:pt x="569" y="619"/>
                    <a:pt x="549" y="589"/>
                  </a:cubicBezTo>
                  <a:lnTo>
                    <a:pt x="549" y="569"/>
                  </a:lnTo>
                  <a:lnTo>
                    <a:pt x="229" y="559"/>
                  </a:lnTo>
                  <a:lnTo>
                    <a:pt x="180" y="559"/>
                  </a:lnTo>
                  <a:cubicBezTo>
                    <a:pt x="160" y="549"/>
                    <a:pt x="140" y="549"/>
                    <a:pt x="130" y="53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
            <p:cNvSpPr/>
            <p:nvPr/>
          </p:nvSpPr>
          <p:spPr>
            <a:xfrm>
              <a:off x="7109346" y="4829410"/>
              <a:ext cx="49586" cy="13866"/>
            </a:xfrm>
            <a:custGeom>
              <a:rect b="b" l="l" r="r" t="t"/>
              <a:pathLst>
                <a:path extrusionOk="0" h="151" w="540">
                  <a:moveTo>
                    <a:pt x="111" y="71"/>
                  </a:moveTo>
                  <a:cubicBezTo>
                    <a:pt x="161" y="101"/>
                    <a:pt x="211" y="111"/>
                    <a:pt x="271" y="131"/>
                  </a:cubicBezTo>
                  <a:cubicBezTo>
                    <a:pt x="311" y="131"/>
                    <a:pt x="351" y="140"/>
                    <a:pt x="380" y="140"/>
                  </a:cubicBezTo>
                  <a:cubicBezTo>
                    <a:pt x="420" y="151"/>
                    <a:pt x="450" y="151"/>
                    <a:pt x="480" y="151"/>
                  </a:cubicBezTo>
                  <a:lnTo>
                    <a:pt x="540" y="151"/>
                  </a:lnTo>
                  <a:lnTo>
                    <a:pt x="540" y="151"/>
                  </a:lnTo>
                  <a:lnTo>
                    <a:pt x="480" y="151"/>
                  </a:lnTo>
                  <a:cubicBezTo>
                    <a:pt x="450" y="151"/>
                    <a:pt x="420" y="151"/>
                    <a:pt x="380" y="140"/>
                  </a:cubicBezTo>
                  <a:cubicBezTo>
                    <a:pt x="351" y="140"/>
                    <a:pt x="311" y="131"/>
                    <a:pt x="271" y="131"/>
                  </a:cubicBezTo>
                  <a:cubicBezTo>
                    <a:pt x="211" y="111"/>
                    <a:pt x="161" y="101"/>
                    <a:pt x="111" y="71"/>
                  </a:cubicBezTo>
                  <a:close/>
                  <a:moveTo>
                    <a:pt x="1" y="1"/>
                  </a:moveTo>
                  <a:cubicBezTo>
                    <a:pt x="11" y="11"/>
                    <a:pt x="21" y="21"/>
                    <a:pt x="31" y="21"/>
                  </a:cubicBezTo>
                  <a:cubicBezTo>
                    <a:pt x="21" y="21"/>
                    <a:pt x="11" y="1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p:nvPr/>
          </p:nvSpPr>
          <p:spPr>
            <a:xfrm>
              <a:off x="7103836" y="4820227"/>
              <a:ext cx="55096" cy="23048"/>
            </a:xfrm>
            <a:custGeom>
              <a:rect b="b" l="l" r="r" t="t"/>
              <a:pathLst>
                <a:path extrusionOk="0" h="251" w="600">
                  <a:moveTo>
                    <a:pt x="1" y="1"/>
                  </a:moveTo>
                  <a:lnTo>
                    <a:pt x="1" y="21"/>
                  </a:lnTo>
                  <a:cubicBezTo>
                    <a:pt x="21" y="51"/>
                    <a:pt x="41" y="71"/>
                    <a:pt x="61" y="101"/>
                  </a:cubicBezTo>
                  <a:cubicBezTo>
                    <a:pt x="71" y="111"/>
                    <a:pt x="81" y="121"/>
                    <a:pt x="91" y="121"/>
                  </a:cubicBezTo>
                  <a:lnTo>
                    <a:pt x="111" y="141"/>
                  </a:lnTo>
                  <a:cubicBezTo>
                    <a:pt x="121" y="141"/>
                    <a:pt x="131" y="151"/>
                    <a:pt x="131" y="151"/>
                  </a:cubicBezTo>
                  <a:cubicBezTo>
                    <a:pt x="151" y="161"/>
                    <a:pt x="161" y="171"/>
                    <a:pt x="171" y="171"/>
                  </a:cubicBezTo>
                  <a:cubicBezTo>
                    <a:pt x="221" y="201"/>
                    <a:pt x="271" y="211"/>
                    <a:pt x="331" y="231"/>
                  </a:cubicBezTo>
                  <a:cubicBezTo>
                    <a:pt x="371" y="231"/>
                    <a:pt x="411" y="240"/>
                    <a:pt x="440" y="240"/>
                  </a:cubicBezTo>
                  <a:cubicBezTo>
                    <a:pt x="480" y="251"/>
                    <a:pt x="510" y="251"/>
                    <a:pt x="540" y="251"/>
                  </a:cubicBezTo>
                  <a:lnTo>
                    <a:pt x="600" y="251"/>
                  </a:lnTo>
                  <a:cubicBezTo>
                    <a:pt x="550" y="221"/>
                    <a:pt x="520" y="181"/>
                    <a:pt x="490" y="131"/>
                  </a:cubicBezTo>
                  <a:cubicBezTo>
                    <a:pt x="460" y="101"/>
                    <a:pt x="451" y="61"/>
                    <a:pt x="431" y="11"/>
                  </a:cubicBezTo>
                  <a:lnTo>
                    <a:pt x="41" y="11"/>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4"/>
            <p:cNvSpPr/>
            <p:nvPr/>
          </p:nvSpPr>
          <p:spPr>
            <a:xfrm>
              <a:off x="7165360" y="4812973"/>
              <a:ext cx="22038" cy="17539"/>
            </a:xfrm>
            <a:custGeom>
              <a:rect b="b" l="l" r="r" t="t"/>
              <a:pathLst>
                <a:path extrusionOk="0" h="191" w="240">
                  <a:moveTo>
                    <a:pt x="70" y="0"/>
                  </a:moveTo>
                  <a:lnTo>
                    <a:pt x="60" y="10"/>
                  </a:lnTo>
                  <a:lnTo>
                    <a:pt x="0" y="40"/>
                  </a:lnTo>
                  <a:cubicBezTo>
                    <a:pt x="0" y="60"/>
                    <a:pt x="10" y="70"/>
                    <a:pt x="20" y="90"/>
                  </a:cubicBezTo>
                  <a:cubicBezTo>
                    <a:pt x="30" y="110"/>
                    <a:pt x="50" y="130"/>
                    <a:pt x="70" y="140"/>
                  </a:cubicBezTo>
                  <a:cubicBezTo>
                    <a:pt x="100" y="160"/>
                    <a:pt x="149" y="170"/>
                    <a:pt x="200" y="180"/>
                  </a:cubicBezTo>
                  <a:cubicBezTo>
                    <a:pt x="209" y="190"/>
                    <a:pt x="229" y="190"/>
                    <a:pt x="240" y="190"/>
                  </a:cubicBezTo>
                  <a:lnTo>
                    <a:pt x="200" y="40"/>
                  </a:lnTo>
                  <a:cubicBezTo>
                    <a:pt x="169" y="30"/>
                    <a:pt x="130" y="10"/>
                    <a:pt x="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4"/>
            <p:cNvSpPr/>
            <p:nvPr/>
          </p:nvSpPr>
          <p:spPr>
            <a:xfrm>
              <a:off x="7143322" y="4804709"/>
              <a:ext cx="60605" cy="48668"/>
            </a:xfrm>
            <a:custGeom>
              <a:rect b="b" l="l" r="r" t="t"/>
              <a:pathLst>
                <a:path extrusionOk="0" h="530" w="660">
                  <a:moveTo>
                    <a:pt x="420" y="1"/>
                  </a:moveTo>
                  <a:lnTo>
                    <a:pt x="420" y="10"/>
                  </a:lnTo>
                  <a:cubicBezTo>
                    <a:pt x="400" y="21"/>
                    <a:pt x="389" y="41"/>
                    <a:pt x="360" y="50"/>
                  </a:cubicBezTo>
                  <a:cubicBezTo>
                    <a:pt x="350" y="70"/>
                    <a:pt x="330" y="80"/>
                    <a:pt x="310" y="90"/>
                  </a:cubicBezTo>
                  <a:lnTo>
                    <a:pt x="320" y="90"/>
                  </a:lnTo>
                  <a:cubicBezTo>
                    <a:pt x="370" y="100"/>
                    <a:pt x="409" y="120"/>
                    <a:pt x="440" y="130"/>
                  </a:cubicBezTo>
                  <a:lnTo>
                    <a:pt x="429" y="120"/>
                  </a:lnTo>
                  <a:lnTo>
                    <a:pt x="429" y="100"/>
                  </a:lnTo>
                  <a:cubicBezTo>
                    <a:pt x="429" y="90"/>
                    <a:pt x="420" y="80"/>
                    <a:pt x="420" y="70"/>
                  </a:cubicBezTo>
                  <a:lnTo>
                    <a:pt x="420" y="60"/>
                  </a:lnTo>
                  <a:cubicBezTo>
                    <a:pt x="420" y="41"/>
                    <a:pt x="429" y="21"/>
                    <a:pt x="440" y="1"/>
                  </a:cubicBezTo>
                  <a:close/>
                  <a:moveTo>
                    <a:pt x="240" y="130"/>
                  </a:moveTo>
                  <a:cubicBezTo>
                    <a:pt x="200" y="140"/>
                    <a:pt x="150" y="160"/>
                    <a:pt x="100" y="160"/>
                  </a:cubicBezTo>
                  <a:cubicBezTo>
                    <a:pt x="70" y="170"/>
                    <a:pt x="40" y="170"/>
                    <a:pt x="1" y="180"/>
                  </a:cubicBezTo>
                  <a:cubicBezTo>
                    <a:pt x="21" y="230"/>
                    <a:pt x="30" y="270"/>
                    <a:pt x="60" y="300"/>
                  </a:cubicBezTo>
                  <a:cubicBezTo>
                    <a:pt x="90" y="360"/>
                    <a:pt x="140" y="400"/>
                    <a:pt x="190" y="440"/>
                  </a:cubicBezTo>
                  <a:cubicBezTo>
                    <a:pt x="240" y="469"/>
                    <a:pt x="310" y="489"/>
                    <a:pt x="389" y="509"/>
                  </a:cubicBezTo>
                  <a:cubicBezTo>
                    <a:pt x="429" y="520"/>
                    <a:pt x="469" y="520"/>
                    <a:pt x="500" y="520"/>
                  </a:cubicBezTo>
                  <a:cubicBezTo>
                    <a:pt x="540" y="529"/>
                    <a:pt x="569" y="529"/>
                    <a:pt x="600" y="529"/>
                  </a:cubicBezTo>
                  <a:lnTo>
                    <a:pt x="659" y="529"/>
                  </a:lnTo>
                  <a:cubicBezTo>
                    <a:pt x="619" y="500"/>
                    <a:pt x="580" y="469"/>
                    <a:pt x="540" y="420"/>
                  </a:cubicBezTo>
                  <a:cubicBezTo>
                    <a:pt x="520" y="390"/>
                    <a:pt x="509" y="350"/>
                    <a:pt x="489" y="310"/>
                  </a:cubicBezTo>
                  <a:cubicBezTo>
                    <a:pt x="489" y="300"/>
                    <a:pt x="489" y="290"/>
                    <a:pt x="480" y="280"/>
                  </a:cubicBezTo>
                  <a:cubicBezTo>
                    <a:pt x="469" y="280"/>
                    <a:pt x="449" y="280"/>
                    <a:pt x="440" y="270"/>
                  </a:cubicBezTo>
                  <a:cubicBezTo>
                    <a:pt x="389" y="260"/>
                    <a:pt x="340" y="250"/>
                    <a:pt x="310" y="230"/>
                  </a:cubicBezTo>
                  <a:cubicBezTo>
                    <a:pt x="290" y="220"/>
                    <a:pt x="270" y="200"/>
                    <a:pt x="260" y="180"/>
                  </a:cubicBezTo>
                  <a:cubicBezTo>
                    <a:pt x="250" y="160"/>
                    <a:pt x="240" y="150"/>
                    <a:pt x="240" y="13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p:nvPr/>
          </p:nvSpPr>
          <p:spPr>
            <a:xfrm>
              <a:off x="7192816" y="4843184"/>
              <a:ext cx="12948" cy="12029"/>
            </a:xfrm>
            <a:custGeom>
              <a:rect b="b" l="l" r="r" t="t"/>
              <a:pathLst>
                <a:path extrusionOk="0" h="131" w="141">
                  <a:moveTo>
                    <a:pt x="1" y="1"/>
                  </a:moveTo>
                  <a:cubicBezTo>
                    <a:pt x="41" y="50"/>
                    <a:pt x="90" y="101"/>
                    <a:pt x="140" y="130"/>
                  </a:cubicBezTo>
                  <a:cubicBezTo>
                    <a:pt x="140" y="121"/>
                    <a:pt x="130" y="121"/>
                    <a:pt x="120" y="110"/>
                  </a:cubicBezTo>
                  <a:cubicBezTo>
                    <a:pt x="81" y="81"/>
                    <a:pt x="41" y="50"/>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a:off x="7207508" y="4822064"/>
              <a:ext cx="24793" cy="18457"/>
            </a:xfrm>
            <a:custGeom>
              <a:rect b="b" l="l" r="r" t="t"/>
              <a:pathLst>
                <a:path extrusionOk="0" h="201" w="270">
                  <a:moveTo>
                    <a:pt x="0" y="1"/>
                  </a:moveTo>
                  <a:lnTo>
                    <a:pt x="10" y="21"/>
                  </a:lnTo>
                  <a:cubicBezTo>
                    <a:pt x="20" y="51"/>
                    <a:pt x="30" y="81"/>
                    <a:pt x="50" y="101"/>
                  </a:cubicBezTo>
                  <a:cubicBezTo>
                    <a:pt x="60" y="121"/>
                    <a:pt x="80" y="131"/>
                    <a:pt x="100" y="151"/>
                  </a:cubicBezTo>
                  <a:cubicBezTo>
                    <a:pt x="130" y="171"/>
                    <a:pt x="180" y="181"/>
                    <a:pt x="230" y="191"/>
                  </a:cubicBezTo>
                  <a:cubicBezTo>
                    <a:pt x="240" y="191"/>
                    <a:pt x="260" y="191"/>
                    <a:pt x="269" y="201"/>
                  </a:cubicBezTo>
                  <a:lnTo>
                    <a:pt x="220" y="51"/>
                  </a:lnTo>
                  <a:cubicBezTo>
                    <a:pt x="200" y="41"/>
                    <a:pt x="160" y="21"/>
                    <a:pt x="100" y="11"/>
                  </a:cubicBezTo>
                  <a:cubicBezTo>
                    <a:pt x="70" y="11"/>
                    <a:pt x="40" y="1"/>
                    <a:pt x="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
            <p:cNvSpPr/>
            <p:nvPr/>
          </p:nvSpPr>
          <p:spPr>
            <a:xfrm>
              <a:off x="7181797" y="4799199"/>
              <a:ext cx="67952" cy="64279"/>
            </a:xfrm>
            <a:custGeom>
              <a:rect b="b" l="l" r="r" t="t"/>
              <a:pathLst>
                <a:path extrusionOk="0" h="700" w="740">
                  <a:moveTo>
                    <a:pt x="220" y="1"/>
                  </a:moveTo>
                  <a:cubicBezTo>
                    <a:pt x="170" y="30"/>
                    <a:pt x="110" y="41"/>
                    <a:pt x="30" y="61"/>
                  </a:cubicBezTo>
                  <a:lnTo>
                    <a:pt x="21" y="61"/>
                  </a:lnTo>
                  <a:cubicBezTo>
                    <a:pt x="10" y="81"/>
                    <a:pt x="1" y="101"/>
                    <a:pt x="1" y="120"/>
                  </a:cubicBezTo>
                  <a:lnTo>
                    <a:pt x="1" y="130"/>
                  </a:lnTo>
                  <a:cubicBezTo>
                    <a:pt x="1" y="140"/>
                    <a:pt x="10" y="150"/>
                    <a:pt x="10" y="160"/>
                  </a:cubicBezTo>
                  <a:lnTo>
                    <a:pt x="10" y="180"/>
                  </a:lnTo>
                  <a:lnTo>
                    <a:pt x="61" y="340"/>
                  </a:lnTo>
                  <a:cubicBezTo>
                    <a:pt x="70" y="350"/>
                    <a:pt x="70" y="360"/>
                    <a:pt x="70" y="370"/>
                  </a:cubicBezTo>
                  <a:cubicBezTo>
                    <a:pt x="90" y="410"/>
                    <a:pt x="101" y="450"/>
                    <a:pt x="121" y="480"/>
                  </a:cubicBezTo>
                  <a:cubicBezTo>
                    <a:pt x="161" y="529"/>
                    <a:pt x="210" y="580"/>
                    <a:pt x="260" y="609"/>
                  </a:cubicBezTo>
                  <a:cubicBezTo>
                    <a:pt x="320" y="640"/>
                    <a:pt x="390" y="660"/>
                    <a:pt x="470" y="680"/>
                  </a:cubicBezTo>
                  <a:cubicBezTo>
                    <a:pt x="500" y="680"/>
                    <a:pt x="540" y="689"/>
                    <a:pt x="580" y="689"/>
                  </a:cubicBezTo>
                  <a:cubicBezTo>
                    <a:pt x="609" y="689"/>
                    <a:pt x="649" y="699"/>
                    <a:pt x="680" y="699"/>
                  </a:cubicBezTo>
                  <a:lnTo>
                    <a:pt x="740" y="699"/>
                  </a:lnTo>
                  <a:cubicBezTo>
                    <a:pt x="689" y="669"/>
                    <a:pt x="649" y="629"/>
                    <a:pt x="620" y="589"/>
                  </a:cubicBezTo>
                  <a:cubicBezTo>
                    <a:pt x="589" y="549"/>
                    <a:pt x="569" y="509"/>
                    <a:pt x="549" y="450"/>
                  </a:cubicBezTo>
                  <a:cubicBezTo>
                    <a:pt x="540" y="440"/>
                    <a:pt x="520" y="440"/>
                    <a:pt x="510" y="440"/>
                  </a:cubicBezTo>
                  <a:cubicBezTo>
                    <a:pt x="460" y="430"/>
                    <a:pt x="410" y="420"/>
                    <a:pt x="380" y="400"/>
                  </a:cubicBezTo>
                  <a:cubicBezTo>
                    <a:pt x="360" y="380"/>
                    <a:pt x="340" y="370"/>
                    <a:pt x="330" y="350"/>
                  </a:cubicBezTo>
                  <a:cubicBezTo>
                    <a:pt x="310" y="330"/>
                    <a:pt x="300" y="300"/>
                    <a:pt x="290" y="270"/>
                  </a:cubicBezTo>
                  <a:lnTo>
                    <a:pt x="280" y="250"/>
                  </a:lnTo>
                  <a:lnTo>
                    <a:pt x="290" y="250"/>
                  </a:lnTo>
                  <a:cubicBezTo>
                    <a:pt x="320" y="250"/>
                    <a:pt x="350" y="260"/>
                    <a:pt x="380" y="260"/>
                  </a:cubicBezTo>
                  <a:cubicBezTo>
                    <a:pt x="440" y="270"/>
                    <a:pt x="480" y="290"/>
                    <a:pt x="500" y="300"/>
                  </a:cubicBezTo>
                  <a:cubicBezTo>
                    <a:pt x="490" y="290"/>
                    <a:pt x="490" y="280"/>
                    <a:pt x="490" y="270"/>
                  </a:cubicBezTo>
                  <a:cubicBezTo>
                    <a:pt x="480" y="260"/>
                    <a:pt x="480" y="250"/>
                    <a:pt x="480" y="240"/>
                  </a:cubicBezTo>
                  <a:lnTo>
                    <a:pt x="480" y="220"/>
                  </a:lnTo>
                  <a:cubicBezTo>
                    <a:pt x="480" y="190"/>
                    <a:pt x="490" y="170"/>
                    <a:pt x="500" y="150"/>
                  </a:cubicBezTo>
                  <a:cubicBezTo>
                    <a:pt x="530" y="120"/>
                    <a:pt x="560" y="110"/>
                    <a:pt x="589" y="110"/>
                  </a:cubicBezTo>
                  <a:lnTo>
                    <a:pt x="640" y="110"/>
                  </a:lnTo>
                  <a:cubicBezTo>
                    <a:pt x="629" y="101"/>
                    <a:pt x="629" y="101"/>
                    <a:pt x="620" y="101"/>
                  </a:cubicBezTo>
                  <a:cubicBezTo>
                    <a:pt x="569" y="61"/>
                    <a:pt x="500" y="41"/>
                    <a:pt x="420" y="30"/>
                  </a:cubicBezTo>
                  <a:cubicBezTo>
                    <a:pt x="390" y="21"/>
                    <a:pt x="350" y="10"/>
                    <a:pt x="320" y="10"/>
                  </a:cubicBezTo>
                  <a:cubicBezTo>
                    <a:pt x="280" y="10"/>
                    <a:pt x="250" y="10"/>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4"/>
            <p:cNvSpPr/>
            <p:nvPr/>
          </p:nvSpPr>
          <p:spPr>
            <a:xfrm>
              <a:off x="7252412" y="4831247"/>
              <a:ext cx="24885" cy="18457"/>
            </a:xfrm>
            <a:custGeom>
              <a:rect b="b" l="l" r="r" t="t"/>
              <a:pathLst>
                <a:path extrusionOk="0" h="201" w="271">
                  <a:moveTo>
                    <a:pt x="0" y="1"/>
                  </a:moveTo>
                  <a:lnTo>
                    <a:pt x="10" y="21"/>
                  </a:lnTo>
                  <a:cubicBezTo>
                    <a:pt x="20" y="51"/>
                    <a:pt x="30" y="81"/>
                    <a:pt x="40" y="101"/>
                  </a:cubicBezTo>
                  <a:cubicBezTo>
                    <a:pt x="60" y="120"/>
                    <a:pt x="80" y="140"/>
                    <a:pt x="100" y="151"/>
                  </a:cubicBezTo>
                  <a:cubicBezTo>
                    <a:pt x="140" y="171"/>
                    <a:pt x="180" y="180"/>
                    <a:pt x="240" y="191"/>
                  </a:cubicBezTo>
                  <a:cubicBezTo>
                    <a:pt x="250" y="191"/>
                    <a:pt x="260" y="200"/>
                    <a:pt x="270" y="200"/>
                  </a:cubicBezTo>
                  <a:lnTo>
                    <a:pt x="210" y="61"/>
                  </a:lnTo>
                  <a:cubicBezTo>
                    <a:pt x="180" y="41"/>
                    <a:pt x="140" y="21"/>
                    <a:pt x="90" y="11"/>
                  </a:cubicBezTo>
                  <a:cubicBezTo>
                    <a:pt x="60" y="11"/>
                    <a:pt x="30" y="1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4"/>
            <p:cNvSpPr/>
            <p:nvPr/>
          </p:nvSpPr>
          <p:spPr>
            <a:xfrm>
              <a:off x="7225874" y="4809300"/>
              <a:ext cx="69696" cy="63360"/>
            </a:xfrm>
            <a:custGeom>
              <a:rect b="b" l="l" r="r" t="t"/>
              <a:pathLst>
                <a:path extrusionOk="0" h="690" w="759">
                  <a:moveTo>
                    <a:pt x="109" y="0"/>
                  </a:moveTo>
                  <a:cubicBezTo>
                    <a:pt x="80" y="0"/>
                    <a:pt x="50" y="10"/>
                    <a:pt x="20" y="40"/>
                  </a:cubicBezTo>
                  <a:cubicBezTo>
                    <a:pt x="10" y="60"/>
                    <a:pt x="0" y="80"/>
                    <a:pt x="0" y="110"/>
                  </a:cubicBezTo>
                  <a:lnTo>
                    <a:pt x="0" y="130"/>
                  </a:lnTo>
                  <a:cubicBezTo>
                    <a:pt x="0" y="140"/>
                    <a:pt x="0" y="150"/>
                    <a:pt x="10" y="160"/>
                  </a:cubicBezTo>
                  <a:cubicBezTo>
                    <a:pt x="10" y="170"/>
                    <a:pt x="10" y="180"/>
                    <a:pt x="20" y="190"/>
                  </a:cubicBezTo>
                  <a:lnTo>
                    <a:pt x="69" y="340"/>
                  </a:lnTo>
                  <a:cubicBezTo>
                    <a:pt x="89" y="399"/>
                    <a:pt x="109" y="439"/>
                    <a:pt x="140" y="479"/>
                  </a:cubicBezTo>
                  <a:cubicBezTo>
                    <a:pt x="180" y="530"/>
                    <a:pt x="220" y="570"/>
                    <a:pt x="280" y="599"/>
                  </a:cubicBezTo>
                  <a:cubicBezTo>
                    <a:pt x="339" y="629"/>
                    <a:pt x="409" y="649"/>
                    <a:pt x="489" y="669"/>
                  </a:cubicBezTo>
                  <a:cubicBezTo>
                    <a:pt x="519" y="669"/>
                    <a:pt x="559" y="679"/>
                    <a:pt x="599" y="679"/>
                  </a:cubicBezTo>
                  <a:cubicBezTo>
                    <a:pt x="629" y="679"/>
                    <a:pt x="668" y="689"/>
                    <a:pt x="699" y="689"/>
                  </a:cubicBezTo>
                  <a:lnTo>
                    <a:pt x="759" y="689"/>
                  </a:lnTo>
                  <a:cubicBezTo>
                    <a:pt x="708" y="659"/>
                    <a:pt x="668" y="619"/>
                    <a:pt x="639" y="579"/>
                  </a:cubicBezTo>
                  <a:cubicBezTo>
                    <a:pt x="619" y="550"/>
                    <a:pt x="599" y="530"/>
                    <a:pt x="589" y="499"/>
                  </a:cubicBezTo>
                  <a:cubicBezTo>
                    <a:pt x="579" y="479"/>
                    <a:pt x="569" y="470"/>
                    <a:pt x="569" y="459"/>
                  </a:cubicBezTo>
                  <a:lnTo>
                    <a:pt x="559" y="450"/>
                  </a:lnTo>
                  <a:lnTo>
                    <a:pt x="559" y="439"/>
                  </a:lnTo>
                  <a:cubicBezTo>
                    <a:pt x="549" y="439"/>
                    <a:pt x="539" y="430"/>
                    <a:pt x="529" y="430"/>
                  </a:cubicBezTo>
                  <a:cubicBezTo>
                    <a:pt x="469" y="419"/>
                    <a:pt x="429" y="410"/>
                    <a:pt x="389" y="390"/>
                  </a:cubicBezTo>
                  <a:cubicBezTo>
                    <a:pt x="369" y="379"/>
                    <a:pt x="349" y="359"/>
                    <a:pt x="329" y="340"/>
                  </a:cubicBezTo>
                  <a:cubicBezTo>
                    <a:pt x="319" y="320"/>
                    <a:pt x="309" y="290"/>
                    <a:pt x="299" y="260"/>
                  </a:cubicBezTo>
                  <a:lnTo>
                    <a:pt x="289" y="240"/>
                  </a:lnTo>
                  <a:lnTo>
                    <a:pt x="289" y="240"/>
                  </a:lnTo>
                  <a:cubicBezTo>
                    <a:pt x="319" y="250"/>
                    <a:pt x="349" y="250"/>
                    <a:pt x="379" y="250"/>
                  </a:cubicBezTo>
                  <a:cubicBezTo>
                    <a:pt x="429" y="260"/>
                    <a:pt x="469" y="280"/>
                    <a:pt x="499" y="300"/>
                  </a:cubicBezTo>
                  <a:cubicBezTo>
                    <a:pt x="499" y="280"/>
                    <a:pt x="489" y="270"/>
                    <a:pt x="489" y="270"/>
                  </a:cubicBezTo>
                  <a:lnTo>
                    <a:pt x="489" y="240"/>
                  </a:lnTo>
                  <a:lnTo>
                    <a:pt x="479" y="240"/>
                  </a:lnTo>
                  <a:cubicBezTo>
                    <a:pt x="479" y="220"/>
                    <a:pt x="479" y="200"/>
                    <a:pt x="489" y="180"/>
                  </a:cubicBezTo>
                  <a:cubicBezTo>
                    <a:pt x="489" y="170"/>
                    <a:pt x="499" y="150"/>
                    <a:pt x="509" y="140"/>
                  </a:cubicBezTo>
                  <a:cubicBezTo>
                    <a:pt x="519" y="130"/>
                    <a:pt x="529" y="120"/>
                    <a:pt x="549" y="110"/>
                  </a:cubicBezTo>
                  <a:cubicBezTo>
                    <a:pt x="569" y="100"/>
                    <a:pt x="579" y="100"/>
                    <a:pt x="599" y="100"/>
                  </a:cubicBezTo>
                  <a:lnTo>
                    <a:pt x="639" y="100"/>
                  </a:lnTo>
                  <a:cubicBezTo>
                    <a:pt x="629" y="90"/>
                    <a:pt x="629" y="90"/>
                    <a:pt x="619" y="90"/>
                  </a:cubicBezTo>
                  <a:cubicBezTo>
                    <a:pt x="599" y="70"/>
                    <a:pt x="569" y="60"/>
                    <a:pt x="549" y="50"/>
                  </a:cubicBezTo>
                  <a:cubicBezTo>
                    <a:pt x="509" y="40"/>
                    <a:pt x="469" y="30"/>
                    <a:pt x="419" y="20"/>
                  </a:cubicBezTo>
                  <a:cubicBezTo>
                    <a:pt x="379" y="10"/>
                    <a:pt x="349" y="10"/>
                    <a:pt x="3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4"/>
            <p:cNvSpPr/>
            <p:nvPr/>
          </p:nvSpPr>
          <p:spPr>
            <a:xfrm>
              <a:off x="7270685" y="4822064"/>
              <a:ext cx="1928" cy="3765"/>
            </a:xfrm>
            <a:custGeom>
              <a:rect b="b" l="l" r="r" t="t"/>
              <a:pathLst>
                <a:path extrusionOk="0" h="41" w="21">
                  <a:moveTo>
                    <a:pt x="21" y="1"/>
                  </a:moveTo>
                  <a:lnTo>
                    <a:pt x="21" y="1"/>
                  </a:lnTo>
                  <a:cubicBezTo>
                    <a:pt x="11" y="11"/>
                    <a:pt x="1" y="31"/>
                    <a:pt x="1" y="41"/>
                  </a:cubicBezTo>
                  <a:cubicBezTo>
                    <a:pt x="1" y="31"/>
                    <a:pt x="11" y="21"/>
                    <a:pt x="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
            <p:cNvSpPr/>
            <p:nvPr/>
          </p:nvSpPr>
          <p:spPr>
            <a:xfrm>
              <a:off x="7297315" y="4840429"/>
              <a:ext cx="24793" cy="17539"/>
            </a:xfrm>
            <a:custGeom>
              <a:rect b="b" l="l" r="r" t="t"/>
              <a:pathLst>
                <a:path extrusionOk="0" h="191" w="270">
                  <a:moveTo>
                    <a:pt x="1" y="1"/>
                  </a:moveTo>
                  <a:lnTo>
                    <a:pt x="10" y="20"/>
                  </a:lnTo>
                  <a:cubicBezTo>
                    <a:pt x="21" y="51"/>
                    <a:pt x="30" y="71"/>
                    <a:pt x="50" y="91"/>
                  </a:cubicBezTo>
                  <a:cubicBezTo>
                    <a:pt x="61" y="120"/>
                    <a:pt x="90" y="131"/>
                    <a:pt x="110" y="151"/>
                  </a:cubicBezTo>
                  <a:cubicBezTo>
                    <a:pt x="150" y="171"/>
                    <a:pt x="200" y="180"/>
                    <a:pt x="250" y="191"/>
                  </a:cubicBezTo>
                  <a:lnTo>
                    <a:pt x="270" y="191"/>
                  </a:lnTo>
                  <a:lnTo>
                    <a:pt x="210" y="51"/>
                  </a:lnTo>
                  <a:cubicBezTo>
                    <a:pt x="190" y="40"/>
                    <a:pt x="150" y="20"/>
                    <a:pt x="81" y="11"/>
                  </a:cubicBezTo>
                  <a:cubicBezTo>
                    <a:pt x="50" y="11"/>
                    <a:pt x="30"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4"/>
            <p:cNvSpPr/>
            <p:nvPr/>
          </p:nvSpPr>
          <p:spPr>
            <a:xfrm>
              <a:off x="7269859" y="4818391"/>
              <a:ext cx="71533" cy="62442"/>
            </a:xfrm>
            <a:custGeom>
              <a:rect b="b" l="l" r="r" t="t"/>
              <a:pathLst>
                <a:path extrusionOk="0" h="680" w="779">
                  <a:moveTo>
                    <a:pt x="120" y="1"/>
                  </a:moveTo>
                  <a:cubicBezTo>
                    <a:pt x="100" y="1"/>
                    <a:pt x="90" y="1"/>
                    <a:pt x="70" y="11"/>
                  </a:cubicBezTo>
                  <a:cubicBezTo>
                    <a:pt x="50" y="21"/>
                    <a:pt x="40" y="31"/>
                    <a:pt x="30" y="41"/>
                  </a:cubicBezTo>
                  <a:cubicBezTo>
                    <a:pt x="20" y="61"/>
                    <a:pt x="10" y="71"/>
                    <a:pt x="10" y="81"/>
                  </a:cubicBezTo>
                  <a:cubicBezTo>
                    <a:pt x="0" y="101"/>
                    <a:pt x="0" y="121"/>
                    <a:pt x="0" y="141"/>
                  </a:cubicBezTo>
                  <a:lnTo>
                    <a:pt x="10" y="141"/>
                  </a:lnTo>
                  <a:lnTo>
                    <a:pt x="10" y="171"/>
                  </a:lnTo>
                  <a:cubicBezTo>
                    <a:pt x="10" y="171"/>
                    <a:pt x="20" y="181"/>
                    <a:pt x="20" y="201"/>
                  </a:cubicBezTo>
                  <a:lnTo>
                    <a:pt x="80" y="340"/>
                  </a:lnTo>
                  <a:lnTo>
                    <a:pt x="80" y="351"/>
                  </a:lnTo>
                  <a:lnTo>
                    <a:pt x="90" y="360"/>
                  </a:lnTo>
                  <a:cubicBezTo>
                    <a:pt x="90" y="371"/>
                    <a:pt x="100" y="380"/>
                    <a:pt x="110" y="400"/>
                  </a:cubicBezTo>
                  <a:cubicBezTo>
                    <a:pt x="120" y="431"/>
                    <a:pt x="140" y="451"/>
                    <a:pt x="160" y="480"/>
                  </a:cubicBezTo>
                  <a:cubicBezTo>
                    <a:pt x="200" y="530"/>
                    <a:pt x="249" y="570"/>
                    <a:pt x="300" y="600"/>
                  </a:cubicBezTo>
                  <a:cubicBezTo>
                    <a:pt x="360" y="630"/>
                    <a:pt x="429" y="650"/>
                    <a:pt x="509" y="670"/>
                  </a:cubicBezTo>
                  <a:cubicBezTo>
                    <a:pt x="549" y="670"/>
                    <a:pt x="589" y="680"/>
                    <a:pt x="619" y="680"/>
                  </a:cubicBezTo>
                  <a:lnTo>
                    <a:pt x="779" y="680"/>
                  </a:lnTo>
                  <a:cubicBezTo>
                    <a:pt x="768" y="680"/>
                    <a:pt x="768" y="670"/>
                    <a:pt x="759" y="660"/>
                  </a:cubicBezTo>
                  <a:cubicBezTo>
                    <a:pt x="719" y="640"/>
                    <a:pt x="689" y="610"/>
                    <a:pt x="659" y="580"/>
                  </a:cubicBezTo>
                  <a:cubicBezTo>
                    <a:pt x="629" y="540"/>
                    <a:pt x="609" y="500"/>
                    <a:pt x="579" y="451"/>
                  </a:cubicBezTo>
                  <a:lnTo>
                    <a:pt x="569" y="431"/>
                  </a:lnTo>
                  <a:lnTo>
                    <a:pt x="549" y="431"/>
                  </a:lnTo>
                  <a:cubicBezTo>
                    <a:pt x="499" y="420"/>
                    <a:pt x="449" y="411"/>
                    <a:pt x="409" y="391"/>
                  </a:cubicBezTo>
                  <a:cubicBezTo>
                    <a:pt x="389" y="371"/>
                    <a:pt x="360" y="360"/>
                    <a:pt x="349" y="331"/>
                  </a:cubicBezTo>
                  <a:cubicBezTo>
                    <a:pt x="329" y="311"/>
                    <a:pt x="320" y="291"/>
                    <a:pt x="309" y="260"/>
                  </a:cubicBezTo>
                  <a:lnTo>
                    <a:pt x="300" y="241"/>
                  </a:lnTo>
                  <a:cubicBezTo>
                    <a:pt x="329" y="241"/>
                    <a:pt x="349" y="251"/>
                    <a:pt x="380" y="251"/>
                  </a:cubicBezTo>
                  <a:cubicBezTo>
                    <a:pt x="449" y="260"/>
                    <a:pt x="489" y="280"/>
                    <a:pt x="509" y="291"/>
                  </a:cubicBezTo>
                  <a:cubicBezTo>
                    <a:pt x="509" y="280"/>
                    <a:pt x="499" y="271"/>
                    <a:pt x="499" y="271"/>
                  </a:cubicBezTo>
                  <a:cubicBezTo>
                    <a:pt x="499" y="260"/>
                    <a:pt x="489" y="251"/>
                    <a:pt x="489" y="241"/>
                  </a:cubicBezTo>
                  <a:lnTo>
                    <a:pt x="489" y="221"/>
                  </a:lnTo>
                  <a:cubicBezTo>
                    <a:pt x="489" y="191"/>
                    <a:pt x="499" y="161"/>
                    <a:pt x="519" y="141"/>
                  </a:cubicBezTo>
                  <a:cubicBezTo>
                    <a:pt x="539" y="111"/>
                    <a:pt x="569" y="101"/>
                    <a:pt x="609" y="91"/>
                  </a:cubicBezTo>
                  <a:lnTo>
                    <a:pt x="649" y="91"/>
                  </a:lnTo>
                  <a:cubicBezTo>
                    <a:pt x="639" y="91"/>
                    <a:pt x="629" y="91"/>
                    <a:pt x="619" y="81"/>
                  </a:cubicBezTo>
                  <a:lnTo>
                    <a:pt x="559" y="51"/>
                  </a:lnTo>
                  <a:cubicBezTo>
                    <a:pt x="519" y="41"/>
                    <a:pt x="469" y="31"/>
                    <a:pt x="419" y="21"/>
                  </a:cubicBezTo>
                  <a:cubicBezTo>
                    <a:pt x="389" y="11"/>
                    <a:pt x="349" y="11"/>
                    <a:pt x="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4"/>
            <p:cNvSpPr/>
            <p:nvPr/>
          </p:nvSpPr>
          <p:spPr>
            <a:xfrm>
              <a:off x="7339463" y="4878905"/>
              <a:ext cx="4683" cy="3765"/>
            </a:xfrm>
            <a:custGeom>
              <a:rect b="b" l="l" r="r" t="t"/>
              <a:pathLst>
                <a:path extrusionOk="0" h="41" w="51">
                  <a:moveTo>
                    <a:pt x="1" y="1"/>
                  </a:moveTo>
                  <a:cubicBezTo>
                    <a:pt x="4" y="6"/>
                    <a:pt x="7" y="11"/>
                    <a:pt x="11" y="15"/>
                  </a:cubicBezTo>
                  <a:lnTo>
                    <a:pt x="11" y="15"/>
                  </a:lnTo>
                  <a:cubicBezTo>
                    <a:pt x="8" y="12"/>
                    <a:pt x="6" y="6"/>
                    <a:pt x="1" y="1"/>
                  </a:cubicBezTo>
                  <a:close/>
                  <a:moveTo>
                    <a:pt x="11" y="15"/>
                  </a:moveTo>
                  <a:cubicBezTo>
                    <a:pt x="12" y="17"/>
                    <a:pt x="14" y="18"/>
                    <a:pt x="15" y="19"/>
                  </a:cubicBezTo>
                  <a:lnTo>
                    <a:pt x="15" y="19"/>
                  </a:lnTo>
                  <a:cubicBezTo>
                    <a:pt x="14" y="18"/>
                    <a:pt x="12" y="17"/>
                    <a:pt x="11" y="15"/>
                  </a:cubicBezTo>
                  <a:close/>
                  <a:moveTo>
                    <a:pt x="15" y="19"/>
                  </a:moveTo>
                  <a:lnTo>
                    <a:pt x="15" y="19"/>
                  </a:lnTo>
                  <a:cubicBezTo>
                    <a:pt x="25" y="28"/>
                    <a:pt x="38" y="35"/>
                    <a:pt x="50" y="41"/>
                  </a:cubicBezTo>
                  <a:cubicBezTo>
                    <a:pt x="41" y="31"/>
                    <a:pt x="30" y="31"/>
                    <a:pt x="21" y="21"/>
                  </a:cubicBezTo>
                  <a:cubicBezTo>
                    <a:pt x="18" y="21"/>
                    <a:pt x="17" y="20"/>
                    <a:pt x="15" y="1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4"/>
            <p:cNvSpPr/>
            <p:nvPr/>
          </p:nvSpPr>
          <p:spPr>
            <a:xfrm>
              <a:off x="7342218" y="4849612"/>
              <a:ext cx="25711" cy="16621"/>
            </a:xfrm>
            <a:custGeom>
              <a:rect b="b" l="l" r="r" t="t"/>
              <a:pathLst>
                <a:path extrusionOk="0" h="181" w="280">
                  <a:moveTo>
                    <a:pt x="0" y="0"/>
                  </a:moveTo>
                  <a:lnTo>
                    <a:pt x="11" y="11"/>
                  </a:lnTo>
                  <a:cubicBezTo>
                    <a:pt x="20" y="40"/>
                    <a:pt x="40" y="60"/>
                    <a:pt x="60" y="80"/>
                  </a:cubicBezTo>
                  <a:cubicBezTo>
                    <a:pt x="80" y="111"/>
                    <a:pt x="100" y="131"/>
                    <a:pt x="131" y="140"/>
                  </a:cubicBezTo>
                  <a:cubicBezTo>
                    <a:pt x="160" y="160"/>
                    <a:pt x="210" y="170"/>
                    <a:pt x="270" y="180"/>
                  </a:cubicBezTo>
                  <a:lnTo>
                    <a:pt x="280" y="180"/>
                  </a:lnTo>
                  <a:lnTo>
                    <a:pt x="220" y="51"/>
                  </a:lnTo>
                  <a:lnTo>
                    <a:pt x="210" y="51"/>
                  </a:lnTo>
                  <a:cubicBezTo>
                    <a:pt x="180" y="31"/>
                    <a:pt x="131" y="11"/>
                    <a:pt x="80" y="11"/>
                  </a:cubicBezTo>
                  <a:cubicBezTo>
                    <a:pt x="51" y="0"/>
                    <a:pt x="31"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4"/>
            <p:cNvSpPr/>
            <p:nvPr/>
          </p:nvSpPr>
          <p:spPr>
            <a:xfrm>
              <a:off x="7314670" y="4826747"/>
              <a:ext cx="73461" cy="62350"/>
            </a:xfrm>
            <a:custGeom>
              <a:rect b="b" l="l" r="r" t="t"/>
              <a:pathLst>
                <a:path extrusionOk="0" h="679" w="800">
                  <a:moveTo>
                    <a:pt x="121" y="0"/>
                  </a:moveTo>
                  <a:cubicBezTo>
                    <a:pt x="81" y="10"/>
                    <a:pt x="51" y="20"/>
                    <a:pt x="31" y="50"/>
                  </a:cubicBezTo>
                  <a:cubicBezTo>
                    <a:pt x="11" y="70"/>
                    <a:pt x="1" y="100"/>
                    <a:pt x="1" y="130"/>
                  </a:cubicBezTo>
                  <a:lnTo>
                    <a:pt x="1" y="150"/>
                  </a:lnTo>
                  <a:cubicBezTo>
                    <a:pt x="1" y="160"/>
                    <a:pt x="11" y="169"/>
                    <a:pt x="11" y="180"/>
                  </a:cubicBezTo>
                  <a:cubicBezTo>
                    <a:pt x="11" y="180"/>
                    <a:pt x="21" y="189"/>
                    <a:pt x="21" y="200"/>
                  </a:cubicBezTo>
                  <a:lnTo>
                    <a:pt x="91" y="360"/>
                  </a:lnTo>
                  <a:cubicBezTo>
                    <a:pt x="121" y="409"/>
                    <a:pt x="141" y="449"/>
                    <a:pt x="171" y="489"/>
                  </a:cubicBezTo>
                  <a:cubicBezTo>
                    <a:pt x="201" y="519"/>
                    <a:pt x="231" y="549"/>
                    <a:pt x="271" y="569"/>
                  </a:cubicBezTo>
                  <a:cubicBezTo>
                    <a:pt x="280" y="589"/>
                    <a:pt x="300" y="599"/>
                    <a:pt x="320" y="609"/>
                  </a:cubicBezTo>
                  <a:cubicBezTo>
                    <a:pt x="380" y="639"/>
                    <a:pt x="451" y="659"/>
                    <a:pt x="530" y="669"/>
                  </a:cubicBezTo>
                  <a:cubicBezTo>
                    <a:pt x="570" y="669"/>
                    <a:pt x="610" y="679"/>
                    <a:pt x="640" y="679"/>
                  </a:cubicBezTo>
                  <a:lnTo>
                    <a:pt x="800" y="679"/>
                  </a:lnTo>
                  <a:lnTo>
                    <a:pt x="790" y="669"/>
                  </a:lnTo>
                  <a:cubicBezTo>
                    <a:pt x="750" y="649"/>
                    <a:pt x="710" y="619"/>
                    <a:pt x="680" y="579"/>
                  </a:cubicBezTo>
                  <a:cubicBezTo>
                    <a:pt x="650" y="539"/>
                    <a:pt x="620" y="499"/>
                    <a:pt x="600" y="449"/>
                  </a:cubicBezTo>
                  <a:lnTo>
                    <a:pt x="580" y="429"/>
                  </a:lnTo>
                  <a:lnTo>
                    <a:pt x="570" y="429"/>
                  </a:lnTo>
                  <a:cubicBezTo>
                    <a:pt x="510" y="419"/>
                    <a:pt x="460" y="409"/>
                    <a:pt x="431" y="389"/>
                  </a:cubicBezTo>
                  <a:cubicBezTo>
                    <a:pt x="400" y="380"/>
                    <a:pt x="380" y="360"/>
                    <a:pt x="360" y="329"/>
                  </a:cubicBezTo>
                  <a:cubicBezTo>
                    <a:pt x="340" y="309"/>
                    <a:pt x="320" y="289"/>
                    <a:pt x="311" y="260"/>
                  </a:cubicBezTo>
                  <a:lnTo>
                    <a:pt x="300" y="249"/>
                  </a:lnTo>
                  <a:cubicBezTo>
                    <a:pt x="331" y="249"/>
                    <a:pt x="351" y="249"/>
                    <a:pt x="380" y="260"/>
                  </a:cubicBezTo>
                  <a:cubicBezTo>
                    <a:pt x="431" y="260"/>
                    <a:pt x="480" y="280"/>
                    <a:pt x="510" y="300"/>
                  </a:cubicBezTo>
                  <a:cubicBezTo>
                    <a:pt x="510" y="289"/>
                    <a:pt x="510" y="280"/>
                    <a:pt x="500" y="269"/>
                  </a:cubicBezTo>
                  <a:lnTo>
                    <a:pt x="500" y="249"/>
                  </a:lnTo>
                  <a:lnTo>
                    <a:pt x="490" y="240"/>
                  </a:lnTo>
                  <a:lnTo>
                    <a:pt x="490" y="220"/>
                  </a:lnTo>
                  <a:cubicBezTo>
                    <a:pt x="490" y="189"/>
                    <a:pt x="500" y="160"/>
                    <a:pt x="520" y="140"/>
                  </a:cubicBezTo>
                  <a:cubicBezTo>
                    <a:pt x="540" y="120"/>
                    <a:pt x="570" y="100"/>
                    <a:pt x="600" y="100"/>
                  </a:cubicBezTo>
                  <a:lnTo>
                    <a:pt x="610" y="100"/>
                  </a:lnTo>
                  <a:lnTo>
                    <a:pt x="630" y="209"/>
                  </a:lnTo>
                  <a:lnTo>
                    <a:pt x="630" y="100"/>
                  </a:lnTo>
                  <a:lnTo>
                    <a:pt x="650" y="90"/>
                  </a:lnTo>
                  <a:cubicBezTo>
                    <a:pt x="640" y="90"/>
                    <a:pt x="630" y="90"/>
                    <a:pt x="620" y="80"/>
                  </a:cubicBezTo>
                  <a:cubicBezTo>
                    <a:pt x="560" y="50"/>
                    <a:pt x="500" y="30"/>
                    <a:pt x="420" y="20"/>
                  </a:cubicBezTo>
                  <a:cubicBezTo>
                    <a:pt x="380" y="10"/>
                    <a:pt x="340" y="10"/>
                    <a:pt x="311" y="10"/>
                  </a:cubicBezTo>
                  <a:cubicBezTo>
                    <a:pt x="280" y="10"/>
                    <a:pt x="241" y="0"/>
                    <a:pt x="2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4"/>
            <p:cNvSpPr/>
            <p:nvPr/>
          </p:nvSpPr>
          <p:spPr>
            <a:xfrm>
              <a:off x="7361501" y="4854203"/>
              <a:ext cx="8264" cy="13774"/>
            </a:xfrm>
            <a:custGeom>
              <a:rect b="b" l="l" r="r" t="t"/>
              <a:pathLst>
                <a:path extrusionOk="0" h="150" w="90">
                  <a:moveTo>
                    <a:pt x="0" y="1"/>
                  </a:moveTo>
                  <a:lnTo>
                    <a:pt x="43" y="71"/>
                  </a:lnTo>
                  <a:lnTo>
                    <a:pt x="43" y="71"/>
                  </a:lnTo>
                  <a:lnTo>
                    <a:pt x="10" y="1"/>
                  </a:lnTo>
                  <a:close/>
                  <a:moveTo>
                    <a:pt x="43" y="71"/>
                  </a:moveTo>
                  <a:lnTo>
                    <a:pt x="70" y="130"/>
                  </a:lnTo>
                  <a:lnTo>
                    <a:pt x="90" y="150"/>
                  </a:lnTo>
                  <a:lnTo>
                    <a:pt x="90" y="150"/>
                  </a:lnTo>
                  <a:lnTo>
                    <a:pt x="43" y="7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4"/>
            <p:cNvSpPr/>
            <p:nvPr/>
          </p:nvSpPr>
          <p:spPr>
            <a:xfrm>
              <a:off x="7388039" y="4857876"/>
              <a:ext cx="26721" cy="16621"/>
            </a:xfrm>
            <a:custGeom>
              <a:rect b="b" l="l" r="r" t="t"/>
              <a:pathLst>
                <a:path extrusionOk="0" h="181" w="291">
                  <a:moveTo>
                    <a:pt x="1" y="1"/>
                  </a:moveTo>
                  <a:cubicBezTo>
                    <a:pt x="4" y="1"/>
                    <a:pt x="8" y="1"/>
                    <a:pt x="11" y="1"/>
                  </a:cubicBezTo>
                  <a:lnTo>
                    <a:pt x="11" y="1"/>
                  </a:lnTo>
                  <a:cubicBezTo>
                    <a:pt x="11" y="1"/>
                    <a:pt x="11" y="1"/>
                    <a:pt x="11" y="1"/>
                  </a:cubicBezTo>
                  <a:close/>
                  <a:moveTo>
                    <a:pt x="11" y="1"/>
                  </a:moveTo>
                  <a:cubicBezTo>
                    <a:pt x="21" y="41"/>
                    <a:pt x="40" y="60"/>
                    <a:pt x="60" y="80"/>
                  </a:cubicBezTo>
                  <a:cubicBezTo>
                    <a:pt x="80" y="110"/>
                    <a:pt x="111" y="120"/>
                    <a:pt x="140" y="140"/>
                  </a:cubicBezTo>
                  <a:cubicBezTo>
                    <a:pt x="171" y="160"/>
                    <a:pt x="220" y="170"/>
                    <a:pt x="280" y="180"/>
                  </a:cubicBezTo>
                  <a:lnTo>
                    <a:pt x="290" y="180"/>
                  </a:lnTo>
                  <a:lnTo>
                    <a:pt x="220" y="60"/>
                  </a:lnTo>
                  <a:cubicBezTo>
                    <a:pt x="220" y="50"/>
                    <a:pt x="220" y="50"/>
                    <a:pt x="211" y="50"/>
                  </a:cubicBezTo>
                  <a:lnTo>
                    <a:pt x="211" y="41"/>
                  </a:lnTo>
                  <a:cubicBezTo>
                    <a:pt x="171" y="30"/>
                    <a:pt x="131" y="10"/>
                    <a:pt x="71" y="10"/>
                  </a:cubicBezTo>
                  <a:cubicBezTo>
                    <a:pt x="53" y="2"/>
                    <a:pt x="36" y="1"/>
                    <a:pt x="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4"/>
            <p:cNvSpPr/>
            <p:nvPr/>
          </p:nvSpPr>
          <p:spPr>
            <a:xfrm>
              <a:off x="7359665" y="4834920"/>
              <a:ext cx="76124" cy="62442"/>
            </a:xfrm>
            <a:custGeom>
              <a:rect b="b" l="l" r="r" t="t"/>
              <a:pathLst>
                <a:path extrusionOk="0" h="680" w="829">
                  <a:moveTo>
                    <a:pt x="519" y="290"/>
                  </a:moveTo>
                  <a:cubicBezTo>
                    <a:pt x="520" y="294"/>
                    <a:pt x="520" y="297"/>
                    <a:pt x="520" y="300"/>
                  </a:cubicBezTo>
                  <a:lnTo>
                    <a:pt x="520" y="291"/>
                  </a:lnTo>
                  <a:cubicBezTo>
                    <a:pt x="519" y="290"/>
                    <a:pt x="519" y="290"/>
                    <a:pt x="519" y="290"/>
                  </a:cubicBezTo>
                  <a:close/>
                  <a:moveTo>
                    <a:pt x="160" y="1"/>
                  </a:moveTo>
                  <a:lnTo>
                    <a:pt x="140" y="11"/>
                  </a:lnTo>
                  <a:lnTo>
                    <a:pt x="140" y="120"/>
                  </a:lnTo>
                  <a:lnTo>
                    <a:pt x="120" y="11"/>
                  </a:lnTo>
                  <a:lnTo>
                    <a:pt x="110" y="11"/>
                  </a:lnTo>
                  <a:cubicBezTo>
                    <a:pt x="80" y="11"/>
                    <a:pt x="50" y="31"/>
                    <a:pt x="30" y="51"/>
                  </a:cubicBezTo>
                  <a:cubicBezTo>
                    <a:pt x="10" y="71"/>
                    <a:pt x="0" y="100"/>
                    <a:pt x="0" y="131"/>
                  </a:cubicBezTo>
                  <a:lnTo>
                    <a:pt x="0" y="151"/>
                  </a:lnTo>
                  <a:lnTo>
                    <a:pt x="10" y="160"/>
                  </a:lnTo>
                  <a:lnTo>
                    <a:pt x="10" y="180"/>
                  </a:lnTo>
                  <a:cubicBezTo>
                    <a:pt x="20" y="191"/>
                    <a:pt x="20" y="200"/>
                    <a:pt x="20" y="211"/>
                  </a:cubicBezTo>
                  <a:lnTo>
                    <a:pt x="110" y="360"/>
                  </a:lnTo>
                  <a:cubicBezTo>
                    <a:pt x="130" y="410"/>
                    <a:pt x="160" y="450"/>
                    <a:pt x="190" y="490"/>
                  </a:cubicBezTo>
                  <a:cubicBezTo>
                    <a:pt x="220" y="530"/>
                    <a:pt x="260" y="560"/>
                    <a:pt x="300" y="580"/>
                  </a:cubicBezTo>
                  <a:lnTo>
                    <a:pt x="310" y="590"/>
                  </a:lnTo>
                  <a:cubicBezTo>
                    <a:pt x="320" y="600"/>
                    <a:pt x="330" y="600"/>
                    <a:pt x="340" y="610"/>
                  </a:cubicBezTo>
                  <a:cubicBezTo>
                    <a:pt x="400" y="630"/>
                    <a:pt x="469" y="650"/>
                    <a:pt x="549" y="659"/>
                  </a:cubicBezTo>
                  <a:lnTo>
                    <a:pt x="560" y="670"/>
                  </a:lnTo>
                  <a:cubicBezTo>
                    <a:pt x="589" y="670"/>
                    <a:pt x="629" y="670"/>
                    <a:pt x="669" y="679"/>
                  </a:cubicBezTo>
                  <a:lnTo>
                    <a:pt x="829" y="679"/>
                  </a:lnTo>
                  <a:cubicBezTo>
                    <a:pt x="779" y="650"/>
                    <a:pt x="739" y="620"/>
                    <a:pt x="699" y="580"/>
                  </a:cubicBezTo>
                  <a:lnTo>
                    <a:pt x="699" y="570"/>
                  </a:lnTo>
                  <a:cubicBezTo>
                    <a:pt x="669" y="540"/>
                    <a:pt x="639" y="500"/>
                    <a:pt x="609" y="450"/>
                  </a:cubicBezTo>
                  <a:lnTo>
                    <a:pt x="599" y="430"/>
                  </a:lnTo>
                  <a:lnTo>
                    <a:pt x="589" y="430"/>
                  </a:lnTo>
                  <a:cubicBezTo>
                    <a:pt x="529" y="420"/>
                    <a:pt x="480" y="410"/>
                    <a:pt x="449" y="390"/>
                  </a:cubicBezTo>
                  <a:cubicBezTo>
                    <a:pt x="420" y="370"/>
                    <a:pt x="389" y="360"/>
                    <a:pt x="369" y="330"/>
                  </a:cubicBezTo>
                  <a:cubicBezTo>
                    <a:pt x="349" y="310"/>
                    <a:pt x="330" y="291"/>
                    <a:pt x="320" y="251"/>
                  </a:cubicBezTo>
                  <a:lnTo>
                    <a:pt x="320" y="251"/>
                  </a:lnTo>
                  <a:cubicBezTo>
                    <a:pt x="345" y="251"/>
                    <a:pt x="362" y="252"/>
                    <a:pt x="380" y="260"/>
                  </a:cubicBezTo>
                  <a:cubicBezTo>
                    <a:pt x="440" y="260"/>
                    <a:pt x="479" y="280"/>
                    <a:pt x="519" y="290"/>
                  </a:cubicBezTo>
                  <a:lnTo>
                    <a:pt x="519" y="290"/>
                  </a:lnTo>
                  <a:cubicBezTo>
                    <a:pt x="518" y="284"/>
                    <a:pt x="516" y="277"/>
                    <a:pt x="509" y="271"/>
                  </a:cubicBezTo>
                  <a:cubicBezTo>
                    <a:pt x="509" y="260"/>
                    <a:pt x="509" y="260"/>
                    <a:pt x="500" y="251"/>
                  </a:cubicBezTo>
                  <a:cubicBezTo>
                    <a:pt x="500" y="240"/>
                    <a:pt x="489" y="220"/>
                    <a:pt x="489" y="211"/>
                  </a:cubicBezTo>
                  <a:cubicBezTo>
                    <a:pt x="489" y="191"/>
                    <a:pt x="500" y="160"/>
                    <a:pt x="509" y="140"/>
                  </a:cubicBezTo>
                  <a:cubicBezTo>
                    <a:pt x="540" y="111"/>
                    <a:pt x="569" y="91"/>
                    <a:pt x="609" y="91"/>
                  </a:cubicBezTo>
                  <a:lnTo>
                    <a:pt x="619" y="211"/>
                  </a:lnTo>
                  <a:lnTo>
                    <a:pt x="619" y="91"/>
                  </a:lnTo>
                  <a:lnTo>
                    <a:pt x="649" y="91"/>
                  </a:lnTo>
                  <a:cubicBezTo>
                    <a:pt x="639" y="91"/>
                    <a:pt x="629" y="80"/>
                    <a:pt x="619" y="80"/>
                  </a:cubicBezTo>
                  <a:cubicBezTo>
                    <a:pt x="569" y="51"/>
                    <a:pt x="500" y="31"/>
                    <a:pt x="420" y="21"/>
                  </a:cubicBezTo>
                  <a:cubicBezTo>
                    <a:pt x="380" y="11"/>
                    <a:pt x="349" y="11"/>
                    <a:pt x="310" y="11"/>
                  </a:cubicBezTo>
                  <a:cubicBezTo>
                    <a:pt x="270" y="11"/>
                    <a:pt x="240" y="1"/>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4"/>
            <p:cNvSpPr/>
            <p:nvPr/>
          </p:nvSpPr>
          <p:spPr>
            <a:xfrm>
              <a:off x="7406404" y="4859805"/>
              <a:ext cx="32139" cy="38475"/>
            </a:xfrm>
            <a:custGeom>
              <a:rect b="b" l="l" r="r" t="t"/>
              <a:pathLst>
                <a:path extrusionOk="0" h="419" w="350">
                  <a:moveTo>
                    <a:pt x="1" y="0"/>
                  </a:moveTo>
                  <a:lnTo>
                    <a:pt x="1" y="0"/>
                  </a:lnTo>
                  <a:cubicBezTo>
                    <a:pt x="1" y="1"/>
                    <a:pt x="2" y="1"/>
                    <a:pt x="2" y="2"/>
                  </a:cubicBezTo>
                  <a:lnTo>
                    <a:pt x="2" y="2"/>
                  </a:lnTo>
                  <a:cubicBezTo>
                    <a:pt x="2" y="1"/>
                    <a:pt x="1" y="1"/>
                    <a:pt x="1" y="0"/>
                  </a:cubicBezTo>
                  <a:close/>
                  <a:moveTo>
                    <a:pt x="2" y="2"/>
                  </a:moveTo>
                  <a:cubicBezTo>
                    <a:pt x="11" y="11"/>
                    <a:pt x="11" y="20"/>
                    <a:pt x="11" y="29"/>
                  </a:cubicBezTo>
                  <a:cubicBezTo>
                    <a:pt x="13" y="29"/>
                    <a:pt x="14" y="29"/>
                    <a:pt x="16" y="29"/>
                  </a:cubicBezTo>
                  <a:lnTo>
                    <a:pt x="16" y="29"/>
                  </a:lnTo>
                  <a:cubicBezTo>
                    <a:pt x="11" y="17"/>
                    <a:pt x="9" y="9"/>
                    <a:pt x="2" y="2"/>
                  </a:cubicBezTo>
                  <a:close/>
                  <a:moveTo>
                    <a:pt x="16" y="29"/>
                  </a:moveTo>
                  <a:cubicBezTo>
                    <a:pt x="17" y="32"/>
                    <a:pt x="18" y="36"/>
                    <a:pt x="20" y="39"/>
                  </a:cubicBezTo>
                  <a:cubicBezTo>
                    <a:pt x="20" y="31"/>
                    <a:pt x="20" y="30"/>
                    <a:pt x="16" y="29"/>
                  </a:cubicBezTo>
                  <a:close/>
                  <a:moveTo>
                    <a:pt x="20" y="39"/>
                  </a:moveTo>
                  <a:lnTo>
                    <a:pt x="100" y="179"/>
                  </a:lnTo>
                  <a:lnTo>
                    <a:pt x="90" y="159"/>
                  </a:lnTo>
                  <a:lnTo>
                    <a:pt x="20" y="39"/>
                  </a:lnTo>
                  <a:close/>
                  <a:moveTo>
                    <a:pt x="100" y="179"/>
                  </a:moveTo>
                  <a:lnTo>
                    <a:pt x="100" y="179"/>
                  </a:lnTo>
                  <a:cubicBezTo>
                    <a:pt x="130" y="229"/>
                    <a:pt x="160" y="269"/>
                    <a:pt x="190" y="299"/>
                  </a:cubicBezTo>
                  <a:lnTo>
                    <a:pt x="190" y="299"/>
                  </a:lnTo>
                  <a:cubicBezTo>
                    <a:pt x="150" y="259"/>
                    <a:pt x="120" y="209"/>
                    <a:pt x="100" y="179"/>
                  </a:cubicBezTo>
                  <a:close/>
                  <a:moveTo>
                    <a:pt x="190" y="309"/>
                  </a:moveTo>
                  <a:cubicBezTo>
                    <a:pt x="197" y="315"/>
                    <a:pt x="203" y="321"/>
                    <a:pt x="210" y="327"/>
                  </a:cubicBezTo>
                  <a:lnTo>
                    <a:pt x="210" y="327"/>
                  </a:lnTo>
                  <a:cubicBezTo>
                    <a:pt x="203" y="321"/>
                    <a:pt x="197" y="315"/>
                    <a:pt x="190" y="309"/>
                  </a:cubicBezTo>
                  <a:close/>
                  <a:moveTo>
                    <a:pt x="210" y="327"/>
                  </a:moveTo>
                  <a:cubicBezTo>
                    <a:pt x="243" y="358"/>
                    <a:pt x="278" y="384"/>
                    <a:pt x="320" y="408"/>
                  </a:cubicBezTo>
                  <a:cubicBezTo>
                    <a:pt x="330" y="408"/>
                    <a:pt x="340" y="419"/>
                    <a:pt x="350" y="419"/>
                  </a:cubicBezTo>
                  <a:cubicBezTo>
                    <a:pt x="298" y="392"/>
                    <a:pt x="253" y="367"/>
                    <a:pt x="210" y="3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4"/>
            <p:cNvSpPr/>
            <p:nvPr/>
          </p:nvSpPr>
          <p:spPr>
            <a:xfrm>
              <a:off x="7434871" y="4865222"/>
              <a:ext cx="26630" cy="16621"/>
            </a:xfrm>
            <a:custGeom>
              <a:rect b="b" l="l" r="r" t="t"/>
              <a:pathLst>
                <a:path extrusionOk="0" h="181" w="290">
                  <a:moveTo>
                    <a:pt x="0" y="0"/>
                  </a:moveTo>
                  <a:lnTo>
                    <a:pt x="0" y="10"/>
                  </a:lnTo>
                  <a:cubicBezTo>
                    <a:pt x="20" y="40"/>
                    <a:pt x="40" y="60"/>
                    <a:pt x="60" y="80"/>
                  </a:cubicBezTo>
                  <a:cubicBezTo>
                    <a:pt x="80" y="110"/>
                    <a:pt x="109" y="130"/>
                    <a:pt x="140" y="140"/>
                  </a:cubicBezTo>
                  <a:cubicBezTo>
                    <a:pt x="180" y="160"/>
                    <a:pt x="229" y="170"/>
                    <a:pt x="289" y="180"/>
                  </a:cubicBezTo>
                  <a:lnTo>
                    <a:pt x="209" y="50"/>
                  </a:lnTo>
                  <a:lnTo>
                    <a:pt x="200" y="50"/>
                  </a:lnTo>
                  <a:cubicBezTo>
                    <a:pt x="160" y="30"/>
                    <a:pt x="109" y="20"/>
                    <a:pt x="60" y="10"/>
                  </a:cubicBezTo>
                  <a:cubicBezTo>
                    <a:pt x="40" y="10"/>
                    <a:pt x="20"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4"/>
            <p:cNvSpPr/>
            <p:nvPr/>
          </p:nvSpPr>
          <p:spPr>
            <a:xfrm>
              <a:off x="7404568" y="4843184"/>
              <a:ext cx="78879" cy="61524"/>
            </a:xfrm>
            <a:custGeom>
              <a:rect b="b" l="l" r="r" t="t"/>
              <a:pathLst>
                <a:path extrusionOk="0" h="670" w="859">
                  <a:moveTo>
                    <a:pt x="120" y="1"/>
                  </a:moveTo>
                  <a:cubicBezTo>
                    <a:pt x="80" y="1"/>
                    <a:pt x="51" y="21"/>
                    <a:pt x="20" y="50"/>
                  </a:cubicBezTo>
                  <a:cubicBezTo>
                    <a:pt x="11" y="70"/>
                    <a:pt x="0" y="101"/>
                    <a:pt x="0" y="121"/>
                  </a:cubicBezTo>
                  <a:cubicBezTo>
                    <a:pt x="0" y="130"/>
                    <a:pt x="11" y="150"/>
                    <a:pt x="11" y="161"/>
                  </a:cubicBezTo>
                  <a:cubicBezTo>
                    <a:pt x="20" y="170"/>
                    <a:pt x="20" y="170"/>
                    <a:pt x="20" y="181"/>
                  </a:cubicBezTo>
                  <a:cubicBezTo>
                    <a:pt x="31" y="190"/>
                    <a:pt x="31" y="201"/>
                    <a:pt x="40" y="220"/>
                  </a:cubicBezTo>
                  <a:lnTo>
                    <a:pt x="120" y="360"/>
                  </a:lnTo>
                  <a:cubicBezTo>
                    <a:pt x="140" y="390"/>
                    <a:pt x="170" y="440"/>
                    <a:pt x="210" y="480"/>
                  </a:cubicBezTo>
                  <a:lnTo>
                    <a:pt x="210" y="490"/>
                  </a:lnTo>
                  <a:cubicBezTo>
                    <a:pt x="260" y="540"/>
                    <a:pt x="310" y="569"/>
                    <a:pt x="370" y="600"/>
                  </a:cubicBezTo>
                  <a:cubicBezTo>
                    <a:pt x="430" y="629"/>
                    <a:pt x="499" y="649"/>
                    <a:pt x="590" y="660"/>
                  </a:cubicBezTo>
                  <a:cubicBezTo>
                    <a:pt x="619" y="660"/>
                    <a:pt x="659" y="660"/>
                    <a:pt x="699" y="669"/>
                  </a:cubicBezTo>
                  <a:lnTo>
                    <a:pt x="799" y="669"/>
                  </a:lnTo>
                  <a:cubicBezTo>
                    <a:pt x="819" y="669"/>
                    <a:pt x="839" y="669"/>
                    <a:pt x="859" y="660"/>
                  </a:cubicBezTo>
                  <a:cubicBezTo>
                    <a:pt x="809" y="640"/>
                    <a:pt x="769" y="609"/>
                    <a:pt x="729" y="569"/>
                  </a:cubicBezTo>
                  <a:cubicBezTo>
                    <a:pt x="699" y="540"/>
                    <a:pt x="669" y="500"/>
                    <a:pt x="639" y="450"/>
                  </a:cubicBezTo>
                  <a:lnTo>
                    <a:pt x="619" y="420"/>
                  </a:lnTo>
                  <a:cubicBezTo>
                    <a:pt x="559" y="410"/>
                    <a:pt x="510" y="400"/>
                    <a:pt x="470" y="380"/>
                  </a:cubicBezTo>
                  <a:cubicBezTo>
                    <a:pt x="439" y="370"/>
                    <a:pt x="410" y="350"/>
                    <a:pt x="390" y="320"/>
                  </a:cubicBezTo>
                  <a:cubicBezTo>
                    <a:pt x="370" y="300"/>
                    <a:pt x="350" y="280"/>
                    <a:pt x="330" y="250"/>
                  </a:cubicBezTo>
                  <a:lnTo>
                    <a:pt x="330" y="240"/>
                  </a:lnTo>
                  <a:cubicBezTo>
                    <a:pt x="350" y="240"/>
                    <a:pt x="370" y="250"/>
                    <a:pt x="390" y="250"/>
                  </a:cubicBezTo>
                  <a:cubicBezTo>
                    <a:pt x="439" y="260"/>
                    <a:pt x="490" y="270"/>
                    <a:pt x="530" y="290"/>
                  </a:cubicBezTo>
                  <a:lnTo>
                    <a:pt x="539" y="290"/>
                  </a:lnTo>
                  <a:cubicBezTo>
                    <a:pt x="530" y="280"/>
                    <a:pt x="530" y="280"/>
                    <a:pt x="530" y="270"/>
                  </a:cubicBezTo>
                  <a:cubicBezTo>
                    <a:pt x="519" y="260"/>
                    <a:pt x="519" y="250"/>
                    <a:pt x="510" y="240"/>
                  </a:cubicBezTo>
                  <a:lnTo>
                    <a:pt x="510" y="210"/>
                  </a:lnTo>
                  <a:cubicBezTo>
                    <a:pt x="510" y="181"/>
                    <a:pt x="510" y="161"/>
                    <a:pt x="530" y="141"/>
                  </a:cubicBezTo>
                  <a:cubicBezTo>
                    <a:pt x="539" y="130"/>
                    <a:pt x="539" y="121"/>
                    <a:pt x="550" y="110"/>
                  </a:cubicBezTo>
                  <a:cubicBezTo>
                    <a:pt x="570" y="90"/>
                    <a:pt x="599" y="90"/>
                    <a:pt x="619" y="81"/>
                  </a:cubicBezTo>
                  <a:lnTo>
                    <a:pt x="659" y="81"/>
                  </a:lnTo>
                  <a:cubicBezTo>
                    <a:pt x="650" y="81"/>
                    <a:pt x="639" y="70"/>
                    <a:pt x="630" y="70"/>
                  </a:cubicBezTo>
                  <a:cubicBezTo>
                    <a:pt x="570" y="41"/>
                    <a:pt x="499" y="21"/>
                    <a:pt x="420" y="10"/>
                  </a:cubicBezTo>
                  <a:cubicBezTo>
                    <a:pt x="390" y="10"/>
                    <a:pt x="350" y="1"/>
                    <a:pt x="310" y="1"/>
                  </a:cubicBezTo>
                  <a:lnTo>
                    <a:pt x="130" y="1"/>
                  </a:lnTo>
                  <a:lnTo>
                    <a:pt x="130" y="121"/>
                  </a:lnTo>
                  <a:lnTo>
                    <a:pt x="1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p:nvPr/>
          </p:nvSpPr>
          <p:spPr>
            <a:xfrm>
              <a:off x="7454981" y="4850530"/>
              <a:ext cx="6520" cy="2847"/>
            </a:xfrm>
            <a:custGeom>
              <a:rect b="b" l="l" r="r" t="t"/>
              <a:pathLst>
                <a:path extrusionOk="0" h="31" w="71">
                  <a:moveTo>
                    <a:pt x="70" y="1"/>
                  </a:moveTo>
                  <a:cubicBezTo>
                    <a:pt x="50" y="10"/>
                    <a:pt x="21" y="10"/>
                    <a:pt x="1" y="30"/>
                  </a:cubicBezTo>
                  <a:cubicBezTo>
                    <a:pt x="21" y="21"/>
                    <a:pt x="50" y="10"/>
                    <a:pt x="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4"/>
            <p:cNvSpPr/>
            <p:nvPr/>
          </p:nvSpPr>
          <p:spPr>
            <a:xfrm>
              <a:off x="7481518" y="4872568"/>
              <a:ext cx="26721" cy="15610"/>
            </a:xfrm>
            <a:custGeom>
              <a:rect b="b" l="l" r="r" t="t"/>
              <a:pathLst>
                <a:path extrusionOk="0" h="170" w="291">
                  <a:moveTo>
                    <a:pt x="1" y="0"/>
                  </a:moveTo>
                  <a:cubicBezTo>
                    <a:pt x="21" y="30"/>
                    <a:pt x="41" y="60"/>
                    <a:pt x="61" y="80"/>
                  </a:cubicBezTo>
                  <a:cubicBezTo>
                    <a:pt x="91" y="110"/>
                    <a:pt x="111" y="120"/>
                    <a:pt x="151" y="140"/>
                  </a:cubicBezTo>
                  <a:cubicBezTo>
                    <a:pt x="180" y="150"/>
                    <a:pt x="231" y="170"/>
                    <a:pt x="291" y="170"/>
                  </a:cubicBezTo>
                  <a:lnTo>
                    <a:pt x="211" y="60"/>
                  </a:lnTo>
                  <a:cubicBezTo>
                    <a:pt x="211" y="60"/>
                    <a:pt x="211" y="50"/>
                    <a:pt x="200" y="50"/>
                  </a:cubicBezTo>
                  <a:cubicBezTo>
                    <a:pt x="200" y="50"/>
                    <a:pt x="200" y="40"/>
                    <a:pt x="191" y="40"/>
                  </a:cubicBezTo>
                  <a:cubicBezTo>
                    <a:pt x="161" y="30"/>
                    <a:pt x="111" y="10"/>
                    <a:pt x="51" y="10"/>
                  </a:cubicBezTo>
                  <a:cubicBezTo>
                    <a:pt x="31" y="0"/>
                    <a:pt x="2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p:nvPr/>
          </p:nvSpPr>
          <p:spPr>
            <a:xfrm>
              <a:off x="7451308" y="4850530"/>
              <a:ext cx="79797" cy="60605"/>
            </a:xfrm>
            <a:custGeom>
              <a:rect b="b" l="l" r="r" t="t"/>
              <a:pathLst>
                <a:path extrusionOk="0" h="660" w="869">
                  <a:moveTo>
                    <a:pt x="110" y="1"/>
                  </a:moveTo>
                  <a:cubicBezTo>
                    <a:pt x="90" y="10"/>
                    <a:pt x="61" y="21"/>
                    <a:pt x="41" y="30"/>
                  </a:cubicBezTo>
                  <a:cubicBezTo>
                    <a:pt x="30" y="41"/>
                    <a:pt x="30" y="50"/>
                    <a:pt x="21" y="61"/>
                  </a:cubicBezTo>
                  <a:cubicBezTo>
                    <a:pt x="1" y="81"/>
                    <a:pt x="1" y="101"/>
                    <a:pt x="1" y="130"/>
                  </a:cubicBezTo>
                  <a:lnTo>
                    <a:pt x="1" y="160"/>
                  </a:lnTo>
                  <a:cubicBezTo>
                    <a:pt x="10" y="170"/>
                    <a:pt x="10" y="180"/>
                    <a:pt x="21" y="190"/>
                  </a:cubicBezTo>
                  <a:cubicBezTo>
                    <a:pt x="21" y="200"/>
                    <a:pt x="21" y="210"/>
                    <a:pt x="30" y="210"/>
                  </a:cubicBezTo>
                  <a:lnTo>
                    <a:pt x="130" y="370"/>
                  </a:lnTo>
                  <a:cubicBezTo>
                    <a:pt x="160" y="420"/>
                    <a:pt x="190" y="460"/>
                    <a:pt x="220" y="489"/>
                  </a:cubicBezTo>
                  <a:cubicBezTo>
                    <a:pt x="270" y="540"/>
                    <a:pt x="320" y="569"/>
                    <a:pt x="380" y="600"/>
                  </a:cubicBezTo>
                  <a:cubicBezTo>
                    <a:pt x="440" y="629"/>
                    <a:pt x="520" y="640"/>
                    <a:pt x="600" y="649"/>
                  </a:cubicBezTo>
                  <a:cubicBezTo>
                    <a:pt x="640" y="660"/>
                    <a:pt x="669" y="660"/>
                    <a:pt x="709" y="660"/>
                  </a:cubicBezTo>
                  <a:lnTo>
                    <a:pt x="869" y="660"/>
                  </a:lnTo>
                  <a:cubicBezTo>
                    <a:pt x="839" y="640"/>
                    <a:pt x="809" y="620"/>
                    <a:pt x="769" y="589"/>
                  </a:cubicBezTo>
                  <a:cubicBezTo>
                    <a:pt x="759" y="589"/>
                    <a:pt x="749" y="580"/>
                    <a:pt x="739" y="569"/>
                  </a:cubicBezTo>
                  <a:cubicBezTo>
                    <a:pt x="709" y="529"/>
                    <a:pt x="680" y="489"/>
                    <a:pt x="640" y="450"/>
                  </a:cubicBezTo>
                  <a:lnTo>
                    <a:pt x="620" y="410"/>
                  </a:lnTo>
                  <a:cubicBezTo>
                    <a:pt x="560" y="410"/>
                    <a:pt x="509" y="390"/>
                    <a:pt x="480" y="380"/>
                  </a:cubicBezTo>
                  <a:cubicBezTo>
                    <a:pt x="440" y="360"/>
                    <a:pt x="420" y="350"/>
                    <a:pt x="390" y="320"/>
                  </a:cubicBezTo>
                  <a:cubicBezTo>
                    <a:pt x="370" y="300"/>
                    <a:pt x="350" y="270"/>
                    <a:pt x="330" y="240"/>
                  </a:cubicBezTo>
                  <a:cubicBezTo>
                    <a:pt x="350" y="240"/>
                    <a:pt x="360" y="240"/>
                    <a:pt x="380" y="250"/>
                  </a:cubicBezTo>
                  <a:cubicBezTo>
                    <a:pt x="440" y="250"/>
                    <a:pt x="490" y="270"/>
                    <a:pt x="520" y="280"/>
                  </a:cubicBezTo>
                  <a:cubicBezTo>
                    <a:pt x="529" y="280"/>
                    <a:pt x="529" y="290"/>
                    <a:pt x="529" y="290"/>
                  </a:cubicBezTo>
                  <a:cubicBezTo>
                    <a:pt x="529" y="280"/>
                    <a:pt x="529" y="280"/>
                    <a:pt x="520" y="270"/>
                  </a:cubicBezTo>
                  <a:cubicBezTo>
                    <a:pt x="520" y="260"/>
                    <a:pt x="520" y="260"/>
                    <a:pt x="509" y="250"/>
                  </a:cubicBezTo>
                  <a:cubicBezTo>
                    <a:pt x="509" y="240"/>
                    <a:pt x="500" y="220"/>
                    <a:pt x="500" y="200"/>
                  </a:cubicBezTo>
                  <a:cubicBezTo>
                    <a:pt x="500" y="180"/>
                    <a:pt x="509" y="160"/>
                    <a:pt x="520" y="140"/>
                  </a:cubicBezTo>
                  <a:cubicBezTo>
                    <a:pt x="540" y="110"/>
                    <a:pt x="569" y="81"/>
                    <a:pt x="609" y="81"/>
                  </a:cubicBezTo>
                  <a:lnTo>
                    <a:pt x="649" y="81"/>
                  </a:lnTo>
                  <a:cubicBezTo>
                    <a:pt x="640" y="70"/>
                    <a:pt x="629" y="70"/>
                    <a:pt x="620" y="61"/>
                  </a:cubicBezTo>
                  <a:cubicBezTo>
                    <a:pt x="560" y="41"/>
                    <a:pt x="490" y="21"/>
                    <a:pt x="410" y="10"/>
                  </a:cubicBezTo>
                  <a:cubicBezTo>
                    <a:pt x="370" y="1"/>
                    <a:pt x="340" y="1"/>
                    <a:pt x="3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4"/>
            <p:cNvSpPr/>
            <p:nvPr/>
          </p:nvSpPr>
          <p:spPr>
            <a:xfrm>
              <a:off x="7521922" y="4904616"/>
              <a:ext cx="12856" cy="7438"/>
            </a:xfrm>
            <a:custGeom>
              <a:rect b="b" l="l" r="r" t="t"/>
              <a:pathLst>
                <a:path extrusionOk="0" h="81" w="140">
                  <a:moveTo>
                    <a:pt x="0" y="0"/>
                  </a:moveTo>
                  <a:cubicBezTo>
                    <a:pt x="12" y="10"/>
                    <a:pt x="23" y="18"/>
                    <a:pt x="34" y="26"/>
                  </a:cubicBezTo>
                  <a:lnTo>
                    <a:pt x="34" y="26"/>
                  </a:lnTo>
                  <a:cubicBezTo>
                    <a:pt x="24" y="18"/>
                    <a:pt x="12" y="10"/>
                    <a:pt x="0" y="0"/>
                  </a:cubicBezTo>
                  <a:close/>
                  <a:moveTo>
                    <a:pt x="34" y="26"/>
                  </a:moveTo>
                  <a:cubicBezTo>
                    <a:pt x="58" y="43"/>
                    <a:pt x="79" y="57"/>
                    <a:pt x="100" y="71"/>
                  </a:cubicBezTo>
                  <a:cubicBezTo>
                    <a:pt x="120" y="71"/>
                    <a:pt x="130" y="80"/>
                    <a:pt x="140" y="80"/>
                  </a:cubicBezTo>
                  <a:cubicBezTo>
                    <a:pt x="102" y="65"/>
                    <a:pt x="70" y="50"/>
                    <a:pt x="34" y="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p:nvPr/>
          </p:nvSpPr>
          <p:spPr>
            <a:xfrm>
              <a:off x="7528350" y="4879915"/>
              <a:ext cx="26630" cy="14692"/>
            </a:xfrm>
            <a:custGeom>
              <a:rect b="b" l="l" r="r" t="t"/>
              <a:pathLst>
                <a:path extrusionOk="0" h="160" w="290">
                  <a:moveTo>
                    <a:pt x="0" y="0"/>
                  </a:moveTo>
                  <a:cubicBezTo>
                    <a:pt x="20" y="30"/>
                    <a:pt x="50" y="50"/>
                    <a:pt x="70" y="70"/>
                  </a:cubicBezTo>
                  <a:cubicBezTo>
                    <a:pt x="100" y="100"/>
                    <a:pt x="120" y="120"/>
                    <a:pt x="160" y="130"/>
                  </a:cubicBezTo>
                  <a:cubicBezTo>
                    <a:pt x="200" y="140"/>
                    <a:pt x="240" y="160"/>
                    <a:pt x="289" y="160"/>
                  </a:cubicBezTo>
                  <a:lnTo>
                    <a:pt x="210" y="50"/>
                  </a:lnTo>
                  <a:cubicBezTo>
                    <a:pt x="210" y="50"/>
                    <a:pt x="210" y="40"/>
                    <a:pt x="200" y="40"/>
                  </a:cubicBezTo>
                  <a:lnTo>
                    <a:pt x="190" y="30"/>
                  </a:lnTo>
                  <a:cubicBezTo>
                    <a:pt x="150" y="20"/>
                    <a:pt x="100" y="10"/>
                    <a:pt x="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
            <p:cNvSpPr/>
            <p:nvPr/>
          </p:nvSpPr>
          <p:spPr>
            <a:xfrm>
              <a:off x="7497129" y="4856958"/>
              <a:ext cx="82644" cy="60605"/>
            </a:xfrm>
            <a:custGeom>
              <a:rect b="b" l="l" r="r" t="t"/>
              <a:pathLst>
                <a:path extrusionOk="0" h="660" w="900">
                  <a:moveTo>
                    <a:pt x="530" y="280"/>
                  </a:moveTo>
                  <a:lnTo>
                    <a:pt x="540" y="290"/>
                  </a:lnTo>
                  <a:cubicBezTo>
                    <a:pt x="540" y="290"/>
                    <a:pt x="540" y="280"/>
                    <a:pt x="530" y="280"/>
                  </a:cubicBezTo>
                  <a:close/>
                  <a:moveTo>
                    <a:pt x="210" y="0"/>
                  </a:moveTo>
                  <a:cubicBezTo>
                    <a:pt x="190" y="11"/>
                    <a:pt x="170" y="11"/>
                    <a:pt x="150" y="11"/>
                  </a:cubicBezTo>
                  <a:lnTo>
                    <a:pt x="110" y="11"/>
                  </a:lnTo>
                  <a:cubicBezTo>
                    <a:pt x="70" y="11"/>
                    <a:pt x="41" y="40"/>
                    <a:pt x="21" y="70"/>
                  </a:cubicBezTo>
                  <a:cubicBezTo>
                    <a:pt x="10" y="90"/>
                    <a:pt x="1" y="110"/>
                    <a:pt x="1" y="130"/>
                  </a:cubicBezTo>
                  <a:cubicBezTo>
                    <a:pt x="1" y="150"/>
                    <a:pt x="10" y="170"/>
                    <a:pt x="10" y="180"/>
                  </a:cubicBezTo>
                  <a:cubicBezTo>
                    <a:pt x="21" y="190"/>
                    <a:pt x="21" y="190"/>
                    <a:pt x="21" y="200"/>
                  </a:cubicBezTo>
                  <a:cubicBezTo>
                    <a:pt x="30" y="210"/>
                    <a:pt x="30" y="220"/>
                    <a:pt x="41" y="230"/>
                  </a:cubicBezTo>
                  <a:lnTo>
                    <a:pt x="141" y="380"/>
                  </a:lnTo>
                  <a:cubicBezTo>
                    <a:pt x="181" y="419"/>
                    <a:pt x="210" y="459"/>
                    <a:pt x="240" y="499"/>
                  </a:cubicBezTo>
                  <a:cubicBezTo>
                    <a:pt x="250" y="510"/>
                    <a:pt x="260" y="519"/>
                    <a:pt x="270" y="519"/>
                  </a:cubicBezTo>
                  <a:cubicBezTo>
                    <a:pt x="320" y="559"/>
                    <a:pt x="360" y="579"/>
                    <a:pt x="410" y="599"/>
                  </a:cubicBezTo>
                  <a:cubicBezTo>
                    <a:pt x="470" y="630"/>
                    <a:pt x="550" y="639"/>
                    <a:pt x="629" y="649"/>
                  </a:cubicBezTo>
                  <a:cubicBezTo>
                    <a:pt x="669" y="659"/>
                    <a:pt x="700" y="659"/>
                    <a:pt x="740" y="659"/>
                  </a:cubicBezTo>
                  <a:lnTo>
                    <a:pt x="839" y="659"/>
                  </a:lnTo>
                  <a:cubicBezTo>
                    <a:pt x="859" y="659"/>
                    <a:pt x="879" y="659"/>
                    <a:pt x="899" y="649"/>
                  </a:cubicBezTo>
                  <a:cubicBezTo>
                    <a:pt x="859" y="630"/>
                    <a:pt x="809" y="599"/>
                    <a:pt x="769" y="570"/>
                  </a:cubicBezTo>
                  <a:cubicBezTo>
                    <a:pt x="729" y="530"/>
                    <a:pt x="700" y="499"/>
                    <a:pt x="660" y="450"/>
                  </a:cubicBezTo>
                  <a:lnTo>
                    <a:pt x="629" y="410"/>
                  </a:lnTo>
                  <a:cubicBezTo>
                    <a:pt x="580" y="410"/>
                    <a:pt x="540" y="390"/>
                    <a:pt x="500" y="380"/>
                  </a:cubicBezTo>
                  <a:cubicBezTo>
                    <a:pt x="460" y="370"/>
                    <a:pt x="440" y="350"/>
                    <a:pt x="410" y="320"/>
                  </a:cubicBezTo>
                  <a:cubicBezTo>
                    <a:pt x="390" y="300"/>
                    <a:pt x="360" y="280"/>
                    <a:pt x="340" y="250"/>
                  </a:cubicBezTo>
                  <a:lnTo>
                    <a:pt x="390" y="250"/>
                  </a:lnTo>
                  <a:cubicBezTo>
                    <a:pt x="440" y="260"/>
                    <a:pt x="490" y="270"/>
                    <a:pt x="530" y="280"/>
                  </a:cubicBezTo>
                  <a:cubicBezTo>
                    <a:pt x="530" y="270"/>
                    <a:pt x="530" y="260"/>
                    <a:pt x="520" y="250"/>
                  </a:cubicBezTo>
                  <a:cubicBezTo>
                    <a:pt x="510" y="240"/>
                    <a:pt x="510" y="220"/>
                    <a:pt x="510" y="200"/>
                  </a:cubicBezTo>
                  <a:cubicBezTo>
                    <a:pt x="510" y="180"/>
                    <a:pt x="510" y="160"/>
                    <a:pt x="520" y="140"/>
                  </a:cubicBezTo>
                  <a:cubicBezTo>
                    <a:pt x="540" y="110"/>
                    <a:pt x="580" y="90"/>
                    <a:pt x="620" y="80"/>
                  </a:cubicBezTo>
                  <a:lnTo>
                    <a:pt x="649" y="80"/>
                  </a:lnTo>
                  <a:lnTo>
                    <a:pt x="629" y="60"/>
                  </a:lnTo>
                  <a:cubicBezTo>
                    <a:pt x="570" y="40"/>
                    <a:pt x="490" y="20"/>
                    <a:pt x="410" y="11"/>
                  </a:cubicBezTo>
                  <a:lnTo>
                    <a:pt x="380" y="11"/>
                  </a:lnTo>
                  <a:cubicBezTo>
                    <a:pt x="360" y="11"/>
                    <a:pt x="330" y="0"/>
                    <a:pt x="3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p:nvPr/>
          </p:nvSpPr>
          <p:spPr>
            <a:xfrm>
              <a:off x="7576008" y="4885424"/>
              <a:ext cx="26630" cy="14692"/>
            </a:xfrm>
            <a:custGeom>
              <a:rect b="b" l="l" r="r" t="t"/>
              <a:pathLst>
                <a:path extrusionOk="0" h="160" w="290">
                  <a:moveTo>
                    <a:pt x="0" y="0"/>
                  </a:moveTo>
                  <a:cubicBezTo>
                    <a:pt x="20" y="30"/>
                    <a:pt x="40" y="60"/>
                    <a:pt x="70" y="80"/>
                  </a:cubicBezTo>
                  <a:cubicBezTo>
                    <a:pt x="100" y="100"/>
                    <a:pt x="130" y="120"/>
                    <a:pt x="160" y="129"/>
                  </a:cubicBezTo>
                  <a:cubicBezTo>
                    <a:pt x="200" y="149"/>
                    <a:pt x="250" y="160"/>
                    <a:pt x="289" y="160"/>
                  </a:cubicBezTo>
                  <a:lnTo>
                    <a:pt x="210" y="60"/>
                  </a:lnTo>
                  <a:lnTo>
                    <a:pt x="200" y="50"/>
                  </a:lnTo>
                  <a:cubicBezTo>
                    <a:pt x="190" y="50"/>
                    <a:pt x="190" y="40"/>
                    <a:pt x="180" y="40"/>
                  </a:cubicBezTo>
                  <a:cubicBezTo>
                    <a:pt x="140" y="20"/>
                    <a:pt x="90" y="10"/>
                    <a:pt x="40" y="10"/>
                  </a:cubicBezTo>
                  <a:cubicBezTo>
                    <a:pt x="20" y="10"/>
                    <a:pt x="10"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4"/>
            <p:cNvSpPr/>
            <p:nvPr/>
          </p:nvSpPr>
          <p:spPr>
            <a:xfrm>
              <a:off x="7543869" y="4863386"/>
              <a:ext cx="85399" cy="59595"/>
            </a:xfrm>
            <a:custGeom>
              <a:rect b="b" l="l" r="r" t="t"/>
              <a:pathLst>
                <a:path extrusionOk="0" h="649" w="930">
                  <a:moveTo>
                    <a:pt x="211" y="0"/>
                  </a:moveTo>
                  <a:cubicBezTo>
                    <a:pt x="180" y="0"/>
                    <a:pt x="160" y="10"/>
                    <a:pt x="151" y="10"/>
                  </a:cubicBezTo>
                  <a:lnTo>
                    <a:pt x="111" y="10"/>
                  </a:lnTo>
                  <a:cubicBezTo>
                    <a:pt x="71" y="20"/>
                    <a:pt x="31" y="40"/>
                    <a:pt x="11" y="70"/>
                  </a:cubicBezTo>
                  <a:cubicBezTo>
                    <a:pt x="1" y="90"/>
                    <a:pt x="1" y="110"/>
                    <a:pt x="1" y="130"/>
                  </a:cubicBezTo>
                  <a:cubicBezTo>
                    <a:pt x="1" y="150"/>
                    <a:pt x="1" y="170"/>
                    <a:pt x="11" y="180"/>
                  </a:cubicBezTo>
                  <a:cubicBezTo>
                    <a:pt x="21" y="190"/>
                    <a:pt x="21" y="200"/>
                    <a:pt x="21" y="210"/>
                  </a:cubicBezTo>
                  <a:cubicBezTo>
                    <a:pt x="31" y="210"/>
                    <a:pt x="31" y="220"/>
                    <a:pt x="41" y="230"/>
                  </a:cubicBezTo>
                  <a:lnTo>
                    <a:pt x="151" y="380"/>
                  </a:lnTo>
                  <a:cubicBezTo>
                    <a:pt x="191" y="429"/>
                    <a:pt x="220" y="460"/>
                    <a:pt x="260" y="500"/>
                  </a:cubicBezTo>
                  <a:cubicBezTo>
                    <a:pt x="310" y="540"/>
                    <a:pt x="370" y="579"/>
                    <a:pt x="430" y="599"/>
                  </a:cubicBezTo>
                  <a:cubicBezTo>
                    <a:pt x="490" y="619"/>
                    <a:pt x="570" y="639"/>
                    <a:pt x="650" y="649"/>
                  </a:cubicBezTo>
                  <a:lnTo>
                    <a:pt x="929" y="649"/>
                  </a:lnTo>
                  <a:lnTo>
                    <a:pt x="869" y="619"/>
                  </a:lnTo>
                  <a:cubicBezTo>
                    <a:pt x="839" y="599"/>
                    <a:pt x="819" y="579"/>
                    <a:pt x="790" y="560"/>
                  </a:cubicBezTo>
                  <a:cubicBezTo>
                    <a:pt x="750" y="529"/>
                    <a:pt x="719" y="489"/>
                    <a:pt x="679" y="449"/>
                  </a:cubicBezTo>
                  <a:lnTo>
                    <a:pt x="639" y="400"/>
                  </a:lnTo>
                  <a:cubicBezTo>
                    <a:pt x="600" y="400"/>
                    <a:pt x="550" y="389"/>
                    <a:pt x="510" y="369"/>
                  </a:cubicBezTo>
                  <a:cubicBezTo>
                    <a:pt x="480" y="360"/>
                    <a:pt x="450" y="340"/>
                    <a:pt x="420" y="320"/>
                  </a:cubicBezTo>
                  <a:cubicBezTo>
                    <a:pt x="390" y="300"/>
                    <a:pt x="370" y="270"/>
                    <a:pt x="350" y="240"/>
                  </a:cubicBezTo>
                  <a:cubicBezTo>
                    <a:pt x="360" y="240"/>
                    <a:pt x="370" y="250"/>
                    <a:pt x="390" y="250"/>
                  </a:cubicBezTo>
                  <a:cubicBezTo>
                    <a:pt x="440" y="250"/>
                    <a:pt x="490" y="260"/>
                    <a:pt x="530" y="280"/>
                  </a:cubicBezTo>
                  <a:cubicBezTo>
                    <a:pt x="540" y="280"/>
                    <a:pt x="540" y="290"/>
                    <a:pt x="550" y="290"/>
                  </a:cubicBezTo>
                  <a:cubicBezTo>
                    <a:pt x="550" y="280"/>
                    <a:pt x="540" y="280"/>
                    <a:pt x="540" y="270"/>
                  </a:cubicBezTo>
                  <a:cubicBezTo>
                    <a:pt x="540" y="270"/>
                    <a:pt x="530" y="270"/>
                    <a:pt x="530" y="260"/>
                  </a:cubicBezTo>
                  <a:lnTo>
                    <a:pt x="530" y="250"/>
                  </a:lnTo>
                  <a:cubicBezTo>
                    <a:pt x="520" y="240"/>
                    <a:pt x="510" y="220"/>
                    <a:pt x="510" y="200"/>
                  </a:cubicBezTo>
                  <a:cubicBezTo>
                    <a:pt x="510" y="180"/>
                    <a:pt x="520" y="160"/>
                    <a:pt x="520" y="140"/>
                  </a:cubicBezTo>
                  <a:cubicBezTo>
                    <a:pt x="540" y="100"/>
                    <a:pt x="580" y="80"/>
                    <a:pt x="620" y="80"/>
                  </a:cubicBezTo>
                  <a:lnTo>
                    <a:pt x="630" y="190"/>
                  </a:lnTo>
                  <a:lnTo>
                    <a:pt x="620" y="70"/>
                  </a:lnTo>
                  <a:lnTo>
                    <a:pt x="650" y="70"/>
                  </a:lnTo>
                  <a:cubicBezTo>
                    <a:pt x="639" y="70"/>
                    <a:pt x="630" y="60"/>
                    <a:pt x="620" y="60"/>
                  </a:cubicBezTo>
                  <a:cubicBezTo>
                    <a:pt x="560" y="30"/>
                    <a:pt x="490" y="20"/>
                    <a:pt x="410" y="10"/>
                  </a:cubicBezTo>
                  <a:cubicBezTo>
                    <a:pt x="370" y="0"/>
                    <a:pt x="340" y="0"/>
                    <a:pt x="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4"/>
            <p:cNvSpPr/>
            <p:nvPr/>
          </p:nvSpPr>
          <p:spPr>
            <a:xfrm>
              <a:off x="7594373" y="4889924"/>
              <a:ext cx="918" cy="1010"/>
            </a:xfrm>
            <a:custGeom>
              <a:rect b="b" l="l" r="r" t="t"/>
              <a:pathLst>
                <a:path extrusionOk="0" h="11" w="10">
                  <a:moveTo>
                    <a:pt x="0" y="1"/>
                  </a:moveTo>
                  <a:lnTo>
                    <a:pt x="0" y="11"/>
                  </a:lnTo>
                  <a:lnTo>
                    <a:pt x="10" y="11"/>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4"/>
            <p:cNvSpPr/>
            <p:nvPr/>
          </p:nvSpPr>
          <p:spPr>
            <a:xfrm>
              <a:off x="7623666" y="4891760"/>
              <a:ext cx="27548" cy="13866"/>
            </a:xfrm>
            <a:custGeom>
              <a:rect b="b" l="l" r="r" t="t"/>
              <a:pathLst>
                <a:path extrusionOk="0" h="151" w="300">
                  <a:moveTo>
                    <a:pt x="0" y="1"/>
                  </a:moveTo>
                  <a:cubicBezTo>
                    <a:pt x="30" y="21"/>
                    <a:pt x="50" y="51"/>
                    <a:pt x="70" y="71"/>
                  </a:cubicBezTo>
                  <a:cubicBezTo>
                    <a:pt x="100" y="91"/>
                    <a:pt x="140" y="111"/>
                    <a:pt x="170" y="120"/>
                  </a:cubicBezTo>
                  <a:cubicBezTo>
                    <a:pt x="210" y="140"/>
                    <a:pt x="250" y="151"/>
                    <a:pt x="300" y="151"/>
                  </a:cubicBezTo>
                  <a:lnTo>
                    <a:pt x="200" y="51"/>
                  </a:lnTo>
                  <a:lnTo>
                    <a:pt x="200" y="40"/>
                  </a:lnTo>
                  <a:cubicBezTo>
                    <a:pt x="190" y="40"/>
                    <a:pt x="190" y="31"/>
                    <a:pt x="180" y="31"/>
                  </a:cubicBezTo>
                  <a:cubicBezTo>
                    <a:pt x="140" y="11"/>
                    <a:pt x="90" y="1"/>
                    <a:pt x="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4"/>
            <p:cNvSpPr/>
            <p:nvPr/>
          </p:nvSpPr>
          <p:spPr>
            <a:xfrm>
              <a:off x="7590700" y="4868895"/>
              <a:ext cx="87143" cy="59595"/>
            </a:xfrm>
            <a:custGeom>
              <a:rect b="b" l="l" r="r" t="t"/>
              <a:pathLst>
                <a:path extrusionOk="0" h="649" w="949">
                  <a:moveTo>
                    <a:pt x="300" y="0"/>
                  </a:moveTo>
                  <a:cubicBezTo>
                    <a:pt x="260" y="0"/>
                    <a:pt x="229" y="10"/>
                    <a:pt x="209" y="10"/>
                  </a:cubicBezTo>
                  <a:lnTo>
                    <a:pt x="110" y="10"/>
                  </a:lnTo>
                  <a:lnTo>
                    <a:pt x="120" y="130"/>
                  </a:lnTo>
                  <a:lnTo>
                    <a:pt x="110" y="20"/>
                  </a:lnTo>
                  <a:cubicBezTo>
                    <a:pt x="70" y="20"/>
                    <a:pt x="30" y="40"/>
                    <a:pt x="10" y="80"/>
                  </a:cubicBezTo>
                  <a:cubicBezTo>
                    <a:pt x="10" y="100"/>
                    <a:pt x="0" y="120"/>
                    <a:pt x="0" y="140"/>
                  </a:cubicBezTo>
                  <a:cubicBezTo>
                    <a:pt x="0" y="160"/>
                    <a:pt x="10" y="180"/>
                    <a:pt x="20" y="190"/>
                  </a:cubicBezTo>
                  <a:lnTo>
                    <a:pt x="20" y="200"/>
                  </a:lnTo>
                  <a:cubicBezTo>
                    <a:pt x="20" y="210"/>
                    <a:pt x="30" y="210"/>
                    <a:pt x="30" y="210"/>
                  </a:cubicBezTo>
                  <a:cubicBezTo>
                    <a:pt x="30" y="220"/>
                    <a:pt x="40" y="220"/>
                    <a:pt x="40" y="230"/>
                  </a:cubicBezTo>
                  <a:lnTo>
                    <a:pt x="40" y="240"/>
                  </a:lnTo>
                  <a:lnTo>
                    <a:pt x="50" y="240"/>
                  </a:lnTo>
                  <a:lnTo>
                    <a:pt x="129" y="340"/>
                  </a:lnTo>
                  <a:lnTo>
                    <a:pt x="169" y="389"/>
                  </a:lnTo>
                  <a:cubicBezTo>
                    <a:pt x="209" y="429"/>
                    <a:pt x="240" y="469"/>
                    <a:pt x="280" y="500"/>
                  </a:cubicBezTo>
                  <a:cubicBezTo>
                    <a:pt x="309" y="519"/>
                    <a:pt x="329" y="539"/>
                    <a:pt x="359" y="559"/>
                  </a:cubicBezTo>
                  <a:lnTo>
                    <a:pt x="419" y="589"/>
                  </a:lnTo>
                  <a:cubicBezTo>
                    <a:pt x="429" y="589"/>
                    <a:pt x="439" y="599"/>
                    <a:pt x="449" y="599"/>
                  </a:cubicBezTo>
                  <a:cubicBezTo>
                    <a:pt x="499" y="619"/>
                    <a:pt x="549" y="629"/>
                    <a:pt x="609" y="639"/>
                  </a:cubicBezTo>
                  <a:lnTo>
                    <a:pt x="679" y="639"/>
                  </a:lnTo>
                  <a:cubicBezTo>
                    <a:pt x="708" y="649"/>
                    <a:pt x="748" y="649"/>
                    <a:pt x="779" y="649"/>
                  </a:cubicBezTo>
                  <a:lnTo>
                    <a:pt x="888" y="649"/>
                  </a:lnTo>
                  <a:cubicBezTo>
                    <a:pt x="908" y="639"/>
                    <a:pt x="928" y="639"/>
                    <a:pt x="948" y="639"/>
                  </a:cubicBezTo>
                  <a:cubicBezTo>
                    <a:pt x="908" y="619"/>
                    <a:pt x="859" y="589"/>
                    <a:pt x="808" y="559"/>
                  </a:cubicBezTo>
                  <a:cubicBezTo>
                    <a:pt x="768" y="529"/>
                    <a:pt x="739" y="489"/>
                    <a:pt x="699" y="449"/>
                  </a:cubicBezTo>
                  <a:lnTo>
                    <a:pt x="659" y="400"/>
                  </a:lnTo>
                  <a:cubicBezTo>
                    <a:pt x="609" y="400"/>
                    <a:pt x="569" y="389"/>
                    <a:pt x="529" y="369"/>
                  </a:cubicBezTo>
                  <a:cubicBezTo>
                    <a:pt x="499" y="360"/>
                    <a:pt x="459" y="340"/>
                    <a:pt x="429" y="320"/>
                  </a:cubicBezTo>
                  <a:cubicBezTo>
                    <a:pt x="409" y="300"/>
                    <a:pt x="389" y="270"/>
                    <a:pt x="359" y="250"/>
                  </a:cubicBezTo>
                  <a:lnTo>
                    <a:pt x="389" y="250"/>
                  </a:lnTo>
                  <a:cubicBezTo>
                    <a:pt x="449" y="250"/>
                    <a:pt x="499" y="260"/>
                    <a:pt x="539" y="280"/>
                  </a:cubicBezTo>
                  <a:cubicBezTo>
                    <a:pt x="549" y="280"/>
                    <a:pt x="549" y="289"/>
                    <a:pt x="559" y="289"/>
                  </a:cubicBezTo>
                  <a:lnTo>
                    <a:pt x="549" y="280"/>
                  </a:lnTo>
                  <a:cubicBezTo>
                    <a:pt x="539" y="270"/>
                    <a:pt x="539" y="260"/>
                    <a:pt x="529" y="260"/>
                  </a:cubicBezTo>
                  <a:cubicBezTo>
                    <a:pt x="519" y="240"/>
                    <a:pt x="519" y="220"/>
                    <a:pt x="519" y="190"/>
                  </a:cubicBezTo>
                  <a:cubicBezTo>
                    <a:pt x="519" y="170"/>
                    <a:pt x="519" y="160"/>
                    <a:pt x="529" y="140"/>
                  </a:cubicBezTo>
                  <a:cubicBezTo>
                    <a:pt x="549" y="100"/>
                    <a:pt x="579" y="80"/>
                    <a:pt x="619" y="70"/>
                  </a:cubicBezTo>
                  <a:lnTo>
                    <a:pt x="639" y="190"/>
                  </a:lnTo>
                  <a:lnTo>
                    <a:pt x="639" y="70"/>
                  </a:lnTo>
                  <a:lnTo>
                    <a:pt x="659" y="70"/>
                  </a:lnTo>
                  <a:cubicBezTo>
                    <a:pt x="649" y="60"/>
                    <a:pt x="639" y="60"/>
                    <a:pt x="619" y="60"/>
                  </a:cubicBezTo>
                  <a:cubicBezTo>
                    <a:pt x="559" y="30"/>
                    <a:pt x="489" y="20"/>
                    <a:pt x="409" y="10"/>
                  </a:cubicBezTo>
                  <a:cubicBezTo>
                    <a:pt x="369" y="10"/>
                    <a:pt x="340" y="0"/>
                    <a:pt x="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4"/>
            <p:cNvSpPr/>
            <p:nvPr/>
          </p:nvSpPr>
          <p:spPr>
            <a:xfrm>
              <a:off x="7664896" y="4874405"/>
              <a:ext cx="1928" cy="92"/>
            </a:xfrm>
            <a:custGeom>
              <a:rect b="b" l="l" r="r" t="t"/>
              <a:pathLst>
                <a:path extrusionOk="0" h="1" w="21">
                  <a:moveTo>
                    <a:pt x="20" y="0"/>
                  </a:moveTo>
                  <a:lnTo>
                    <a:pt x="0" y="0"/>
                  </a:lnTo>
                  <a:lnTo>
                    <a:pt x="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4"/>
            <p:cNvSpPr/>
            <p:nvPr/>
          </p:nvSpPr>
          <p:spPr>
            <a:xfrm>
              <a:off x="7672242" y="4896352"/>
              <a:ext cx="26721" cy="13866"/>
            </a:xfrm>
            <a:custGeom>
              <a:rect b="b" l="l" r="r" t="t"/>
              <a:pathLst>
                <a:path extrusionOk="0" h="151" w="291">
                  <a:moveTo>
                    <a:pt x="0" y="1"/>
                  </a:moveTo>
                  <a:cubicBezTo>
                    <a:pt x="20" y="30"/>
                    <a:pt x="50" y="50"/>
                    <a:pt x="70" y="70"/>
                  </a:cubicBezTo>
                  <a:cubicBezTo>
                    <a:pt x="100" y="90"/>
                    <a:pt x="140" y="110"/>
                    <a:pt x="180" y="130"/>
                  </a:cubicBezTo>
                  <a:cubicBezTo>
                    <a:pt x="210" y="141"/>
                    <a:pt x="250" y="150"/>
                    <a:pt x="290" y="150"/>
                  </a:cubicBezTo>
                  <a:lnTo>
                    <a:pt x="200" y="50"/>
                  </a:lnTo>
                  <a:cubicBezTo>
                    <a:pt x="190" y="50"/>
                    <a:pt x="190" y="50"/>
                    <a:pt x="190" y="41"/>
                  </a:cubicBezTo>
                  <a:cubicBezTo>
                    <a:pt x="180" y="41"/>
                    <a:pt x="170" y="41"/>
                    <a:pt x="170" y="30"/>
                  </a:cubicBezTo>
                  <a:cubicBezTo>
                    <a:pt x="120" y="21"/>
                    <a:pt x="70" y="10"/>
                    <a:pt x="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4"/>
            <p:cNvSpPr/>
            <p:nvPr/>
          </p:nvSpPr>
          <p:spPr>
            <a:xfrm>
              <a:off x="7638358" y="4874405"/>
              <a:ext cx="88980" cy="58769"/>
            </a:xfrm>
            <a:custGeom>
              <a:rect b="b" l="l" r="r" t="t"/>
              <a:pathLst>
                <a:path extrusionOk="0" h="640" w="969">
                  <a:moveTo>
                    <a:pt x="200" y="0"/>
                  </a:moveTo>
                  <a:cubicBezTo>
                    <a:pt x="180" y="10"/>
                    <a:pt x="160" y="10"/>
                    <a:pt x="140" y="10"/>
                  </a:cubicBezTo>
                  <a:lnTo>
                    <a:pt x="120" y="10"/>
                  </a:lnTo>
                  <a:lnTo>
                    <a:pt x="120" y="130"/>
                  </a:lnTo>
                  <a:lnTo>
                    <a:pt x="100" y="10"/>
                  </a:lnTo>
                  <a:cubicBezTo>
                    <a:pt x="60" y="20"/>
                    <a:pt x="30" y="40"/>
                    <a:pt x="10" y="80"/>
                  </a:cubicBezTo>
                  <a:cubicBezTo>
                    <a:pt x="0" y="100"/>
                    <a:pt x="0" y="110"/>
                    <a:pt x="0" y="130"/>
                  </a:cubicBezTo>
                  <a:cubicBezTo>
                    <a:pt x="0" y="160"/>
                    <a:pt x="0" y="180"/>
                    <a:pt x="10" y="200"/>
                  </a:cubicBezTo>
                  <a:cubicBezTo>
                    <a:pt x="20" y="200"/>
                    <a:pt x="20" y="210"/>
                    <a:pt x="30" y="220"/>
                  </a:cubicBezTo>
                  <a:cubicBezTo>
                    <a:pt x="30" y="220"/>
                    <a:pt x="40" y="229"/>
                    <a:pt x="40" y="240"/>
                  </a:cubicBezTo>
                  <a:lnTo>
                    <a:pt x="180" y="389"/>
                  </a:lnTo>
                  <a:cubicBezTo>
                    <a:pt x="220" y="429"/>
                    <a:pt x="249" y="469"/>
                    <a:pt x="289" y="499"/>
                  </a:cubicBezTo>
                  <a:cubicBezTo>
                    <a:pt x="349" y="539"/>
                    <a:pt x="409" y="569"/>
                    <a:pt x="469" y="589"/>
                  </a:cubicBezTo>
                  <a:cubicBezTo>
                    <a:pt x="539" y="619"/>
                    <a:pt x="619" y="629"/>
                    <a:pt x="699" y="639"/>
                  </a:cubicBezTo>
                  <a:lnTo>
                    <a:pt x="808" y="639"/>
                  </a:lnTo>
                  <a:cubicBezTo>
                    <a:pt x="848" y="639"/>
                    <a:pt x="879" y="639"/>
                    <a:pt x="908" y="629"/>
                  </a:cubicBezTo>
                  <a:lnTo>
                    <a:pt x="968" y="629"/>
                  </a:lnTo>
                  <a:cubicBezTo>
                    <a:pt x="928" y="609"/>
                    <a:pt x="879" y="579"/>
                    <a:pt x="828" y="549"/>
                  </a:cubicBezTo>
                  <a:cubicBezTo>
                    <a:pt x="779" y="509"/>
                    <a:pt x="739" y="469"/>
                    <a:pt x="709" y="440"/>
                  </a:cubicBezTo>
                  <a:lnTo>
                    <a:pt x="659" y="389"/>
                  </a:lnTo>
                  <a:cubicBezTo>
                    <a:pt x="619" y="389"/>
                    <a:pt x="579" y="380"/>
                    <a:pt x="549" y="369"/>
                  </a:cubicBezTo>
                  <a:cubicBezTo>
                    <a:pt x="509" y="349"/>
                    <a:pt x="469" y="329"/>
                    <a:pt x="439" y="309"/>
                  </a:cubicBezTo>
                  <a:cubicBezTo>
                    <a:pt x="419" y="289"/>
                    <a:pt x="389" y="269"/>
                    <a:pt x="369" y="240"/>
                  </a:cubicBezTo>
                  <a:lnTo>
                    <a:pt x="380" y="240"/>
                  </a:lnTo>
                  <a:cubicBezTo>
                    <a:pt x="439" y="249"/>
                    <a:pt x="489" y="260"/>
                    <a:pt x="539" y="269"/>
                  </a:cubicBezTo>
                  <a:cubicBezTo>
                    <a:pt x="539" y="280"/>
                    <a:pt x="549" y="280"/>
                    <a:pt x="559" y="280"/>
                  </a:cubicBezTo>
                  <a:cubicBezTo>
                    <a:pt x="549" y="280"/>
                    <a:pt x="549" y="280"/>
                    <a:pt x="549" y="269"/>
                  </a:cubicBezTo>
                  <a:cubicBezTo>
                    <a:pt x="539" y="269"/>
                    <a:pt x="539" y="260"/>
                    <a:pt x="539" y="249"/>
                  </a:cubicBezTo>
                  <a:cubicBezTo>
                    <a:pt x="519" y="229"/>
                    <a:pt x="509" y="210"/>
                    <a:pt x="509" y="180"/>
                  </a:cubicBezTo>
                  <a:cubicBezTo>
                    <a:pt x="509" y="170"/>
                    <a:pt x="519" y="150"/>
                    <a:pt x="519" y="140"/>
                  </a:cubicBezTo>
                  <a:cubicBezTo>
                    <a:pt x="539" y="100"/>
                    <a:pt x="569" y="70"/>
                    <a:pt x="609" y="70"/>
                  </a:cubicBezTo>
                  <a:lnTo>
                    <a:pt x="619" y="60"/>
                  </a:lnTo>
                  <a:lnTo>
                    <a:pt x="649" y="60"/>
                  </a:lnTo>
                  <a:cubicBezTo>
                    <a:pt x="639" y="60"/>
                    <a:pt x="629" y="50"/>
                    <a:pt x="619" y="50"/>
                  </a:cubicBezTo>
                  <a:cubicBezTo>
                    <a:pt x="559" y="20"/>
                    <a:pt x="479" y="10"/>
                    <a:pt x="4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
            <p:cNvSpPr/>
            <p:nvPr/>
          </p:nvSpPr>
          <p:spPr>
            <a:xfrm>
              <a:off x="7697862" y="4879915"/>
              <a:ext cx="1928" cy="92"/>
            </a:xfrm>
            <a:custGeom>
              <a:rect b="b" l="l" r="r" t="t"/>
              <a:pathLst>
                <a:path extrusionOk="0" h="1" w="21">
                  <a:moveTo>
                    <a:pt x="21" y="0"/>
                  </a:moveTo>
                  <a:lnTo>
                    <a:pt x="11" y="0"/>
                  </a:lnTo>
                  <a:lnTo>
                    <a:pt x="1" y="0"/>
                  </a:lnTo>
                  <a:lnTo>
                    <a:pt x="1" y="0"/>
                  </a:lnTo>
                  <a:lnTo>
                    <a:pt x="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
            <p:cNvSpPr/>
            <p:nvPr/>
          </p:nvSpPr>
          <p:spPr>
            <a:xfrm>
              <a:off x="7720818" y="4900943"/>
              <a:ext cx="26630" cy="12948"/>
            </a:xfrm>
            <a:custGeom>
              <a:rect b="b" l="l" r="r" t="t"/>
              <a:pathLst>
                <a:path extrusionOk="0" h="141" w="290">
                  <a:moveTo>
                    <a:pt x="1" y="0"/>
                  </a:moveTo>
                  <a:lnTo>
                    <a:pt x="1" y="0"/>
                  </a:lnTo>
                  <a:cubicBezTo>
                    <a:pt x="21" y="20"/>
                    <a:pt x="41" y="40"/>
                    <a:pt x="70" y="60"/>
                  </a:cubicBezTo>
                  <a:cubicBezTo>
                    <a:pt x="110" y="91"/>
                    <a:pt x="150" y="111"/>
                    <a:pt x="190" y="120"/>
                  </a:cubicBezTo>
                  <a:cubicBezTo>
                    <a:pt x="220" y="131"/>
                    <a:pt x="250" y="140"/>
                    <a:pt x="290" y="140"/>
                  </a:cubicBezTo>
                  <a:lnTo>
                    <a:pt x="200" y="51"/>
                  </a:lnTo>
                  <a:cubicBezTo>
                    <a:pt x="190" y="51"/>
                    <a:pt x="190" y="40"/>
                    <a:pt x="180" y="40"/>
                  </a:cubicBezTo>
                  <a:cubicBezTo>
                    <a:pt x="170" y="40"/>
                    <a:pt x="170" y="31"/>
                    <a:pt x="160" y="31"/>
                  </a:cubicBezTo>
                  <a:cubicBezTo>
                    <a:pt x="110" y="20"/>
                    <a:pt x="61" y="1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
            <p:cNvSpPr/>
            <p:nvPr/>
          </p:nvSpPr>
          <p:spPr>
            <a:xfrm>
              <a:off x="7685006" y="4878905"/>
              <a:ext cx="92745" cy="57942"/>
            </a:xfrm>
            <a:custGeom>
              <a:rect b="b" l="l" r="r" t="t"/>
              <a:pathLst>
                <a:path extrusionOk="0" h="631" w="1010">
                  <a:moveTo>
                    <a:pt x="201" y="1"/>
                  </a:moveTo>
                  <a:cubicBezTo>
                    <a:pt x="191" y="11"/>
                    <a:pt x="171" y="11"/>
                    <a:pt x="161" y="11"/>
                  </a:cubicBezTo>
                  <a:lnTo>
                    <a:pt x="111" y="11"/>
                  </a:lnTo>
                  <a:lnTo>
                    <a:pt x="101" y="21"/>
                  </a:lnTo>
                  <a:cubicBezTo>
                    <a:pt x="61" y="21"/>
                    <a:pt x="31" y="51"/>
                    <a:pt x="11" y="91"/>
                  </a:cubicBezTo>
                  <a:cubicBezTo>
                    <a:pt x="11" y="101"/>
                    <a:pt x="1" y="121"/>
                    <a:pt x="1" y="131"/>
                  </a:cubicBezTo>
                  <a:cubicBezTo>
                    <a:pt x="1" y="161"/>
                    <a:pt x="11" y="180"/>
                    <a:pt x="31" y="200"/>
                  </a:cubicBezTo>
                  <a:cubicBezTo>
                    <a:pt x="31" y="211"/>
                    <a:pt x="31" y="220"/>
                    <a:pt x="41" y="220"/>
                  </a:cubicBezTo>
                  <a:cubicBezTo>
                    <a:pt x="41" y="231"/>
                    <a:pt x="51" y="240"/>
                    <a:pt x="61" y="240"/>
                  </a:cubicBezTo>
                  <a:lnTo>
                    <a:pt x="201" y="391"/>
                  </a:lnTo>
                  <a:cubicBezTo>
                    <a:pt x="231" y="420"/>
                    <a:pt x="271" y="460"/>
                    <a:pt x="320" y="500"/>
                  </a:cubicBezTo>
                  <a:cubicBezTo>
                    <a:pt x="380" y="540"/>
                    <a:pt x="440" y="570"/>
                    <a:pt x="500" y="590"/>
                  </a:cubicBezTo>
                  <a:cubicBezTo>
                    <a:pt x="570" y="610"/>
                    <a:pt x="650" y="630"/>
                    <a:pt x="730" y="630"/>
                  </a:cubicBezTo>
                  <a:lnTo>
                    <a:pt x="939" y="630"/>
                  </a:lnTo>
                  <a:cubicBezTo>
                    <a:pt x="959" y="620"/>
                    <a:pt x="979" y="620"/>
                    <a:pt x="999" y="620"/>
                  </a:cubicBezTo>
                  <a:lnTo>
                    <a:pt x="1010" y="620"/>
                  </a:lnTo>
                  <a:cubicBezTo>
                    <a:pt x="990" y="610"/>
                    <a:pt x="979" y="610"/>
                    <a:pt x="970" y="600"/>
                  </a:cubicBezTo>
                  <a:cubicBezTo>
                    <a:pt x="930" y="590"/>
                    <a:pt x="899" y="570"/>
                    <a:pt x="859" y="540"/>
                  </a:cubicBezTo>
                  <a:cubicBezTo>
                    <a:pt x="820" y="510"/>
                    <a:pt x="780" y="480"/>
                    <a:pt x="730" y="440"/>
                  </a:cubicBezTo>
                  <a:lnTo>
                    <a:pt x="680" y="380"/>
                  </a:lnTo>
                  <a:cubicBezTo>
                    <a:pt x="640" y="380"/>
                    <a:pt x="610" y="371"/>
                    <a:pt x="580" y="360"/>
                  </a:cubicBezTo>
                  <a:cubicBezTo>
                    <a:pt x="540" y="351"/>
                    <a:pt x="500" y="331"/>
                    <a:pt x="460" y="300"/>
                  </a:cubicBezTo>
                  <a:cubicBezTo>
                    <a:pt x="431" y="280"/>
                    <a:pt x="411" y="260"/>
                    <a:pt x="391" y="240"/>
                  </a:cubicBezTo>
                  <a:lnTo>
                    <a:pt x="391" y="240"/>
                  </a:lnTo>
                  <a:cubicBezTo>
                    <a:pt x="451" y="251"/>
                    <a:pt x="500" y="260"/>
                    <a:pt x="550" y="271"/>
                  </a:cubicBezTo>
                  <a:cubicBezTo>
                    <a:pt x="560" y="271"/>
                    <a:pt x="560" y="280"/>
                    <a:pt x="570" y="280"/>
                  </a:cubicBezTo>
                  <a:cubicBezTo>
                    <a:pt x="570" y="280"/>
                    <a:pt x="570" y="271"/>
                    <a:pt x="560" y="271"/>
                  </a:cubicBezTo>
                  <a:cubicBezTo>
                    <a:pt x="560" y="271"/>
                    <a:pt x="550" y="260"/>
                    <a:pt x="550" y="251"/>
                  </a:cubicBezTo>
                  <a:lnTo>
                    <a:pt x="540" y="240"/>
                  </a:lnTo>
                  <a:cubicBezTo>
                    <a:pt x="530" y="220"/>
                    <a:pt x="520" y="200"/>
                    <a:pt x="520" y="180"/>
                  </a:cubicBezTo>
                  <a:cubicBezTo>
                    <a:pt x="520" y="161"/>
                    <a:pt x="530" y="151"/>
                    <a:pt x="530" y="131"/>
                  </a:cubicBezTo>
                  <a:cubicBezTo>
                    <a:pt x="550" y="91"/>
                    <a:pt x="580" y="71"/>
                    <a:pt x="620" y="61"/>
                  </a:cubicBezTo>
                  <a:lnTo>
                    <a:pt x="630" y="61"/>
                  </a:lnTo>
                  <a:lnTo>
                    <a:pt x="660" y="171"/>
                  </a:lnTo>
                  <a:lnTo>
                    <a:pt x="650" y="61"/>
                  </a:lnTo>
                  <a:lnTo>
                    <a:pt x="660" y="61"/>
                  </a:lnTo>
                  <a:cubicBezTo>
                    <a:pt x="650" y="51"/>
                    <a:pt x="640" y="51"/>
                    <a:pt x="630" y="41"/>
                  </a:cubicBezTo>
                  <a:cubicBezTo>
                    <a:pt x="560" y="21"/>
                    <a:pt x="490" y="11"/>
                    <a:pt x="4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p:nvPr/>
          </p:nvSpPr>
          <p:spPr>
            <a:xfrm>
              <a:off x="7736337" y="4903698"/>
              <a:ext cx="15794" cy="15702"/>
            </a:xfrm>
            <a:custGeom>
              <a:rect b="b" l="l" r="r" t="t"/>
              <a:pathLst>
                <a:path extrusionOk="0" h="171" w="172">
                  <a:moveTo>
                    <a:pt x="1" y="1"/>
                  </a:moveTo>
                  <a:cubicBezTo>
                    <a:pt x="4" y="4"/>
                    <a:pt x="8" y="6"/>
                    <a:pt x="11" y="8"/>
                  </a:cubicBezTo>
                  <a:lnTo>
                    <a:pt x="11" y="8"/>
                  </a:lnTo>
                  <a:cubicBezTo>
                    <a:pt x="10" y="5"/>
                    <a:pt x="8" y="1"/>
                    <a:pt x="1" y="1"/>
                  </a:cubicBezTo>
                  <a:close/>
                  <a:moveTo>
                    <a:pt x="11" y="8"/>
                  </a:moveTo>
                  <a:cubicBezTo>
                    <a:pt x="11" y="9"/>
                    <a:pt x="11" y="10"/>
                    <a:pt x="11" y="10"/>
                  </a:cubicBezTo>
                  <a:cubicBezTo>
                    <a:pt x="21" y="10"/>
                    <a:pt x="21" y="21"/>
                    <a:pt x="31" y="21"/>
                  </a:cubicBezTo>
                  <a:cubicBezTo>
                    <a:pt x="24" y="14"/>
                    <a:pt x="18" y="11"/>
                    <a:pt x="11" y="8"/>
                  </a:cubicBezTo>
                  <a:close/>
                  <a:moveTo>
                    <a:pt x="31" y="21"/>
                  </a:moveTo>
                  <a:lnTo>
                    <a:pt x="171" y="170"/>
                  </a:lnTo>
                  <a:lnTo>
                    <a:pt x="121" y="110"/>
                  </a:lnTo>
                  <a:lnTo>
                    <a:pt x="31" y="2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a:off x="7769394" y="4904616"/>
              <a:ext cx="26721" cy="12948"/>
            </a:xfrm>
            <a:custGeom>
              <a:rect b="b" l="l" r="r" t="t"/>
              <a:pathLst>
                <a:path extrusionOk="0" h="141" w="291">
                  <a:moveTo>
                    <a:pt x="0" y="0"/>
                  </a:moveTo>
                  <a:lnTo>
                    <a:pt x="0" y="0"/>
                  </a:lnTo>
                  <a:cubicBezTo>
                    <a:pt x="31" y="31"/>
                    <a:pt x="51" y="51"/>
                    <a:pt x="80" y="60"/>
                  </a:cubicBezTo>
                  <a:cubicBezTo>
                    <a:pt x="120" y="91"/>
                    <a:pt x="160" y="111"/>
                    <a:pt x="200" y="120"/>
                  </a:cubicBezTo>
                  <a:cubicBezTo>
                    <a:pt x="230" y="130"/>
                    <a:pt x="260" y="140"/>
                    <a:pt x="290" y="140"/>
                  </a:cubicBezTo>
                  <a:lnTo>
                    <a:pt x="190" y="51"/>
                  </a:lnTo>
                  <a:lnTo>
                    <a:pt x="180" y="40"/>
                  </a:lnTo>
                  <a:cubicBezTo>
                    <a:pt x="170" y="40"/>
                    <a:pt x="160" y="31"/>
                    <a:pt x="150" y="31"/>
                  </a:cubicBezTo>
                  <a:cubicBezTo>
                    <a:pt x="111" y="20"/>
                    <a:pt x="60" y="1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p:nvPr/>
          </p:nvSpPr>
          <p:spPr>
            <a:xfrm>
              <a:off x="7732756" y="4882578"/>
              <a:ext cx="94489" cy="57942"/>
            </a:xfrm>
            <a:custGeom>
              <a:rect b="b" l="l" r="r" t="t"/>
              <a:pathLst>
                <a:path extrusionOk="0" h="631" w="1029">
                  <a:moveTo>
                    <a:pt x="570" y="278"/>
                  </a:moveTo>
                  <a:cubicBezTo>
                    <a:pt x="571" y="280"/>
                    <a:pt x="573" y="280"/>
                    <a:pt x="579" y="280"/>
                  </a:cubicBezTo>
                  <a:cubicBezTo>
                    <a:pt x="576" y="280"/>
                    <a:pt x="573" y="279"/>
                    <a:pt x="570" y="278"/>
                  </a:cubicBezTo>
                  <a:close/>
                  <a:moveTo>
                    <a:pt x="300" y="1"/>
                  </a:moveTo>
                  <a:cubicBezTo>
                    <a:pt x="260" y="1"/>
                    <a:pt x="230" y="11"/>
                    <a:pt x="200" y="11"/>
                  </a:cubicBezTo>
                  <a:cubicBezTo>
                    <a:pt x="180" y="11"/>
                    <a:pt x="160" y="11"/>
                    <a:pt x="150" y="21"/>
                  </a:cubicBezTo>
                  <a:lnTo>
                    <a:pt x="130" y="21"/>
                  </a:lnTo>
                  <a:lnTo>
                    <a:pt x="140" y="131"/>
                  </a:lnTo>
                  <a:lnTo>
                    <a:pt x="110" y="21"/>
                  </a:lnTo>
                  <a:lnTo>
                    <a:pt x="100" y="21"/>
                  </a:lnTo>
                  <a:cubicBezTo>
                    <a:pt x="60" y="31"/>
                    <a:pt x="30" y="51"/>
                    <a:pt x="10" y="91"/>
                  </a:cubicBezTo>
                  <a:cubicBezTo>
                    <a:pt x="10" y="111"/>
                    <a:pt x="0" y="121"/>
                    <a:pt x="0" y="140"/>
                  </a:cubicBezTo>
                  <a:cubicBezTo>
                    <a:pt x="0" y="160"/>
                    <a:pt x="10" y="180"/>
                    <a:pt x="20" y="200"/>
                  </a:cubicBezTo>
                  <a:lnTo>
                    <a:pt x="30" y="211"/>
                  </a:lnTo>
                  <a:cubicBezTo>
                    <a:pt x="30" y="220"/>
                    <a:pt x="40" y="231"/>
                    <a:pt x="40" y="231"/>
                  </a:cubicBezTo>
                  <a:cubicBezTo>
                    <a:pt x="50" y="240"/>
                    <a:pt x="60" y="240"/>
                    <a:pt x="70" y="251"/>
                  </a:cubicBezTo>
                  <a:lnTo>
                    <a:pt x="210" y="400"/>
                  </a:lnTo>
                  <a:cubicBezTo>
                    <a:pt x="260" y="440"/>
                    <a:pt x="300" y="470"/>
                    <a:pt x="339" y="500"/>
                  </a:cubicBezTo>
                  <a:cubicBezTo>
                    <a:pt x="379" y="530"/>
                    <a:pt x="410" y="550"/>
                    <a:pt x="450" y="560"/>
                  </a:cubicBezTo>
                  <a:cubicBezTo>
                    <a:pt x="459" y="570"/>
                    <a:pt x="470" y="570"/>
                    <a:pt x="490" y="580"/>
                  </a:cubicBezTo>
                  <a:cubicBezTo>
                    <a:pt x="499" y="580"/>
                    <a:pt x="519" y="590"/>
                    <a:pt x="530" y="590"/>
                  </a:cubicBezTo>
                  <a:cubicBezTo>
                    <a:pt x="589" y="610"/>
                    <a:pt x="659" y="620"/>
                    <a:pt x="739" y="630"/>
                  </a:cubicBezTo>
                  <a:lnTo>
                    <a:pt x="869" y="630"/>
                  </a:lnTo>
                  <a:cubicBezTo>
                    <a:pt x="909" y="630"/>
                    <a:pt x="938" y="620"/>
                    <a:pt x="969" y="620"/>
                  </a:cubicBezTo>
                  <a:cubicBezTo>
                    <a:pt x="989" y="620"/>
                    <a:pt x="1009" y="610"/>
                    <a:pt x="1018" y="610"/>
                  </a:cubicBezTo>
                  <a:lnTo>
                    <a:pt x="1029" y="610"/>
                  </a:lnTo>
                  <a:cubicBezTo>
                    <a:pt x="989" y="590"/>
                    <a:pt x="938" y="570"/>
                    <a:pt x="889" y="540"/>
                  </a:cubicBezTo>
                  <a:cubicBezTo>
                    <a:pt x="829" y="500"/>
                    <a:pt x="779" y="460"/>
                    <a:pt x="749" y="440"/>
                  </a:cubicBezTo>
                  <a:lnTo>
                    <a:pt x="689" y="380"/>
                  </a:lnTo>
                  <a:cubicBezTo>
                    <a:pt x="659" y="380"/>
                    <a:pt x="629" y="370"/>
                    <a:pt x="599" y="360"/>
                  </a:cubicBezTo>
                  <a:cubicBezTo>
                    <a:pt x="559" y="351"/>
                    <a:pt x="519" y="331"/>
                    <a:pt x="479" y="300"/>
                  </a:cubicBezTo>
                  <a:cubicBezTo>
                    <a:pt x="450" y="291"/>
                    <a:pt x="430" y="271"/>
                    <a:pt x="399" y="240"/>
                  </a:cubicBezTo>
                  <a:lnTo>
                    <a:pt x="399" y="240"/>
                  </a:lnTo>
                  <a:cubicBezTo>
                    <a:pt x="459" y="251"/>
                    <a:pt x="510" y="260"/>
                    <a:pt x="549" y="271"/>
                  </a:cubicBezTo>
                  <a:cubicBezTo>
                    <a:pt x="556" y="271"/>
                    <a:pt x="563" y="275"/>
                    <a:pt x="570" y="278"/>
                  </a:cubicBezTo>
                  <a:lnTo>
                    <a:pt x="570" y="278"/>
                  </a:lnTo>
                  <a:cubicBezTo>
                    <a:pt x="569" y="277"/>
                    <a:pt x="569" y="274"/>
                    <a:pt x="569" y="271"/>
                  </a:cubicBezTo>
                  <a:lnTo>
                    <a:pt x="559" y="260"/>
                  </a:lnTo>
                  <a:cubicBezTo>
                    <a:pt x="539" y="240"/>
                    <a:pt x="530" y="211"/>
                    <a:pt x="530" y="180"/>
                  </a:cubicBezTo>
                  <a:lnTo>
                    <a:pt x="530" y="140"/>
                  </a:lnTo>
                  <a:cubicBezTo>
                    <a:pt x="549" y="101"/>
                    <a:pt x="579" y="71"/>
                    <a:pt x="619" y="61"/>
                  </a:cubicBezTo>
                  <a:lnTo>
                    <a:pt x="639" y="61"/>
                  </a:lnTo>
                  <a:lnTo>
                    <a:pt x="659" y="171"/>
                  </a:lnTo>
                  <a:lnTo>
                    <a:pt x="649" y="61"/>
                  </a:lnTo>
                  <a:lnTo>
                    <a:pt x="659" y="51"/>
                  </a:lnTo>
                  <a:cubicBezTo>
                    <a:pt x="649" y="51"/>
                    <a:pt x="639" y="51"/>
                    <a:pt x="629" y="41"/>
                  </a:cubicBezTo>
                  <a:cubicBezTo>
                    <a:pt x="559" y="21"/>
                    <a:pt x="490" y="11"/>
                    <a:pt x="4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4"/>
            <p:cNvSpPr/>
            <p:nvPr/>
          </p:nvSpPr>
          <p:spPr>
            <a:xfrm>
              <a:off x="7818889" y="4908289"/>
              <a:ext cx="25711" cy="12029"/>
            </a:xfrm>
            <a:custGeom>
              <a:rect b="b" l="l" r="r" t="t"/>
              <a:pathLst>
                <a:path extrusionOk="0" h="131" w="280">
                  <a:moveTo>
                    <a:pt x="0" y="0"/>
                  </a:moveTo>
                  <a:cubicBezTo>
                    <a:pt x="20" y="20"/>
                    <a:pt x="51" y="40"/>
                    <a:pt x="71" y="60"/>
                  </a:cubicBezTo>
                  <a:cubicBezTo>
                    <a:pt x="120" y="80"/>
                    <a:pt x="160" y="100"/>
                    <a:pt x="200" y="110"/>
                  </a:cubicBezTo>
                  <a:cubicBezTo>
                    <a:pt x="230" y="120"/>
                    <a:pt x="250" y="130"/>
                    <a:pt x="280" y="130"/>
                  </a:cubicBezTo>
                  <a:lnTo>
                    <a:pt x="180" y="40"/>
                  </a:lnTo>
                  <a:cubicBezTo>
                    <a:pt x="171" y="40"/>
                    <a:pt x="171" y="40"/>
                    <a:pt x="160" y="31"/>
                  </a:cubicBezTo>
                  <a:cubicBezTo>
                    <a:pt x="160" y="31"/>
                    <a:pt x="151" y="31"/>
                    <a:pt x="140" y="20"/>
                  </a:cubicBezTo>
                  <a:cubicBezTo>
                    <a:pt x="100" y="11"/>
                    <a:pt x="51"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4"/>
            <p:cNvSpPr/>
            <p:nvPr/>
          </p:nvSpPr>
          <p:spPr>
            <a:xfrm>
              <a:off x="7781332" y="4886251"/>
              <a:ext cx="96326" cy="56932"/>
            </a:xfrm>
            <a:custGeom>
              <a:rect b="b" l="l" r="r" t="t"/>
              <a:pathLst>
                <a:path extrusionOk="0" h="620" w="1049">
                  <a:moveTo>
                    <a:pt x="290" y="1"/>
                  </a:moveTo>
                  <a:cubicBezTo>
                    <a:pt x="250" y="1"/>
                    <a:pt x="220" y="1"/>
                    <a:pt x="190" y="11"/>
                  </a:cubicBezTo>
                  <a:lnTo>
                    <a:pt x="130" y="11"/>
                  </a:lnTo>
                  <a:lnTo>
                    <a:pt x="120" y="21"/>
                  </a:lnTo>
                  <a:lnTo>
                    <a:pt x="130" y="131"/>
                  </a:lnTo>
                  <a:lnTo>
                    <a:pt x="110" y="21"/>
                  </a:lnTo>
                  <a:lnTo>
                    <a:pt x="90" y="21"/>
                  </a:lnTo>
                  <a:cubicBezTo>
                    <a:pt x="50" y="31"/>
                    <a:pt x="20" y="61"/>
                    <a:pt x="1" y="100"/>
                  </a:cubicBezTo>
                  <a:lnTo>
                    <a:pt x="1" y="140"/>
                  </a:lnTo>
                  <a:cubicBezTo>
                    <a:pt x="1" y="171"/>
                    <a:pt x="10" y="200"/>
                    <a:pt x="30" y="220"/>
                  </a:cubicBezTo>
                  <a:lnTo>
                    <a:pt x="40" y="231"/>
                  </a:lnTo>
                  <a:cubicBezTo>
                    <a:pt x="50" y="240"/>
                    <a:pt x="50" y="251"/>
                    <a:pt x="60" y="251"/>
                  </a:cubicBezTo>
                  <a:lnTo>
                    <a:pt x="220" y="400"/>
                  </a:lnTo>
                  <a:cubicBezTo>
                    <a:pt x="250" y="420"/>
                    <a:pt x="300" y="460"/>
                    <a:pt x="360" y="500"/>
                  </a:cubicBezTo>
                  <a:cubicBezTo>
                    <a:pt x="420" y="540"/>
                    <a:pt x="480" y="570"/>
                    <a:pt x="549" y="580"/>
                  </a:cubicBezTo>
                  <a:cubicBezTo>
                    <a:pt x="619" y="600"/>
                    <a:pt x="699" y="610"/>
                    <a:pt x="779" y="620"/>
                  </a:cubicBezTo>
                  <a:lnTo>
                    <a:pt x="809" y="620"/>
                  </a:lnTo>
                  <a:cubicBezTo>
                    <a:pt x="839" y="620"/>
                    <a:pt x="859" y="620"/>
                    <a:pt x="889" y="610"/>
                  </a:cubicBezTo>
                  <a:lnTo>
                    <a:pt x="988" y="610"/>
                  </a:lnTo>
                  <a:cubicBezTo>
                    <a:pt x="1008" y="600"/>
                    <a:pt x="1028" y="600"/>
                    <a:pt x="1048" y="600"/>
                  </a:cubicBezTo>
                  <a:cubicBezTo>
                    <a:pt x="999" y="580"/>
                    <a:pt x="948" y="560"/>
                    <a:pt x="899" y="530"/>
                  </a:cubicBezTo>
                  <a:cubicBezTo>
                    <a:pt x="859" y="500"/>
                    <a:pt x="809" y="470"/>
                    <a:pt x="759" y="430"/>
                  </a:cubicBezTo>
                  <a:lnTo>
                    <a:pt x="689" y="370"/>
                  </a:lnTo>
                  <a:cubicBezTo>
                    <a:pt x="659" y="370"/>
                    <a:pt x="639" y="360"/>
                    <a:pt x="609" y="350"/>
                  </a:cubicBezTo>
                  <a:cubicBezTo>
                    <a:pt x="569" y="340"/>
                    <a:pt x="529" y="320"/>
                    <a:pt x="480" y="300"/>
                  </a:cubicBezTo>
                  <a:cubicBezTo>
                    <a:pt x="460" y="280"/>
                    <a:pt x="429" y="260"/>
                    <a:pt x="409" y="240"/>
                  </a:cubicBezTo>
                  <a:cubicBezTo>
                    <a:pt x="460" y="240"/>
                    <a:pt x="509" y="251"/>
                    <a:pt x="549" y="260"/>
                  </a:cubicBezTo>
                  <a:cubicBezTo>
                    <a:pt x="560" y="271"/>
                    <a:pt x="569" y="271"/>
                    <a:pt x="569" y="271"/>
                  </a:cubicBezTo>
                  <a:cubicBezTo>
                    <a:pt x="569" y="271"/>
                    <a:pt x="560" y="260"/>
                    <a:pt x="560" y="251"/>
                  </a:cubicBezTo>
                  <a:cubicBezTo>
                    <a:pt x="529" y="231"/>
                    <a:pt x="520" y="200"/>
                    <a:pt x="520" y="171"/>
                  </a:cubicBezTo>
                  <a:lnTo>
                    <a:pt x="520" y="140"/>
                  </a:lnTo>
                  <a:cubicBezTo>
                    <a:pt x="540" y="91"/>
                    <a:pt x="569" y="61"/>
                    <a:pt x="619" y="51"/>
                  </a:cubicBezTo>
                  <a:lnTo>
                    <a:pt x="639" y="171"/>
                  </a:lnTo>
                  <a:lnTo>
                    <a:pt x="629" y="51"/>
                  </a:lnTo>
                  <a:lnTo>
                    <a:pt x="649" y="51"/>
                  </a:lnTo>
                  <a:cubicBezTo>
                    <a:pt x="639" y="41"/>
                    <a:pt x="629" y="41"/>
                    <a:pt x="619" y="31"/>
                  </a:cubicBezTo>
                  <a:cubicBezTo>
                    <a:pt x="549" y="11"/>
                    <a:pt x="480" y="1"/>
                    <a:pt x="4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4"/>
            <p:cNvSpPr/>
            <p:nvPr/>
          </p:nvSpPr>
          <p:spPr>
            <a:xfrm>
              <a:off x="7867465" y="4911044"/>
              <a:ext cx="25803" cy="11111"/>
            </a:xfrm>
            <a:custGeom>
              <a:rect b="b" l="l" r="r" t="t"/>
              <a:pathLst>
                <a:path extrusionOk="0" h="121" w="281">
                  <a:moveTo>
                    <a:pt x="1" y="1"/>
                  </a:moveTo>
                  <a:cubicBezTo>
                    <a:pt x="30" y="21"/>
                    <a:pt x="61" y="41"/>
                    <a:pt x="81" y="50"/>
                  </a:cubicBezTo>
                  <a:cubicBezTo>
                    <a:pt x="130" y="80"/>
                    <a:pt x="170" y="100"/>
                    <a:pt x="221" y="110"/>
                  </a:cubicBezTo>
                  <a:cubicBezTo>
                    <a:pt x="240" y="110"/>
                    <a:pt x="260" y="120"/>
                    <a:pt x="280" y="120"/>
                  </a:cubicBezTo>
                  <a:lnTo>
                    <a:pt x="181" y="41"/>
                  </a:lnTo>
                  <a:cubicBezTo>
                    <a:pt x="181" y="41"/>
                    <a:pt x="170" y="30"/>
                    <a:pt x="161" y="30"/>
                  </a:cubicBezTo>
                  <a:cubicBezTo>
                    <a:pt x="150" y="21"/>
                    <a:pt x="141" y="21"/>
                    <a:pt x="130" y="21"/>
                  </a:cubicBezTo>
                  <a:cubicBezTo>
                    <a:pt x="101" y="10"/>
                    <a:pt x="50"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4"/>
            <p:cNvSpPr/>
            <p:nvPr/>
          </p:nvSpPr>
          <p:spPr>
            <a:xfrm>
              <a:off x="7828990" y="4888087"/>
              <a:ext cx="99081" cy="56932"/>
            </a:xfrm>
            <a:custGeom>
              <a:rect b="b" l="l" r="r" t="t"/>
              <a:pathLst>
                <a:path extrusionOk="0" h="620" w="1079">
                  <a:moveTo>
                    <a:pt x="370" y="1"/>
                  </a:moveTo>
                  <a:cubicBezTo>
                    <a:pt x="340" y="1"/>
                    <a:pt x="320" y="11"/>
                    <a:pt x="290" y="11"/>
                  </a:cubicBezTo>
                  <a:cubicBezTo>
                    <a:pt x="250" y="11"/>
                    <a:pt x="220" y="11"/>
                    <a:pt x="190" y="21"/>
                  </a:cubicBezTo>
                  <a:lnTo>
                    <a:pt x="140" y="21"/>
                  </a:lnTo>
                  <a:lnTo>
                    <a:pt x="130" y="31"/>
                  </a:lnTo>
                  <a:lnTo>
                    <a:pt x="110" y="31"/>
                  </a:lnTo>
                  <a:lnTo>
                    <a:pt x="120" y="151"/>
                  </a:lnTo>
                  <a:lnTo>
                    <a:pt x="100" y="31"/>
                  </a:lnTo>
                  <a:cubicBezTo>
                    <a:pt x="50" y="41"/>
                    <a:pt x="21" y="71"/>
                    <a:pt x="1" y="120"/>
                  </a:cubicBezTo>
                  <a:lnTo>
                    <a:pt x="1" y="151"/>
                  </a:lnTo>
                  <a:cubicBezTo>
                    <a:pt x="1" y="180"/>
                    <a:pt x="10" y="211"/>
                    <a:pt x="41" y="231"/>
                  </a:cubicBezTo>
                  <a:cubicBezTo>
                    <a:pt x="41" y="240"/>
                    <a:pt x="50" y="251"/>
                    <a:pt x="50" y="251"/>
                  </a:cubicBezTo>
                  <a:cubicBezTo>
                    <a:pt x="61" y="251"/>
                    <a:pt x="61" y="260"/>
                    <a:pt x="70" y="260"/>
                  </a:cubicBezTo>
                  <a:lnTo>
                    <a:pt x="240" y="410"/>
                  </a:lnTo>
                  <a:cubicBezTo>
                    <a:pt x="290" y="450"/>
                    <a:pt x="340" y="480"/>
                    <a:pt x="380" y="510"/>
                  </a:cubicBezTo>
                  <a:cubicBezTo>
                    <a:pt x="449" y="550"/>
                    <a:pt x="509" y="570"/>
                    <a:pt x="580" y="590"/>
                  </a:cubicBezTo>
                  <a:cubicBezTo>
                    <a:pt x="649" y="610"/>
                    <a:pt x="729" y="620"/>
                    <a:pt x="809" y="620"/>
                  </a:cubicBezTo>
                  <a:lnTo>
                    <a:pt x="819" y="620"/>
                  </a:lnTo>
                  <a:cubicBezTo>
                    <a:pt x="849" y="620"/>
                    <a:pt x="889" y="620"/>
                    <a:pt x="919" y="610"/>
                  </a:cubicBezTo>
                  <a:cubicBezTo>
                    <a:pt x="959" y="610"/>
                    <a:pt x="989" y="610"/>
                    <a:pt x="1019" y="600"/>
                  </a:cubicBezTo>
                  <a:lnTo>
                    <a:pt x="1079" y="600"/>
                  </a:lnTo>
                  <a:lnTo>
                    <a:pt x="1079" y="590"/>
                  </a:lnTo>
                  <a:cubicBezTo>
                    <a:pt x="1028" y="580"/>
                    <a:pt x="979" y="560"/>
                    <a:pt x="929" y="530"/>
                  </a:cubicBezTo>
                  <a:cubicBezTo>
                    <a:pt x="879" y="500"/>
                    <a:pt x="829" y="470"/>
                    <a:pt x="779" y="430"/>
                  </a:cubicBezTo>
                  <a:lnTo>
                    <a:pt x="699" y="370"/>
                  </a:lnTo>
                  <a:cubicBezTo>
                    <a:pt x="679" y="370"/>
                    <a:pt x="659" y="360"/>
                    <a:pt x="640" y="360"/>
                  </a:cubicBezTo>
                  <a:cubicBezTo>
                    <a:pt x="589" y="350"/>
                    <a:pt x="549" y="330"/>
                    <a:pt x="500" y="300"/>
                  </a:cubicBezTo>
                  <a:cubicBezTo>
                    <a:pt x="480" y="291"/>
                    <a:pt x="449" y="271"/>
                    <a:pt x="420" y="251"/>
                  </a:cubicBezTo>
                  <a:cubicBezTo>
                    <a:pt x="469" y="251"/>
                    <a:pt x="520" y="260"/>
                    <a:pt x="549" y="271"/>
                  </a:cubicBezTo>
                  <a:cubicBezTo>
                    <a:pt x="560" y="271"/>
                    <a:pt x="569" y="271"/>
                    <a:pt x="580" y="280"/>
                  </a:cubicBezTo>
                  <a:cubicBezTo>
                    <a:pt x="580" y="271"/>
                    <a:pt x="569" y="271"/>
                    <a:pt x="569" y="260"/>
                  </a:cubicBezTo>
                  <a:cubicBezTo>
                    <a:pt x="540" y="240"/>
                    <a:pt x="520" y="211"/>
                    <a:pt x="520" y="171"/>
                  </a:cubicBezTo>
                  <a:cubicBezTo>
                    <a:pt x="520" y="160"/>
                    <a:pt x="529" y="151"/>
                    <a:pt x="529" y="140"/>
                  </a:cubicBezTo>
                  <a:cubicBezTo>
                    <a:pt x="540" y="91"/>
                    <a:pt x="580" y="61"/>
                    <a:pt x="629" y="51"/>
                  </a:cubicBezTo>
                  <a:lnTo>
                    <a:pt x="659" y="51"/>
                  </a:lnTo>
                  <a:cubicBezTo>
                    <a:pt x="649" y="41"/>
                    <a:pt x="629" y="41"/>
                    <a:pt x="620" y="41"/>
                  </a:cubicBezTo>
                  <a:cubicBezTo>
                    <a:pt x="549" y="21"/>
                    <a:pt x="480" y="11"/>
                    <a:pt x="400" y="11"/>
                  </a:cubicBezTo>
                  <a:cubicBezTo>
                    <a:pt x="390" y="1"/>
                    <a:pt x="380" y="1"/>
                    <a:pt x="3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4"/>
            <p:cNvSpPr/>
            <p:nvPr/>
          </p:nvSpPr>
          <p:spPr>
            <a:xfrm>
              <a:off x="7916959" y="4912880"/>
              <a:ext cx="25803" cy="10101"/>
            </a:xfrm>
            <a:custGeom>
              <a:rect b="b" l="l" r="r" t="t"/>
              <a:pathLst>
                <a:path extrusionOk="0" h="110" w="281">
                  <a:moveTo>
                    <a:pt x="1" y="1"/>
                  </a:moveTo>
                  <a:cubicBezTo>
                    <a:pt x="31" y="21"/>
                    <a:pt x="61" y="30"/>
                    <a:pt x="90" y="50"/>
                  </a:cubicBezTo>
                  <a:cubicBezTo>
                    <a:pt x="130" y="70"/>
                    <a:pt x="181" y="90"/>
                    <a:pt x="230" y="100"/>
                  </a:cubicBezTo>
                  <a:cubicBezTo>
                    <a:pt x="241" y="110"/>
                    <a:pt x="261" y="110"/>
                    <a:pt x="280" y="110"/>
                  </a:cubicBezTo>
                  <a:lnTo>
                    <a:pt x="170" y="40"/>
                  </a:lnTo>
                  <a:cubicBezTo>
                    <a:pt x="170" y="30"/>
                    <a:pt x="161" y="30"/>
                    <a:pt x="161" y="30"/>
                  </a:cubicBezTo>
                  <a:lnTo>
                    <a:pt x="150" y="21"/>
                  </a:lnTo>
                  <a:lnTo>
                    <a:pt x="121" y="21"/>
                  </a:lnTo>
                  <a:cubicBezTo>
                    <a:pt x="90" y="10"/>
                    <a:pt x="50"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4"/>
            <p:cNvSpPr/>
            <p:nvPr/>
          </p:nvSpPr>
          <p:spPr>
            <a:xfrm>
              <a:off x="7876648" y="4889924"/>
              <a:ext cx="102754" cy="56014"/>
            </a:xfrm>
            <a:custGeom>
              <a:rect b="b" l="l" r="r" t="t"/>
              <a:pathLst>
                <a:path extrusionOk="0" h="610" w="1119">
                  <a:moveTo>
                    <a:pt x="400" y="1"/>
                  </a:moveTo>
                  <a:cubicBezTo>
                    <a:pt x="360" y="11"/>
                    <a:pt x="330" y="11"/>
                    <a:pt x="290" y="11"/>
                  </a:cubicBezTo>
                  <a:cubicBezTo>
                    <a:pt x="260" y="11"/>
                    <a:pt x="220" y="21"/>
                    <a:pt x="200" y="21"/>
                  </a:cubicBezTo>
                  <a:cubicBezTo>
                    <a:pt x="180" y="21"/>
                    <a:pt x="160" y="31"/>
                    <a:pt x="140" y="31"/>
                  </a:cubicBezTo>
                  <a:lnTo>
                    <a:pt x="110" y="31"/>
                  </a:lnTo>
                  <a:cubicBezTo>
                    <a:pt x="61" y="41"/>
                    <a:pt x="21" y="71"/>
                    <a:pt x="10" y="120"/>
                  </a:cubicBezTo>
                  <a:cubicBezTo>
                    <a:pt x="10" y="131"/>
                    <a:pt x="1" y="140"/>
                    <a:pt x="1" y="151"/>
                  </a:cubicBezTo>
                  <a:cubicBezTo>
                    <a:pt x="1" y="191"/>
                    <a:pt x="21" y="220"/>
                    <a:pt x="50" y="240"/>
                  </a:cubicBezTo>
                  <a:cubicBezTo>
                    <a:pt x="50" y="251"/>
                    <a:pt x="61" y="251"/>
                    <a:pt x="61" y="260"/>
                  </a:cubicBezTo>
                  <a:cubicBezTo>
                    <a:pt x="70" y="260"/>
                    <a:pt x="70" y="271"/>
                    <a:pt x="81" y="271"/>
                  </a:cubicBezTo>
                  <a:lnTo>
                    <a:pt x="260" y="410"/>
                  </a:lnTo>
                  <a:cubicBezTo>
                    <a:pt x="310" y="450"/>
                    <a:pt x="360" y="480"/>
                    <a:pt x="410" y="510"/>
                  </a:cubicBezTo>
                  <a:cubicBezTo>
                    <a:pt x="480" y="540"/>
                    <a:pt x="540" y="570"/>
                    <a:pt x="609" y="590"/>
                  </a:cubicBezTo>
                  <a:cubicBezTo>
                    <a:pt x="680" y="600"/>
                    <a:pt x="749" y="610"/>
                    <a:pt x="829" y="610"/>
                  </a:cubicBezTo>
                  <a:lnTo>
                    <a:pt x="959" y="610"/>
                  </a:lnTo>
                  <a:cubicBezTo>
                    <a:pt x="989" y="600"/>
                    <a:pt x="1029" y="600"/>
                    <a:pt x="1049" y="590"/>
                  </a:cubicBezTo>
                  <a:cubicBezTo>
                    <a:pt x="1068" y="590"/>
                    <a:pt x="1088" y="590"/>
                    <a:pt x="1108" y="580"/>
                  </a:cubicBezTo>
                  <a:lnTo>
                    <a:pt x="1119" y="580"/>
                  </a:lnTo>
                  <a:cubicBezTo>
                    <a:pt x="1108" y="580"/>
                    <a:pt x="1099" y="580"/>
                    <a:pt x="1088" y="570"/>
                  </a:cubicBezTo>
                  <a:cubicBezTo>
                    <a:pt x="1049" y="560"/>
                    <a:pt x="999" y="540"/>
                    <a:pt x="959" y="520"/>
                  </a:cubicBezTo>
                  <a:lnTo>
                    <a:pt x="809" y="430"/>
                  </a:lnTo>
                  <a:lnTo>
                    <a:pt x="719" y="360"/>
                  </a:lnTo>
                  <a:cubicBezTo>
                    <a:pt x="700" y="360"/>
                    <a:pt x="680" y="360"/>
                    <a:pt x="669" y="350"/>
                  </a:cubicBezTo>
                  <a:cubicBezTo>
                    <a:pt x="620" y="340"/>
                    <a:pt x="569" y="320"/>
                    <a:pt x="529" y="300"/>
                  </a:cubicBezTo>
                  <a:cubicBezTo>
                    <a:pt x="500" y="280"/>
                    <a:pt x="470" y="271"/>
                    <a:pt x="440" y="251"/>
                  </a:cubicBezTo>
                  <a:cubicBezTo>
                    <a:pt x="489" y="251"/>
                    <a:pt x="529" y="260"/>
                    <a:pt x="560" y="271"/>
                  </a:cubicBezTo>
                  <a:lnTo>
                    <a:pt x="589" y="271"/>
                  </a:lnTo>
                  <a:lnTo>
                    <a:pt x="580" y="260"/>
                  </a:lnTo>
                  <a:cubicBezTo>
                    <a:pt x="549" y="240"/>
                    <a:pt x="540" y="200"/>
                    <a:pt x="540" y="171"/>
                  </a:cubicBezTo>
                  <a:lnTo>
                    <a:pt x="540" y="140"/>
                  </a:lnTo>
                  <a:cubicBezTo>
                    <a:pt x="549" y="100"/>
                    <a:pt x="589" y="60"/>
                    <a:pt x="629" y="51"/>
                  </a:cubicBezTo>
                  <a:lnTo>
                    <a:pt x="660" y="51"/>
                  </a:lnTo>
                  <a:lnTo>
                    <a:pt x="660" y="41"/>
                  </a:lnTo>
                  <a:cubicBezTo>
                    <a:pt x="649" y="41"/>
                    <a:pt x="640" y="41"/>
                    <a:pt x="620" y="31"/>
                  </a:cubicBezTo>
                  <a:cubicBezTo>
                    <a:pt x="560" y="11"/>
                    <a:pt x="480" y="11"/>
                    <a:pt x="4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4"/>
            <p:cNvSpPr/>
            <p:nvPr/>
          </p:nvSpPr>
          <p:spPr>
            <a:xfrm>
              <a:off x="7932570" y="4916553"/>
              <a:ext cx="18365" cy="12948"/>
            </a:xfrm>
            <a:custGeom>
              <a:rect b="b" l="l" r="r" t="t"/>
              <a:pathLst>
                <a:path extrusionOk="0" h="141" w="200">
                  <a:moveTo>
                    <a:pt x="0" y="0"/>
                  </a:moveTo>
                  <a:lnTo>
                    <a:pt x="200" y="140"/>
                  </a:lnTo>
                  <a:lnTo>
                    <a:pt x="110" y="7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4"/>
            <p:cNvSpPr/>
            <p:nvPr/>
          </p:nvSpPr>
          <p:spPr>
            <a:xfrm>
              <a:off x="7967372" y="4913799"/>
              <a:ext cx="23967" cy="10193"/>
            </a:xfrm>
            <a:custGeom>
              <a:rect b="b" l="l" r="r" t="t"/>
              <a:pathLst>
                <a:path extrusionOk="0" h="111" w="261">
                  <a:moveTo>
                    <a:pt x="1" y="0"/>
                  </a:moveTo>
                  <a:cubicBezTo>
                    <a:pt x="31" y="20"/>
                    <a:pt x="51" y="30"/>
                    <a:pt x="80" y="50"/>
                  </a:cubicBezTo>
                  <a:cubicBezTo>
                    <a:pt x="131" y="70"/>
                    <a:pt x="180" y="90"/>
                    <a:pt x="231" y="100"/>
                  </a:cubicBezTo>
                  <a:cubicBezTo>
                    <a:pt x="240" y="100"/>
                    <a:pt x="251" y="100"/>
                    <a:pt x="260" y="110"/>
                  </a:cubicBezTo>
                  <a:lnTo>
                    <a:pt x="260" y="110"/>
                  </a:lnTo>
                  <a:cubicBezTo>
                    <a:pt x="251" y="100"/>
                    <a:pt x="240" y="100"/>
                    <a:pt x="240" y="90"/>
                  </a:cubicBezTo>
                  <a:lnTo>
                    <a:pt x="160" y="40"/>
                  </a:lnTo>
                  <a:cubicBezTo>
                    <a:pt x="151" y="30"/>
                    <a:pt x="140" y="30"/>
                    <a:pt x="140" y="20"/>
                  </a:cubicBezTo>
                  <a:cubicBezTo>
                    <a:pt x="120" y="20"/>
                    <a:pt x="111" y="20"/>
                    <a:pt x="100" y="11"/>
                  </a:cubicBezTo>
                  <a:cubicBezTo>
                    <a:pt x="71" y="11"/>
                    <a:pt x="3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4"/>
            <p:cNvSpPr/>
            <p:nvPr/>
          </p:nvSpPr>
          <p:spPr>
            <a:xfrm>
              <a:off x="7926142" y="4891760"/>
              <a:ext cx="103672" cy="55096"/>
            </a:xfrm>
            <a:custGeom>
              <a:rect b="b" l="l" r="r" t="t"/>
              <a:pathLst>
                <a:path extrusionOk="0" h="600" w="1129">
                  <a:moveTo>
                    <a:pt x="580" y="260"/>
                  </a:moveTo>
                  <a:lnTo>
                    <a:pt x="580" y="260"/>
                  </a:lnTo>
                  <a:lnTo>
                    <a:pt x="589" y="260"/>
                  </a:lnTo>
                  <a:cubicBezTo>
                    <a:pt x="586" y="260"/>
                    <a:pt x="583" y="260"/>
                    <a:pt x="580" y="260"/>
                  </a:cubicBezTo>
                  <a:close/>
                  <a:moveTo>
                    <a:pt x="270" y="1"/>
                  </a:moveTo>
                  <a:cubicBezTo>
                    <a:pt x="240" y="11"/>
                    <a:pt x="210" y="11"/>
                    <a:pt x="180" y="11"/>
                  </a:cubicBezTo>
                  <a:cubicBezTo>
                    <a:pt x="161" y="21"/>
                    <a:pt x="141" y="21"/>
                    <a:pt x="121" y="21"/>
                  </a:cubicBezTo>
                  <a:lnTo>
                    <a:pt x="121" y="31"/>
                  </a:lnTo>
                  <a:lnTo>
                    <a:pt x="90" y="31"/>
                  </a:lnTo>
                  <a:cubicBezTo>
                    <a:pt x="50" y="40"/>
                    <a:pt x="10" y="80"/>
                    <a:pt x="1" y="120"/>
                  </a:cubicBezTo>
                  <a:lnTo>
                    <a:pt x="1" y="151"/>
                  </a:lnTo>
                  <a:cubicBezTo>
                    <a:pt x="1" y="180"/>
                    <a:pt x="10" y="220"/>
                    <a:pt x="41" y="240"/>
                  </a:cubicBezTo>
                  <a:lnTo>
                    <a:pt x="50" y="251"/>
                  </a:lnTo>
                  <a:lnTo>
                    <a:pt x="61" y="260"/>
                  </a:lnTo>
                  <a:cubicBezTo>
                    <a:pt x="61" y="260"/>
                    <a:pt x="70" y="260"/>
                    <a:pt x="70" y="270"/>
                  </a:cubicBezTo>
                  <a:lnTo>
                    <a:pt x="270" y="410"/>
                  </a:lnTo>
                  <a:lnTo>
                    <a:pt x="420" y="500"/>
                  </a:lnTo>
                  <a:cubicBezTo>
                    <a:pt x="460" y="520"/>
                    <a:pt x="510" y="540"/>
                    <a:pt x="549" y="550"/>
                  </a:cubicBezTo>
                  <a:cubicBezTo>
                    <a:pt x="560" y="560"/>
                    <a:pt x="569" y="560"/>
                    <a:pt x="580" y="560"/>
                  </a:cubicBezTo>
                  <a:cubicBezTo>
                    <a:pt x="589" y="570"/>
                    <a:pt x="609" y="570"/>
                    <a:pt x="620" y="570"/>
                  </a:cubicBezTo>
                  <a:cubicBezTo>
                    <a:pt x="689" y="590"/>
                    <a:pt x="749" y="599"/>
                    <a:pt x="809" y="599"/>
                  </a:cubicBezTo>
                  <a:lnTo>
                    <a:pt x="859" y="599"/>
                  </a:lnTo>
                  <a:cubicBezTo>
                    <a:pt x="899" y="599"/>
                    <a:pt x="939" y="590"/>
                    <a:pt x="969" y="590"/>
                  </a:cubicBezTo>
                  <a:cubicBezTo>
                    <a:pt x="1009" y="580"/>
                    <a:pt x="1039" y="580"/>
                    <a:pt x="1069" y="570"/>
                  </a:cubicBezTo>
                  <a:cubicBezTo>
                    <a:pt x="1089" y="570"/>
                    <a:pt x="1108" y="570"/>
                    <a:pt x="1119" y="560"/>
                  </a:cubicBezTo>
                  <a:lnTo>
                    <a:pt x="1128" y="560"/>
                  </a:lnTo>
                  <a:cubicBezTo>
                    <a:pt x="1079" y="550"/>
                    <a:pt x="1019" y="530"/>
                    <a:pt x="969" y="500"/>
                  </a:cubicBezTo>
                  <a:cubicBezTo>
                    <a:pt x="919" y="480"/>
                    <a:pt x="869" y="450"/>
                    <a:pt x="809" y="410"/>
                  </a:cubicBezTo>
                  <a:cubicBezTo>
                    <a:pt x="769" y="390"/>
                    <a:pt x="740" y="370"/>
                    <a:pt x="709" y="350"/>
                  </a:cubicBezTo>
                  <a:cubicBezTo>
                    <a:pt x="700" y="340"/>
                    <a:pt x="689" y="340"/>
                    <a:pt x="680" y="340"/>
                  </a:cubicBezTo>
                  <a:cubicBezTo>
                    <a:pt x="629" y="330"/>
                    <a:pt x="580" y="310"/>
                    <a:pt x="529" y="290"/>
                  </a:cubicBezTo>
                  <a:cubicBezTo>
                    <a:pt x="500" y="270"/>
                    <a:pt x="480" y="260"/>
                    <a:pt x="450" y="240"/>
                  </a:cubicBezTo>
                  <a:cubicBezTo>
                    <a:pt x="480" y="240"/>
                    <a:pt x="520" y="251"/>
                    <a:pt x="549" y="251"/>
                  </a:cubicBezTo>
                  <a:cubicBezTo>
                    <a:pt x="558" y="258"/>
                    <a:pt x="566" y="260"/>
                    <a:pt x="580" y="260"/>
                  </a:cubicBezTo>
                  <a:lnTo>
                    <a:pt x="580" y="260"/>
                  </a:lnTo>
                  <a:lnTo>
                    <a:pt x="569" y="251"/>
                  </a:lnTo>
                  <a:cubicBezTo>
                    <a:pt x="540" y="231"/>
                    <a:pt x="520" y="191"/>
                    <a:pt x="520" y="160"/>
                  </a:cubicBezTo>
                  <a:cubicBezTo>
                    <a:pt x="520" y="151"/>
                    <a:pt x="529" y="140"/>
                    <a:pt x="529" y="131"/>
                  </a:cubicBezTo>
                  <a:cubicBezTo>
                    <a:pt x="540" y="80"/>
                    <a:pt x="569" y="51"/>
                    <a:pt x="620" y="40"/>
                  </a:cubicBezTo>
                  <a:lnTo>
                    <a:pt x="640" y="31"/>
                  </a:lnTo>
                  <a:lnTo>
                    <a:pt x="649" y="31"/>
                  </a:lnTo>
                  <a:cubicBezTo>
                    <a:pt x="640" y="31"/>
                    <a:pt x="620" y="21"/>
                    <a:pt x="609" y="21"/>
                  </a:cubicBezTo>
                  <a:cubicBezTo>
                    <a:pt x="540" y="1"/>
                    <a:pt x="460" y="1"/>
                    <a:pt x="3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4"/>
            <p:cNvSpPr/>
            <p:nvPr/>
          </p:nvSpPr>
          <p:spPr>
            <a:xfrm>
              <a:off x="7973800" y="4891760"/>
              <a:ext cx="56014" cy="23967"/>
            </a:xfrm>
            <a:custGeom>
              <a:rect b="b" l="l" r="r" t="t"/>
              <a:pathLst>
                <a:path extrusionOk="0" h="261" w="610">
                  <a:moveTo>
                    <a:pt x="61" y="260"/>
                  </a:moveTo>
                  <a:lnTo>
                    <a:pt x="70" y="260"/>
                  </a:lnTo>
                  <a:lnTo>
                    <a:pt x="70" y="260"/>
                  </a:lnTo>
                  <a:lnTo>
                    <a:pt x="70" y="260"/>
                  </a:lnTo>
                  <a:lnTo>
                    <a:pt x="61" y="260"/>
                  </a:lnTo>
                  <a:close/>
                  <a:moveTo>
                    <a:pt x="1" y="160"/>
                  </a:moveTo>
                  <a:cubicBezTo>
                    <a:pt x="1" y="191"/>
                    <a:pt x="21" y="231"/>
                    <a:pt x="50" y="251"/>
                  </a:cubicBezTo>
                  <a:lnTo>
                    <a:pt x="50" y="251"/>
                  </a:lnTo>
                  <a:lnTo>
                    <a:pt x="50" y="251"/>
                  </a:lnTo>
                  <a:cubicBezTo>
                    <a:pt x="21" y="231"/>
                    <a:pt x="1" y="191"/>
                    <a:pt x="1" y="160"/>
                  </a:cubicBezTo>
                  <a:close/>
                  <a:moveTo>
                    <a:pt x="420" y="1"/>
                  </a:moveTo>
                  <a:lnTo>
                    <a:pt x="420" y="1"/>
                  </a:lnTo>
                  <a:cubicBezTo>
                    <a:pt x="490" y="1"/>
                    <a:pt x="550" y="11"/>
                    <a:pt x="609" y="21"/>
                  </a:cubicBezTo>
                  <a:cubicBezTo>
                    <a:pt x="550" y="11"/>
                    <a:pt x="490" y="1"/>
                    <a:pt x="4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4"/>
            <p:cNvSpPr/>
            <p:nvPr/>
          </p:nvSpPr>
          <p:spPr>
            <a:xfrm>
              <a:off x="8016867" y="4913799"/>
              <a:ext cx="23048" cy="9183"/>
            </a:xfrm>
            <a:custGeom>
              <a:rect b="b" l="l" r="r" t="t"/>
              <a:pathLst>
                <a:path extrusionOk="0" h="100" w="251">
                  <a:moveTo>
                    <a:pt x="1" y="0"/>
                  </a:moveTo>
                  <a:cubicBezTo>
                    <a:pt x="31" y="20"/>
                    <a:pt x="61" y="30"/>
                    <a:pt x="81" y="50"/>
                  </a:cubicBezTo>
                  <a:cubicBezTo>
                    <a:pt x="131" y="70"/>
                    <a:pt x="180" y="90"/>
                    <a:pt x="240" y="100"/>
                  </a:cubicBezTo>
                  <a:lnTo>
                    <a:pt x="251" y="100"/>
                  </a:lnTo>
                  <a:lnTo>
                    <a:pt x="151" y="40"/>
                  </a:lnTo>
                  <a:cubicBezTo>
                    <a:pt x="140" y="30"/>
                    <a:pt x="131" y="30"/>
                    <a:pt x="131" y="20"/>
                  </a:cubicBezTo>
                  <a:cubicBezTo>
                    <a:pt x="111" y="20"/>
                    <a:pt x="101" y="20"/>
                    <a:pt x="91" y="11"/>
                  </a:cubicBezTo>
                  <a:cubicBezTo>
                    <a:pt x="61" y="11"/>
                    <a:pt x="3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4"/>
            <p:cNvSpPr/>
            <p:nvPr/>
          </p:nvSpPr>
          <p:spPr>
            <a:xfrm>
              <a:off x="7973800" y="4891760"/>
              <a:ext cx="106427" cy="54178"/>
            </a:xfrm>
            <a:custGeom>
              <a:rect b="b" l="l" r="r" t="t"/>
              <a:pathLst>
                <a:path extrusionOk="0" h="590" w="1159">
                  <a:moveTo>
                    <a:pt x="380" y="1"/>
                  </a:moveTo>
                  <a:cubicBezTo>
                    <a:pt x="350" y="1"/>
                    <a:pt x="310" y="1"/>
                    <a:pt x="280" y="11"/>
                  </a:cubicBezTo>
                  <a:cubicBezTo>
                    <a:pt x="250" y="11"/>
                    <a:pt x="210" y="21"/>
                    <a:pt x="190" y="21"/>
                  </a:cubicBezTo>
                  <a:cubicBezTo>
                    <a:pt x="170" y="21"/>
                    <a:pt x="150" y="31"/>
                    <a:pt x="130" y="31"/>
                  </a:cubicBezTo>
                  <a:lnTo>
                    <a:pt x="121" y="31"/>
                  </a:lnTo>
                  <a:lnTo>
                    <a:pt x="101" y="40"/>
                  </a:lnTo>
                  <a:cubicBezTo>
                    <a:pt x="50" y="51"/>
                    <a:pt x="21" y="80"/>
                    <a:pt x="10" y="131"/>
                  </a:cubicBezTo>
                  <a:cubicBezTo>
                    <a:pt x="10" y="140"/>
                    <a:pt x="1" y="151"/>
                    <a:pt x="1" y="160"/>
                  </a:cubicBezTo>
                  <a:cubicBezTo>
                    <a:pt x="1" y="191"/>
                    <a:pt x="21" y="231"/>
                    <a:pt x="50" y="251"/>
                  </a:cubicBezTo>
                  <a:lnTo>
                    <a:pt x="61" y="260"/>
                  </a:lnTo>
                  <a:lnTo>
                    <a:pt x="70" y="260"/>
                  </a:lnTo>
                  <a:cubicBezTo>
                    <a:pt x="70" y="270"/>
                    <a:pt x="81" y="270"/>
                    <a:pt x="90" y="280"/>
                  </a:cubicBezTo>
                  <a:lnTo>
                    <a:pt x="170" y="330"/>
                  </a:lnTo>
                  <a:cubicBezTo>
                    <a:pt x="201" y="360"/>
                    <a:pt x="240" y="380"/>
                    <a:pt x="290" y="410"/>
                  </a:cubicBezTo>
                  <a:cubicBezTo>
                    <a:pt x="350" y="450"/>
                    <a:pt x="400" y="480"/>
                    <a:pt x="450" y="500"/>
                  </a:cubicBezTo>
                  <a:cubicBezTo>
                    <a:pt x="520" y="540"/>
                    <a:pt x="589" y="560"/>
                    <a:pt x="660" y="570"/>
                  </a:cubicBezTo>
                  <a:cubicBezTo>
                    <a:pt x="720" y="590"/>
                    <a:pt x="789" y="590"/>
                    <a:pt x="859" y="590"/>
                  </a:cubicBezTo>
                  <a:lnTo>
                    <a:pt x="889" y="590"/>
                  </a:lnTo>
                  <a:cubicBezTo>
                    <a:pt x="929" y="590"/>
                    <a:pt x="969" y="590"/>
                    <a:pt x="1009" y="580"/>
                  </a:cubicBezTo>
                  <a:cubicBezTo>
                    <a:pt x="1039" y="580"/>
                    <a:pt x="1069" y="570"/>
                    <a:pt x="1099" y="570"/>
                  </a:cubicBezTo>
                  <a:cubicBezTo>
                    <a:pt x="1119" y="560"/>
                    <a:pt x="1139" y="560"/>
                    <a:pt x="1159" y="560"/>
                  </a:cubicBezTo>
                  <a:lnTo>
                    <a:pt x="1159" y="550"/>
                  </a:lnTo>
                  <a:cubicBezTo>
                    <a:pt x="1109" y="540"/>
                    <a:pt x="1059" y="520"/>
                    <a:pt x="999" y="500"/>
                  </a:cubicBezTo>
                  <a:cubicBezTo>
                    <a:pt x="949" y="480"/>
                    <a:pt x="889" y="450"/>
                    <a:pt x="829" y="410"/>
                  </a:cubicBezTo>
                  <a:lnTo>
                    <a:pt x="720" y="340"/>
                  </a:lnTo>
                  <a:lnTo>
                    <a:pt x="709" y="340"/>
                  </a:lnTo>
                  <a:cubicBezTo>
                    <a:pt x="649" y="330"/>
                    <a:pt x="600" y="310"/>
                    <a:pt x="550" y="290"/>
                  </a:cubicBezTo>
                  <a:cubicBezTo>
                    <a:pt x="530" y="270"/>
                    <a:pt x="500" y="260"/>
                    <a:pt x="470" y="240"/>
                  </a:cubicBezTo>
                  <a:cubicBezTo>
                    <a:pt x="500" y="240"/>
                    <a:pt x="530" y="251"/>
                    <a:pt x="560" y="251"/>
                  </a:cubicBezTo>
                  <a:cubicBezTo>
                    <a:pt x="570" y="260"/>
                    <a:pt x="580" y="260"/>
                    <a:pt x="600" y="260"/>
                  </a:cubicBezTo>
                  <a:cubicBezTo>
                    <a:pt x="589" y="260"/>
                    <a:pt x="580" y="260"/>
                    <a:pt x="580" y="251"/>
                  </a:cubicBezTo>
                  <a:cubicBezTo>
                    <a:pt x="550" y="231"/>
                    <a:pt x="530" y="191"/>
                    <a:pt x="530" y="160"/>
                  </a:cubicBezTo>
                  <a:lnTo>
                    <a:pt x="530" y="131"/>
                  </a:lnTo>
                  <a:cubicBezTo>
                    <a:pt x="540" y="91"/>
                    <a:pt x="570" y="51"/>
                    <a:pt x="620" y="40"/>
                  </a:cubicBezTo>
                  <a:lnTo>
                    <a:pt x="629" y="40"/>
                  </a:lnTo>
                  <a:lnTo>
                    <a:pt x="649" y="31"/>
                  </a:lnTo>
                  <a:cubicBezTo>
                    <a:pt x="640" y="31"/>
                    <a:pt x="629" y="21"/>
                    <a:pt x="609" y="21"/>
                  </a:cubicBezTo>
                  <a:cubicBezTo>
                    <a:pt x="550" y="11"/>
                    <a:pt x="490" y="1"/>
                    <a:pt x="4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a:off x="8066361" y="4913799"/>
              <a:ext cx="22130" cy="8356"/>
            </a:xfrm>
            <a:custGeom>
              <a:rect b="b" l="l" r="r" t="t"/>
              <a:pathLst>
                <a:path extrusionOk="0" h="91" w="241">
                  <a:moveTo>
                    <a:pt x="1" y="0"/>
                  </a:moveTo>
                  <a:cubicBezTo>
                    <a:pt x="31" y="11"/>
                    <a:pt x="61" y="30"/>
                    <a:pt x="91" y="40"/>
                  </a:cubicBezTo>
                  <a:cubicBezTo>
                    <a:pt x="141" y="60"/>
                    <a:pt x="191" y="80"/>
                    <a:pt x="240" y="90"/>
                  </a:cubicBezTo>
                  <a:lnTo>
                    <a:pt x="141" y="30"/>
                  </a:lnTo>
                  <a:cubicBezTo>
                    <a:pt x="131" y="30"/>
                    <a:pt x="131" y="20"/>
                    <a:pt x="121" y="20"/>
                  </a:cubicBezTo>
                  <a:cubicBezTo>
                    <a:pt x="101" y="11"/>
                    <a:pt x="91" y="11"/>
                    <a:pt x="81" y="11"/>
                  </a:cubicBezTo>
                  <a:cubicBezTo>
                    <a:pt x="61" y="0"/>
                    <a:pt x="3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a:off x="8022376" y="4891760"/>
              <a:ext cx="109182" cy="53259"/>
            </a:xfrm>
            <a:custGeom>
              <a:rect b="b" l="l" r="r" t="t"/>
              <a:pathLst>
                <a:path extrusionOk="0" h="580" w="1189">
                  <a:moveTo>
                    <a:pt x="271" y="1"/>
                  </a:moveTo>
                  <a:cubicBezTo>
                    <a:pt x="240" y="11"/>
                    <a:pt x="211" y="11"/>
                    <a:pt x="180" y="21"/>
                  </a:cubicBezTo>
                  <a:cubicBezTo>
                    <a:pt x="160" y="21"/>
                    <a:pt x="140" y="31"/>
                    <a:pt x="131" y="31"/>
                  </a:cubicBezTo>
                  <a:lnTo>
                    <a:pt x="120" y="31"/>
                  </a:lnTo>
                  <a:lnTo>
                    <a:pt x="100" y="40"/>
                  </a:lnTo>
                  <a:lnTo>
                    <a:pt x="91" y="40"/>
                  </a:lnTo>
                  <a:cubicBezTo>
                    <a:pt x="41" y="51"/>
                    <a:pt x="11" y="91"/>
                    <a:pt x="1" y="131"/>
                  </a:cubicBezTo>
                  <a:lnTo>
                    <a:pt x="1" y="160"/>
                  </a:lnTo>
                  <a:cubicBezTo>
                    <a:pt x="1" y="191"/>
                    <a:pt x="21" y="231"/>
                    <a:pt x="51" y="251"/>
                  </a:cubicBezTo>
                  <a:cubicBezTo>
                    <a:pt x="51" y="260"/>
                    <a:pt x="60" y="260"/>
                    <a:pt x="71" y="260"/>
                  </a:cubicBezTo>
                  <a:cubicBezTo>
                    <a:pt x="71" y="270"/>
                    <a:pt x="80" y="270"/>
                    <a:pt x="91" y="280"/>
                  </a:cubicBezTo>
                  <a:lnTo>
                    <a:pt x="300" y="410"/>
                  </a:lnTo>
                  <a:cubicBezTo>
                    <a:pt x="360" y="450"/>
                    <a:pt x="420" y="480"/>
                    <a:pt x="470" y="500"/>
                  </a:cubicBezTo>
                  <a:cubicBezTo>
                    <a:pt x="530" y="520"/>
                    <a:pt x="580" y="540"/>
                    <a:pt x="630" y="550"/>
                  </a:cubicBezTo>
                  <a:cubicBezTo>
                    <a:pt x="650" y="560"/>
                    <a:pt x="670" y="560"/>
                    <a:pt x="679" y="560"/>
                  </a:cubicBezTo>
                  <a:cubicBezTo>
                    <a:pt x="739" y="570"/>
                    <a:pt x="790" y="580"/>
                    <a:pt x="850" y="580"/>
                  </a:cubicBezTo>
                  <a:lnTo>
                    <a:pt x="919" y="580"/>
                  </a:lnTo>
                  <a:cubicBezTo>
                    <a:pt x="959" y="580"/>
                    <a:pt x="989" y="570"/>
                    <a:pt x="1029" y="570"/>
                  </a:cubicBezTo>
                  <a:cubicBezTo>
                    <a:pt x="1069" y="560"/>
                    <a:pt x="1099" y="560"/>
                    <a:pt x="1119" y="550"/>
                  </a:cubicBezTo>
                  <a:cubicBezTo>
                    <a:pt x="1139" y="550"/>
                    <a:pt x="1159" y="540"/>
                    <a:pt x="1179" y="540"/>
                  </a:cubicBezTo>
                  <a:lnTo>
                    <a:pt x="1189" y="540"/>
                  </a:lnTo>
                  <a:cubicBezTo>
                    <a:pt x="1129" y="520"/>
                    <a:pt x="1069" y="510"/>
                    <a:pt x="1019" y="480"/>
                  </a:cubicBezTo>
                  <a:cubicBezTo>
                    <a:pt x="959" y="460"/>
                    <a:pt x="909" y="430"/>
                    <a:pt x="850" y="400"/>
                  </a:cubicBezTo>
                  <a:lnTo>
                    <a:pt x="719" y="330"/>
                  </a:lnTo>
                  <a:cubicBezTo>
                    <a:pt x="670" y="320"/>
                    <a:pt x="620" y="300"/>
                    <a:pt x="570" y="280"/>
                  </a:cubicBezTo>
                  <a:cubicBezTo>
                    <a:pt x="540" y="270"/>
                    <a:pt x="510" y="251"/>
                    <a:pt x="480" y="240"/>
                  </a:cubicBezTo>
                  <a:cubicBezTo>
                    <a:pt x="510" y="240"/>
                    <a:pt x="540" y="240"/>
                    <a:pt x="560" y="251"/>
                  </a:cubicBezTo>
                  <a:cubicBezTo>
                    <a:pt x="570" y="251"/>
                    <a:pt x="580" y="251"/>
                    <a:pt x="600" y="260"/>
                  </a:cubicBezTo>
                  <a:cubicBezTo>
                    <a:pt x="590" y="251"/>
                    <a:pt x="580" y="251"/>
                    <a:pt x="580" y="251"/>
                  </a:cubicBezTo>
                  <a:cubicBezTo>
                    <a:pt x="550" y="220"/>
                    <a:pt x="530" y="180"/>
                    <a:pt x="530" y="151"/>
                  </a:cubicBezTo>
                  <a:lnTo>
                    <a:pt x="530" y="131"/>
                  </a:lnTo>
                  <a:cubicBezTo>
                    <a:pt x="540" y="80"/>
                    <a:pt x="570" y="40"/>
                    <a:pt x="610" y="31"/>
                  </a:cubicBezTo>
                  <a:lnTo>
                    <a:pt x="620" y="31"/>
                  </a:lnTo>
                  <a:lnTo>
                    <a:pt x="639" y="21"/>
                  </a:lnTo>
                  <a:lnTo>
                    <a:pt x="650" y="21"/>
                  </a:lnTo>
                  <a:cubicBezTo>
                    <a:pt x="630" y="21"/>
                    <a:pt x="620" y="11"/>
                    <a:pt x="610" y="11"/>
                  </a:cubicBezTo>
                  <a:cubicBezTo>
                    <a:pt x="550" y="1"/>
                    <a:pt x="490" y="1"/>
                    <a:pt x="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
            <p:cNvSpPr/>
            <p:nvPr/>
          </p:nvSpPr>
          <p:spPr>
            <a:xfrm>
              <a:off x="8086563" y="4890842"/>
              <a:ext cx="8356" cy="1928"/>
            </a:xfrm>
            <a:custGeom>
              <a:rect b="b" l="l" r="r" t="t"/>
              <a:pathLst>
                <a:path extrusionOk="0" h="21" w="91">
                  <a:moveTo>
                    <a:pt x="91" y="1"/>
                  </a:moveTo>
                  <a:cubicBezTo>
                    <a:pt x="60" y="11"/>
                    <a:pt x="31" y="11"/>
                    <a:pt x="0" y="21"/>
                  </a:cubicBezTo>
                  <a:cubicBezTo>
                    <a:pt x="31" y="11"/>
                    <a:pt x="60" y="11"/>
                    <a:pt x="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
            <p:cNvSpPr/>
            <p:nvPr/>
          </p:nvSpPr>
          <p:spPr>
            <a:xfrm>
              <a:off x="8116866" y="4911962"/>
              <a:ext cx="20202" cy="7438"/>
            </a:xfrm>
            <a:custGeom>
              <a:rect b="b" l="l" r="r" t="t"/>
              <a:pathLst>
                <a:path extrusionOk="0" h="81" w="220">
                  <a:moveTo>
                    <a:pt x="0" y="0"/>
                  </a:moveTo>
                  <a:cubicBezTo>
                    <a:pt x="30" y="20"/>
                    <a:pt x="50" y="31"/>
                    <a:pt x="80" y="40"/>
                  </a:cubicBezTo>
                  <a:cubicBezTo>
                    <a:pt x="130" y="60"/>
                    <a:pt x="170" y="80"/>
                    <a:pt x="220" y="80"/>
                  </a:cubicBezTo>
                  <a:lnTo>
                    <a:pt x="120" y="40"/>
                  </a:lnTo>
                  <a:cubicBezTo>
                    <a:pt x="120" y="31"/>
                    <a:pt x="110" y="31"/>
                    <a:pt x="100" y="20"/>
                  </a:cubicBezTo>
                  <a:cubicBezTo>
                    <a:pt x="80" y="20"/>
                    <a:pt x="70" y="11"/>
                    <a:pt x="60" y="11"/>
                  </a:cubicBezTo>
                  <a:cubicBezTo>
                    <a:pt x="40" y="11"/>
                    <a:pt x="20" y="1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4"/>
            <p:cNvSpPr/>
            <p:nvPr/>
          </p:nvSpPr>
          <p:spPr>
            <a:xfrm>
              <a:off x="8071044" y="4889924"/>
              <a:ext cx="110008" cy="53259"/>
            </a:xfrm>
            <a:custGeom>
              <a:rect b="b" l="l" r="r" t="t"/>
              <a:pathLst>
                <a:path extrusionOk="0" h="580" w="1198">
                  <a:moveTo>
                    <a:pt x="369" y="1"/>
                  </a:moveTo>
                  <a:cubicBezTo>
                    <a:pt x="329" y="1"/>
                    <a:pt x="300" y="11"/>
                    <a:pt x="260" y="11"/>
                  </a:cubicBezTo>
                  <a:cubicBezTo>
                    <a:pt x="229" y="21"/>
                    <a:pt x="200" y="21"/>
                    <a:pt x="169" y="31"/>
                  </a:cubicBezTo>
                  <a:cubicBezTo>
                    <a:pt x="160" y="31"/>
                    <a:pt x="140" y="41"/>
                    <a:pt x="120" y="41"/>
                  </a:cubicBezTo>
                  <a:lnTo>
                    <a:pt x="109" y="41"/>
                  </a:lnTo>
                  <a:lnTo>
                    <a:pt x="90" y="51"/>
                  </a:lnTo>
                  <a:lnTo>
                    <a:pt x="80" y="51"/>
                  </a:lnTo>
                  <a:cubicBezTo>
                    <a:pt x="40" y="60"/>
                    <a:pt x="10" y="100"/>
                    <a:pt x="0" y="151"/>
                  </a:cubicBezTo>
                  <a:lnTo>
                    <a:pt x="0" y="171"/>
                  </a:lnTo>
                  <a:cubicBezTo>
                    <a:pt x="0" y="200"/>
                    <a:pt x="20" y="240"/>
                    <a:pt x="50" y="271"/>
                  </a:cubicBezTo>
                  <a:cubicBezTo>
                    <a:pt x="60" y="271"/>
                    <a:pt x="60" y="271"/>
                    <a:pt x="70" y="280"/>
                  </a:cubicBezTo>
                  <a:cubicBezTo>
                    <a:pt x="80" y="280"/>
                    <a:pt x="80" y="290"/>
                    <a:pt x="90" y="290"/>
                  </a:cubicBezTo>
                  <a:lnTo>
                    <a:pt x="320" y="420"/>
                  </a:lnTo>
                  <a:cubicBezTo>
                    <a:pt x="379" y="450"/>
                    <a:pt x="429" y="480"/>
                    <a:pt x="489" y="500"/>
                  </a:cubicBezTo>
                  <a:cubicBezTo>
                    <a:pt x="559" y="530"/>
                    <a:pt x="629" y="550"/>
                    <a:pt x="708" y="570"/>
                  </a:cubicBezTo>
                  <a:cubicBezTo>
                    <a:pt x="759" y="570"/>
                    <a:pt x="808" y="580"/>
                    <a:pt x="859" y="580"/>
                  </a:cubicBezTo>
                  <a:lnTo>
                    <a:pt x="938" y="580"/>
                  </a:lnTo>
                  <a:cubicBezTo>
                    <a:pt x="978" y="570"/>
                    <a:pt x="1018" y="570"/>
                    <a:pt x="1048" y="560"/>
                  </a:cubicBezTo>
                  <a:cubicBezTo>
                    <a:pt x="1088" y="560"/>
                    <a:pt x="1118" y="550"/>
                    <a:pt x="1148" y="550"/>
                  </a:cubicBezTo>
                  <a:cubicBezTo>
                    <a:pt x="1168" y="540"/>
                    <a:pt x="1178" y="540"/>
                    <a:pt x="1198" y="530"/>
                  </a:cubicBezTo>
                  <a:cubicBezTo>
                    <a:pt x="1148" y="520"/>
                    <a:pt x="1098" y="500"/>
                    <a:pt x="1038" y="480"/>
                  </a:cubicBezTo>
                  <a:cubicBezTo>
                    <a:pt x="978" y="460"/>
                    <a:pt x="918" y="430"/>
                    <a:pt x="859" y="400"/>
                  </a:cubicBezTo>
                  <a:lnTo>
                    <a:pt x="719" y="320"/>
                  </a:lnTo>
                  <a:cubicBezTo>
                    <a:pt x="669" y="320"/>
                    <a:pt x="629" y="300"/>
                    <a:pt x="579" y="280"/>
                  </a:cubicBezTo>
                  <a:cubicBezTo>
                    <a:pt x="549" y="271"/>
                    <a:pt x="529" y="260"/>
                    <a:pt x="499" y="240"/>
                  </a:cubicBezTo>
                  <a:lnTo>
                    <a:pt x="499" y="240"/>
                  </a:lnTo>
                  <a:cubicBezTo>
                    <a:pt x="519" y="251"/>
                    <a:pt x="539" y="251"/>
                    <a:pt x="559" y="251"/>
                  </a:cubicBezTo>
                  <a:cubicBezTo>
                    <a:pt x="569" y="251"/>
                    <a:pt x="579" y="260"/>
                    <a:pt x="599" y="260"/>
                  </a:cubicBezTo>
                  <a:cubicBezTo>
                    <a:pt x="589" y="260"/>
                    <a:pt x="589" y="251"/>
                    <a:pt x="579" y="251"/>
                  </a:cubicBezTo>
                  <a:cubicBezTo>
                    <a:pt x="549" y="231"/>
                    <a:pt x="529" y="191"/>
                    <a:pt x="529" y="151"/>
                  </a:cubicBezTo>
                  <a:lnTo>
                    <a:pt x="529" y="131"/>
                  </a:lnTo>
                  <a:cubicBezTo>
                    <a:pt x="529" y="91"/>
                    <a:pt x="569" y="51"/>
                    <a:pt x="609" y="31"/>
                  </a:cubicBezTo>
                  <a:lnTo>
                    <a:pt x="629" y="31"/>
                  </a:lnTo>
                  <a:cubicBezTo>
                    <a:pt x="639" y="31"/>
                    <a:pt x="639" y="31"/>
                    <a:pt x="639" y="21"/>
                  </a:cubicBezTo>
                  <a:lnTo>
                    <a:pt x="599" y="21"/>
                  </a:lnTo>
                  <a:cubicBezTo>
                    <a:pt x="539" y="11"/>
                    <a:pt x="47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4"/>
            <p:cNvSpPr/>
            <p:nvPr/>
          </p:nvSpPr>
          <p:spPr>
            <a:xfrm>
              <a:off x="8153504" y="4888087"/>
              <a:ext cx="23967" cy="1928"/>
            </a:xfrm>
            <a:custGeom>
              <a:rect b="b" l="l" r="r" t="t"/>
              <a:pathLst>
                <a:path extrusionOk="0" h="21" w="261">
                  <a:moveTo>
                    <a:pt x="240" y="11"/>
                  </a:moveTo>
                  <a:cubicBezTo>
                    <a:pt x="250" y="21"/>
                    <a:pt x="260" y="21"/>
                    <a:pt x="260" y="21"/>
                  </a:cubicBezTo>
                  <a:lnTo>
                    <a:pt x="260" y="21"/>
                  </a:lnTo>
                  <a:cubicBezTo>
                    <a:pt x="260" y="21"/>
                    <a:pt x="250" y="21"/>
                    <a:pt x="240" y="11"/>
                  </a:cubicBezTo>
                  <a:close/>
                  <a:moveTo>
                    <a:pt x="60" y="1"/>
                  </a:moveTo>
                  <a:lnTo>
                    <a:pt x="1" y="1"/>
                  </a:lnTo>
                  <a:lnTo>
                    <a:pt x="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4"/>
            <p:cNvSpPr/>
            <p:nvPr/>
          </p:nvSpPr>
          <p:spPr>
            <a:xfrm>
              <a:off x="8166360" y="4910125"/>
              <a:ext cx="18365" cy="6520"/>
            </a:xfrm>
            <a:custGeom>
              <a:rect b="b" l="l" r="r" t="t"/>
              <a:pathLst>
                <a:path extrusionOk="0" h="71" w="200">
                  <a:moveTo>
                    <a:pt x="0" y="0"/>
                  </a:moveTo>
                  <a:cubicBezTo>
                    <a:pt x="30" y="11"/>
                    <a:pt x="60" y="31"/>
                    <a:pt x="80" y="40"/>
                  </a:cubicBezTo>
                  <a:lnTo>
                    <a:pt x="200" y="70"/>
                  </a:lnTo>
                  <a:lnTo>
                    <a:pt x="110" y="31"/>
                  </a:lnTo>
                  <a:cubicBezTo>
                    <a:pt x="100" y="31"/>
                    <a:pt x="100" y="20"/>
                    <a:pt x="90" y="20"/>
                  </a:cubicBezTo>
                  <a:lnTo>
                    <a:pt x="80" y="20"/>
                  </a:lnTo>
                  <a:cubicBezTo>
                    <a:pt x="70" y="11"/>
                    <a:pt x="50" y="11"/>
                    <a:pt x="40" y="11"/>
                  </a:cubicBezTo>
                  <a:cubicBezTo>
                    <a:pt x="30" y="0"/>
                    <a:pt x="10"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4"/>
            <p:cNvSpPr/>
            <p:nvPr/>
          </p:nvSpPr>
          <p:spPr>
            <a:xfrm>
              <a:off x="8119529" y="4888087"/>
              <a:ext cx="111936" cy="52433"/>
            </a:xfrm>
            <a:custGeom>
              <a:rect b="b" l="l" r="r" t="t"/>
              <a:pathLst>
                <a:path extrusionOk="0" h="571" w="1219">
                  <a:moveTo>
                    <a:pt x="360" y="1"/>
                  </a:moveTo>
                  <a:cubicBezTo>
                    <a:pt x="320" y="1"/>
                    <a:pt x="291" y="11"/>
                    <a:pt x="260" y="11"/>
                  </a:cubicBezTo>
                  <a:cubicBezTo>
                    <a:pt x="220" y="21"/>
                    <a:pt x="191" y="21"/>
                    <a:pt x="171" y="31"/>
                  </a:cubicBezTo>
                  <a:cubicBezTo>
                    <a:pt x="151" y="31"/>
                    <a:pt x="131" y="41"/>
                    <a:pt x="111" y="41"/>
                  </a:cubicBezTo>
                  <a:cubicBezTo>
                    <a:pt x="111" y="51"/>
                    <a:pt x="111" y="51"/>
                    <a:pt x="101" y="51"/>
                  </a:cubicBezTo>
                  <a:lnTo>
                    <a:pt x="81" y="51"/>
                  </a:lnTo>
                  <a:cubicBezTo>
                    <a:pt x="41" y="71"/>
                    <a:pt x="1" y="111"/>
                    <a:pt x="1" y="151"/>
                  </a:cubicBezTo>
                  <a:lnTo>
                    <a:pt x="1" y="171"/>
                  </a:lnTo>
                  <a:cubicBezTo>
                    <a:pt x="1" y="211"/>
                    <a:pt x="21" y="251"/>
                    <a:pt x="51" y="271"/>
                  </a:cubicBezTo>
                  <a:cubicBezTo>
                    <a:pt x="61" y="271"/>
                    <a:pt x="61" y="280"/>
                    <a:pt x="71" y="280"/>
                  </a:cubicBezTo>
                  <a:cubicBezTo>
                    <a:pt x="81" y="291"/>
                    <a:pt x="91" y="291"/>
                    <a:pt x="91" y="300"/>
                  </a:cubicBezTo>
                  <a:lnTo>
                    <a:pt x="331" y="420"/>
                  </a:lnTo>
                  <a:cubicBezTo>
                    <a:pt x="390" y="450"/>
                    <a:pt x="450" y="480"/>
                    <a:pt x="510" y="500"/>
                  </a:cubicBezTo>
                  <a:cubicBezTo>
                    <a:pt x="590" y="530"/>
                    <a:pt x="660" y="550"/>
                    <a:pt x="730" y="560"/>
                  </a:cubicBezTo>
                  <a:cubicBezTo>
                    <a:pt x="770" y="570"/>
                    <a:pt x="819" y="570"/>
                    <a:pt x="870" y="570"/>
                  </a:cubicBezTo>
                  <a:cubicBezTo>
                    <a:pt x="899" y="570"/>
                    <a:pt x="930" y="570"/>
                    <a:pt x="959" y="560"/>
                  </a:cubicBezTo>
                  <a:cubicBezTo>
                    <a:pt x="999" y="560"/>
                    <a:pt x="1039" y="560"/>
                    <a:pt x="1069" y="550"/>
                  </a:cubicBezTo>
                  <a:cubicBezTo>
                    <a:pt x="1109" y="540"/>
                    <a:pt x="1139" y="540"/>
                    <a:pt x="1159" y="530"/>
                  </a:cubicBezTo>
                  <a:cubicBezTo>
                    <a:pt x="1179" y="530"/>
                    <a:pt x="1199" y="520"/>
                    <a:pt x="1209" y="520"/>
                  </a:cubicBezTo>
                  <a:lnTo>
                    <a:pt x="1219" y="510"/>
                  </a:lnTo>
                  <a:cubicBezTo>
                    <a:pt x="1169" y="500"/>
                    <a:pt x="1109" y="490"/>
                    <a:pt x="1049" y="470"/>
                  </a:cubicBezTo>
                  <a:cubicBezTo>
                    <a:pt x="989" y="450"/>
                    <a:pt x="930" y="420"/>
                    <a:pt x="870" y="390"/>
                  </a:cubicBezTo>
                  <a:lnTo>
                    <a:pt x="710" y="310"/>
                  </a:lnTo>
                  <a:lnTo>
                    <a:pt x="590" y="280"/>
                  </a:lnTo>
                  <a:cubicBezTo>
                    <a:pt x="570" y="271"/>
                    <a:pt x="540" y="251"/>
                    <a:pt x="510" y="240"/>
                  </a:cubicBezTo>
                  <a:cubicBezTo>
                    <a:pt x="520" y="240"/>
                    <a:pt x="540" y="240"/>
                    <a:pt x="550" y="251"/>
                  </a:cubicBezTo>
                  <a:cubicBezTo>
                    <a:pt x="560" y="251"/>
                    <a:pt x="580" y="251"/>
                    <a:pt x="590" y="260"/>
                  </a:cubicBezTo>
                  <a:cubicBezTo>
                    <a:pt x="590" y="251"/>
                    <a:pt x="590" y="251"/>
                    <a:pt x="580" y="251"/>
                  </a:cubicBezTo>
                  <a:cubicBezTo>
                    <a:pt x="550" y="231"/>
                    <a:pt x="520" y="191"/>
                    <a:pt x="520" y="140"/>
                  </a:cubicBezTo>
                  <a:lnTo>
                    <a:pt x="520" y="131"/>
                  </a:lnTo>
                  <a:cubicBezTo>
                    <a:pt x="530" y="80"/>
                    <a:pt x="560" y="41"/>
                    <a:pt x="600" y="31"/>
                  </a:cubicBezTo>
                  <a:lnTo>
                    <a:pt x="640" y="140"/>
                  </a:lnTo>
                  <a:lnTo>
                    <a:pt x="610" y="31"/>
                  </a:lnTo>
                  <a:lnTo>
                    <a:pt x="650" y="131"/>
                  </a:lnTo>
                  <a:lnTo>
                    <a:pt x="620" y="21"/>
                  </a:lnTo>
                  <a:lnTo>
                    <a:pt x="630" y="21"/>
                  </a:lnTo>
                  <a:cubicBezTo>
                    <a:pt x="630" y="21"/>
                    <a:pt x="620" y="21"/>
                    <a:pt x="610" y="11"/>
                  </a:cubicBezTo>
                  <a:lnTo>
                    <a:pt x="590" y="11"/>
                  </a:lnTo>
                  <a:cubicBezTo>
                    <a:pt x="540" y="1"/>
                    <a:pt x="490" y="1"/>
                    <a:pt x="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4"/>
            <p:cNvSpPr/>
            <p:nvPr/>
          </p:nvSpPr>
          <p:spPr>
            <a:xfrm>
              <a:off x="8172696" y="4911044"/>
              <a:ext cx="1928" cy="1010"/>
            </a:xfrm>
            <a:custGeom>
              <a:rect b="b" l="l" r="r" t="t"/>
              <a:pathLst>
                <a:path extrusionOk="0" h="11" w="21">
                  <a:moveTo>
                    <a:pt x="1" y="1"/>
                  </a:moveTo>
                  <a:cubicBezTo>
                    <a:pt x="6" y="1"/>
                    <a:pt x="9" y="3"/>
                    <a:pt x="11" y="5"/>
                  </a:cubicBezTo>
                  <a:lnTo>
                    <a:pt x="11" y="5"/>
                  </a:lnTo>
                  <a:cubicBezTo>
                    <a:pt x="11" y="1"/>
                    <a:pt x="9" y="1"/>
                    <a:pt x="1" y="1"/>
                  </a:cubicBezTo>
                  <a:close/>
                  <a:moveTo>
                    <a:pt x="11" y="5"/>
                  </a:moveTo>
                  <a:cubicBezTo>
                    <a:pt x="11" y="7"/>
                    <a:pt x="11" y="8"/>
                    <a:pt x="11" y="10"/>
                  </a:cubicBezTo>
                  <a:lnTo>
                    <a:pt x="21" y="10"/>
                  </a:lnTo>
                  <a:cubicBezTo>
                    <a:pt x="16" y="10"/>
                    <a:pt x="14" y="8"/>
                    <a:pt x="11" y="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4"/>
            <p:cNvSpPr/>
            <p:nvPr/>
          </p:nvSpPr>
          <p:spPr>
            <a:xfrm>
              <a:off x="8215854" y="4907371"/>
              <a:ext cx="15610" cy="5601"/>
            </a:xfrm>
            <a:custGeom>
              <a:rect b="b" l="l" r="r" t="t"/>
              <a:pathLst>
                <a:path extrusionOk="0" h="61" w="170">
                  <a:moveTo>
                    <a:pt x="0" y="1"/>
                  </a:moveTo>
                  <a:cubicBezTo>
                    <a:pt x="30" y="10"/>
                    <a:pt x="60" y="21"/>
                    <a:pt x="80" y="30"/>
                  </a:cubicBezTo>
                  <a:lnTo>
                    <a:pt x="170" y="61"/>
                  </a:lnTo>
                  <a:lnTo>
                    <a:pt x="100" y="30"/>
                  </a:lnTo>
                  <a:cubicBezTo>
                    <a:pt x="90" y="21"/>
                    <a:pt x="80" y="21"/>
                    <a:pt x="80" y="21"/>
                  </a:cubicBezTo>
                  <a:lnTo>
                    <a:pt x="70" y="10"/>
                  </a:lnTo>
                  <a:cubicBezTo>
                    <a:pt x="50" y="10"/>
                    <a:pt x="40" y="10"/>
                    <a:pt x="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4"/>
            <p:cNvSpPr/>
            <p:nvPr/>
          </p:nvSpPr>
          <p:spPr>
            <a:xfrm>
              <a:off x="8167186" y="4885424"/>
              <a:ext cx="114783" cy="51423"/>
            </a:xfrm>
            <a:custGeom>
              <a:rect b="b" l="l" r="r" t="t"/>
              <a:pathLst>
                <a:path extrusionOk="0" h="560" w="1250">
                  <a:moveTo>
                    <a:pt x="360" y="0"/>
                  </a:moveTo>
                  <a:cubicBezTo>
                    <a:pt x="320" y="0"/>
                    <a:pt x="291" y="10"/>
                    <a:pt x="251" y="10"/>
                  </a:cubicBezTo>
                  <a:cubicBezTo>
                    <a:pt x="220" y="20"/>
                    <a:pt x="191" y="30"/>
                    <a:pt x="171" y="30"/>
                  </a:cubicBezTo>
                  <a:cubicBezTo>
                    <a:pt x="151" y="40"/>
                    <a:pt x="131" y="40"/>
                    <a:pt x="121" y="50"/>
                  </a:cubicBezTo>
                  <a:lnTo>
                    <a:pt x="101" y="50"/>
                  </a:lnTo>
                  <a:lnTo>
                    <a:pt x="131" y="160"/>
                  </a:lnTo>
                  <a:lnTo>
                    <a:pt x="91" y="60"/>
                  </a:lnTo>
                  <a:lnTo>
                    <a:pt x="121" y="169"/>
                  </a:lnTo>
                  <a:lnTo>
                    <a:pt x="81" y="60"/>
                  </a:lnTo>
                  <a:cubicBezTo>
                    <a:pt x="41" y="70"/>
                    <a:pt x="11" y="109"/>
                    <a:pt x="1" y="160"/>
                  </a:cubicBezTo>
                  <a:lnTo>
                    <a:pt x="1" y="169"/>
                  </a:lnTo>
                  <a:cubicBezTo>
                    <a:pt x="1" y="220"/>
                    <a:pt x="31" y="260"/>
                    <a:pt x="61" y="280"/>
                  </a:cubicBezTo>
                  <a:cubicBezTo>
                    <a:pt x="71" y="280"/>
                    <a:pt x="71" y="289"/>
                    <a:pt x="81" y="289"/>
                  </a:cubicBezTo>
                  <a:cubicBezTo>
                    <a:pt x="91" y="289"/>
                    <a:pt x="91" y="300"/>
                    <a:pt x="101" y="300"/>
                  </a:cubicBezTo>
                  <a:lnTo>
                    <a:pt x="351" y="419"/>
                  </a:lnTo>
                  <a:cubicBezTo>
                    <a:pt x="411" y="449"/>
                    <a:pt x="470" y="479"/>
                    <a:pt x="530" y="499"/>
                  </a:cubicBezTo>
                  <a:cubicBezTo>
                    <a:pt x="590" y="519"/>
                    <a:pt x="650" y="529"/>
                    <a:pt x="700" y="539"/>
                  </a:cubicBezTo>
                  <a:cubicBezTo>
                    <a:pt x="720" y="549"/>
                    <a:pt x="740" y="549"/>
                    <a:pt x="750" y="549"/>
                  </a:cubicBezTo>
                  <a:cubicBezTo>
                    <a:pt x="790" y="559"/>
                    <a:pt x="830" y="559"/>
                    <a:pt x="879" y="559"/>
                  </a:cubicBezTo>
                  <a:lnTo>
                    <a:pt x="990" y="559"/>
                  </a:lnTo>
                  <a:cubicBezTo>
                    <a:pt x="1029" y="549"/>
                    <a:pt x="1069" y="549"/>
                    <a:pt x="1099" y="539"/>
                  </a:cubicBezTo>
                  <a:cubicBezTo>
                    <a:pt x="1129" y="529"/>
                    <a:pt x="1169" y="519"/>
                    <a:pt x="1189" y="519"/>
                  </a:cubicBezTo>
                  <a:cubicBezTo>
                    <a:pt x="1209" y="509"/>
                    <a:pt x="1229" y="509"/>
                    <a:pt x="1239" y="499"/>
                  </a:cubicBezTo>
                  <a:lnTo>
                    <a:pt x="1249" y="499"/>
                  </a:lnTo>
                  <a:cubicBezTo>
                    <a:pt x="1189" y="489"/>
                    <a:pt x="1129" y="479"/>
                    <a:pt x="1069" y="459"/>
                  </a:cubicBezTo>
                  <a:cubicBezTo>
                    <a:pt x="1010" y="439"/>
                    <a:pt x="950" y="409"/>
                    <a:pt x="879" y="379"/>
                  </a:cubicBezTo>
                  <a:lnTo>
                    <a:pt x="700" y="300"/>
                  </a:lnTo>
                  <a:lnTo>
                    <a:pt x="610" y="269"/>
                  </a:lnTo>
                  <a:cubicBezTo>
                    <a:pt x="590" y="260"/>
                    <a:pt x="560" y="249"/>
                    <a:pt x="530" y="240"/>
                  </a:cubicBezTo>
                  <a:lnTo>
                    <a:pt x="550" y="240"/>
                  </a:lnTo>
                  <a:cubicBezTo>
                    <a:pt x="570" y="249"/>
                    <a:pt x="580" y="249"/>
                    <a:pt x="600" y="249"/>
                  </a:cubicBezTo>
                  <a:cubicBezTo>
                    <a:pt x="590" y="249"/>
                    <a:pt x="590" y="249"/>
                    <a:pt x="580" y="240"/>
                  </a:cubicBezTo>
                  <a:cubicBezTo>
                    <a:pt x="550" y="220"/>
                    <a:pt x="520" y="180"/>
                    <a:pt x="520" y="140"/>
                  </a:cubicBezTo>
                  <a:lnTo>
                    <a:pt x="520" y="129"/>
                  </a:lnTo>
                  <a:cubicBezTo>
                    <a:pt x="530" y="80"/>
                    <a:pt x="560" y="40"/>
                    <a:pt x="600" y="20"/>
                  </a:cubicBezTo>
                  <a:lnTo>
                    <a:pt x="630" y="20"/>
                  </a:lnTo>
                  <a:lnTo>
                    <a:pt x="640" y="10"/>
                  </a:lnTo>
                  <a:lnTo>
                    <a:pt x="590" y="10"/>
                  </a:lnTo>
                  <a:cubicBezTo>
                    <a:pt x="540" y="0"/>
                    <a:pt x="500" y="0"/>
                    <a:pt x="4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4"/>
            <p:cNvSpPr/>
            <p:nvPr/>
          </p:nvSpPr>
          <p:spPr>
            <a:xfrm>
              <a:off x="8265349" y="4903698"/>
              <a:ext cx="11937" cy="4683"/>
            </a:xfrm>
            <a:custGeom>
              <a:rect b="b" l="l" r="r" t="t"/>
              <a:pathLst>
                <a:path extrusionOk="0" h="51" w="130">
                  <a:moveTo>
                    <a:pt x="0" y="1"/>
                  </a:moveTo>
                  <a:cubicBezTo>
                    <a:pt x="30" y="10"/>
                    <a:pt x="50" y="21"/>
                    <a:pt x="80" y="30"/>
                  </a:cubicBezTo>
                  <a:cubicBezTo>
                    <a:pt x="100" y="41"/>
                    <a:pt x="110" y="41"/>
                    <a:pt x="130" y="50"/>
                  </a:cubicBezTo>
                  <a:lnTo>
                    <a:pt x="80" y="21"/>
                  </a:lnTo>
                  <a:lnTo>
                    <a:pt x="70" y="21"/>
                  </a:lnTo>
                  <a:cubicBezTo>
                    <a:pt x="70" y="21"/>
                    <a:pt x="60" y="21"/>
                    <a:pt x="60" y="10"/>
                  </a:cubicBezTo>
                  <a:lnTo>
                    <a:pt x="50" y="10"/>
                  </a:lnTo>
                  <a:cubicBezTo>
                    <a:pt x="40" y="10"/>
                    <a:pt x="2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4"/>
            <p:cNvSpPr/>
            <p:nvPr/>
          </p:nvSpPr>
          <p:spPr>
            <a:xfrm>
              <a:off x="8214844" y="4881751"/>
              <a:ext cx="116620" cy="50413"/>
            </a:xfrm>
            <a:custGeom>
              <a:rect b="b" l="l" r="r" t="t"/>
              <a:pathLst>
                <a:path extrusionOk="0" h="549" w="1270">
                  <a:moveTo>
                    <a:pt x="351" y="0"/>
                  </a:moveTo>
                  <a:cubicBezTo>
                    <a:pt x="320" y="10"/>
                    <a:pt x="280" y="10"/>
                    <a:pt x="251" y="20"/>
                  </a:cubicBezTo>
                  <a:cubicBezTo>
                    <a:pt x="221" y="30"/>
                    <a:pt x="191" y="30"/>
                    <a:pt x="171" y="40"/>
                  </a:cubicBezTo>
                  <a:cubicBezTo>
                    <a:pt x="151" y="40"/>
                    <a:pt x="131" y="50"/>
                    <a:pt x="121" y="50"/>
                  </a:cubicBezTo>
                  <a:lnTo>
                    <a:pt x="111" y="60"/>
                  </a:lnTo>
                  <a:lnTo>
                    <a:pt x="81" y="60"/>
                  </a:lnTo>
                  <a:cubicBezTo>
                    <a:pt x="41" y="80"/>
                    <a:pt x="11" y="120"/>
                    <a:pt x="1" y="169"/>
                  </a:cubicBezTo>
                  <a:lnTo>
                    <a:pt x="1" y="180"/>
                  </a:lnTo>
                  <a:cubicBezTo>
                    <a:pt x="1" y="220"/>
                    <a:pt x="31" y="260"/>
                    <a:pt x="61" y="280"/>
                  </a:cubicBezTo>
                  <a:cubicBezTo>
                    <a:pt x="71" y="289"/>
                    <a:pt x="71" y="289"/>
                    <a:pt x="91" y="300"/>
                  </a:cubicBezTo>
                  <a:cubicBezTo>
                    <a:pt x="91" y="300"/>
                    <a:pt x="101" y="300"/>
                    <a:pt x="111" y="309"/>
                  </a:cubicBezTo>
                  <a:lnTo>
                    <a:pt x="360" y="419"/>
                  </a:lnTo>
                  <a:cubicBezTo>
                    <a:pt x="431" y="449"/>
                    <a:pt x="491" y="479"/>
                    <a:pt x="550" y="499"/>
                  </a:cubicBezTo>
                  <a:cubicBezTo>
                    <a:pt x="630" y="519"/>
                    <a:pt x="710" y="539"/>
                    <a:pt x="780" y="549"/>
                  </a:cubicBezTo>
                  <a:lnTo>
                    <a:pt x="1019" y="549"/>
                  </a:lnTo>
                  <a:cubicBezTo>
                    <a:pt x="1059" y="539"/>
                    <a:pt x="1089" y="539"/>
                    <a:pt x="1119" y="529"/>
                  </a:cubicBezTo>
                  <a:cubicBezTo>
                    <a:pt x="1159" y="519"/>
                    <a:pt x="1189" y="509"/>
                    <a:pt x="1209" y="509"/>
                  </a:cubicBezTo>
                  <a:cubicBezTo>
                    <a:pt x="1229" y="499"/>
                    <a:pt x="1249" y="489"/>
                    <a:pt x="1259" y="489"/>
                  </a:cubicBezTo>
                  <a:lnTo>
                    <a:pt x="1269" y="489"/>
                  </a:lnTo>
                  <a:cubicBezTo>
                    <a:pt x="1209" y="479"/>
                    <a:pt x="1149" y="469"/>
                    <a:pt x="1089" y="449"/>
                  </a:cubicBezTo>
                  <a:cubicBezTo>
                    <a:pt x="1030" y="429"/>
                    <a:pt x="970" y="409"/>
                    <a:pt x="899" y="379"/>
                  </a:cubicBezTo>
                  <a:cubicBezTo>
                    <a:pt x="850" y="360"/>
                    <a:pt x="800" y="340"/>
                    <a:pt x="770" y="320"/>
                  </a:cubicBezTo>
                  <a:cubicBezTo>
                    <a:pt x="760" y="320"/>
                    <a:pt x="750" y="309"/>
                    <a:pt x="740" y="309"/>
                  </a:cubicBezTo>
                  <a:lnTo>
                    <a:pt x="680" y="289"/>
                  </a:lnTo>
                  <a:cubicBezTo>
                    <a:pt x="660" y="280"/>
                    <a:pt x="650" y="280"/>
                    <a:pt x="630" y="269"/>
                  </a:cubicBezTo>
                  <a:cubicBezTo>
                    <a:pt x="600" y="260"/>
                    <a:pt x="580" y="249"/>
                    <a:pt x="550" y="240"/>
                  </a:cubicBezTo>
                  <a:cubicBezTo>
                    <a:pt x="570" y="240"/>
                    <a:pt x="590" y="249"/>
                    <a:pt x="600" y="249"/>
                  </a:cubicBezTo>
                  <a:lnTo>
                    <a:pt x="590" y="240"/>
                  </a:lnTo>
                  <a:cubicBezTo>
                    <a:pt x="550" y="220"/>
                    <a:pt x="520" y="180"/>
                    <a:pt x="520" y="140"/>
                  </a:cubicBezTo>
                  <a:lnTo>
                    <a:pt x="520" y="130"/>
                  </a:lnTo>
                  <a:cubicBezTo>
                    <a:pt x="530" y="80"/>
                    <a:pt x="550" y="40"/>
                    <a:pt x="600" y="20"/>
                  </a:cubicBezTo>
                  <a:lnTo>
                    <a:pt x="610" y="20"/>
                  </a:lnTo>
                  <a:lnTo>
                    <a:pt x="650" y="120"/>
                  </a:lnTo>
                  <a:lnTo>
                    <a:pt x="620" y="20"/>
                  </a:lnTo>
                  <a:lnTo>
                    <a:pt x="630" y="10"/>
                  </a:lnTo>
                  <a:cubicBezTo>
                    <a:pt x="620" y="10"/>
                    <a:pt x="600" y="10"/>
                    <a:pt x="5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4"/>
            <p:cNvSpPr/>
            <p:nvPr/>
          </p:nvSpPr>
          <p:spPr>
            <a:xfrm>
              <a:off x="8269022" y="4877160"/>
              <a:ext cx="51423" cy="33058"/>
            </a:xfrm>
            <a:custGeom>
              <a:rect b="b" l="l" r="r" t="t"/>
              <a:pathLst>
                <a:path extrusionOk="0" h="360" w="560">
                  <a:moveTo>
                    <a:pt x="509" y="0"/>
                  </a:moveTo>
                  <a:cubicBezTo>
                    <a:pt x="520" y="10"/>
                    <a:pt x="540" y="10"/>
                    <a:pt x="549" y="10"/>
                  </a:cubicBezTo>
                  <a:lnTo>
                    <a:pt x="559" y="10"/>
                  </a:lnTo>
                  <a:cubicBezTo>
                    <a:pt x="540" y="10"/>
                    <a:pt x="520" y="10"/>
                    <a:pt x="509" y="0"/>
                  </a:cubicBezTo>
                  <a:close/>
                  <a:moveTo>
                    <a:pt x="0" y="290"/>
                  </a:moveTo>
                  <a:lnTo>
                    <a:pt x="10" y="299"/>
                  </a:lnTo>
                  <a:lnTo>
                    <a:pt x="20" y="299"/>
                  </a:lnTo>
                  <a:lnTo>
                    <a:pt x="0" y="290"/>
                  </a:lnTo>
                  <a:close/>
                  <a:moveTo>
                    <a:pt x="40" y="310"/>
                  </a:moveTo>
                  <a:lnTo>
                    <a:pt x="90" y="339"/>
                  </a:lnTo>
                  <a:lnTo>
                    <a:pt x="150" y="359"/>
                  </a:lnTo>
                  <a:lnTo>
                    <a:pt x="40" y="31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4"/>
            <p:cNvSpPr/>
            <p:nvPr/>
          </p:nvSpPr>
          <p:spPr>
            <a:xfrm>
              <a:off x="8314843" y="4899106"/>
              <a:ext cx="8264" cy="2847"/>
            </a:xfrm>
            <a:custGeom>
              <a:rect b="b" l="l" r="r" t="t"/>
              <a:pathLst>
                <a:path extrusionOk="0" h="31" w="90">
                  <a:moveTo>
                    <a:pt x="0" y="0"/>
                  </a:moveTo>
                  <a:cubicBezTo>
                    <a:pt x="8" y="8"/>
                    <a:pt x="16" y="10"/>
                    <a:pt x="23" y="11"/>
                  </a:cubicBezTo>
                  <a:lnTo>
                    <a:pt x="23" y="11"/>
                  </a:lnTo>
                  <a:cubicBezTo>
                    <a:pt x="15" y="7"/>
                    <a:pt x="7" y="4"/>
                    <a:pt x="0" y="0"/>
                  </a:cubicBezTo>
                  <a:close/>
                  <a:moveTo>
                    <a:pt x="23" y="11"/>
                  </a:moveTo>
                  <a:cubicBezTo>
                    <a:pt x="39" y="17"/>
                    <a:pt x="57" y="24"/>
                    <a:pt x="70" y="31"/>
                  </a:cubicBezTo>
                  <a:lnTo>
                    <a:pt x="90" y="31"/>
                  </a:lnTo>
                  <a:lnTo>
                    <a:pt x="60" y="20"/>
                  </a:lnTo>
                  <a:cubicBezTo>
                    <a:pt x="50" y="20"/>
                    <a:pt x="50" y="20"/>
                    <a:pt x="40" y="11"/>
                  </a:cubicBezTo>
                  <a:lnTo>
                    <a:pt x="30" y="11"/>
                  </a:lnTo>
                  <a:cubicBezTo>
                    <a:pt x="28" y="11"/>
                    <a:pt x="25" y="11"/>
                    <a:pt x="23" y="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4"/>
            <p:cNvSpPr/>
            <p:nvPr/>
          </p:nvSpPr>
          <p:spPr>
            <a:xfrm>
              <a:off x="8262594" y="4877068"/>
              <a:ext cx="117354" cy="50596"/>
            </a:xfrm>
            <a:custGeom>
              <a:rect b="b" l="l" r="r" t="t"/>
              <a:pathLst>
                <a:path extrusionOk="0" h="551" w="1278">
                  <a:moveTo>
                    <a:pt x="470" y="1"/>
                  </a:moveTo>
                  <a:cubicBezTo>
                    <a:pt x="430" y="1"/>
                    <a:pt x="390" y="1"/>
                    <a:pt x="350" y="11"/>
                  </a:cubicBezTo>
                  <a:cubicBezTo>
                    <a:pt x="310" y="11"/>
                    <a:pt x="280" y="21"/>
                    <a:pt x="250" y="21"/>
                  </a:cubicBezTo>
                  <a:cubicBezTo>
                    <a:pt x="210" y="31"/>
                    <a:pt x="190" y="41"/>
                    <a:pt x="160" y="51"/>
                  </a:cubicBezTo>
                  <a:cubicBezTo>
                    <a:pt x="140" y="51"/>
                    <a:pt x="130" y="61"/>
                    <a:pt x="110" y="61"/>
                  </a:cubicBezTo>
                  <a:lnTo>
                    <a:pt x="100" y="71"/>
                  </a:lnTo>
                  <a:lnTo>
                    <a:pt x="130" y="171"/>
                  </a:lnTo>
                  <a:lnTo>
                    <a:pt x="90" y="71"/>
                  </a:lnTo>
                  <a:lnTo>
                    <a:pt x="80" y="71"/>
                  </a:lnTo>
                  <a:cubicBezTo>
                    <a:pt x="30" y="91"/>
                    <a:pt x="10" y="131"/>
                    <a:pt x="0" y="181"/>
                  </a:cubicBezTo>
                  <a:lnTo>
                    <a:pt x="0" y="191"/>
                  </a:lnTo>
                  <a:cubicBezTo>
                    <a:pt x="0" y="231"/>
                    <a:pt x="30" y="271"/>
                    <a:pt x="70" y="291"/>
                  </a:cubicBezTo>
                  <a:lnTo>
                    <a:pt x="90" y="300"/>
                  </a:lnTo>
                  <a:cubicBezTo>
                    <a:pt x="90" y="311"/>
                    <a:pt x="100" y="311"/>
                    <a:pt x="100" y="311"/>
                  </a:cubicBezTo>
                  <a:lnTo>
                    <a:pt x="110" y="311"/>
                  </a:lnTo>
                  <a:lnTo>
                    <a:pt x="220" y="360"/>
                  </a:lnTo>
                  <a:cubicBezTo>
                    <a:pt x="230" y="360"/>
                    <a:pt x="240" y="371"/>
                    <a:pt x="250" y="371"/>
                  </a:cubicBezTo>
                  <a:cubicBezTo>
                    <a:pt x="280" y="391"/>
                    <a:pt x="330" y="411"/>
                    <a:pt x="379" y="430"/>
                  </a:cubicBezTo>
                  <a:cubicBezTo>
                    <a:pt x="450" y="460"/>
                    <a:pt x="510" y="480"/>
                    <a:pt x="569" y="500"/>
                  </a:cubicBezTo>
                  <a:cubicBezTo>
                    <a:pt x="649" y="520"/>
                    <a:pt x="729" y="540"/>
                    <a:pt x="799" y="540"/>
                  </a:cubicBezTo>
                  <a:cubicBezTo>
                    <a:pt x="829" y="550"/>
                    <a:pt x="869" y="550"/>
                    <a:pt x="899" y="550"/>
                  </a:cubicBezTo>
                  <a:cubicBezTo>
                    <a:pt x="949" y="550"/>
                    <a:pt x="989" y="550"/>
                    <a:pt x="1038" y="540"/>
                  </a:cubicBezTo>
                  <a:cubicBezTo>
                    <a:pt x="1069" y="540"/>
                    <a:pt x="1109" y="530"/>
                    <a:pt x="1138" y="520"/>
                  </a:cubicBezTo>
                  <a:cubicBezTo>
                    <a:pt x="1178" y="510"/>
                    <a:pt x="1208" y="500"/>
                    <a:pt x="1228" y="500"/>
                  </a:cubicBezTo>
                  <a:cubicBezTo>
                    <a:pt x="1248" y="490"/>
                    <a:pt x="1268" y="480"/>
                    <a:pt x="1278" y="480"/>
                  </a:cubicBezTo>
                  <a:cubicBezTo>
                    <a:pt x="1228" y="470"/>
                    <a:pt x="1168" y="460"/>
                    <a:pt x="1098" y="440"/>
                  </a:cubicBezTo>
                  <a:cubicBezTo>
                    <a:pt x="1058" y="430"/>
                    <a:pt x="1018" y="411"/>
                    <a:pt x="969" y="400"/>
                  </a:cubicBezTo>
                  <a:cubicBezTo>
                    <a:pt x="949" y="391"/>
                    <a:pt x="929" y="380"/>
                    <a:pt x="899" y="371"/>
                  </a:cubicBezTo>
                  <a:lnTo>
                    <a:pt x="659" y="271"/>
                  </a:lnTo>
                  <a:lnTo>
                    <a:pt x="639" y="271"/>
                  </a:lnTo>
                  <a:cubicBezTo>
                    <a:pt x="626" y="264"/>
                    <a:pt x="608" y="257"/>
                    <a:pt x="592" y="251"/>
                  </a:cubicBezTo>
                  <a:lnTo>
                    <a:pt x="592" y="251"/>
                  </a:lnTo>
                  <a:cubicBezTo>
                    <a:pt x="594" y="251"/>
                    <a:pt x="597" y="251"/>
                    <a:pt x="599" y="251"/>
                  </a:cubicBezTo>
                  <a:cubicBezTo>
                    <a:pt x="589" y="251"/>
                    <a:pt x="589" y="240"/>
                    <a:pt x="589" y="240"/>
                  </a:cubicBezTo>
                  <a:cubicBezTo>
                    <a:pt x="550" y="220"/>
                    <a:pt x="519" y="181"/>
                    <a:pt x="519" y="131"/>
                  </a:cubicBezTo>
                  <a:cubicBezTo>
                    <a:pt x="519" y="81"/>
                    <a:pt x="550" y="41"/>
                    <a:pt x="599" y="21"/>
                  </a:cubicBezTo>
                  <a:lnTo>
                    <a:pt x="609" y="11"/>
                  </a:lnTo>
                  <a:lnTo>
                    <a:pt x="619" y="11"/>
                  </a:lnTo>
                  <a:cubicBezTo>
                    <a:pt x="609" y="11"/>
                    <a:pt x="589" y="11"/>
                    <a:pt x="5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4"/>
            <p:cNvSpPr/>
            <p:nvPr/>
          </p:nvSpPr>
          <p:spPr>
            <a:xfrm>
              <a:off x="8316680" y="4899106"/>
              <a:ext cx="28466" cy="12029"/>
            </a:xfrm>
            <a:custGeom>
              <a:rect b="b" l="l" r="r" t="t"/>
              <a:pathLst>
                <a:path extrusionOk="0" h="131" w="310">
                  <a:moveTo>
                    <a:pt x="0" y="0"/>
                  </a:moveTo>
                  <a:cubicBezTo>
                    <a:pt x="0" y="0"/>
                    <a:pt x="0" y="11"/>
                    <a:pt x="10" y="11"/>
                  </a:cubicBezTo>
                  <a:lnTo>
                    <a:pt x="20" y="11"/>
                  </a:lnTo>
                  <a:lnTo>
                    <a:pt x="0" y="0"/>
                  </a:lnTo>
                  <a:close/>
                  <a:moveTo>
                    <a:pt x="40" y="20"/>
                  </a:moveTo>
                  <a:lnTo>
                    <a:pt x="310" y="131"/>
                  </a:lnTo>
                  <a:lnTo>
                    <a:pt x="310" y="131"/>
                  </a:lnTo>
                  <a:lnTo>
                    <a:pt x="70" y="31"/>
                  </a:lnTo>
                  <a:lnTo>
                    <a:pt x="40" y="2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4"/>
            <p:cNvSpPr/>
            <p:nvPr/>
          </p:nvSpPr>
          <p:spPr>
            <a:xfrm>
              <a:off x="8364338" y="4894515"/>
              <a:ext cx="1928" cy="1010"/>
            </a:xfrm>
            <a:custGeom>
              <a:rect b="b" l="l" r="r" t="t"/>
              <a:pathLst>
                <a:path extrusionOk="0" h="11" w="21">
                  <a:moveTo>
                    <a:pt x="1" y="1"/>
                  </a:moveTo>
                  <a:cubicBezTo>
                    <a:pt x="1" y="1"/>
                    <a:pt x="5" y="5"/>
                    <a:pt x="10" y="8"/>
                  </a:cubicBezTo>
                  <a:lnTo>
                    <a:pt x="10" y="8"/>
                  </a:lnTo>
                  <a:cubicBezTo>
                    <a:pt x="10" y="1"/>
                    <a:pt x="9" y="1"/>
                    <a:pt x="1" y="1"/>
                  </a:cubicBezTo>
                  <a:close/>
                  <a:moveTo>
                    <a:pt x="10" y="8"/>
                  </a:moveTo>
                  <a:cubicBezTo>
                    <a:pt x="10" y="9"/>
                    <a:pt x="10" y="9"/>
                    <a:pt x="10" y="10"/>
                  </a:cubicBezTo>
                  <a:lnTo>
                    <a:pt x="21" y="10"/>
                  </a:lnTo>
                  <a:cubicBezTo>
                    <a:pt x="17" y="10"/>
                    <a:pt x="13" y="9"/>
                    <a:pt x="10" y="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8310252" y="4871558"/>
              <a:ext cx="118364" cy="50596"/>
            </a:xfrm>
            <a:custGeom>
              <a:rect b="b" l="l" r="r" t="t"/>
              <a:pathLst>
                <a:path extrusionOk="0" h="551" w="1289">
                  <a:moveTo>
                    <a:pt x="479" y="1"/>
                  </a:moveTo>
                  <a:cubicBezTo>
                    <a:pt x="430" y="1"/>
                    <a:pt x="380" y="11"/>
                    <a:pt x="340" y="11"/>
                  </a:cubicBezTo>
                  <a:cubicBezTo>
                    <a:pt x="300" y="21"/>
                    <a:pt x="270" y="21"/>
                    <a:pt x="240" y="31"/>
                  </a:cubicBezTo>
                  <a:cubicBezTo>
                    <a:pt x="210" y="41"/>
                    <a:pt x="180" y="51"/>
                    <a:pt x="150" y="51"/>
                  </a:cubicBezTo>
                  <a:cubicBezTo>
                    <a:pt x="140" y="61"/>
                    <a:pt x="120" y="61"/>
                    <a:pt x="110" y="71"/>
                  </a:cubicBezTo>
                  <a:lnTo>
                    <a:pt x="90" y="71"/>
                  </a:lnTo>
                  <a:lnTo>
                    <a:pt x="80" y="81"/>
                  </a:lnTo>
                  <a:cubicBezTo>
                    <a:pt x="31" y="101"/>
                    <a:pt x="0" y="141"/>
                    <a:pt x="0" y="191"/>
                  </a:cubicBezTo>
                  <a:cubicBezTo>
                    <a:pt x="0" y="241"/>
                    <a:pt x="31" y="280"/>
                    <a:pt x="70" y="300"/>
                  </a:cubicBezTo>
                  <a:lnTo>
                    <a:pt x="90" y="311"/>
                  </a:lnTo>
                  <a:cubicBezTo>
                    <a:pt x="100" y="320"/>
                    <a:pt x="100" y="320"/>
                    <a:pt x="110" y="320"/>
                  </a:cubicBezTo>
                  <a:lnTo>
                    <a:pt x="380" y="431"/>
                  </a:lnTo>
                  <a:cubicBezTo>
                    <a:pt x="410" y="440"/>
                    <a:pt x="430" y="451"/>
                    <a:pt x="450" y="460"/>
                  </a:cubicBezTo>
                  <a:cubicBezTo>
                    <a:pt x="499" y="471"/>
                    <a:pt x="539" y="490"/>
                    <a:pt x="579" y="500"/>
                  </a:cubicBezTo>
                  <a:cubicBezTo>
                    <a:pt x="669" y="520"/>
                    <a:pt x="739" y="540"/>
                    <a:pt x="809" y="540"/>
                  </a:cubicBezTo>
                  <a:cubicBezTo>
                    <a:pt x="839" y="550"/>
                    <a:pt x="869" y="550"/>
                    <a:pt x="899" y="550"/>
                  </a:cubicBezTo>
                  <a:cubicBezTo>
                    <a:pt x="949" y="550"/>
                    <a:pt x="998" y="540"/>
                    <a:pt x="1049" y="540"/>
                  </a:cubicBezTo>
                  <a:cubicBezTo>
                    <a:pt x="1089" y="530"/>
                    <a:pt x="1129" y="520"/>
                    <a:pt x="1158" y="510"/>
                  </a:cubicBezTo>
                  <a:cubicBezTo>
                    <a:pt x="1188" y="510"/>
                    <a:pt x="1218" y="500"/>
                    <a:pt x="1238" y="490"/>
                  </a:cubicBezTo>
                  <a:cubicBezTo>
                    <a:pt x="1258" y="480"/>
                    <a:pt x="1268" y="480"/>
                    <a:pt x="1288" y="471"/>
                  </a:cubicBezTo>
                  <a:cubicBezTo>
                    <a:pt x="1238" y="460"/>
                    <a:pt x="1178" y="451"/>
                    <a:pt x="1109" y="431"/>
                  </a:cubicBezTo>
                  <a:cubicBezTo>
                    <a:pt x="1089" y="431"/>
                    <a:pt x="1078" y="431"/>
                    <a:pt x="1058" y="420"/>
                  </a:cubicBezTo>
                  <a:cubicBezTo>
                    <a:pt x="1029" y="411"/>
                    <a:pt x="998" y="400"/>
                    <a:pt x="958" y="391"/>
                  </a:cubicBezTo>
                  <a:cubicBezTo>
                    <a:pt x="949" y="380"/>
                    <a:pt x="929" y="380"/>
                    <a:pt x="909" y="371"/>
                  </a:cubicBezTo>
                  <a:lnTo>
                    <a:pt x="629" y="271"/>
                  </a:lnTo>
                  <a:cubicBezTo>
                    <a:pt x="619" y="260"/>
                    <a:pt x="619" y="260"/>
                    <a:pt x="610" y="260"/>
                  </a:cubicBezTo>
                  <a:cubicBezTo>
                    <a:pt x="599" y="260"/>
                    <a:pt x="590" y="251"/>
                    <a:pt x="590" y="251"/>
                  </a:cubicBezTo>
                  <a:lnTo>
                    <a:pt x="579" y="251"/>
                  </a:lnTo>
                  <a:cubicBezTo>
                    <a:pt x="539" y="231"/>
                    <a:pt x="510" y="181"/>
                    <a:pt x="510" y="141"/>
                  </a:cubicBezTo>
                  <a:lnTo>
                    <a:pt x="510" y="131"/>
                  </a:lnTo>
                  <a:cubicBezTo>
                    <a:pt x="510" y="91"/>
                    <a:pt x="539" y="41"/>
                    <a:pt x="579" y="31"/>
                  </a:cubicBezTo>
                  <a:lnTo>
                    <a:pt x="590" y="21"/>
                  </a:lnTo>
                  <a:lnTo>
                    <a:pt x="639" y="121"/>
                  </a:lnTo>
                  <a:lnTo>
                    <a:pt x="599" y="21"/>
                  </a:lnTo>
                  <a:cubicBezTo>
                    <a:pt x="610" y="21"/>
                    <a:pt x="610" y="11"/>
                    <a:pt x="610" y="11"/>
                  </a:cubicBezTo>
                  <a:lnTo>
                    <a:pt x="570" y="11"/>
                  </a:lnTo>
                  <a:cubicBezTo>
                    <a:pt x="539" y="1"/>
                    <a:pt x="510" y="1"/>
                    <a:pt x="4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8364338" y="4873395"/>
              <a:ext cx="43158" cy="36822"/>
            </a:xfrm>
            <a:custGeom>
              <a:rect b="b" l="l" r="r" t="t"/>
              <a:pathLst>
                <a:path extrusionOk="0" h="401" w="470">
                  <a:moveTo>
                    <a:pt x="369" y="371"/>
                  </a:moveTo>
                  <a:cubicBezTo>
                    <a:pt x="409" y="380"/>
                    <a:pt x="440" y="391"/>
                    <a:pt x="469" y="400"/>
                  </a:cubicBezTo>
                  <a:cubicBezTo>
                    <a:pt x="440" y="391"/>
                    <a:pt x="409" y="380"/>
                    <a:pt x="369" y="371"/>
                  </a:cubicBezTo>
                  <a:close/>
                  <a:moveTo>
                    <a:pt x="369" y="371"/>
                  </a:moveTo>
                  <a:lnTo>
                    <a:pt x="369" y="371"/>
                  </a:lnTo>
                  <a:lnTo>
                    <a:pt x="369" y="371"/>
                  </a:lnTo>
                  <a:close/>
                  <a:moveTo>
                    <a:pt x="1" y="1"/>
                  </a:moveTo>
                  <a:lnTo>
                    <a:pt x="1" y="1"/>
                  </a:lnTo>
                  <a:lnTo>
                    <a:pt x="50" y="101"/>
                  </a:lnTo>
                  <a:lnTo>
                    <a:pt x="50" y="101"/>
                  </a:lnTo>
                  <a:lnTo>
                    <a:pt x="50" y="101"/>
                  </a:lnTo>
                  <a:lnTo>
                    <a:pt x="50" y="10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8356992" y="4866141"/>
              <a:ext cx="120109" cy="49586"/>
            </a:xfrm>
            <a:custGeom>
              <a:rect b="b" l="l" r="r" t="t"/>
              <a:pathLst>
                <a:path extrusionOk="0" h="540" w="1308">
                  <a:moveTo>
                    <a:pt x="489" y="0"/>
                  </a:moveTo>
                  <a:cubicBezTo>
                    <a:pt x="440" y="0"/>
                    <a:pt x="390" y="0"/>
                    <a:pt x="330" y="10"/>
                  </a:cubicBezTo>
                  <a:cubicBezTo>
                    <a:pt x="300" y="20"/>
                    <a:pt x="260" y="20"/>
                    <a:pt x="230" y="30"/>
                  </a:cubicBezTo>
                  <a:cubicBezTo>
                    <a:pt x="200" y="40"/>
                    <a:pt x="170" y="50"/>
                    <a:pt x="150" y="50"/>
                  </a:cubicBezTo>
                  <a:cubicBezTo>
                    <a:pt x="140" y="60"/>
                    <a:pt x="120" y="60"/>
                    <a:pt x="101" y="70"/>
                  </a:cubicBezTo>
                  <a:cubicBezTo>
                    <a:pt x="101" y="70"/>
                    <a:pt x="101" y="80"/>
                    <a:pt x="90" y="80"/>
                  </a:cubicBezTo>
                  <a:lnTo>
                    <a:pt x="130" y="180"/>
                  </a:lnTo>
                  <a:lnTo>
                    <a:pt x="81" y="80"/>
                  </a:lnTo>
                  <a:lnTo>
                    <a:pt x="70" y="90"/>
                  </a:lnTo>
                  <a:cubicBezTo>
                    <a:pt x="30" y="100"/>
                    <a:pt x="1" y="150"/>
                    <a:pt x="1" y="190"/>
                  </a:cubicBezTo>
                  <a:lnTo>
                    <a:pt x="1" y="200"/>
                  </a:lnTo>
                  <a:cubicBezTo>
                    <a:pt x="1" y="240"/>
                    <a:pt x="30" y="290"/>
                    <a:pt x="70" y="310"/>
                  </a:cubicBezTo>
                  <a:cubicBezTo>
                    <a:pt x="81" y="310"/>
                    <a:pt x="81" y="310"/>
                    <a:pt x="90" y="319"/>
                  </a:cubicBezTo>
                  <a:cubicBezTo>
                    <a:pt x="101" y="319"/>
                    <a:pt x="110" y="319"/>
                    <a:pt x="120" y="330"/>
                  </a:cubicBezTo>
                  <a:lnTo>
                    <a:pt x="400" y="430"/>
                  </a:lnTo>
                  <a:cubicBezTo>
                    <a:pt x="420" y="439"/>
                    <a:pt x="440" y="439"/>
                    <a:pt x="449" y="450"/>
                  </a:cubicBezTo>
                  <a:cubicBezTo>
                    <a:pt x="489" y="459"/>
                    <a:pt x="520" y="470"/>
                    <a:pt x="549" y="479"/>
                  </a:cubicBezTo>
                  <a:cubicBezTo>
                    <a:pt x="569" y="490"/>
                    <a:pt x="580" y="490"/>
                    <a:pt x="600" y="490"/>
                  </a:cubicBezTo>
                  <a:cubicBezTo>
                    <a:pt x="689" y="519"/>
                    <a:pt x="759" y="530"/>
                    <a:pt x="829" y="530"/>
                  </a:cubicBezTo>
                  <a:cubicBezTo>
                    <a:pt x="859" y="539"/>
                    <a:pt x="879" y="539"/>
                    <a:pt x="899" y="539"/>
                  </a:cubicBezTo>
                  <a:cubicBezTo>
                    <a:pt x="959" y="539"/>
                    <a:pt x="1019" y="530"/>
                    <a:pt x="1068" y="519"/>
                  </a:cubicBezTo>
                  <a:cubicBezTo>
                    <a:pt x="1108" y="519"/>
                    <a:pt x="1139" y="510"/>
                    <a:pt x="1168" y="499"/>
                  </a:cubicBezTo>
                  <a:cubicBezTo>
                    <a:pt x="1208" y="490"/>
                    <a:pt x="1239" y="479"/>
                    <a:pt x="1258" y="470"/>
                  </a:cubicBezTo>
                  <a:cubicBezTo>
                    <a:pt x="1278" y="470"/>
                    <a:pt x="1288" y="459"/>
                    <a:pt x="1308" y="450"/>
                  </a:cubicBezTo>
                  <a:cubicBezTo>
                    <a:pt x="1248" y="450"/>
                    <a:pt x="1188" y="439"/>
                    <a:pt x="1119" y="419"/>
                  </a:cubicBezTo>
                  <a:cubicBezTo>
                    <a:pt x="1048" y="399"/>
                    <a:pt x="979" y="379"/>
                    <a:pt x="919" y="359"/>
                  </a:cubicBezTo>
                  <a:lnTo>
                    <a:pt x="629" y="260"/>
                  </a:lnTo>
                  <a:cubicBezTo>
                    <a:pt x="620" y="260"/>
                    <a:pt x="609" y="250"/>
                    <a:pt x="600" y="250"/>
                  </a:cubicBezTo>
                  <a:lnTo>
                    <a:pt x="580" y="240"/>
                  </a:lnTo>
                  <a:cubicBezTo>
                    <a:pt x="540" y="220"/>
                    <a:pt x="509" y="180"/>
                    <a:pt x="509" y="130"/>
                  </a:cubicBezTo>
                  <a:cubicBezTo>
                    <a:pt x="509" y="80"/>
                    <a:pt x="540" y="40"/>
                    <a:pt x="580" y="20"/>
                  </a:cubicBezTo>
                  <a:lnTo>
                    <a:pt x="600" y="10"/>
                  </a:lnTo>
                  <a:lnTo>
                    <a:pt x="609" y="10"/>
                  </a:lnTo>
                  <a:cubicBezTo>
                    <a:pt x="589" y="0"/>
                    <a:pt x="580" y="0"/>
                    <a:pt x="5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4"/>
            <p:cNvSpPr/>
            <p:nvPr/>
          </p:nvSpPr>
          <p:spPr>
            <a:xfrm>
              <a:off x="8459654" y="4904616"/>
              <a:ext cx="22130" cy="3765"/>
            </a:xfrm>
            <a:custGeom>
              <a:rect b="b" l="l" r="r" t="t"/>
              <a:pathLst>
                <a:path extrusionOk="0" h="41" w="241">
                  <a:moveTo>
                    <a:pt x="1" y="0"/>
                  </a:moveTo>
                  <a:lnTo>
                    <a:pt x="1" y="0"/>
                  </a:lnTo>
                  <a:cubicBezTo>
                    <a:pt x="62" y="18"/>
                    <a:pt x="115" y="28"/>
                    <a:pt x="168" y="30"/>
                  </a:cubicBezTo>
                  <a:lnTo>
                    <a:pt x="168" y="30"/>
                  </a:lnTo>
                  <a:cubicBezTo>
                    <a:pt x="116" y="23"/>
                    <a:pt x="61" y="14"/>
                    <a:pt x="1" y="0"/>
                  </a:cubicBezTo>
                  <a:close/>
                  <a:moveTo>
                    <a:pt x="168" y="30"/>
                  </a:moveTo>
                  <a:cubicBezTo>
                    <a:pt x="178" y="32"/>
                    <a:pt x="189" y="33"/>
                    <a:pt x="199" y="35"/>
                  </a:cubicBezTo>
                  <a:lnTo>
                    <a:pt x="199" y="35"/>
                  </a:lnTo>
                  <a:cubicBezTo>
                    <a:pt x="196" y="34"/>
                    <a:pt x="193" y="32"/>
                    <a:pt x="190" y="31"/>
                  </a:cubicBezTo>
                  <a:cubicBezTo>
                    <a:pt x="183" y="31"/>
                    <a:pt x="175" y="30"/>
                    <a:pt x="168" y="30"/>
                  </a:cubicBezTo>
                  <a:close/>
                  <a:moveTo>
                    <a:pt x="199" y="35"/>
                  </a:moveTo>
                  <a:cubicBezTo>
                    <a:pt x="214" y="40"/>
                    <a:pt x="224" y="40"/>
                    <a:pt x="240" y="40"/>
                  </a:cubicBezTo>
                  <a:cubicBezTo>
                    <a:pt x="227" y="38"/>
                    <a:pt x="213" y="37"/>
                    <a:pt x="199" y="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4"/>
            <p:cNvSpPr/>
            <p:nvPr/>
          </p:nvSpPr>
          <p:spPr>
            <a:xfrm>
              <a:off x="8403731" y="4859713"/>
              <a:ext cx="121119" cy="48668"/>
            </a:xfrm>
            <a:custGeom>
              <a:rect b="b" l="l" r="r" t="t"/>
              <a:pathLst>
                <a:path extrusionOk="0" h="530" w="1319">
                  <a:moveTo>
                    <a:pt x="490" y="1"/>
                  </a:moveTo>
                  <a:cubicBezTo>
                    <a:pt x="440" y="1"/>
                    <a:pt x="380" y="1"/>
                    <a:pt x="320" y="10"/>
                  </a:cubicBezTo>
                  <a:cubicBezTo>
                    <a:pt x="290" y="21"/>
                    <a:pt x="260" y="21"/>
                    <a:pt x="220" y="30"/>
                  </a:cubicBezTo>
                  <a:cubicBezTo>
                    <a:pt x="190" y="40"/>
                    <a:pt x="170" y="50"/>
                    <a:pt x="140" y="60"/>
                  </a:cubicBezTo>
                  <a:cubicBezTo>
                    <a:pt x="131" y="60"/>
                    <a:pt x="120" y="70"/>
                    <a:pt x="100" y="80"/>
                  </a:cubicBezTo>
                  <a:lnTo>
                    <a:pt x="91" y="80"/>
                  </a:lnTo>
                  <a:lnTo>
                    <a:pt x="71" y="90"/>
                  </a:lnTo>
                  <a:cubicBezTo>
                    <a:pt x="31" y="110"/>
                    <a:pt x="0" y="150"/>
                    <a:pt x="0" y="200"/>
                  </a:cubicBezTo>
                  <a:cubicBezTo>
                    <a:pt x="0" y="250"/>
                    <a:pt x="31" y="290"/>
                    <a:pt x="71" y="310"/>
                  </a:cubicBezTo>
                  <a:lnTo>
                    <a:pt x="91" y="320"/>
                  </a:lnTo>
                  <a:cubicBezTo>
                    <a:pt x="100" y="320"/>
                    <a:pt x="111" y="330"/>
                    <a:pt x="120" y="330"/>
                  </a:cubicBezTo>
                  <a:lnTo>
                    <a:pt x="410" y="429"/>
                  </a:lnTo>
                  <a:cubicBezTo>
                    <a:pt x="470" y="449"/>
                    <a:pt x="539" y="469"/>
                    <a:pt x="610" y="489"/>
                  </a:cubicBezTo>
                  <a:cubicBezTo>
                    <a:pt x="699" y="509"/>
                    <a:pt x="779" y="520"/>
                    <a:pt x="849" y="529"/>
                  </a:cubicBezTo>
                  <a:lnTo>
                    <a:pt x="899" y="529"/>
                  </a:lnTo>
                  <a:cubicBezTo>
                    <a:pt x="959" y="529"/>
                    <a:pt x="1029" y="520"/>
                    <a:pt x="1089" y="509"/>
                  </a:cubicBezTo>
                  <a:cubicBezTo>
                    <a:pt x="1118" y="509"/>
                    <a:pt x="1158" y="500"/>
                    <a:pt x="1189" y="489"/>
                  </a:cubicBezTo>
                  <a:cubicBezTo>
                    <a:pt x="1218" y="480"/>
                    <a:pt x="1249" y="469"/>
                    <a:pt x="1269" y="460"/>
                  </a:cubicBezTo>
                  <a:cubicBezTo>
                    <a:pt x="1289" y="449"/>
                    <a:pt x="1309" y="449"/>
                    <a:pt x="1318" y="440"/>
                  </a:cubicBezTo>
                  <a:cubicBezTo>
                    <a:pt x="1258" y="440"/>
                    <a:pt x="1198" y="429"/>
                    <a:pt x="1129" y="409"/>
                  </a:cubicBezTo>
                  <a:cubicBezTo>
                    <a:pt x="1049" y="389"/>
                    <a:pt x="969" y="370"/>
                    <a:pt x="919" y="350"/>
                  </a:cubicBezTo>
                  <a:lnTo>
                    <a:pt x="630" y="260"/>
                  </a:lnTo>
                  <a:cubicBezTo>
                    <a:pt x="619" y="250"/>
                    <a:pt x="610" y="250"/>
                    <a:pt x="599" y="250"/>
                  </a:cubicBezTo>
                  <a:cubicBezTo>
                    <a:pt x="590" y="240"/>
                    <a:pt x="579" y="240"/>
                    <a:pt x="579" y="240"/>
                  </a:cubicBezTo>
                  <a:cubicBezTo>
                    <a:pt x="539" y="220"/>
                    <a:pt x="500" y="180"/>
                    <a:pt x="500" y="130"/>
                  </a:cubicBezTo>
                  <a:cubicBezTo>
                    <a:pt x="500" y="80"/>
                    <a:pt x="519" y="40"/>
                    <a:pt x="559" y="21"/>
                  </a:cubicBezTo>
                  <a:cubicBezTo>
                    <a:pt x="559" y="21"/>
                    <a:pt x="570" y="21"/>
                    <a:pt x="570" y="10"/>
                  </a:cubicBezTo>
                  <a:lnTo>
                    <a:pt x="630" y="110"/>
                  </a:lnTo>
                  <a:lnTo>
                    <a:pt x="630" y="110"/>
                  </a:lnTo>
                  <a:lnTo>
                    <a:pt x="579" y="10"/>
                  </a:lnTo>
                  <a:cubicBezTo>
                    <a:pt x="590" y="10"/>
                    <a:pt x="599" y="1"/>
                    <a:pt x="5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4"/>
            <p:cNvSpPr/>
            <p:nvPr/>
          </p:nvSpPr>
          <p:spPr>
            <a:xfrm>
              <a:off x="8449553" y="4852367"/>
              <a:ext cx="122037" cy="47750"/>
            </a:xfrm>
            <a:custGeom>
              <a:rect b="b" l="l" r="r" t="t"/>
              <a:pathLst>
                <a:path extrusionOk="0" h="520" w="1329">
                  <a:moveTo>
                    <a:pt x="1329" y="430"/>
                  </a:moveTo>
                  <a:cubicBezTo>
                    <a:pt x="1318" y="440"/>
                    <a:pt x="1298" y="440"/>
                    <a:pt x="1289" y="450"/>
                  </a:cubicBezTo>
                  <a:cubicBezTo>
                    <a:pt x="1258" y="460"/>
                    <a:pt x="1238" y="469"/>
                    <a:pt x="1198" y="480"/>
                  </a:cubicBezTo>
                  <a:cubicBezTo>
                    <a:pt x="1169" y="489"/>
                    <a:pt x="1139" y="500"/>
                    <a:pt x="1099" y="509"/>
                  </a:cubicBezTo>
                  <a:cubicBezTo>
                    <a:pt x="1039" y="520"/>
                    <a:pt x="969" y="520"/>
                    <a:pt x="909" y="520"/>
                  </a:cubicBezTo>
                  <a:lnTo>
                    <a:pt x="909" y="520"/>
                  </a:lnTo>
                  <a:cubicBezTo>
                    <a:pt x="969" y="520"/>
                    <a:pt x="1039" y="520"/>
                    <a:pt x="1099" y="509"/>
                  </a:cubicBezTo>
                  <a:cubicBezTo>
                    <a:pt x="1139" y="500"/>
                    <a:pt x="1169" y="489"/>
                    <a:pt x="1198" y="480"/>
                  </a:cubicBezTo>
                  <a:cubicBezTo>
                    <a:pt x="1238" y="469"/>
                    <a:pt x="1258" y="460"/>
                    <a:pt x="1289" y="450"/>
                  </a:cubicBezTo>
                  <a:cubicBezTo>
                    <a:pt x="1298" y="440"/>
                    <a:pt x="1318" y="440"/>
                    <a:pt x="1329" y="430"/>
                  </a:cubicBezTo>
                  <a:lnTo>
                    <a:pt x="1329" y="430"/>
                  </a:lnTo>
                  <a:close/>
                  <a:moveTo>
                    <a:pt x="1" y="210"/>
                  </a:moveTo>
                  <a:lnTo>
                    <a:pt x="1" y="210"/>
                  </a:lnTo>
                  <a:cubicBezTo>
                    <a:pt x="1" y="260"/>
                    <a:pt x="40" y="300"/>
                    <a:pt x="80" y="320"/>
                  </a:cubicBezTo>
                  <a:cubicBezTo>
                    <a:pt x="80" y="320"/>
                    <a:pt x="91" y="320"/>
                    <a:pt x="100" y="330"/>
                  </a:cubicBezTo>
                  <a:cubicBezTo>
                    <a:pt x="91" y="320"/>
                    <a:pt x="80" y="320"/>
                    <a:pt x="80" y="320"/>
                  </a:cubicBezTo>
                  <a:cubicBezTo>
                    <a:pt x="40" y="300"/>
                    <a:pt x="1" y="260"/>
                    <a:pt x="1" y="210"/>
                  </a:cubicBezTo>
                  <a:lnTo>
                    <a:pt x="1" y="210"/>
                  </a:lnTo>
                  <a:close/>
                  <a:moveTo>
                    <a:pt x="500" y="1"/>
                  </a:moveTo>
                  <a:cubicBezTo>
                    <a:pt x="440" y="1"/>
                    <a:pt x="380" y="1"/>
                    <a:pt x="320" y="10"/>
                  </a:cubicBezTo>
                  <a:cubicBezTo>
                    <a:pt x="290" y="21"/>
                    <a:pt x="250" y="30"/>
                    <a:pt x="220" y="41"/>
                  </a:cubicBezTo>
                  <a:cubicBezTo>
                    <a:pt x="250" y="30"/>
                    <a:pt x="290" y="21"/>
                    <a:pt x="320" y="10"/>
                  </a:cubicBezTo>
                  <a:cubicBezTo>
                    <a:pt x="380" y="1"/>
                    <a:pt x="440" y="1"/>
                    <a:pt x="500" y="1"/>
                  </a:cubicBezTo>
                  <a:lnTo>
                    <a:pt x="5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4"/>
            <p:cNvSpPr/>
            <p:nvPr/>
          </p:nvSpPr>
          <p:spPr>
            <a:xfrm>
              <a:off x="8449553" y="4852367"/>
              <a:ext cx="122037" cy="47750"/>
            </a:xfrm>
            <a:custGeom>
              <a:rect b="b" l="l" r="r" t="t"/>
              <a:pathLst>
                <a:path extrusionOk="0" h="520" w="1329">
                  <a:moveTo>
                    <a:pt x="500" y="1"/>
                  </a:moveTo>
                  <a:cubicBezTo>
                    <a:pt x="440" y="1"/>
                    <a:pt x="380" y="1"/>
                    <a:pt x="320" y="10"/>
                  </a:cubicBezTo>
                  <a:cubicBezTo>
                    <a:pt x="290" y="21"/>
                    <a:pt x="250" y="30"/>
                    <a:pt x="220" y="41"/>
                  </a:cubicBezTo>
                  <a:cubicBezTo>
                    <a:pt x="191" y="50"/>
                    <a:pt x="160" y="61"/>
                    <a:pt x="140" y="61"/>
                  </a:cubicBezTo>
                  <a:cubicBezTo>
                    <a:pt x="131" y="70"/>
                    <a:pt x="120" y="81"/>
                    <a:pt x="100" y="81"/>
                  </a:cubicBezTo>
                  <a:cubicBezTo>
                    <a:pt x="100" y="81"/>
                    <a:pt x="91" y="90"/>
                    <a:pt x="80" y="90"/>
                  </a:cubicBezTo>
                  <a:lnTo>
                    <a:pt x="131" y="190"/>
                  </a:lnTo>
                  <a:lnTo>
                    <a:pt x="131" y="190"/>
                  </a:lnTo>
                  <a:lnTo>
                    <a:pt x="71" y="90"/>
                  </a:lnTo>
                  <a:cubicBezTo>
                    <a:pt x="71" y="101"/>
                    <a:pt x="60" y="101"/>
                    <a:pt x="60" y="101"/>
                  </a:cubicBezTo>
                  <a:cubicBezTo>
                    <a:pt x="20" y="120"/>
                    <a:pt x="1" y="160"/>
                    <a:pt x="1" y="210"/>
                  </a:cubicBezTo>
                  <a:cubicBezTo>
                    <a:pt x="1" y="260"/>
                    <a:pt x="40" y="300"/>
                    <a:pt x="80" y="320"/>
                  </a:cubicBezTo>
                  <a:cubicBezTo>
                    <a:pt x="80" y="320"/>
                    <a:pt x="91" y="320"/>
                    <a:pt x="100" y="330"/>
                  </a:cubicBezTo>
                  <a:cubicBezTo>
                    <a:pt x="111" y="330"/>
                    <a:pt x="120" y="330"/>
                    <a:pt x="131" y="340"/>
                  </a:cubicBezTo>
                  <a:lnTo>
                    <a:pt x="420" y="430"/>
                  </a:lnTo>
                  <a:cubicBezTo>
                    <a:pt x="470" y="450"/>
                    <a:pt x="550" y="469"/>
                    <a:pt x="630" y="489"/>
                  </a:cubicBezTo>
                  <a:cubicBezTo>
                    <a:pt x="719" y="509"/>
                    <a:pt x="790" y="520"/>
                    <a:pt x="869" y="520"/>
                  </a:cubicBezTo>
                  <a:lnTo>
                    <a:pt x="909" y="520"/>
                  </a:lnTo>
                  <a:cubicBezTo>
                    <a:pt x="969" y="520"/>
                    <a:pt x="1039" y="520"/>
                    <a:pt x="1099" y="509"/>
                  </a:cubicBezTo>
                  <a:cubicBezTo>
                    <a:pt x="1139" y="500"/>
                    <a:pt x="1169" y="489"/>
                    <a:pt x="1198" y="480"/>
                  </a:cubicBezTo>
                  <a:cubicBezTo>
                    <a:pt x="1238" y="469"/>
                    <a:pt x="1258" y="460"/>
                    <a:pt x="1289" y="450"/>
                  </a:cubicBezTo>
                  <a:cubicBezTo>
                    <a:pt x="1298" y="440"/>
                    <a:pt x="1318" y="440"/>
                    <a:pt x="1329" y="430"/>
                  </a:cubicBezTo>
                  <a:cubicBezTo>
                    <a:pt x="1269" y="430"/>
                    <a:pt x="1209" y="420"/>
                    <a:pt x="1139" y="400"/>
                  </a:cubicBezTo>
                  <a:cubicBezTo>
                    <a:pt x="1079" y="390"/>
                    <a:pt x="1009" y="370"/>
                    <a:pt x="929" y="350"/>
                  </a:cubicBezTo>
                  <a:lnTo>
                    <a:pt x="630" y="260"/>
                  </a:lnTo>
                  <a:cubicBezTo>
                    <a:pt x="619" y="250"/>
                    <a:pt x="610" y="250"/>
                    <a:pt x="599" y="250"/>
                  </a:cubicBezTo>
                  <a:lnTo>
                    <a:pt x="580" y="240"/>
                  </a:lnTo>
                  <a:cubicBezTo>
                    <a:pt x="530" y="220"/>
                    <a:pt x="500" y="180"/>
                    <a:pt x="500" y="130"/>
                  </a:cubicBezTo>
                  <a:cubicBezTo>
                    <a:pt x="500" y="81"/>
                    <a:pt x="520" y="41"/>
                    <a:pt x="570" y="21"/>
                  </a:cubicBezTo>
                  <a:lnTo>
                    <a:pt x="570" y="30"/>
                  </a:lnTo>
                  <a:lnTo>
                    <a:pt x="619" y="110"/>
                  </a:lnTo>
                  <a:lnTo>
                    <a:pt x="580" y="10"/>
                  </a:ln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4"/>
            <p:cNvSpPr/>
            <p:nvPr/>
          </p:nvSpPr>
          <p:spPr>
            <a:xfrm>
              <a:off x="8495374" y="4844102"/>
              <a:ext cx="122956" cy="47750"/>
            </a:xfrm>
            <a:custGeom>
              <a:rect b="b" l="l" r="r" t="t"/>
              <a:pathLst>
                <a:path extrusionOk="0" h="520" w="1339">
                  <a:moveTo>
                    <a:pt x="510" y="0"/>
                  </a:moveTo>
                  <a:cubicBezTo>
                    <a:pt x="440" y="0"/>
                    <a:pt x="370" y="11"/>
                    <a:pt x="311" y="20"/>
                  </a:cubicBezTo>
                  <a:cubicBezTo>
                    <a:pt x="280" y="31"/>
                    <a:pt x="240" y="40"/>
                    <a:pt x="211" y="51"/>
                  </a:cubicBezTo>
                  <a:cubicBezTo>
                    <a:pt x="180" y="60"/>
                    <a:pt x="160" y="71"/>
                    <a:pt x="140" y="71"/>
                  </a:cubicBezTo>
                  <a:cubicBezTo>
                    <a:pt x="120" y="80"/>
                    <a:pt x="111" y="91"/>
                    <a:pt x="100" y="91"/>
                  </a:cubicBezTo>
                  <a:lnTo>
                    <a:pt x="91" y="91"/>
                  </a:lnTo>
                  <a:lnTo>
                    <a:pt x="81" y="100"/>
                  </a:lnTo>
                  <a:lnTo>
                    <a:pt x="120" y="200"/>
                  </a:lnTo>
                  <a:lnTo>
                    <a:pt x="71" y="120"/>
                  </a:lnTo>
                  <a:lnTo>
                    <a:pt x="71" y="111"/>
                  </a:lnTo>
                  <a:cubicBezTo>
                    <a:pt x="21" y="131"/>
                    <a:pt x="1" y="171"/>
                    <a:pt x="1" y="220"/>
                  </a:cubicBezTo>
                  <a:cubicBezTo>
                    <a:pt x="1" y="270"/>
                    <a:pt x="31" y="310"/>
                    <a:pt x="81" y="330"/>
                  </a:cubicBezTo>
                  <a:lnTo>
                    <a:pt x="100" y="340"/>
                  </a:lnTo>
                  <a:cubicBezTo>
                    <a:pt x="111" y="340"/>
                    <a:pt x="120" y="340"/>
                    <a:pt x="131" y="350"/>
                  </a:cubicBezTo>
                  <a:lnTo>
                    <a:pt x="430" y="440"/>
                  </a:lnTo>
                  <a:cubicBezTo>
                    <a:pt x="510" y="460"/>
                    <a:pt x="580" y="480"/>
                    <a:pt x="640" y="490"/>
                  </a:cubicBezTo>
                  <a:cubicBezTo>
                    <a:pt x="730" y="510"/>
                    <a:pt x="799" y="520"/>
                    <a:pt x="879" y="520"/>
                  </a:cubicBezTo>
                  <a:lnTo>
                    <a:pt x="909" y="520"/>
                  </a:lnTo>
                  <a:cubicBezTo>
                    <a:pt x="979" y="520"/>
                    <a:pt x="1049" y="520"/>
                    <a:pt x="1109" y="500"/>
                  </a:cubicBezTo>
                  <a:cubicBezTo>
                    <a:pt x="1149" y="490"/>
                    <a:pt x="1179" y="480"/>
                    <a:pt x="1209" y="470"/>
                  </a:cubicBezTo>
                  <a:cubicBezTo>
                    <a:pt x="1249" y="460"/>
                    <a:pt x="1269" y="450"/>
                    <a:pt x="1289" y="440"/>
                  </a:cubicBezTo>
                  <a:cubicBezTo>
                    <a:pt x="1309" y="440"/>
                    <a:pt x="1318" y="430"/>
                    <a:pt x="1338" y="420"/>
                  </a:cubicBezTo>
                  <a:cubicBezTo>
                    <a:pt x="1278" y="420"/>
                    <a:pt x="1219" y="410"/>
                    <a:pt x="1149" y="400"/>
                  </a:cubicBezTo>
                  <a:cubicBezTo>
                    <a:pt x="1059" y="380"/>
                    <a:pt x="979" y="360"/>
                    <a:pt x="929" y="350"/>
                  </a:cubicBezTo>
                  <a:lnTo>
                    <a:pt x="620" y="260"/>
                  </a:lnTo>
                  <a:cubicBezTo>
                    <a:pt x="610" y="260"/>
                    <a:pt x="610" y="250"/>
                    <a:pt x="600" y="250"/>
                  </a:cubicBezTo>
                  <a:lnTo>
                    <a:pt x="580" y="240"/>
                  </a:lnTo>
                  <a:lnTo>
                    <a:pt x="560" y="240"/>
                  </a:lnTo>
                  <a:cubicBezTo>
                    <a:pt x="520" y="220"/>
                    <a:pt x="490" y="180"/>
                    <a:pt x="490" y="131"/>
                  </a:cubicBezTo>
                  <a:cubicBezTo>
                    <a:pt x="490" y="80"/>
                    <a:pt x="510" y="40"/>
                    <a:pt x="550" y="20"/>
                  </a:cubicBezTo>
                  <a:lnTo>
                    <a:pt x="610" y="131"/>
                  </a:lnTo>
                  <a:lnTo>
                    <a:pt x="560" y="20"/>
                  </a:lnTo>
                  <a:lnTo>
                    <a:pt x="570" y="11"/>
                  </a:lnTo>
                  <a:lnTo>
                    <a:pt x="590" y="11"/>
                  </a:lnTo>
                  <a:cubicBezTo>
                    <a:pt x="570" y="0"/>
                    <a:pt x="550" y="0"/>
                    <a:pt x="5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4"/>
            <p:cNvSpPr/>
            <p:nvPr/>
          </p:nvSpPr>
          <p:spPr>
            <a:xfrm>
              <a:off x="8572417" y="4835838"/>
              <a:ext cx="15702" cy="1010"/>
            </a:xfrm>
            <a:custGeom>
              <a:rect b="b" l="l" r="r" t="t"/>
              <a:pathLst>
                <a:path extrusionOk="0" h="11" w="171">
                  <a:moveTo>
                    <a:pt x="170" y="1"/>
                  </a:moveTo>
                  <a:cubicBezTo>
                    <a:pt x="110" y="1"/>
                    <a:pt x="50" y="1"/>
                    <a:pt x="0" y="11"/>
                  </a:cubicBezTo>
                  <a:cubicBezTo>
                    <a:pt x="60" y="1"/>
                    <a:pt x="110" y="1"/>
                    <a:pt x="1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4"/>
            <p:cNvSpPr/>
            <p:nvPr/>
          </p:nvSpPr>
          <p:spPr>
            <a:xfrm>
              <a:off x="8540369" y="4835838"/>
              <a:ext cx="123782" cy="47842"/>
            </a:xfrm>
            <a:custGeom>
              <a:rect b="b" l="l" r="r" t="t"/>
              <a:pathLst>
                <a:path extrusionOk="0" h="521" w="1348">
                  <a:moveTo>
                    <a:pt x="519" y="1"/>
                  </a:moveTo>
                  <a:cubicBezTo>
                    <a:pt x="459" y="1"/>
                    <a:pt x="409" y="1"/>
                    <a:pt x="349" y="11"/>
                  </a:cubicBezTo>
                  <a:cubicBezTo>
                    <a:pt x="340" y="11"/>
                    <a:pt x="320" y="21"/>
                    <a:pt x="309" y="21"/>
                  </a:cubicBezTo>
                  <a:cubicBezTo>
                    <a:pt x="269" y="31"/>
                    <a:pt x="240" y="41"/>
                    <a:pt x="209" y="51"/>
                  </a:cubicBezTo>
                  <a:cubicBezTo>
                    <a:pt x="180" y="61"/>
                    <a:pt x="160" y="70"/>
                    <a:pt x="130" y="81"/>
                  </a:cubicBezTo>
                  <a:cubicBezTo>
                    <a:pt x="120" y="81"/>
                    <a:pt x="110" y="90"/>
                    <a:pt x="100" y="101"/>
                  </a:cubicBezTo>
                  <a:lnTo>
                    <a:pt x="80" y="101"/>
                  </a:lnTo>
                  <a:lnTo>
                    <a:pt x="70" y="110"/>
                  </a:lnTo>
                  <a:lnTo>
                    <a:pt x="120" y="221"/>
                  </a:lnTo>
                  <a:lnTo>
                    <a:pt x="60" y="110"/>
                  </a:lnTo>
                  <a:cubicBezTo>
                    <a:pt x="20" y="130"/>
                    <a:pt x="0" y="170"/>
                    <a:pt x="0" y="221"/>
                  </a:cubicBezTo>
                  <a:cubicBezTo>
                    <a:pt x="0" y="270"/>
                    <a:pt x="30" y="310"/>
                    <a:pt x="70" y="330"/>
                  </a:cubicBezTo>
                  <a:lnTo>
                    <a:pt x="90" y="330"/>
                  </a:lnTo>
                  <a:lnTo>
                    <a:pt x="110" y="340"/>
                  </a:lnTo>
                  <a:cubicBezTo>
                    <a:pt x="120" y="340"/>
                    <a:pt x="120" y="350"/>
                    <a:pt x="130" y="350"/>
                  </a:cubicBezTo>
                  <a:lnTo>
                    <a:pt x="439" y="440"/>
                  </a:lnTo>
                  <a:cubicBezTo>
                    <a:pt x="489" y="450"/>
                    <a:pt x="569" y="470"/>
                    <a:pt x="659" y="490"/>
                  </a:cubicBezTo>
                  <a:cubicBezTo>
                    <a:pt x="729" y="500"/>
                    <a:pt x="788" y="510"/>
                    <a:pt x="848" y="510"/>
                  </a:cubicBezTo>
                  <a:cubicBezTo>
                    <a:pt x="859" y="520"/>
                    <a:pt x="879" y="520"/>
                    <a:pt x="899" y="520"/>
                  </a:cubicBezTo>
                  <a:lnTo>
                    <a:pt x="908" y="520"/>
                  </a:lnTo>
                  <a:cubicBezTo>
                    <a:pt x="979" y="520"/>
                    <a:pt x="1058" y="510"/>
                    <a:pt x="1128" y="490"/>
                  </a:cubicBezTo>
                  <a:cubicBezTo>
                    <a:pt x="1158" y="480"/>
                    <a:pt x="1198" y="470"/>
                    <a:pt x="1228" y="460"/>
                  </a:cubicBezTo>
                  <a:cubicBezTo>
                    <a:pt x="1258" y="450"/>
                    <a:pt x="1278" y="440"/>
                    <a:pt x="1308" y="430"/>
                  </a:cubicBezTo>
                  <a:cubicBezTo>
                    <a:pt x="1318" y="430"/>
                    <a:pt x="1328" y="420"/>
                    <a:pt x="1347" y="410"/>
                  </a:cubicBezTo>
                  <a:cubicBezTo>
                    <a:pt x="1288" y="410"/>
                    <a:pt x="1218" y="400"/>
                    <a:pt x="1148" y="390"/>
                  </a:cubicBezTo>
                  <a:cubicBezTo>
                    <a:pt x="1088" y="380"/>
                    <a:pt x="1018" y="360"/>
                    <a:pt x="928" y="340"/>
                  </a:cubicBezTo>
                  <a:lnTo>
                    <a:pt x="599" y="250"/>
                  </a:lnTo>
                  <a:cubicBezTo>
                    <a:pt x="589" y="250"/>
                    <a:pt x="579" y="241"/>
                    <a:pt x="569" y="241"/>
                  </a:cubicBezTo>
                  <a:cubicBezTo>
                    <a:pt x="529" y="221"/>
                    <a:pt x="499" y="181"/>
                    <a:pt x="489" y="141"/>
                  </a:cubicBezTo>
                  <a:lnTo>
                    <a:pt x="489" y="121"/>
                  </a:lnTo>
                  <a:cubicBezTo>
                    <a:pt x="489" y="81"/>
                    <a:pt x="509" y="41"/>
                    <a:pt x="549" y="21"/>
                  </a:cubicBezTo>
                  <a:lnTo>
                    <a:pt x="559" y="11"/>
                  </a:lnTo>
                  <a:lnTo>
                    <a:pt x="5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4"/>
            <p:cNvSpPr/>
            <p:nvPr/>
          </p:nvSpPr>
          <p:spPr>
            <a:xfrm>
              <a:off x="8585180" y="4826747"/>
              <a:ext cx="123966" cy="46740"/>
            </a:xfrm>
            <a:custGeom>
              <a:rect b="b" l="l" r="r" t="t"/>
              <a:pathLst>
                <a:path extrusionOk="0" h="509" w="1350">
                  <a:moveTo>
                    <a:pt x="520" y="0"/>
                  </a:moveTo>
                  <a:cubicBezTo>
                    <a:pt x="440" y="0"/>
                    <a:pt x="371" y="10"/>
                    <a:pt x="300" y="30"/>
                  </a:cubicBezTo>
                  <a:cubicBezTo>
                    <a:pt x="261" y="30"/>
                    <a:pt x="231" y="40"/>
                    <a:pt x="201" y="50"/>
                  </a:cubicBezTo>
                  <a:cubicBezTo>
                    <a:pt x="171" y="60"/>
                    <a:pt x="151" y="70"/>
                    <a:pt x="131" y="80"/>
                  </a:cubicBezTo>
                  <a:cubicBezTo>
                    <a:pt x="111" y="90"/>
                    <a:pt x="101" y="100"/>
                    <a:pt x="91" y="100"/>
                  </a:cubicBezTo>
                  <a:lnTo>
                    <a:pt x="71" y="110"/>
                  </a:lnTo>
                  <a:lnTo>
                    <a:pt x="61" y="120"/>
                  </a:lnTo>
                  <a:cubicBezTo>
                    <a:pt x="21" y="140"/>
                    <a:pt x="1" y="180"/>
                    <a:pt x="1" y="220"/>
                  </a:cubicBezTo>
                  <a:lnTo>
                    <a:pt x="1" y="240"/>
                  </a:lnTo>
                  <a:cubicBezTo>
                    <a:pt x="11" y="280"/>
                    <a:pt x="41" y="320"/>
                    <a:pt x="81" y="340"/>
                  </a:cubicBezTo>
                  <a:cubicBezTo>
                    <a:pt x="91" y="340"/>
                    <a:pt x="101" y="349"/>
                    <a:pt x="111" y="349"/>
                  </a:cubicBezTo>
                  <a:lnTo>
                    <a:pt x="440" y="439"/>
                  </a:lnTo>
                  <a:cubicBezTo>
                    <a:pt x="530" y="459"/>
                    <a:pt x="600" y="479"/>
                    <a:pt x="660" y="489"/>
                  </a:cubicBezTo>
                  <a:cubicBezTo>
                    <a:pt x="750" y="509"/>
                    <a:pt x="830" y="509"/>
                    <a:pt x="899" y="509"/>
                  </a:cubicBezTo>
                  <a:lnTo>
                    <a:pt x="910" y="509"/>
                  </a:lnTo>
                  <a:cubicBezTo>
                    <a:pt x="990" y="509"/>
                    <a:pt x="1070" y="499"/>
                    <a:pt x="1139" y="489"/>
                  </a:cubicBezTo>
                  <a:cubicBezTo>
                    <a:pt x="1169" y="479"/>
                    <a:pt x="1209" y="469"/>
                    <a:pt x="1239" y="459"/>
                  </a:cubicBezTo>
                  <a:cubicBezTo>
                    <a:pt x="1259" y="449"/>
                    <a:pt x="1289" y="429"/>
                    <a:pt x="1309" y="419"/>
                  </a:cubicBezTo>
                  <a:cubicBezTo>
                    <a:pt x="1329" y="419"/>
                    <a:pt x="1339" y="409"/>
                    <a:pt x="1349" y="399"/>
                  </a:cubicBezTo>
                  <a:cubicBezTo>
                    <a:pt x="1289" y="399"/>
                    <a:pt x="1229" y="399"/>
                    <a:pt x="1159" y="380"/>
                  </a:cubicBezTo>
                  <a:cubicBezTo>
                    <a:pt x="1089" y="369"/>
                    <a:pt x="1019" y="360"/>
                    <a:pt x="930" y="329"/>
                  </a:cubicBezTo>
                  <a:lnTo>
                    <a:pt x="620" y="249"/>
                  </a:lnTo>
                  <a:lnTo>
                    <a:pt x="590" y="249"/>
                  </a:lnTo>
                  <a:lnTo>
                    <a:pt x="570" y="240"/>
                  </a:lnTo>
                  <a:cubicBezTo>
                    <a:pt x="520" y="229"/>
                    <a:pt x="491" y="189"/>
                    <a:pt x="480" y="140"/>
                  </a:cubicBezTo>
                  <a:lnTo>
                    <a:pt x="480" y="120"/>
                  </a:lnTo>
                  <a:cubicBezTo>
                    <a:pt x="480" y="80"/>
                    <a:pt x="500" y="40"/>
                    <a:pt x="540" y="20"/>
                  </a:cubicBezTo>
                  <a:lnTo>
                    <a:pt x="560" y="10"/>
                  </a:lnTo>
                  <a:cubicBezTo>
                    <a:pt x="560" y="10"/>
                    <a:pt x="570" y="10"/>
                    <a:pt x="5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4"/>
            <p:cNvSpPr/>
            <p:nvPr/>
          </p:nvSpPr>
          <p:spPr>
            <a:xfrm>
              <a:off x="8629257" y="4821238"/>
              <a:ext cx="124700" cy="42240"/>
            </a:xfrm>
            <a:custGeom>
              <a:rect b="b" l="l" r="r" t="t"/>
              <a:pathLst>
                <a:path extrusionOk="0" h="460" w="1358">
                  <a:moveTo>
                    <a:pt x="220" y="0"/>
                  </a:moveTo>
                  <a:cubicBezTo>
                    <a:pt x="220" y="10"/>
                    <a:pt x="210" y="10"/>
                    <a:pt x="200" y="10"/>
                  </a:cubicBezTo>
                  <a:cubicBezTo>
                    <a:pt x="170" y="20"/>
                    <a:pt x="150" y="30"/>
                    <a:pt x="130" y="40"/>
                  </a:cubicBezTo>
                  <a:cubicBezTo>
                    <a:pt x="110" y="50"/>
                    <a:pt x="100" y="60"/>
                    <a:pt x="90" y="60"/>
                  </a:cubicBezTo>
                  <a:cubicBezTo>
                    <a:pt x="90" y="70"/>
                    <a:pt x="80" y="70"/>
                    <a:pt x="80" y="70"/>
                  </a:cubicBezTo>
                  <a:lnTo>
                    <a:pt x="60" y="80"/>
                  </a:lnTo>
                  <a:cubicBezTo>
                    <a:pt x="20" y="100"/>
                    <a:pt x="0" y="140"/>
                    <a:pt x="0" y="180"/>
                  </a:cubicBezTo>
                  <a:lnTo>
                    <a:pt x="0" y="200"/>
                  </a:lnTo>
                  <a:cubicBezTo>
                    <a:pt x="11" y="249"/>
                    <a:pt x="40" y="289"/>
                    <a:pt x="90" y="300"/>
                  </a:cubicBezTo>
                  <a:lnTo>
                    <a:pt x="110" y="309"/>
                  </a:lnTo>
                  <a:lnTo>
                    <a:pt x="140" y="309"/>
                  </a:lnTo>
                  <a:lnTo>
                    <a:pt x="450" y="389"/>
                  </a:lnTo>
                  <a:cubicBezTo>
                    <a:pt x="539" y="420"/>
                    <a:pt x="609" y="429"/>
                    <a:pt x="679" y="440"/>
                  </a:cubicBezTo>
                  <a:cubicBezTo>
                    <a:pt x="759" y="459"/>
                    <a:pt x="829" y="459"/>
                    <a:pt x="899" y="459"/>
                  </a:cubicBezTo>
                  <a:lnTo>
                    <a:pt x="919" y="459"/>
                  </a:lnTo>
                  <a:cubicBezTo>
                    <a:pt x="998" y="459"/>
                    <a:pt x="1078" y="449"/>
                    <a:pt x="1149" y="429"/>
                  </a:cubicBezTo>
                  <a:cubicBezTo>
                    <a:pt x="1178" y="429"/>
                    <a:pt x="1218" y="420"/>
                    <a:pt x="1248" y="400"/>
                  </a:cubicBezTo>
                  <a:cubicBezTo>
                    <a:pt x="1268" y="389"/>
                    <a:pt x="1298" y="380"/>
                    <a:pt x="1318" y="369"/>
                  </a:cubicBezTo>
                  <a:cubicBezTo>
                    <a:pt x="1328" y="360"/>
                    <a:pt x="1348" y="360"/>
                    <a:pt x="1358" y="349"/>
                  </a:cubicBezTo>
                  <a:cubicBezTo>
                    <a:pt x="1298" y="349"/>
                    <a:pt x="1238" y="340"/>
                    <a:pt x="1178" y="340"/>
                  </a:cubicBezTo>
                  <a:cubicBezTo>
                    <a:pt x="1169" y="329"/>
                    <a:pt x="1169" y="329"/>
                    <a:pt x="1158" y="329"/>
                  </a:cubicBezTo>
                  <a:cubicBezTo>
                    <a:pt x="1089" y="320"/>
                    <a:pt x="1018" y="309"/>
                    <a:pt x="939" y="289"/>
                  </a:cubicBezTo>
                  <a:lnTo>
                    <a:pt x="619" y="210"/>
                  </a:lnTo>
                  <a:cubicBezTo>
                    <a:pt x="609" y="210"/>
                    <a:pt x="599" y="200"/>
                    <a:pt x="590" y="200"/>
                  </a:cubicBezTo>
                  <a:lnTo>
                    <a:pt x="570" y="200"/>
                  </a:lnTo>
                  <a:cubicBezTo>
                    <a:pt x="519" y="180"/>
                    <a:pt x="490" y="140"/>
                    <a:pt x="479" y="100"/>
                  </a:cubicBezTo>
                  <a:lnTo>
                    <a:pt x="479" y="80"/>
                  </a:lnTo>
                  <a:lnTo>
                    <a:pt x="479" y="70"/>
                  </a:lnTo>
                  <a:lnTo>
                    <a:pt x="439" y="70"/>
                  </a:lnTo>
                  <a:cubicBezTo>
                    <a:pt x="399" y="60"/>
                    <a:pt x="370" y="50"/>
                    <a:pt x="330" y="40"/>
                  </a:cubicBezTo>
                  <a:cubicBezTo>
                    <a:pt x="290" y="30"/>
                    <a:pt x="260" y="20"/>
                    <a:pt x="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4"/>
            <p:cNvSpPr/>
            <p:nvPr/>
          </p:nvSpPr>
          <p:spPr>
            <a:xfrm>
              <a:off x="8755702" y="4853285"/>
              <a:ext cx="5601" cy="92"/>
            </a:xfrm>
            <a:custGeom>
              <a:rect b="b" l="l" r="r" t="t"/>
              <a:pathLst>
                <a:path extrusionOk="0" h="1" w="61">
                  <a:moveTo>
                    <a:pt x="61" y="0"/>
                  </a:moveTo>
                  <a:lnTo>
                    <a:pt x="21" y="0"/>
                  </a:lnTo>
                  <a:lnTo>
                    <a:pt x="1" y="0"/>
                  </a:lnTo>
                  <a:lnTo>
                    <a:pt x="1" y="0"/>
                  </a:lnTo>
                  <a:lnTo>
                    <a:pt x="31" y="0"/>
                  </a:lnTo>
                  <a:lnTo>
                    <a:pt x="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4"/>
            <p:cNvSpPr/>
            <p:nvPr/>
          </p:nvSpPr>
          <p:spPr>
            <a:xfrm>
              <a:off x="8673242" y="4827574"/>
              <a:ext cx="86225" cy="25803"/>
            </a:xfrm>
            <a:custGeom>
              <a:rect b="b" l="l" r="r" t="t"/>
              <a:pathLst>
                <a:path extrusionOk="0" h="281" w="939">
                  <a:moveTo>
                    <a:pt x="0" y="1"/>
                  </a:moveTo>
                  <a:lnTo>
                    <a:pt x="0" y="11"/>
                  </a:lnTo>
                  <a:lnTo>
                    <a:pt x="0" y="31"/>
                  </a:lnTo>
                  <a:cubicBezTo>
                    <a:pt x="11" y="71"/>
                    <a:pt x="40" y="111"/>
                    <a:pt x="91" y="131"/>
                  </a:cubicBezTo>
                  <a:lnTo>
                    <a:pt x="111" y="131"/>
                  </a:lnTo>
                  <a:cubicBezTo>
                    <a:pt x="120" y="131"/>
                    <a:pt x="130" y="141"/>
                    <a:pt x="140" y="141"/>
                  </a:cubicBezTo>
                  <a:lnTo>
                    <a:pt x="460" y="220"/>
                  </a:lnTo>
                  <a:cubicBezTo>
                    <a:pt x="539" y="240"/>
                    <a:pt x="610" y="251"/>
                    <a:pt x="679" y="260"/>
                  </a:cubicBezTo>
                  <a:cubicBezTo>
                    <a:pt x="690" y="260"/>
                    <a:pt x="690" y="260"/>
                    <a:pt x="699" y="271"/>
                  </a:cubicBezTo>
                  <a:cubicBezTo>
                    <a:pt x="759" y="271"/>
                    <a:pt x="819" y="280"/>
                    <a:pt x="879" y="280"/>
                  </a:cubicBezTo>
                  <a:lnTo>
                    <a:pt x="939" y="280"/>
                  </a:lnTo>
                  <a:cubicBezTo>
                    <a:pt x="919" y="280"/>
                    <a:pt x="879" y="271"/>
                    <a:pt x="849" y="271"/>
                  </a:cubicBezTo>
                  <a:cubicBezTo>
                    <a:pt x="809" y="260"/>
                    <a:pt x="779" y="251"/>
                    <a:pt x="749" y="240"/>
                  </a:cubicBezTo>
                  <a:cubicBezTo>
                    <a:pt x="670" y="220"/>
                    <a:pt x="610" y="191"/>
                    <a:pt x="559" y="160"/>
                  </a:cubicBezTo>
                  <a:cubicBezTo>
                    <a:pt x="559" y="151"/>
                    <a:pt x="550" y="151"/>
                    <a:pt x="550" y="151"/>
                  </a:cubicBezTo>
                  <a:cubicBezTo>
                    <a:pt x="530" y="151"/>
                    <a:pt x="510" y="151"/>
                    <a:pt x="499" y="141"/>
                  </a:cubicBezTo>
                  <a:cubicBezTo>
                    <a:pt x="470" y="141"/>
                    <a:pt x="440" y="141"/>
                    <a:pt x="400" y="131"/>
                  </a:cubicBezTo>
                  <a:cubicBezTo>
                    <a:pt x="370" y="121"/>
                    <a:pt x="330" y="121"/>
                    <a:pt x="300" y="111"/>
                  </a:cubicBezTo>
                  <a:lnTo>
                    <a:pt x="210" y="81"/>
                  </a:lnTo>
                  <a:cubicBezTo>
                    <a:pt x="180" y="61"/>
                    <a:pt x="140" y="41"/>
                    <a:pt x="111" y="21"/>
                  </a:cubicBezTo>
                  <a:lnTo>
                    <a:pt x="100" y="11"/>
                  </a:lnTo>
                  <a:lnTo>
                    <a:pt x="51" y="11"/>
                  </a:lnTo>
                  <a:cubicBezTo>
                    <a:pt x="31" y="11"/>
                    <a:pt x="2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4"/>
            <p:cNvSpPr/>
            <p:nvPr/>
          </p:nvSpPr>
          <p:spPr>
            <a:xfrm>
              <a:off x="8765803" y="4796444"/>
              <a:ext cx="1010" cy="1010"/>
            </a:xfrm>
            <a:custGeom>
              <a:rect b="b" l="l" r="r" t="t"/>
              <a:pathLst>
                <a:path extrusionOk="0" h="11" w="11">
                  <a:moveTo>
                    <a:pt x="1" y="0"/>
                  </a:moveTo>
                  <a:lnTo>
                    <a:pt x="11" y="11"/>
                  </a:lnTo>
                  <a:lnTo>
                    <a:pt x="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4"/>
            <p:cNvSpPr/>
            <p:nvPr/>
          </p:nvSpPr>
          <p:spPr>
            <a:xfrm>
              <a:off x="8775904" y="4789098"/>
              <a:ext cx="7438" cy="2847"/>
            </a:xfrm>
            <a:custGeom>
              <a:rect b="b" l="l" r="r" t="t"/>
              <a:pathLst>
                <a:path extrusionOk="0" h="31" w="81">
                  <a:moveTo>
                    <a:pt x="80" y="0"/>
                  </a:moveTo>
                  <a:cubicBezTo>
                    <a:pt x="51" y="11"/>
                    <a:pt x="31" y="20"/>
                    <a:pt x="0" y="31"/>
                  </a:cubicBezTo>
                  <a:cubicBezTo>
                    <a:pt x="31" y="20"/>
                    <a:pt x="51" y="11"/>
                    <a:pt x="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4"/>
            <p:cNvSpPr/>
            <p:nvPr/>
          </p:nvSpPr>
          <p:spPr>
            <a:xfrm>
              <a:off x="8766721" y="4785425"/>
              <a:ext cx="117446" cy="41414"/>
            </a:xfrm>
            <a:custGeom>
              <a:rect b="b" l="l" r="r" t="t"/>
              <a:pathLst>
                <a:path extrusionOk="0" h="451" w="1279">
                  <a:moveTo>
                    <a:pt x="450" y="1"/>
                  </a:moveTo>
                  <a:cubicBezTo>
                    <a:pt x="440" y="1"/>
                    <a:pt x="430" y="1"/>
                    <a:pt x="420" y="11"/>
                  </a:cubicBezTo>
                  <a:cubicBezTo>
                    <a:pt x="340" y="11"/>
                    <a:pt x="260" y="21"/>
                    <a:pt x="200" y="40"/>
                  </a:cubicBezTo>
                  <a:lnTo>
                    <a:pt x="180" y="40"/>
                  </a:lnTo>
                  <a:cubicBezTo>
                    <a:pt x="151" y="51"/>
                    <a:pt x="131" y="60"/>
                    <a:pt x="100" y="71"/>
                  </a:cubicBezTo>
                  <a:cubicBezTo>
                    <a:pt x="80" y="80"/>
                    <a:pt x="51" y="100"/>
                    <a:pt x="31" y="111"/>
                  </a:cubicBezTo>
                  <a:cubicBezTo>
                    <a:pt x="21" y="111"/>
                    <a:pt x="11" y="120"/>
                    <a:pt x="1" y="120"/>
                  </a:cubicBezTo>
                  <a:lnTo>
                    <a:pt x="1" y="131"/>
                  </a:lnTo>
                  <a:cubicBezTo>
                    <a:pt x="1" y="131"/>
                    <a:pt x="11" y="140"/>
                    <a:pt x="21" y="140"/>
                  </a:cubicBezTo>
                  <a:cubicBezTo>
                    <a:pt x="21" y="151"/>
                    <a:pt x="31" y="151"/>
                    <a:pt x="31" y="151"/>
                  </a:cubicBezTo>
                  <a:cubicBezTo>
                    <a:pt x="51" y="151"/>
                    <a:pt x="60" y="151"/>
                    <a:pt x="80" y="160"/>
                  </a:cubicBezTo>
                  <a:cubicBezTo>
                    <a:pt x="111" y="160"/>
                    <a:pt x="140" y="160"/>
                    <a:pt x="180" y="171"/>
                  </a:cubicBezTo>
                  <a:cubicBezTo>
                    <a:pt x="191" y="171"/>
                    <a:pt x="200" y="171"/>
                    <a:pt x="211" y="180"/>
                  </a:cubicBezTo>
                  <a:cubicBezTo>
                    <a:pt x="231" y="180"/>
                    <a:pt x="260" y="191"/>
                    <a:pt x="280" y="191"/>
                  </a:cubicBezTo>
                  <a:cubicBezTo>
                    <a:pt x="300" y="200"/>
                    <a:pt x="320" y="200"/>
                    <a:pt x="330" y="211"/>
                  </a:cubicBezTo>
                  <a:cubicBezTo>
                    <a:pt x="390" y="231"/>
                    <a:pt x="430" y="251"/>
                    <a:pt x="470" y="280"/>
                  </a:cubicBezTo>
                  <a:lnTo>
                    <a:pt x="480" y="290"/>
                  </a:lnTo>
                  <a:lnTo>
                    <a:pt x="530" y="290"/>
                  </a:lnTo>
                  <a:cubicBezTo>
                    <a:pt x="560" y="290"/>
                    <a:pt x="590" y="300"/>
                    <a:pt x="619" y="300"/>
                  </a:cubicBezTo>
                  <a:cubicBezTo>
                    <a:pt x="639" y="310"/>
                    <a:pt x="650" y="310"/>
                    <a:pt x="670" y="310"/>
                  </a:cubicBezTo>
                  <a:cubicBezTo>
                    <a:pt x="690" y="320"/>
                    <a:pt x="710" y="320"/>
                    <a:pt x="730" y="330"/>
                  </a:cubicBezTo>
                  <a:cubicBezTo>
                    <a:pt x="759" y="330"/>
                    <a:pt x="799" y="350"/>
                    <a:pt x="830" y="360"/>
                  </a:cubicBezTo>
                  <a:cubicBezTo>
                    <a:pt x="859" y="380"/>
                    <a:pt x="889" y="390"/>
                    <a:pt x="909" y="410"/>
                  </a:cubicBezTo>
                  <a:cubicBezTo>
                    <a:pt x="919" y="410"/>
                    <a:pt x="919" y="420"/>
                    <a:pt x="919" y="420"/>
                  </a:cubicBezTo>
                  <a:lnTo>
                    <a:pt x="979" y="420"/>
                  </a:lnTo>
                  <a:cubicBezTo>
                    <a:pt x="999" y="430"/>
                    <a:pt x="1039" y="430"/>
                    <a:pt x="1069" y="440"/>
                  </a:cubicBezTo>
                  <a:cubicBezTo>
                    <a:pt x="1089" y="440"/>
                    <a:pt x="1109" y="440"/>
                    <a:pt x="1129" y="450"/>
                  </a:cubicBezTo>
                  <a:lnTo>
                    <a:pt x="1139" y="450"/>
                  </a:lnTo>
                  <a:cubicBezTo>
                    <a:pt x="1149" y="440"/>
                    <a:pt x="1169" y="440"/>
                    <a:pt x="1179" y="430"/>
                  </a:cubicBezTo>
                  <a:cubicBezTo>
                    <a:pt x="1209" y="420"/>
                    <a:pt x="1229" y="410"/>
                    <a:pt x="1249" y="400"/>
                  </a:cubicBezTo>
                  <a:cubicBezTo>
                    <a:pt x="1258" y="390"/>
                    <a:pt x="1269" y="380"/>
                    <a:pt x="1278" y="380"/>
                  </a:cubicBezTo>
                  <a:cubicBezTo>
                    <a:pt x="1238" y="380"/>
                    <a:pt x="1198" y="380"/>
                    <a:pt x="1149" y="370"/>
                  </a:cubicBezTo>
                  <a:cubicBezTo>
                    <a:pt x="1129" y="370"/>
                    <a:pt x="1109" y="370"/>
                    <a:pt x="1079" y="360"/>
                  </a:cubicBezTo>
                  <a:cubicBezTo>
                    <a:pt x="999" y="350"/>
                    <a:pt x="919" y="340"/>
                    <a:pt x="849" y="320"/>
                  </a:cubicBezTo>
                  <a:lnTo>
                    <a:pt x="500" y="251"/>
                  </a:lnTo>
                  <a:cubicBezTo>
                    <a:pt x="490" y="251"/>
                    <a:pt x="480" y="240"/>
                    <a:pt x="470" y="240"/>
                  </a:cubicBezTo>
                  <a:cubicBezTo>
                    <a:pt x="430" y="231"/>
                    <a:pt x="390" y="191"/>
                    <a:pt x="390" y="151"/>
                  </a:cubicBezTo>
                  <a:cubicBezTo>
                    <a:pt x="380" y="140"/>
                    <a:pt x="380" y="131"/>
                    <a:pt x="380" y="120"/>
                  </a:cubicBezTo>
                  <a:cubicBezTo>
                    <a:pt x="380" y="91"/>
                    <a:pt x="400" y="51"/>
                    <a:pt x="430" y="31"/>
                  </a:cubicBezTo>
                  <a:lnTo>
                    <a:pt x="440" y="21"/>
                  </a:lnTo>
                  <a:cubicBezTo>
                    <a:pt x="450" y="11"/>
                    <a:pt x="460" y="11"/>
                    <a:pt x="4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4"/>
            <p:cNvSpPr/>
            <p:nvPr/>
          </p:nvSpPr>
          <p:spPr>
            <a:xfrm>
              <a:off x="8801523" y="4796444"/>
              <a:ext cx="70706" cy="23048"/>
            </a:xfrm>
            <a:custGeom>
              <a:rect b="b" l="l" r="r" t="t"/>
              <a:pathLst>
                <a:path extrusionOk="0" h="251" w="770">
                  <a:moveTo>
                    <a:pt x="1" y="0"/>
                  </a:moveTo>
                  <a:cubicBezTo>
                    <a:pt x="1" y="11"/>
                    <a:pt x="1" y="20"/>
                    <a:pt x="11" y="31"/>
                  </a:cubicBezTo>
                  <a:cubicBezTo>
                    <a:pt x="11" y="71"/>
                    <a:pt x="51" y="111"/>
                    <a:pt x="91" y="120"/>
                  </a:cubicBezTo>
                  <a:cubicBezTo>
                    <a:pt x="101" y="120"/>
                    <a:pt x="111" y="131"/>
                    <a:pt x="121" y="131"/>
                  </a:cubicBezTo>
                  <a:lnTo>
                    <a:pt x="470" y="200"/>
                  </a:lnTo>
                  <a:cubicBezTo>
                    <a:pt x="540" y="220"/>
                    <a:pt x="620" y="230"/>
                    <a:pt x="700" y="240"/>
                  </a:cubicBezTo>
                  <a:cubicBezTo>
                    <a:pt x="730" y="250"/>
                    <a:pt x="750" y="250"/>
                    <a:pt x="770" y="250"/>
                  </a:cubicBezTo>
                  <a:cubicBezTo>
                    <a:pt x="750" y="250"/>
                    <a:pt x="730" y="250"/>
                    <a:pt x="700" y="240"/>
                  </a:cubicBezTo>
                  <a:cubicBezTo>
                    <a:pt x="620" y="230"/>
                    <a:pt x="540" y="220"/>
                    <a:pt x="470" y="200"/>
                  </a:cubicBezTo>
                  <a:lnTo>
                    <a:pt x="121" y="131"/>
                  </a:lnTo>
                  <a:cubicBezTo>
                    <a:pt x="111" y="131"/>
                    <a:pt x="101" y="120"/>
                    <a:pt x="91" y="120"/>
                  </a:cubicBezTo>
                  <a:cubicBezTo>
                    <a:pt x="51" y="111"/>
                    <a:pt x="11" y="71"/>
                    <a:pt x="11" y="31"/>
                  </a:cubicBezTo>
                  <a:cubicBezTo>
                    <a:pt x="1" y="20"/>
                    <a:pt x="1" y="1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p:nvPr/>
          </p:nvSpPr>
          <p:spPr>
            <a:xfrm>
              <a:off x="8801523" y="4774406"/>
              <a:ext cx="125710" cy="45913"/>
            </a:xfrm>
            <a:custGeom>
              <a:rect b="b" l="l" r="r" t="t"/>
              <a:pathLst>
                <a:path extrusionOk="0" h="500" w="1369">
                  <a:moveTo>
                    <a:pt x="500" y="1"/>
                  </a:moveTo>
                  <a:cubicBezTo>
                    <a:pt x="420" y="11"/>
                    <a:pt x="340" y="21"/>
                    <a:pt x="271" y="41"/>
                  </a:cubicBezTo>
                  <a:lnTo>
                    <a:pt x="181" y="71"/>
                  </a:lnTo>
                  <a:cubicBezTo>
                    <a:pt x="151" y="81"/>
                    <a:pt x="131" y="101"/>
                    <a:pt x="111" y="111"/>
                  </a:cubicBezTo>
                  <a:cubicBezTo>
                    <a:pt x="101" y="111"/>
                    <a:pt x="91" y="121"/>
                    <a:pt x="81" y="121"/>
                  </a:cubicBezTo>
                  <a:cubicBezTo>
                    <a:pt x="81" y="131"/>
                    <a:pt x="71" y="131"/>
                    <a:pt x="61" y="141"/>
                  </a:cubicBezTo>
                  <a:lnTo>
                    <a:pt x="51" y="151"/>
                  </a:lnTo>
                  <a:cubicBezTo>
                    <a:pt x="21" y="171"/>
                    <a:pt x="1" y="211"/>
                    <a:pt x="1" y="240"/>
                  </a:cubicBezTo>
                  <a:cubicBezTo>
                    <a:pt x="1" y="251"/>
                    <a:pt x="1" y="260"/>
                    <a:pt x="11" y="271"/>
                  </a:cubicBezTo>
                  <a:cubicBezTo>
                    <a:pt x="11" y="311"/>
                    <a:pt x="51" y="351"/>
                    <a:pt x="91" y="360"/>
                  </a:cubicBezTo>
                  <a:cubicBezTo>
                    <a:pt x="101" y="360"/>
                    <a:pt x="111" y="371"/>
                    <a:pt x="121" y="371"/>
                  </a:cubicBezTo>
                  <a:lnTo>
                    <a:pt x="470" y="440"/>
                  </a:lnTo>
                  <a:cubicBezTo>
                    <a:pt x="540" y="460"/>
                    <a:pt x="620" y="470"/>
                    <a:pt x="700" y="480"/>
                  </a:cubicBezTo>
                  <a:cubicBezTo>
                    <a:pt x="730" y="490"/>
                    <a:pt x="750" y="490"/>
                    <a:pt x="770" y="490"/>
                  </a:cubicBezTo>
                  <a:cubicBezTo>
                    <a:pt x="819" y="500"/>
                    <a:pt x="859" y="500"/>
                    <a:pt x="899" y="500"/>
                  </a:cubicBezTo>
                  <a:lnTo>
                    <a:pt x="950" y="500"/>
                  </a:lnTo>
                  <a:cubicBezTo>
                    <a:pt x="1030" y="490"/>
                    <a:pt x="1099" y="480"/>
                    <a:pt x="1169" y="460"/>
                  </a:cubicBezTo>
                  <a:cubicBezTo>
                    <a:pt x="1209" y="450"/>
                    <a:pt x="1239" y="440"/>
                    <a:pt x="1269" y="420"/>
                  </a:cubicBezTo>
                  <a:cubicBezTo>
                    <a:pt x="1289" y="410"/>
                    <a:pt x="1319" y="400"/>
                    <a:pt x="1339" y="390"/>
                  </a:cubicBezTo>
                  <a:cubicBezTo>
                    <a:pt x="1349" y="380"/>
                    <a:pt x="1359" y="380"/>
                    <a:pt x="1369" y="371"/>
                  </a:cubicBezTo>
                  <a:lnTo>
                    <a:pt x="1359" y="371"/>
                  </a:lnTo>
                  <a:cubicBezTo>
                    <a:pt x="1299" y="371"/>
                    <a:pt x="1239" y="371"/>
                    <a:pt x="1169" y="360"/>
                  </a:cubicBezTo>
                  <a:cubicBezTo>
                    <a:pt x="1099" y="351"/>
                    <a:pt x="1030" y="340"/>
                    <a:pt x="939" y="320"/>
                  </a:cubicBezTo>
                  <a:lnTo>
                    <a:pt x="610" y="251"/>
                  </a:lnTo>
                  <a:lnTo>
                    <a:pt x="580" y="251"/>
                  </a:lnTo>
                  <a:cubicBezTo>
                    <a:pt x="570" y="251"/>
                    <a:pt x="550" y="240"/>
                    <a:pt x="550" y="240"/>
                  </a:cubicBezTo>
                  <a:lnTo>
                    <a:pt x="540" y="240"/>
                  </a:lnTo>
                  <a:cubicBezTo>
                    <a:pt x="500" y="220"/>
                    <a:pt x="470" y="191"/>
                    <a:pt x="460" y="141"/>
                  </a:cubicBezTo>
                  <a:lnTo>
                    <a:pt x="460" y="121"/>
                  </a:lnTo>
                  <a:cubicBezTo>
                    <a:pt x="460" y="91"/>
                    <a:pt x="470" y="51"/>
                    <a:pt x="500" y="31"/>
                  </a:cubicBezTo>
                  <a:lnTo>
                    <a:pt x="510" y="21"/>
                  </a:lnTo>
                  <a:lnTo>
                    <a:pt x="520" y="11"/>
                  </a:lnTo>
                  <a:cubicBezTo>
                    <a:pt x="530" y="11"/>
                    <a:pt x="530" y="11"/>
                    <a:pt x="5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4"/>
            <p:cNvSpPr/>
            <p:nvPr/>
          </p:nvSpPr>
          <p:spPr>
            <a:xfrm>
              <a:off x="8888667" y="4763387"/>
              <a:ext cx="3765" cy="92"/>
            </a:xfrm>
            <a:custGeom>
              <a:rect b="b" l="l" r="r" t="t"/>
              <a:pathLst>
                <a:path extrusionOk="0" h="1" w="41">
                  <a:moveTo>
                    <a:pt x="41" y="1"/>
                  </a:moveTo>
                  <a:lnTo>
                    <a:pt x="1" y="1"/>
                  </a:lnTo>
                  <a:lnTo>
                    <a:pt x="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4"/>
            <p:cNvSpPr/>
            <p:nvPr/>
          </p:nvSpPr>
          <p:spPr>
            <a:xfrm>
              <a:off x="8843764" y="4763387"/>
              <a:ext cx="124700" cy="45087"/>
            </a:xfrm>
            <a:custGeom>
              <a:rect b="b" l="l" r="r" t="t"/>
              <a:pathLst>
                <a:path extrusionOk="0" h="491" w="1358">
                  <a:moveTo>
                    <a:pt x="490" y="1"/>
                  </a:moveTo>
                  <a:cubicBezTo>
                    <a:pt x="410" y="1"/>
                    <a:pt x="340" y="11"/>
                    <a:pt x="270" y="31"/>
                  </a:cubicBezTo>
                  <a:cubicBezTo>
                    <a:pt x="240" y="51"/>
                    <a:pt x="200" y="61"/>
                    <a:pt x="180" y="71"/>
                  </a:cubicBezTo>
                  <a:cubicBezTo>
                    <a:pt x="150" y="81"/>
                    <a:pt x="130" y="91"/>
                    <a:pt x="110" y="101"/>
                  </a:cubicBezTo>
                  <a:cubicBezTo>
                    <a:pt x="100" y="111"/>
                    <a:pt x="90" y="121"/>
                    <a:pt x="80" y="121"/>
                  </a:cubicBezTo>
                  <a:cubicBezTo>
                    <a:pt x="70" y="131"/>
                    <a:pt x="70" y="131"/>
                    <a:pt x="60" y="131"/>
                  </a:cubicBezTo>
                  <a:lnTo>
                    <a:pt x="50" y="141"/>
                  </a:lnTo>
                  <a:lnTo>
                    <a:pt x="40" y="151"/>
                  </a:lnTo>
                  <a:cubicBezTo>
                    <a:pt x="10" y="171"/>
                    <a:pt x="0" y="211"/>
                    <a:pt x="0" y="241"/>
                  </a:cubicBezTo>
                  <a:lnTo>
                    <a:pt x="0" y="261"/>
                  </a:lnTo>
                  <a:cubicBezTo>
                    <a:pt x="10" y="311"/>
                    <a:pt x="40" y="340"/>
                    <a:pt x="80" y="360"/>
                  </a:cubicBezTo>
                  <a:lnTo>
                    <a:pt x="90" y="360"/>
                  </a:lnTo>
                  <a:cubicBezTo>
                    <a:pt x="90" y="360"/>
                    <a:pt x="110" y="371"/>
                    <a:pt x="120" y="371"/>
                  </a:cubicBezTo>
                  <a:lnTo>
                    <a:pt x="150" y="371"/>
                  </a:lnTo>
                  <a:lnTo>
                    <a:pt x="479" y="440"/>
                  </a:lnTo>
                  <a:cubicBezTo>
                    <a:pt x="570" y="460"/>
                    <a:pt x="639" y="471"/>
                    <a:pt x="709" y="480"/>
                  </a:cubicBezTo>
                  <a:cubicBezTo>
                    <a:pt x="779" y="491"/>
                    <a:pt x="839" y="491"/>
                    <a:pt x="899" y="491"/>
                  </a:cubicBezTo>
                  <a:lnTo>
                    <a:pt x="949" y="491"/>
                  </a:lnTo>
                  <a:cubicBezTo>
                    <a:pt x="1029" y="480"/>
                    <a:pt x="1109" y="471"/>
                    <a:pt x="1178" y="451"/>
                  </a:cubicBezTo>
                  <a:cubicBezTo>
                    <a:pt x="1208" y="440"/>
                    <a:pt x="1238" y="431"/>
                    <a:pt x="1268" y="411"/>
                  </a:cubicBezTo>
                  <a:cubicBezTo>
                    <a:pt x="1288" y="400"/>
                    <a:pt x="1318" y="391"/>
                    <a:pt x="1338" y="380"/>
                  </a:cubicBezTo>
                  <a:lnTo>
                    <a:pt x="1358" y="360"/>
                  </a:lnTo>
                  <a:lnTo>
                    <a:pt x="1348" y="360"/>
                  </a:lnTo>
                  <a:cubicBezTo>
                    <a:pt x="1308" y="360"/>
                    <a:pt x="1258" y="360"/>
                    <a:pt x="1208" y="351"/>
                  </a:cubicBezTo>
                  <a:lnTo>
                    <a:pt x="1168" y="351"/>
                  </a:lnTo>
                  <a:cubicBezTo>
                    <a:pt x="1089" y="340"/>
                    <a:pt x="1009" y="320"/>
                    <a:pt x="929" y="311"/>
                  </a:cubicBezTo>
                  <a:lnTo>
                    <a:pt x="570" y="241"/>
                  </a:lnTo>
                  <a:lnTo>
                    <a:pt x="550" y="241"/>
                  </a:lnTo>
                  <a:cubicBezTo>
                    <a:pt x="510" y="231"/>
                    <a:pt x="470" y="191"/>
                    <a:pt x="459" y="141"/>
                  </a:cubicBezTo>
                  <a:lnTo>
                    <a:pt x="459" y="121"/>
                  </a:lnTo>
                  <a:cubicBezTo>
                    <a:pt x="459" y="81"/>
                    <a:pt x="470" y="51"/>
                    <a:pt x="499" y="21"/>
                  </a:cubicBezTo>
                  <a:cubicBezTo>
                    <a:pt x="510" y="21"/>
                    <a:pt x="510" y="11"/>
                    <a:pt x="510" y="11"/>
                  </a:cubicBezTo>
                  <a:lnTo>
                    <a:pt x="519" y="11"/>
                  </a:lnTo>
                  <a:cubicBezTo>
                    <a:pt x="519" y="1"/>
                    <a:pt x="530" y="1"/>
                    <a:pt x="5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4"/>
            <p:cNvSpPr/>
            <p:nvPr/>
          </p:nvSpPr>
          <p:spPr>
            <a:xfrm>
              <a:off x="8889585" y="4764397"/>
              <a:ext cx="1010" cy="918"/>
            </a:xfrm>
            <a:custGeom>
              <a:rect b="b" l="l" r="r" t="t"/>
              <a:pathLst>
                <a:path extrusionOk="0" h="10" w="11">
                  <a:moveTo>
                    <a:pt x="11" y="0"/>
                  </a:moveTo>
                  <a:lnTo>
                    <a:pt x="0" y="10"/>
                  </a:lnTo>
                  <a:cubicBezTo>
                    <a:pt x="11" y="10"/>
                    <a:pt x="11" y="0"/>
                    <a:pt x="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4"/>
            <p:cNvSpPr/>
            <p:nvPr/>
          </p:nvSpPr>
          <p:spPr>
            <a:xfrm>
              <a:off x="8885912" y="4751541"/>
              <a:ext cx="124700" cy="44995"/>
            </a:xfrm>
            <a:custGeom>
              <a:rect b="b" l="l" r="r" t="t"/>
              <a:pathLst>
                <a:path extrusionOk="0" h="490" w="1358">
                  <a:moveTo>
                    <a:pt x="460" y="1"/>
                  </a:moveTo>
                  <a:cubicBezTo>
                    <a:pt x="390" y="10"/>
                    <a:pt x="320" y="21"/>
                    <a:pt x="260" y="41"/>
                  </a:cubicBezTo>
                  <a:lnTo>
                    <a:pt x="170" y="70"/>
                  </a:lnTo>
                  <a:cubicBezTo>
                    <a:pt x="140" y="90"/>
                    <a:pt x="120" y="100"/>
                    <a:pt x="100" y="110"/>
                  </a:cubicBezTo>
                  <a:cubicBezTo>
                    <a:pt x="91" y="110"/>
                    <a:pt x="80" y="120"/>
                    <a:pt x="71" y="130"/>
                  </a:cubicBezTo>
                  <a:cubicBezTo>
                    <a:pt x="71" y="130"/>
                    <a:pt x="60" y="130"/>
                    <a:pt x="60" y="140"/>
                  </a:cubicBezTo>
                  <a:lnTo>
                    <a:pt x="51" y="140"/>
                  </a:lnTo>
                  <a:lnTo>
                    <a:pt x="40" y="150"/>
                  </a:lnTo>
                  <a:cubicBezTo>
                    <a:pt x="11" y="180"/>
                    <a:pt x="0" y="210"/>
                    <a:pt x="0" y="250"/>
                  </a:cubicBezTo>
                  <a:lnTo>
                    <a:pt x="0" y="270"/>
                  </a:lnTo>
                  <a:cubicBezTo>
                    <a:pt x="11" y="320"/>
                    <a:pt x="51" y="360"/>
                    <a:pt x="91" y="370"/>
                  </a:cubicBezTo>
                  <a:lnTo>
                    <a:pt x="111" y="370"/>
                  </a:lnTo>
                  <a:lnTo>
                    <a:pt x="470" y="440"/>
                  </a:lnTo>
                  <a:cubicBezTo>
                    <a:pt x="550" y="449"/>
                    <a:pt x="630" y="469"/>
                    <a:pt x="709" y="480"/>
                  </a:cubicBezTo>
                  <a:lnTo>
                    <a:pt x="749" y="480"/>
                  </a:lnTo>
                  <a:cubicBezTo>
                    <a:pt x="799" y="489"/>
                    <a:pt x="849" y="489"/>
                    <a:pt x="889" y="489"/>
                  </a:cubicBezTo>
                  <a:lnTo>
                    <a:pt x="949" y="489"/>
                  </a:lnTo>
                  <a:cubicBezTo>
                    <a:pt x="1029" y="480"/>
                    <a:pt x="1109" y="469"/>
                    <a:pt x="1169" y="449"/>
                  </a:cubicBezTo>
                  <a:cubicBezTo>
                    <a:pt x="1209" y="440"/>
                    <a:pt x="1238" y="429"/>
                    <a:pt x="1258" y="409"/>
                  </a:cubicBezTo>
                  <a:cubicBezTo>
                    <a:pt x="1288" y="400"/>
                    <a:pt x="1318" y="390"/>
                    <a:pt x="1328" y="380"/>
                  </a:cubicBezTo>
                  <a:cubicBezTo>
                    <a:pt x="1338" y="370"/>
                    <a:pt x="1348" y="360"/>
                    <a:pt x="1358" y="360"/>
                  </a:cubicBezTo>
                  <a:lnTo>
                    <a:pt x="1348" y="360"/>
                  </a:lnTo>
                  <a:cubicBezTo>
                    <a:pt x="1298" y="360"/>
                    <a:pt x="1238" y="360"/>
                    <a:pt x="1178" y="350"/>
                  </a:cubicBezTo>
                  <a:lnTo>
                    <a:pt x="1158" y="350"/>
                  </a:lnTo>
                  <a:cubicBezTo>
                    <a:pt x="1078" y="340"/>
                    <a:pt x="999" y="320"/>
                    <a:pt x="929" y="310"/>
                  </a:cubicBezTo>
                  <a:lnTo>
                    <a:pt x="599" y="250"/>
                  </a:lnTo>
                  <a:cubicBezTo>
                    <a:pt x="590" y="250"/>
                    <a:pt x="579" y="240"/>
                    <a:pt x="570" y="240"/>
                  </a:cubicBezTo>
                  <a:lnTo>
                    <a:pt x="550" y="240"/>
                  </a:lnTo>
                  <a:cubicBezTo>
                    <a:pt x="499" y="230"/>
                    <a:pt x="460" y="190"/>
                    <a:pt x="450" y="140"/>
                  </a:cubicBezTo>
                  <a:lnTo>
                    <a:pt x="450" y="120"/>
                  </a:lnTo>
                  <a:cubicBezTo>
                    <a:pt x="450" y="80"/>
                    <a:pt x="470" y="41"/>
                    <a:pt x="499" y="21"/>
                  </a:cubicBezTo>
                  <a:lnTo>
                    <a:pt x="510" y="10"/>
                  </a:lnTo>
                  <a:cubicBezTo>
                    <a:pt x="519" y="10"/>
                    <a:pt x="519" y="1"/>
                    <a:pt x="5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4"/>
            <p:cNvSpPr/>
            <p:nvPr/>
          </p:nvSpPr>
          <p:spPr>
            <a:xfrm>
              <a:off x="9015204" y="4780926"/>
              <a:ext cx="20202" cy="3673"/>
            </a:xfrm>
            <a:custGeom>
              <a:rect b="b" l="l" r="r" t="t"/>
              <a:pathLst>
                <a:path extrusionOk="0" h="40" w="220">
                  <a:moveTo>
                    <a:pt x="220" y="0"/>
                  </a:moveTo>
                  <a:lnTo>
                    <a:pt x="220" y="0"/>
                  </a:lnTo>
                  <a:cubicBezTo>
                    <a:pt x="149" y="20"/>
                    <a:pt x="70" y="30"/>
                    <a:pt x="0" y="40"/>
                  </a:cubicBezTo>
                  <a:cubicBezTo>
                    <a:pt x="80" y="30"/>
                    <a:pt x="150" y="20"/>
                    <a:pt x="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4"/>
            <p:cNvSpPr/>
            <p:nvPr/>
          </p:nvSpPr>
          <p:spPr>
            <a:xfrm>
              <a:off x="8927142" y="4739604"/>
              <a:ext cx="124792" cy="44995"/>
            </a:xfrm>
            <a:custGeom>
              <a:rect b="b" l="l" r="r" t="t"/>
              <a:pathLst>
                <a:path extrusionOk="0" h="490" w="1359">
                  <a:moveTo>
                    <a:pt x="490" y="0"/>
                  </a:moveTo>
                  <a:cubicBezTo>
                    <a:pt x="410" y="0"/>
                    <a:pt x="330" y="20"/>
                    <a:pt x="260" y="40"/>
                  </a:cubicBezTo>
                  <a:lnTo>
                    <a:pt x="170" y="71"/>
                  </a:lnTo>
                  <a:cubicBezTo>
                    <a:pt x="150" y="91"/>
                    <a:pt x="121" y="100"/>
                    <a:pt x="110" y="111"/>
                  </a:cubicBezTo>
                  <a:cubicBezTo>
                    <a:pt x="101" y="120"/>
                    <a:pt x="90" y="120"/>
                    <a:pt x="81" y="131"/>
                  </a:cubicBezTo>
                  <a:cubicBezTo>
                    <a:pt x="70" y="131"/>
                    <a:pt x="70" y="140"/>
                    <a:pt x="61" y="140"/>
                  </a:cubicBezTo>
                  <a:lnTo>
                    <a:pt x="50" y="151"/>
                  </a:lnTo>
                  <a:cubicBezTo>
                    <a:pt x="21" y="171"/>
                    <a:pt x="1" y="210"/>
                    <a:pt x="1" y="250"/>
                  </a:cubicBezTo>
                  <a:lnTo>
                    <a:pt x="1" y="270"/>
                  </a:lnTo>
                  <a:cubicBezTo>
                    <a:pt x="11" y="320"/>
                    <a:pt x="50" y="360"/>
                    <a:pt x="101" y="370"/>
                  </a:cubicBezTo>
                  <a:lnTo>
                    <a:pt x="121" y="370"/>
                  </a:lnTo>
                  <a:cubicBezTo>
                    <a:pt x="130" y="370"/>
                    <a:pt x="141" y="380"/>
                    <a:pt x="150" y="380"/>
                  </a:cubicBezTo>
                  <a:lnTo>
                    <a:pt x="480" y="440"/>
                  </a:lnTo>
                  <a:cubicBezTo>
                    <a:pt x="550" y="450"/>
                    <a:pt x="629" y="470"/>
                    <a:pt x="709" y="480"/>
                  </a:cubicBezTo>
                  <a:lnTo>
                    <a:pt x="729" y="480"/>
                  </a:lnTo>
                  <a:cubicBezTo>
                    <a:pt x="789" y="490"/>
                    <a:pt x="849" y="490"/>
                    <a:pt x="899" y="490"/>
                  </a:cubicBezTo>
                  <a:lnTo>
                    <a:pt x="959" y="490"/>
                  </a:lnTo>
                  <a:cubicBezTo>
                    <a:pt x="1029" y="480"/>
                    <a:pt x="1109" y="470"/>
                    <a:pt x="1179" y="450"/>
                  </a:cubicBezTo>
                  <a:cubicBezTo>
                    <a:pt x="1208" y="440"/>
                    <a:pt x="1239" y="430"/>
                    <a:pt x="1268" y="410"/>
                  </a:cubicBezTo>
                  <a:cubicBezTo>
                    <a:pt x="1299" y="400"/>
                    <a:pt x="1319" y="390"/>
                    <a:pt x="1339" y="380"/>
                  </a:cubicBezTo>
                  <a:lnTo>
                    <a:pt x="1359" y="360"/>
                  </a:lnTo>
                  <a:lnTo>
                    <a:pt x="1348" y="360"/>
                  </a:lnTo>
                  <a:cubicBezTo>
                    <a:pt x="1299" y="360"/>
                    <a:pt x="1239" y="350"/>
                    <a:pt x="1169" y="350"/>
                  </a:cubicBezTo>
                  <a:cubicBezTo>
                    <a:pt x="1089" y="340"/>
                    <a:pt x="1009" y="320"/>
                    <a:pt x="939" y="310"/>
                  </a:cubicBezTo>
                  <a:lnTo>
                    <a:pt x="929" y="310"/>
                  </a:lnTo>
                  <a:lnTo>
                    <a:pt x="570" y="240"/>
                  </a:lnTo>
                  <a:lnTo>
                    <a:pt x="550" y="240"/>
                  </a:lnTo>
                  <a:cubicBezTo>
                    <a:pt x="530" y="230"/>
                    <a:pt x="510" y="230"/>
                    <a:pt x="490" y="210"/>
                  </a:cubicBezTo>
                  <a:cubicBezTo>
                    <a:pt x="470" y="200"/>
                    <a:pt x="460" y="171"/>
                    <a:pt x="450" y="151"/>
                  </a:cubicBezTo>
                  <a:cubicBezTo>
                    <a:pt x="440" y="100"/>
                    <a:pt x="460" y="51"/>
                    <a:pt x="500" y="20"/>
                  </a:cubicBezTo>
                  <a:lnTo>
                    <a:pt x="510" y="11"/>
                  </a:lnTo>
                  <a:cubicBezTo>
                    <a:pt x="520" y="11"/>
                    <a:pt x="520" y="0"/>
                    <a:pt x="5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4"/>
            <p:cNvSpPr/>
            <p:nvPr/>
          </p:nvSpPr>
          <p:spPr>
            <a:xfrm>
              <a:off x="8968097" y="4741440"/>
              <a:ext cx="5050" cy="17539"/>
            </a:xfrm>
            <a:custGeom>
              <a:rect b="b" l="l" r="r" t="t"/>
              <a:pathLst>
                <a:path extrusionOk="0" h="191" w="55">
                  <a:moveTo>
                    <a:pt x="54" y="0"/>
                  </a:moveTo>
                  <a:lnTo>
                    <a:pt x="54" y="0"/>
                  </a:lnTo>
                  <a:cubicBezTo>
                    <a:pt x="25" y="23"/>
                    <a:pt x="6" y="55"/>
                    <a:pt x="2" y="90"/>
                  </a:cubicBezTo>
                  <a:lnTo>
                    <a:pt x="2" y="90"/>
                  </a:lnTo>
                  <a:cubicBezTo>
                    <a:pt x="6" y="58"/>
                    <a:pt x="23" y="32"/>
                    <a:pt x="44" y="11"/>
                  </a:cubicBezTo>
                  <a:lnTo>
                    <a:pt x="54" y="0"/>
                  </a:lnTo>
                  <a:close/>
                  <a:moveTo>
                    <a:pt x="2" y="90"/>
                  </a:moveTo>
                  <a:lnTo>
                    <a:pt x="2" y="90"/>
                  </a:lnTo>
                  <a:cubicBezTo>
                    <a:pt x="1" y="103"/>
                    <a:pt x="1" y="116"/>
                    <a:pt x="4" y="131"/>
                  </a:cubicBezTo>
                  <a:cubicBezTo>
                    <a:pt x="1" y="117"/>
                    <a:pt x="1" y="103"/>
                    <a:pt x="2" y="90"/>
                  </a:cubicBezTo>
                  <a:close/>
                  <a:moveTo>
                    <a:pt x="4" y="131"/>
                  </a:moveTo>
                  <a:lnTo>
                    <a:pt x="4" y="131"/>
                  </a:lnTo>
                  <a:cubicBezTo>
                    <a:pt x="14" y="160"/>
                    <a:pt x="24" y="180"/>
                    <a:pt x="44" y="190"/>
                  </a:cubicBezTo>
                  <a:cubicBezTo>
                    <a:pt x="24" y="180"/>
                    <a:pt x="14" y="151"/>
                    <a:pt x="4" y="13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4"/>
            <p:cNvSpPr/>
            <p:nvPr/>
          </p:nvSpPr>
          <p:spPr>
            <a:xfrm>
              <a:off x="8967546" y="4727758"/>
              <a:ext cx="126537" cy="44903"/>
            </a:xfrm>
            <a:custGeom>
              <a:rect b="b" l="l" r="r" t="t"/>
              <a:pathLst>
                <a:path extrusionOk="0" h="489" w="1378">
                  <a:moveTo>
                    <a:pt x="499" y="0"/>
                  </a:moveTo>
                  <a:cubicBezTo>
                    <a:pt x="419" y="0"/>
                    <a:pt x="340" y="20"/>
                    <a:pt x="280" y="40"/>
                  </a:cubicBezTo>
                  <a:cubicBezTo>
                    <a:pt x="240" y="50"/>
                    <a:pt x="209" y="60"/>
                    <a:pt x="189" y="70"/>
                  </a:cubicBezTo>
                  <a:cubicBezTo>
                    <a:pt x="160" y="89"/>
                    <a:pt x="140" y="100"/>
                    <a:pt x="120" y="109"/>
                  </a:cubicBezTo>
                  <a:cubicBezTo>
                    <a:pt x="110" y="120"/>
                    <a:pt x="100" y="120"/>
                    <a:pt x="90" y="129"/>
                  </a:cubicBezTo>
                  <a:cubicBezTo>
                    <a:pt x="80" y="129"/>
                    <a:pt x="80" y="140"/>
                    <a:pt x="70" y="140"/>
                  </a:cubicBezTo>
                  <a:lnTo>
                    <a:pt x="60" y="149"/>
                  </a:lnTo>
                  <a:lnTo>
                    <a:pt x="50" y="160"/>
                  </a:lnTo>
                  <a:cubicBezTo>
                    <a:pt x="20" y="189"/>
                    <a:pt x="0" y="229"/>
                    <a:pt x="10" y="280"/>
                  </a:cubicBezTo>
                  <a:cubicBezTo>
                    <a:pt x="20" y="309"/>
                    <a:pt x="30" y="329"/>
                    <a:pt x="50" y="339"/>
                  </a:cubicBezTo>
                  <a:cubicBezTo>
                    <a:pt x="70" y="359"/>
                    <a:pt x="90" y="359"/>
                    <a:pt x="110" y="369"/>
                  </a:cubicBezTo>
                  <a:lnTo>
                    <a:pt x="130" y="369"/>
                  </a:lnTo>
                  <a:lnTo>
                    <a:pt x="489" y="439"/>
                  </a:lnTo>
                  <a:lnTo>
                    <a:pt x="499" y="439"/>
                  </a:lnTo>
                  <a:cubicBezTo>
                    <a:pt x="569" y="449"/>
                    <a:pt x="649" y="469"/>
                    <a:pt x="729" y="479"/>
                  </a:cubicBezTo>
                  <a:cubicBezTo>
                    <a:pt x="799" y="479"/>
                    <a:pt x="859" y="489"/>
                    <a:pt x="908" y="489"/>
                  </a:cubicBezTo>
                  <a:lnTo>
                    <a:pt x="968" y="489"/>
                  </a:lnTo>
                  <a:cubicBezTo>
                    <a:pt x="1048" y="479"/>
                    <a:pt x="1118" y="469"/>
                    <a:pt x="1188" y="449"/>
                  </a:cubicBezTo>
                  <a:cubicBezTo>
                    <a:pt x="1218" y="439"/>
                    <a:pt x="1248" y="429"/>
                    <a:pt x="1278" y="409"/>
                  </a:cubicBezTo>
                  <a:cubicBezTo>
                    <a:pt x="1307" y="399"/>
                    <a:pt x="1327" y="389"/>
                    <a:pt x="1347" y="379"/>
                  </a:cubicBezTo>
                  <a:cubicBezTo>
                    <a:pt x="1358" y="369"/>
                    <a:pt x="1367" y="359"/>
                    <a:pt x="1378" y="359"/>
                  </a:cubicBezTo>
                  <a:lnTo>
                    <a:pt x="1367" y="359"/>
                  </a:lnTo>
                  <a:cubicBezTo>
                    <a:pt x="1307" y="359"/>
                    <a:pt x="1248" y="359"/>
                    <a:pt x="1178" y="349"/>
                  </a:cubicBezTo>
                  <a:cubicBezTo>
                    <a:pt x="1098" y="339"/>
                    <a:pt x="1018" y="319"/>
                    <a:pt x="948" y="309"/>
                  </a:cubicBezTo>
                  <a:lnTo>
                    <a:pt x="589" y="240"/>
                  </a:lnTo>
                  <a:lnTo>
                    <a:pt x="559" y="240"/>
                  </a:lnTo>
                  <a:lnTo>
                    <a:pt x="549" y="229"/>
                  </a:lnTo>
                  <a:cubicBezTo>
                    <a:pt x="509" y="220"/>
                    <a:pt x="479" y="180"/>
                    <a:pt x="469" y="140"/>
                  </a:cubicBezTo>
                  <a:lnTo>
                    <a:pt x="469" y="120"/>
                  </a:lnTo>
                  <a:cubicBezTo>
                    <a:pt x="469" y="80"/>
                    <a:pt x="479" y="50"/>
                    <a:pt x="509" y="20"/>
                  </a:cubicBezTo>
                  <a:lnTo>
                    <a:pt x="529" y="10"/>
                  </a:lnTo>
                  <a:cubicBezTo>
                    <a:pt x="529" y="10"/>
                    <a:pt x="539" y="0"/>
                    <a:pt x="5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4"/>
            <p:cNvSpPr/>
            <p:nvPr/>
          </p:nvSpPr>
          <p:spPr>
            <a:xfrm>
              <a:off x="9027049" y="4715729"/>
              <a:ext cx="28558" cy="6612"/>
            </a:xfrm>
            <a:custGeom>
              <a:rect b="b" l="l" r="r" t="t"/>
              <a:pathLst>
                <a:path extrusionOk="0" h="72" w="311">
                  <a:moveTo>
                    <a:pt x="311" y="1"/>
                  </a:moveTo>
                  <a:cubicBezTo>
                    <a:pt x="231" y="1"/>
                    <a:pt x="151" y="21"/>
                    <a:pt x="81" y="41"/>
                  </a:cubicBezTo>
                  <a:cubicBezTo>
                    <a:pt x="51" y="51"/>
                    <a:pt x="21" y="61"/>
                    <a:pt x="1" y="71"/>
                  </a:cubicBezTo>
                  <a:cubicBezTo>
                    <a:pt x="21" y="61"/>
                    <a:pt x="51" y="51"/>
                    <a:pt x="81" y="41"/>
                  </a:cubicBezTo>
                  <a:cubicBezTo>
                    <a:pt x="151" y="21"/>
                    <a:pt x="231" y="1"/>
                    <a:pt x="3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4"/>
            <p:cNvSpPr/>
            <p:nvPr/>
          </p:nvSpPr>
          <p:spPr>
            <a:xfrm>
              <a:off x="9010520" y="4715729"/>
              <a:ext cx="124792" cy="45087"/>
            </a:xfrm>
            <a:custGeom>
              <a:rect b="b" l="l" r="r" t="t"/>
              <a:pathLst>
                <a:path extrusionOk="0" h="491" w="1359">
                  <a:moveTo>
                    <a:pt x="491" y="1"/>
                  </a:moveTo>
                  <a:cubicBezTo>
                    <a:pt x="411" y="1"/>
                    <a:pt x="331" y="21"/>
                    <a:pt x="261" y="41"/>
                  </a:cubicBezTo>
                  <a:cubicBezTo>
                    <a:pt x="231" y="51"/>
                    <a:pt x="201" y="61"/>
                    <a:pt x="181" y="71"/>
                  </a:cubicBezTo>
                  <a:lnTo>
                    <a:pt x="171" y="71"/>
                  </a:lnTo>
                  <a:cubicBezTo>
                    <a:pt x="141" y="91"/>
                    <a:pt x="121" y="101"/>
                    <a:pt x="101" y="111"/>
                  </a:cubicBezTo>
                  <a:cubicBezTo>
                    <a:pt x="91" y="121"/>
                    <a:pt x="81" y="121"/>
                    <a:pt x="81" y="131"/>
                  </a:cubicBezTo>
                  <a:cubicBezTo>
                    <a:pt x="71" y="131"/>
                    <a:pt x="61" y="141"/>
                    <a:pt x="61" y="141"/>
                  </a:cubicBezTo>
                  <a:lnTo>
                    <a:pt x="41" y="151"/>
                  </a:lnTo>
                  <a:cubicBezTo>
                    <a:pt x="11" y="181"/>
                    <a:pt x="1" y="211"/>
                    <a:pt x="1" y="251"/>
                  </a:cubicBezTo>
                  <a:lnTo>
                    <a:pt x="1" y="271"/>
                  </a:lnTo>
                  <a:cubicBezTo>
                    <a:pt x="11" y="311"/>
                    <a:pt x="41" y="351"/>
                    <a:pt x="81" y="360"/>
                  </a:cubicBezTo>
                  <a:lnTo>
                    <a:pt x="91" y="371"/>
                  </a:lnTo>
                  <a:lnTo>
                    <a:pt x="121" y="371"/>
                  </a:lnTo>
                  <a:lnTo>
                    <a:pt x="480" y="440"/>
                  </a:lnTo>
                  <a:cubicBezTo>
                    <a:pt x="550" y="450"/>
                    <a:pt x="630" y="470"/>
                    <a:pt x="710" y="480"/>
                  </a:cubicBezTo>
                  <a:cubicBezTo>
                    <a:pt x="780" y="490"/>
                    <a:pt x="839" y="490"/>
                    <a:pt x="899" y="490"/>
                  </a:cubicBezTo>
                  <a:lnTo>
                    <a:pt x="950" y="490"/>
                  </a:lnTo>
                  <a:cubicBezTo>
                    <a:pt x="1030" y="480"/>
                    <a:pt x="1099" y="470"/>
                    <a:pt x="1169" y="450"/>
                  </a:cubicBezTo>
                  <a:lnTo>
                    <a:pt x="1259" y="420"/>
                  </a:lnTo>
                  <a:cubicBezTo>
                    <a:pt x="1289" y="411"/>
                    <a:pt x="1309" y="391"/>
                    <a:pt x="1329" y="380"/>
                  </a:cubicBezTo>
                  <a:cubicBezTo>
                    <a:pt x="1339" y="380"/>
                    <a:pt x="1349" y="371"/>
                    <a:pt x="1359" y="360"/>
                  </a:cubicBezTo>
                  <a:cubicBezTo>
                    <a:pt x="1299" y="360"/>
                    <a:pt x="1239" y="360"/>
                    <a:pt x="1159" y="351"/>
                  </a:cubicBezTo>
                  <a:cubicBezTo>
                    <a:pt x="1089" y="340"/>
                    <a:pt x="1010" y="320"/>
                    <a:pt x="930" y="311"/>
                  </a:cubicBezTo>
                  <a:lnTo>
                    <a:pt x="570" y="240"/>
                  </a:lnTo>
                  <a:lnTo>
                    <a:pt x="550" y="240"/>
                  </a:lnTo>
                  <a:cubicBezTo>
                    <a:pt x="510" y="231"/>
                    <a:pt x="471" y="191"/>
                    <a:pt x="460" y="141"/>
                  </a:cubicBezTo>
                  <a:cubicBezTo>
                    <a:pt x="460" y="141"/>
                    <a:pt x="451" y="131"/>
                    <a:pt x="451" y="121"/>
                  </a:cubicBezTo>
                  <a:cubicBezTo>
                    <a:pt x="451" y="81"/>
                    <a:pt x="471" y="51"/>
                    <a:pt x="500" y="21"/>
                  </a:cubicBezTo>
                  <a:lnTo>
                    <a:pt x="510" y="11"/>
                  </a:lnTo>
                  <a:cubicBezTo>
                    <a:pt x="520" y="11"/>
                    <a:pt x="530" y="1"/>
                    <a:pt x="5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4"/>
            <p:cNvSpPr/>
            <p:nvPr/>
          </p:nvSpPr>
          <p:spPr>
            <a:xfrm>
              <a:off x="9057352" y="4713892"/>
              <a:ext cx="4591" cy="2938"/>
            </a:xfrm>
            <a:custGeom>
              <a:rect b="b" l="l" r="r" t="t"/>
              <a:pathLst>
                <a:path extrusionOk="0" h="32" w="50">
                  <a:moveTo>
                    <a:pt x="50" y="1"/>
                  </a:moveTo>
                  <a:cubicBezTo>
                    <a:pt x="40" y="1"/>
                    <a:pt x="30" y="11"/>
                    <a:pt x="20" y="21"/>
                  </a:cubicBezTo>
                  <a:cubicBezTo>
                    <a:pt x="20" y="21"/>
                    <a:pt x="20" y="21"/>
                    <a:pt x="20" y="21"/>
                  </a:cubicBezTo>
                  <a:lnTo>
                    <a:pt x="20" y="21"/>
                  </a:lnTo>
                  <a:cubicBezTo>
                    <a:pt x="33" y="14"/>
                    <a:pt x="44" y="8"/>
                    <a:pt x="50" y="1"/>
                  </a:cubicBezTo>
                  <a:close/>
                  <a:moveTo>
                    <a:pt x="20" y="21"/>
                  </a:moveTo>
                  <a:cubicBezTo>
                    <a:pt x="14" y="24"/>
                    <a:pt x="7" y="28"/>
                    <a:pt x="0" y="31"/>
                  </a:cubicBezTo>
                  <a:cubicBezTo>
                    <a:pt x="10" y="31"/>
                    <a:pt x="20" y="21"/>
                    <a:pt x="20" y="2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4"/>
            <p:cNvSpPr/>
            <p:nvPr/>
          </p:nvSpPr>
          <p:spPr>
            <a:xfrm>
              <a:off x="9051842" y="4703883"/>
              <a:ext cx="124792" cy="44995"/>
            </a:xfrm>
            <a:custGeom>
              <a:rect b="b" l="l" r="r" t="t"/>
              <a:pathLst>
                <a:path extrusionOk="0" h="490" w="1359">
                  <a:moveTo>
                    <a:pt x="509" y="0"/>
                  </a:moveTo>
                  <a:cubicBezTo>
                    <a:pt x="420" y="0"/>
                    <a:pt x="350" y="20"/>
                    <a:pt x="280" y="40"/>
                  </a:cubicBezTo>
                  <a:cubicBezTo>
                    <a:pt x="240" y="50"/>
                    <a:pt x="210" y="60"/>
                    <a:pt x="190" y="70"/>
                  </a:cubicBezTo>
                  <a:lnTo>
                    <a:pt x="180" y="70"/>
                  </a:lnTo>
                  <a:cubicBezTo>
                    <a:pt x="150" y="90"/>
                    <a:pt x="130" y="100"/>
                    <a:pt x="110" y="110"/>
                  </a:cubicBezTo>
                  <a:cubicBezTo>
                    <a:pt x="100" y="120"/>
                    <a:pt x="80" y="130"/>
                    <a:pt x="60" y="140"/>
                  </a:cubicBezTo>
                  <a:lnTo>
                    <a:pt x="50" y="150"/>
                  </a:lnTo>
                  <a:cubicBezTo>
                    <a:pt x="21" y="180"/>
                    <a:pt x="1" y="210"/>
                    <a:pt x="1" y="250"/>
                  </a:cubicBezTo>
                  <a:cubicBezTo>
                    <a:pt x="1" y="260"/>
                    <a:pt x="10" y="270"/>
                    <a:pt x="10" y="270"/>
                  </a:cubicBezTo>
                  <a:cubicBezTo>
                    <a:pt x="21" y="320"/>
                    <a:pt x="60" y="360"/>
                    <a:pt x="100" y="369"/>
                  </a:cubicBezTo>
                  <a:lnTo>
                    <a:pt x="120" y="369"/>
                  </a:lnTo>
                  <a:lnTo>
                    <a:pt x="480" y="440"/>
                  </a:lnTo>
                  <a:cubicBezTo>
                    <a:pt x="560" y="449"/>
                    <a:pt x="639" y="469"/>
                    <a:pt x="709" y="480"/>
                  </a:cubicBezTo>
                  <a:cubicBezTo>
                    <a:pt x="789" y="489"/>
                    <a:pt x="859" y="489"/>
                    <a:pt x="919" y="489"/>
                  </a:cubicBezTo>
                  <a:lnTo>
                    <a:pt x="949" y="489"/>
                  </a:lnTo>
                  <a:cubicBezTo>
                    <a:pt x="1028" y="489"/>
                    <a:pt x="1108" y="480"/>
                    <a:pt x="1168" y="460"/>
                  </a:cubicBezTo>
                  <a:cubicBezTo>
                    <a:pt x="1208" y="449"/>
                    <a:pt x="1238" y="440"/>
                    <a:pt x="1258" y="429"/>
                  </a:cubicBezTo>
                  <a:cubicBezTo>
                    <a:pt x="1288" y="420"/>
                    <a:pt x="1308" y="409"/>
                    <a:pt x="1328" y="400"/>
                  </a:cubicBezTo>
                  <a:cubicBezTo>
                    <a:pt x="1338" y="389"/>
                    <a:pt x="1348" y="380"/>
                    <a:pt x="1358" y="380"/>
                  </a:cubicBezTo>
                  <a:cubicBezTo>
                    <a:pt x="1308" y="380"/>
                    <a:pt x="1238" y="369"/>
                    <a:pt x="1168" y="360"/>
                  </a:cubicBezTo>
                  <a:cubicBezTo>
                    <a:pt x="1088" y="349"/>
                    <a:pt x="1019" y="330"/>
                    <a:pt x="949" y="320"/>
                  </a:cubicBezTo>
                  <a:lnTo>
                    <a:pt x="620" y="250"/>
                  </a:lnTo>
                  <a:cubicBezTo>
                    <a:pt x="609" y="250"/>
                    <a:pt x="600" y="240"/>
                    <a:pt x="589" y="240"/>
                  </a:cubicBezTo>
                  <a:lnTo>
                    <a:pt x="560" y="240"/>
                  </a:lnTo>
                  <a:lnTo>
                    <a:pt x="549" y="230"/>
                  </a:lnTo>
                  <a:cubicBezTo>
                    <a:pt x="540" y="230"/>
                    <a:pt x="520" y="220"/>
                    <a:pt x="509" y="210"/>
                  </a:cubicBezTo>
                  <a:cubicBezTo>
                    <a:pt x="489" y="190"/>
                    <a:pt x="480" y="170"/>
                    <a:pt x="469" y="140"/>
                  </a:cubicBezTo>
                  <a:cubicBezTo>
                    <a:pt x="469" y="100"/>
                    <a:pt x="480" y="50"/>
                    <a:pt x="509" y="30"/>
                  </a:cubicBezTo>
                  <a:lnTo>
                    <a:pt x="520" y="20"/>
                  </a:lnTo>
                  <a:cubicBezTo>
                    <a:pt x="529" y="20"/>
                    <a:pt x="540" y="10"/>
                    <a:pt x="540" y="10"/>
                  </a:cubicBezTo>
                  <a:lnTo>
                    <a:pt x="5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4"/>
            <p:cNvSpPr/>
            <p:nvPr/>
          </p:nvSpPr>
          <p:spPr>
            <a:xfrm>
              <a:off x="9099500" y="4704802"/>
              <a:ext cx="1928" cy="1010"/>
            </a:xfrm>
            <a:custGeom>
              <a:rect b="b" l="l" r="r" t="t"/>
              <a:pathLst>
                <a:path extrusionOk="0" h="11" w="21">
                  <a:moveTo>
                    <a:pt x="21" y="0"/>
                  </a:moveTo>
                  <a:lnTo>
                    <a:pt x="1" y="10"/>
                  </a:lnTo>
                  <a:cubicBezTo>
                    <a:pt x="10" y="10"/>
                    <a:pt x="21"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4"/>
            <p:cNvSpPr/>
            <p:nvPr/>
          </p:nvSpPr>
          <p:spPr>
            <a:xfrm>
              <a:off x="9094909" y="4692864"/>
              <a:ext cx="123874" cy="45913"/>
            </a:xfrm>
            <a:custGeom>
              <a:rect b="b" l="l" r="r" t="t"/>
              <a:pathLst>
                <a:path extrusionOk="0" h="500" w="1349">
                  <a:moveTo>
                    <a:pt x="519" y="1"/>
                  </a:moveTo>
                  <a:cubicBezTo>
                    <a:pt x="450" y="1"/>
                    <a:pt x="380" y="10"/>
                    <a:pt x="310" y="21"/>
                  </a:cubicBezTo>
                  <a:cubicBezTo>
                    <a:pt x="300" y="30"/>
                    <a:pt x="290" y="30"/>
                    <a:pt x="290" y="30"/>
                  </a:cubicBezTo>
                  <a:cubicBezTo>
                    <a:pt x="250" y="41"/>
                    <a:pt x="220" y="50"/>
                    <a:pt x="190" y="61"/>
                  </a:cubicBezTo>
                  <a:cubicBezTo>
                    <a:pt x="160" y="81"/>
                    <a:pt x="140" y="90"/>
                    <a:pt x="120" y="101"/>
                  </a:cubicBezTo>
                  <a:cubicBezTo>
                    <a:pt x="111" y="110"/>
                    <a:pt x="100" y="110"/>
                    <a:pt x="80" y="120"/>
                  </a:cubicBezTo>
                  <a:lnTo>
                    <a:pt x="71" y="130"/>
                  </a:lnTo>
                  <a:lnTo>
                    <a:pt x="51" y="140"/>
                  </a:lnTo>
                  <a:lnTo>
                    <a:pt x="40" y="150"/>
                  </a:lnTo>
                  <a:cubicBezTo>
                    <a:pt x="11" y="170"/>
                    <a:pt x="0" y="220"/>
                    <a:pt x="0" y="260"/>
                  </a:cubicBezTo>
                  <a:cubicBezTo>
                    <a:pt x="11" y="290"/>
                    <a:pt x="20" y="310"/>
                    <a:pt x="40" y="330"/>
                  </a:cubicBezTo>
                  <a:cubicBezTo>
                    <a:pt x="51" y="340"/>
                    <a:pt x="71" y="350"/>
                    <a:pt x="80" y="350"/>
                  </a:cubicBezTo>
                  <a:lnTo>
                    <a:pt x="91" y="360"/>
                  </a:lnTo>
                  <a:lnTo>
                    <a:pt x="120" y="360"/>
                  </a:lnTo>
                  <a:cubicBezTo>
                    <a:pt x="131" y="360"/>
                    <a:pt x="140" y="370"/>
                    <a:pt x="151" y="370"/>
                  </a:cubicBezTo>
                  <a:lnTo>
                    <a:pt x="480" y="440"/>
                  </a:lnTo>
                  <a:cubicBezTo>
                    <a:pt x="550" y="450"/>
                    <a:pt x="619" y="469"/>
                    <a:pt x="699" y="480"/>
                  </a:cubicBezTo>
                  <a:cubicBezTo>
                    <a:pt x="769" y="489"/>
                    <a:pt x="839" y="500"/>
                    <a:pt x="889" y="500"/>
                  </a:cubicBezTo>
                  <a:lnTo>
                    <a:pt x="929" y="500"/>
                  </a:lnTo>
                  <a:cubicBezTo>
                    <a:pt x="1009" y="500"/>
                    <a:pt x="1089" y="489"/>
                    <a:pt x="1149" y="469"/>
                  </a:cubicBezTo>
                  <a:cubicBezTo>
                    <a:pt x="1189" y="460"/>
                    <a:pt x="1218" y="450"/>
                    <a:pt x="1238" y="440"/>
                  </a:cubicBezTo>
                  <a:cubicBezTo>
                    <a:pt x="1269" y="430"/>
                    <a:pt x="1289" y="420"/>
                    <a:pt x="1308" y="410"/>
                  </a:cubicBezTo>
                  <a:cubicBezTo>
                    <a:pt x="1328" y="410"/>
                    <a:pt x="1338" y="400"/>
                    <a:pt x="1348" y="400"/>
                  </a:cubicBezTo>
                  <a:cubicBezTo>
                    <a:pt x="1298" y="390"/>
                    <a:pt x="1238" y="390"/>
                    <a:pt x="1178" y="380"/>
                  </a:cubicBezTo>
                  <a:cubicBezTo>
                    <a:pt x="1178" y="370"/>
                    <a:pt x="1169" y="370"/>
                    <a:pt x="1158" y="370"/>
                  </a:cubicBezTo>
                  <a:cubicBezTo>
                    <a:pt x="1089" y="360"/>
                    <a:pt x="1019" y="340"/>
                    <a:pt x="949" y="320"/>
                  </a:cubicBezTo>
                  <a:lnTo>
                    <a:pt x="939" y="320"/>
                  </a:lnTo>
                  <a:cubicBezTo>
                    <a:pt x="869" y="300"/>
                    <a:pt x="809" y="290"/>
                    <a:pt x="759" y="280"/>
                  </a:cubicBezTo>
                  <a:lnTo>
                    <a:pt x="630" y="250"/>
                  </a:lnTo>
                  <a:cubicBezTo>
                    <a:pt x="619" y="240"/>
                    <a:pt x="610" y="240"/>
                    <a:pt x="599" y="240"/>
                  </a:cubicBezTo>
                  <a:cubicBezTo>
                    <a:pt x="599" y="240"/>
                    <a:pt x="579" y="230"/>
                    <a:pt x="570" y="230"/>
                  </a:cubicBezTo>
                  <a:lnTo>
                    <a:pt x="559" y="230"/>
                  </a:lnTo>
                  <a:cubicBezTo>
                    <a:pt x="550" y="230"/>
                    <a:pt x="550" y="230"/>
                    <a:pt x="539" y="220"/>
                  </a:cubicBezTo>
                  <a:lnTo>
                    <a:pt x="530" y="220"/>
                  </a:lnTo>
                  <a:cubicBezTo>
                    <a:pt x="510" y="200"/>
                    <a:pt x="490" y="170"/>
                    <a:pt x="480" y="140"/>
                  </a:cubicBezTo>
                  <a:cubicBezTo>
                    <a:pt x="470" y="90"/>
                    <a:pt x="499" y="41"/>
                    <a:pt x="539" y="10"/>
                  </a:cubicBezTo>
                  <a:lnTo>
                    <a:pt x="550" y="10"/>
                  </a:lnTo>
                  <a:lnTo>
                    <a:pt x="5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4"/>
            <p:cNvSpPr/>
            <p:nvPr/>
          </p:nvSpPr>
          <p:spPr>
            <a:xfrm>
              <a:off x="9138710" y="4693782"/>
              <a:ext cx="11295" cy="19375"/>
            </a:xfrm>
            <a:custGeom>
              <a:rect b="b" l="l" r="r" t="t"/>
              <a:pathLst>
                <a:path extrusionOk="0" h="211" w="123">
                  <a:moveTo>
                    <a:pt x="62" y="0"/>
                  </a:moveTo>
                  <a:cubicBezTo>
                    <a:pt x="28" y="27"/>
                    <a:pt x="1" y="68"/>
                    <a:pt x="1" y="111"/>
                  </a:cubicBezTo>
                  <a:lnTo>
                    <a:pt x="1" y="111"/>
                  </a:lnTo>
                  <a:cubicBezTo>
                    <a:pt x="1" y="68"/>
                    <a:pt x="28" y="28"/>
                    <a:pt x="62" y="11"/>
                  </a:cubicBezTo>
                  <a:lnTo>
                    <a:pt x="122" y="110"/>
                  </a:lnTo>
                  <a:lnTo>
                    <a:pt x="62" y="0"/>
                  </a:lnTo>
                  <a:close/>
                  <a:moveTo>
                    <a:pt x="1" y="111"/>
                  </a:moveTo>
                  <a:cubicBezTo>
                    <a:pt x="1" y="117"/>
                    <a:pt x="1" y="123"/>
                    <a:pt x="2" y="130"/>
                  </a:cubicBezTo>
                  <a:lnTo>
                    <a:pt x="2" y="130"/>
                  </a:lnTo>
                  <a:cubicBezTo>
                    <a:pt x="1" y="124"/>
                    <a:pt x="1" y="117"/>
                    <a:pt x="1" y="111"/>
                  </a:cubicBezTo>
                  <a:close/>
                  <a:moveTo>
                    <a:pt x="3" y="130"/>
                  </a:moveTo>
                  <a:cubicBezTo>
                    <a:pt x="13" y="170"/>
                    <a:pt x="33" y="190"/>
                    <a:pt x="53" y="210"/>
                  </a:cubicBezTo>
                  <a:cubicBezTo>
                    <a:pt x="33" y="190"/>
                    <a:pt x="13" y="160"/>
                    <a:pt x="3" y="13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4"/>
            <p:cNvSpPr/>
            <p:nvPr/>
          </p:nvSpPr>
          <p:spPr>
            <a:xfrm>
              <a:off x="9246147" y="4720412"/>
              <a:ext cx="12948" cy="6428"/>
            </a:xfrm>
            <a:custGeom>
              <a:rect b="b" l="l" r="r" t="t"/>
              <a:pathLst>
                <a:path extrusionOk="0" h="70" w="141">
                  <a:moveTo>
                    <a:pt x="1" y="0"/>
                  </a:moveTo>
                  <a:lnTo>
                    <a:pt x="1" y="70"/>
                  </a:lnTo>
                  <a:lnTo>
                    <a:pt x="41" y="70"/>
                  </a:lnTo>
                  <a:cubicBezTo>
                    <a:pt x="61" y="60"/>
                    <a:pt x="90" y="50"/>
                    <a:pt x="110" y="40"/>
                  </a:cubicBezTo>
                  <a:cubicBezTo>
                    <a:pt x="121" y="40"/>
                    <a:pt x="130" y="30"/>
                    <a:pt x="141" y="30"/>
                  </a:cubicBezTo>
                  <a:lnTo>
                    <a:pt x="130" y="30"/>
                  </a:lnTo>
                  <a:cubicBezTo>
                    <a:pt x="110" y="20"/>
                    <a:pt x="90" y="20"/>
                    <a:pt x="70" y="20"/>
                  </a:cubicBezTo>
                  <a:cubicBezTo>
                    <a:pt x="50" y="10"/>
                    <a:pt x="30"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4"/>
            <p:cNvSpPr/>
            <p:nvPr/>
          </p:nvSpPr>
          <p:spPr>
            <a:xfrm>
              <a:off x="9246147" y="4720412"/>
              <a:ext cx="92" cy="6428"/>
            </a:xfrm>
            <a:custGeom>
              <a:rect b="b" l="l" r="r" t="t"/>
              <a:pathLst>
                <a:path extrusionOk="0" h="70" w="1">
                  <a:moveTo>
                    <a:pt x="1" y="0"/>
                  </a:moveTo>
                  <a:lnTo>
                    <a:pt x="1" y="70"/>
                  </a:lnTo>
                  <a:lnTo>
                    <a:pt x="1" y="70"/>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4"/>
            <p:cNvSpPr/>
            <p:nvPr/>
          </p:nvSpPr>
          <p:spPr>
            <a:xfrm>
              <a:off x="9137976" y="4681845"/>
              <a:ext cx="108263" cy="47750"/>
            </a:xfrm>
            <a:custGeom>
              <a:rect b="b" l="l" r="r" t="t"/>
              <a:pathLst>
                <a:path extrusionOk="0" h="520" w="1179">
                  <a:moveTo>
                    <a:pt x="540" y="1"/>
                  </a:moveTo>
                  <a:cubicBezTo>
                    <a:pt x="450" y="1"/>
                    <a:pt x="380" y="10"/>
                    <a:pt x="320" y="30"/>
                  </a:cubicBezTo>
                  <a:cubicBezTo>
                    <a:pt x="290" y="41"/>
                    <a:pt x="250" y="50"/>
                    <a:pt x="221" y="61"/>
                  </a:cubicBezTo>
                  <a:cubicBezTo>
                    <a:pt x="190" y="70"/>
                    <a:pt x="161" y="81"/>
                    <a:pt x="141" y="90"/>
                  </a:cubicBezTo>
                  <a:cubicBezTo>
                    <a:pt x="130" y="101"/>
                    <a:pt x="110" y="110"/>
                    <a:pt x="101" y="121"/>
                  </a:cubicBezTo>
                  <a:lnTo>
                    <a:pt x="81" y="121"/>
                  </a:lnTo>
                  <a:lnTo>
                    <a:pt x="81" y="130"/>
                  </a:lnTo>
                  <a:lnTo>
                    <a:pt x="70" y="130"/>
                  </a:lnTo>
                  <a:lnTo>
                    <a:pt x="130" y="240"/>
                  </a:lnTo>
                  <a:lnTo>
                    <a:pt x="70" y="141"/>
                  </a:lnTo>
                  <a:cubicBezTo>
                    <a:pt x="30" y="161"/>
                    <a:pt x="1" y="210"/>
                    <a:pt x="11" y="260"/>
                  </a:cubicBezTo>
                  <a:cubicBezTo>
                    <a:pt x="21" y="300"/>
                    <a:pt x="41" y="320"/>
                    <a:pt x="61" y="340"/>
                  </a:cubicBezTo>
                  <a:lnTo>
                    <a:pt x="70" y="340"/>
                  </a:lnTo>
                  <a:cubicBezTo>
                    <a:pt x="81" y="350"/>
                    <a:pt x="81" y="350"/>
                    <a:pt x="90" y="350"/>
                  </a:cubicBezTo>
                  <a:lnTo>
                    <a:pt x="101" y="350"/>
                  </a:lnTo>
                  <a:cubicBezTo>
                    <a:pt x="110" y="350"/>
                    <a:pt x="130" y="360"/>
                    <a:pt x="130" y="360"/>
                  </a:cubicBezTo>
                  <a:cubicBezTo>
                    <a:pt x="141" y="360"/>
                    <a:pt x="150" y="360"/>
                    <a:pt x="161" y="370"/>
                  </a:cubicBezTo>
                  <a:lnTo>
                    <a:pt x="290" y="400"/>
                  </a:lnTo>
                  <a:cubicBezTo>
                    <a:pt x="340" y="410"/>
                    <a:pt x="400" y="420"/>
                    <a:pt x="470" y="440"/>
                  </a:cubicBezTo>
                  <a:lnTo>
                    <a:pt x="480" y="440"/>
                  </a:lnTo>
                  <a:cubicBezTo>
                    <a:pt x="550" y="460"/>
                    <a:pt x="620" y="480"/>
                    <a:pt x="689" y="490"/>
                  </a:cubicBezTo>
                  <a:cubicBezTo>
                    <a:pt x="700" y="490"/>
                    <a:pt x="709" y="490"/>
                    <a:pt x="709" y="500"/>
                  </a:cubicBezTo>
                  <a:cubicBezTo>
                    <a:pt x="769" y="510"/>
                    <a:pt x="829" y="510"/>
                    <a:pt x="879" y="520"/>
                  </a:cubicBezTo>
                  <a:lnTo>
                    <a:pt x="969" y="520"/>
                  </a:lnTo>
                  <a:cubicBezTo>
                    <a:pt x="1029" y="520"/>
                    <a:pt x="1079" y="520"/>
                    <a:pt x="1129" y="510"/>
                  </a:cubicBezTo>
                  <a:cubicBezTo>
                    <a:pt x="1149" y="500"/>
                    <a:pt x="1169" y="500"/>
                    <a:pt x="1179" y="490"/>
                  </a:cubicBezTo>
                  <a:lnTo>
                    <a:pt x="1179" y="420"/>
                  </a:lnTo>
                  <a:cubicBezTo>
                    <a:pt x="1169" y="410"/>
                    <a:pt x="1159" y="410"/>
                    <a:pt x="1149" y="410"/>
                  </a:cubicBezTo>
                  <a:lnTo>
                    <a:pt x="959" y="340"/>
                  </a:lnTo>
                  <a:cubicBezTo>
                    <a:pt x="899" y="330"/>
                    <a:pt x="849" y="310"/>
                    <a:pt x="789" y="290"/>
                  </a:cubicBezTo>
                  <a:cubicBezTo>
                    <a:pt x="769" y="280"/>
                    <a:pt x="740" y="280"/>
                    <a:pt x="720" y="270"/>
                  </a:cubicBezTo>
                  <a:lnTo>
                    <a:pt x="669" y="260"/>
                  </a:lnTo>
                  <a:cubicBezTo>
                    <a:pt x="660" y="250"/>
                    <a:pt x="649" y="250"/>
                    <a:pt x="640" y="250"/>
                  </a:cubicBezTo>
                  <a:lnTo>
                    <a:pt x="620" y="240"/>
                  </a:lnTo>
                  <a:cubicBezTo>
                    <a:pt x="570" y="230"/>
                    <a:pt x="540" y="190"/>
                    <a:pt x="530" y="141"/>
                  </a:cubicBezTo>
                  <a:cubicBezTo>
                    <a:pt x="530" y="90"/>
                    <a:pt x="550" y="50"/>
                    <a:pt x="590" y="21"/>
                  </a:cubicBezTo>
                  <a:lnTo>
                    <a:pt x="600" y="21"/>
                  </a:lnTo>
                  <a:lnTo>
                    <a:pt x="609" y="10"/>
                  </a:lnTo>
                  <a:cubicBezTo>
                    <a:pt x="620" y="10"/>
                    <a:pt x="620" y="10"/>
                    <a:pt x="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4"/>
            <p:cNvSpPr/>
            <p:nvPr/>
          </p:nvSpPr>
          <p:spPr>
            <a:xfrm>
              <a:off x="9246147" y="4696537"/>
              <a:ext cx="18457" cy="5601"/>
            </a:xfrm>
            <a:custGeom>
              <a:rect b="b" l="l" r="r" t="t"/>
              <a:pathLst>
                <a:path extrusionOk="0" h="61" w="201">
                  <a:moveTo>
                    <a:pt x="1" y="1"/>
                  </a:moveTo>
                  <a:lnTo>
                    <a:pt x="50" y="21"/>
                  </a:lnTo>
                  <a:cubicBezTo>
                    <a:pt x="81" y="30"/>
                    <a:pt x="101" y="41"/>
                    <a:pt x="130" y="41"/>
                  </a:cubicBezTo>
                  <a:cubicBezTo>
                    <a:pt x="141" y="50"/>
                    <a:pt x="161" y="50"/>
                    <a:pt x="170" y="50"/>
                  </a:cubicBezTo>
                  <a:cubicBezTo>
                    <a:pt x="173" y="50"/>
                    <a:pt x="175" y="50"/>
                    <a:pt x="178" y="50"/>
                  </a:cubicBezTo>
                  <a:lnTo>
                    <a:pt x="178" y="50"/>
                  </a:lnTo>
                  <a:cubicBezTo>
                    <a:pt x="161" y="44"/>
                    <a:pt x="144" y="37"/>
                    <a:pt x="130" y="30"/>
                  </a:cubicBezTo>
                  <a:cubicBezTo>
                    <a:pt x="101" y="21"/>
                    <a:pt x="70" y="10"/>
                    <a:pt x="41" y="10"/>
                  </a:cubicBezTo>
                  <a:cubicBezTo>
                    <a:pt x="30" y="1"/>
                    <a:pt x="21" y="1"/>
                    <a:pt x="1" y="1"/>
                  </a:cubicBezTo>
                  <a:close/>
                  <a:moveTo>
                    <a:pt x="178" y="50"/>
                  </a:moveTo>
                  <a:cubicBezTo>
                    <a:pt x="186" y="54"/>
                    <a:pt x="194" y="57"/>
                    <a:pt x="201" y="61"/>
                  </a:cubicBezTo>
                  <a:cubicBezTo>
                    <a:pt x="193" y="53"/>
                    <a:pt x="185" y="51"/>
                    <a:pt x="178" y="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4"/>
            <p:cNvSpPr/>
            <p:nvPr/>
          </p:nvSpPr>
          <p:spPr>
            <a:xfrm>
              <a:off x="9246147" y="4696537"/>
              <a:ext cx="92" cy="92"/>
            </a:xfrm>
            <a:custGeom>
              <a:rect b="b" l="l" r="r" t="t"/>
              <a:pathLst>
                <a:path extrusionOk="0" h="1" w="1">
                  <a:moveTo>
                    <a:pt x="1" y="1"/>
                  </a:moveTo>
                  <a:lnTo>
                    <a:pt x="1" y="1"/>
                  </a:lnTo>
                  <a:lnTo>
                    <a:pt x="1" y="1"/>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4"/>
            <p:cNvSpPr/>
            <p:nvPr/>
          </p:nvSpPr>
          <p:spPr>
            <a:xfrm>
              <a:off x="9243392" y="4695619"/>
              <a:ext cx="2847" cy="1010"/>
            </a:xfrm>
            <a:custGeom>
              <a:rect b="b" l="l" r="r" t="t"/>
              <a:pathLst>
                <a:path extrusionOk="0" h="11" w="31">
                  <a:moveTo>
                    <a:pt x="1" y="0"/>
                  </a:moveTo>
                  <a:lnTo>
                    <a:pt x="1" y="0"/>
                  </a:lnTo>
                  <a:cubicBezTo>
                    <a:pt x="11" y="11"/>
                    <a:pt x="21" y="11"/>
                    <a:pt x="31" y="11"/>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4"/>
            <p:cNvSpPr/>
            <p:nvPr/>
          </p:nvSpPr>
          <p:spPr>
            <a:xfrm>
              <a:off x="9246147" y="4674591"/>
              <a:ext cx="71625" cy="49586"/>
            </a:xfrm>
            <a:custGeom>
              <a:rect b="b" l="l" r="r" t="t"/>
              <a:pathLst>
                <a:path extrusionOk="0" h="540" w="780">
                  <a:moveTo>
                    <a:pt x="1" y="0"/>
                  </a:moveTo>
                  <a:lnTo>
                    <a:pt x="1" y="240"/>
                  </a:lnTo>
                  <a:cubicBezTo>
                    <a:pt x="21" y="240"/>
                    <a:pt x="30" y="240"/>
                    <a:pt x="41" y="249"/>
                  </a:cubicBezTo>
                  <a:cubicBezTo>
                    <a:pt x="70" y="249"/>
                    <a:pt x="101" y="260"/>
                    <a:pt x="130" y="269"/>
                  </a:cubicBezTo>
                  <a:cubicBezTo>
                    <a:pt x="144" y="276"/>
                    <a:pt x="161" y="283"/>
                    <a:pt x="178" y="289"/>
                  </a:cubicBezTo>
                  <a:lnTo>
                    <a:pt x="178" y="289"/>
                  </a:lnTo>
                  <a:cubicBezTo>
                    <a:pt x="175" y="289"/>
                    <a:pt x="173" y="289"/>
                    <a:pt x="170" y="289"/>
                  </a:cubicBezTo>
                  <a:cubicBezTo>
                    <a:pt x="161" y="289"/>
                    <a:pt x="141" y="289"/>
                    <a:pt x="130" y="280"/>
                  </a:cubicBezTo>
                  <a:cubicBezTo>
                    <a:pt x="101" y="280"/>
                    <a:pt x="81" y="269"/>
                    <a:pt x="50" y="260"/>
                  </a:cubicBezTo>
                  <a:lnTo>
                    <a:pt x="1" y="240"/>
                  </a:lnTo>
                  <a:lnTo>
                    <a:pt x="1" y="499"/>
                  </a:lnTo>
                  <a:cubicBezTo>
                    <a:pt x="30" y="499"/>
                    <a:pt x="50" y="509"/>
                    <a:pt x="70" y="519"/>
                  </a:cubicBezTo>
                  <a:cubicBezTo>
                    <a:pt x="90" y="519"/>
                    <a:pt x="110" y="519"/>
                    <a:pt x="130" y="529"/>
                  </a:cubicBezTo>
                  <a:lnTo>
                    <a:pt x="141" y="529"/>
                  </a:lnTo>
                  <a:cubicBezTo>
                    <a:pt x="161" y="529"/>
                    <a:pt x="170" y="529"/>
                    <a:pt x="181" y="539"/>
                  </a:cubicBezTo>
                  <a:lnTo>
                    <a:pt x="300" y="539"/>
                  </a:lnTo>
                  <a:cubicBezTo>
                    <a:pt x="340" y="539"/>
                    <a:pt x="380" y="539"/>
                    <a:pt x="420" y="529"/>
                  </a:cubicBezTo>
                  <a:cubicBezTo>
                    <a:pt x="460" y="529"/>
                    <a:pt x="490" y="519"/>
                    <a:pt x="520" y="519"/>
                  </a:cubicBezTo>
                  <a:cubicBezTo>
                    <a:pt x="560" y="509"/>
                    <a:pt x="589" y="499"/>
                    <a:pt x="609" y="489"/>
                  </a:cubicBezTo>
                  <a:cubicBezTo>
                    <a:pt x="629" y="489"/>
                    <a:pt x="649" y="479"/>
                    <a:pt x="660" y="479"/>
                  </a:cubicBezTo>
                  <a:lnTo>
                    <a:pt x="680" y="469"/>
                  </a:lnTo>
                  <a:cubicBezTo>
                    <a:pt x="700" y="459"/>
                    <a:pt x="720" y="459"/>
                    <a:pt x="740" y="439"/>
                  </a:cubicBezTo>
                  <a:cubicBezTo>
                    <a:pt x="760" y="409"/>
                    <a:pt x="780" y="369"/>
                    <a:pt x="769" y="339"/>
                  </a:cubicBezTo>
                  <a:cubicBezTo>
                    <a:pt x="769" y="300"/>
                    <a:pt x="740" y="269"/>
                    <a:pt x="709" y="249"/>
                  </a:cubicBezTo>
                  <a:cubicBezTo>
                    <a:pt x="709" y="249"/>
                    <a:pt x="700" y="249"/>
                    <a:pt x="680" y="240"/>
                  </a:cubicBezTo>
                  <a:cubicBezTo>
                    <a:pt x="669" y="229"/>
                    <a:pt x="669" y="229"/>
                    <a:pt x="660" y="229"/>
                  </a:cubicBezTo>
                  <a:lnTo>
                    <a:pt x="400" y="120"/>
                  </a:lnTo>
                  <a:cubicBezTo>
                    <a:pt x="320" y="80"/>
                    <a:pt x="260" y="60"/>
                    <a:pt x="210" y="40"/>
                  </a:cubicBezTo>
                  <a:cubicBezTo>
                    <a:pt x="170" y="30"/>
                    <a:pt x="130" y="20"/>
                    <a:pt x="101" y="10"/>
                  </a:cubicBezTo>
                  <a:cubicBezTo>
                    <a:pt x="81" y="10"/>
                    <a:pt x="61" y="0"/>
                    <a:pt x="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4"/>
            <p:cNvSpPr/>
            <p:nvPr/>
          </p:nvSpPr>
          <p:spPr>
            <a:xfrm>
              <a:off x="9246147" y="4674591"/>
              <a:ext cx="92" cy="45913"/>
            </a:xfrm>
            <a:custGeom>
              <a:rect b="b" l="l" r="r" t="t"/>
              <a:pathLst>
                <a:path extrusionOk="0" h="500" w="1">
                  <a:moveTo>
                    <a:pt x="1" y="240"/>
                  </a:moveTo>
                  <a:lnTo>
                    <a:pt x="1" y="499"/>
                  </a:lnTo>
                  <a:lnTo>
                    <a:pt x="1" y="499"/>
                  </a:lnTo>
                  <a:lnTo>
                    <a:pt x="1" y="240"/>
                  </a:lnTo>
                  <a:lnTo>
                    <a:pt x="1" y="240"/>
                  </a:lnTo>
                  <a:close/>
                  <a:moveTo>
                    <a:pt x="1" y="0"/>
                  </a:moveTo>
                  <a:lnTo>
                    <a:pt x="1" y="240"/>
                  </a:lnTo>
                  <a:lnTo>
                    <a:pt x="1" y="240"/>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4"/>
            <p:cNvSpPr/>
            <p:nvPr/>
          </p:nvSpPr>
          <p:spPr>
            <a:xfrm>
              <a:off x="9186552" y="4673581"/>
              <a:ext cx="59687" cy="46923"/>
            </a:xfrm>
            <a:custGeom>
              <a:rect b="b" l="l" r="r" t="t"/>
              <a:pathLst>
                <a:path extrusionOk="0" h="511" w="650">
                  <a:moveTo>
                    <a:pt x="540" y="1"/>
                  </a:moveTo>
                  <a:cubicBezTo>
                    <a:pt x="470" y="1"/>
                    <a:pt x="410" y="11"/>
                    <a:pt x="350" y="21"/>
                  </a:cubicBezTo>
                  <a:cubicBezTo>
                    <a:pt x="310" y="21"/>
                    <a:pt x="271" y="31"/>
                    <a:pt x="240" y="41"/>
                  </a:cubicBezTo>
                  <a:cubicBezTo>
                    <a:pt x="200" y="51"/>
                    <a:pt x="171" y="61"/>
                    <a:pt x="151" y="71"/>
                  </a:cubicBezTo>
                  <a:cubicBezTo>
                    <a:pt x="131" y="81"/>
                    <a:pt x="111" y="91"/>
                    <a:pt x="91" y="91"/>
                  </a:cubicBezTo>
                  <a:cubicBezTo>
                    <a:pt x="91" y="100"/>
                    <a:pt x="91" y="100"/>
                    <a:pt x="80" y="100"/>
                  </a:cubicBezTo>
                  <a:lnTo>
                    <a:pt x="71" y="111"/>
                  </a:lnTo>
                  <a:lnTo>
                    <a:pt x="61" y="111"/>
                  </a:lnTo>
                  <a:cubicBezTo>
                    <a:pt x="21" y="140"/>
                    <a:pt x="1" y="180"/>
                    <a:pt x="1" y="231"/>
                  </a:cubicBezTo>
                  <a:cubicBezTo>
                    <a:pt x="11" y="280"/>
                    <a:pt x="41" y="320"/>
                    <a:pt x="91" y="330"/>
                  </a:cubicBezTo>
                  <a:lnTo>
                    <a:pt x="111" y="340"/>
                  </a:lnTo>
                  <a:cubicBezTo>
                    <a:pt x="120" y="340"/>
                    <a:pt x="131" y="340"/>
                    <a:pt x="140" y="350"/>
                  </a:cubicBezTo>
                  <a:lnTo>
                    <a:pt x="191" y="360"/>
                  </a:lnTo>
                  <a:cubicBezTo>
                    <a:pt x="211" y="370"/>
                    <a:pt x="240" y="370"/>
                    <a:pt x="260" y="380"/>
                  </a:cubicBezTo>
                  <a:cubicBezTo>
                    <a:pt x="320" y="400"/>
                    <a:pt x="370" y="420"/>
                    <a:pt x="430" y="430"/>
                  </a:cubicBezTo>
                  <a:lnTo>
                    <a:pt x="620" y="500"/>
                  </a:lnTo>
                  <a:cubicBezTo>
                    <a:pt x="630" y="500"/>
                    <a:pt x="640" y="500"/>
                    <a:pt x="650" y="510"/>
                  </a:cubicBezTo>
                  <a:lnTo>
                    <a:pt x="650" y="251"/>
                  </a:lnTo>
                  <a:lnTo>
                    <a:pt x="650" y="11"/>
                  </a:lnTo>
                  <a:cubicBezTo>
                    <a:pt x="640" y="11"/>
                    <a:pt x="630" y="1"/>
                    <a:pt x="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4"/>
            <p:cNvSpPr/>
            <p:nvPr/>
          </p:nvSpPr>
          <p:spPr>
            <a:xfrm>
              <a:off x="7059025" y="4780926"/>
              <a:ext cx="122864" cy="40404"/>
            </a:xfrm>
            <a:custGeom>
              <a:rect b="b" l="l" r="r" t="t"/>
              <a:pathLst>
                <a:path extrusionOk="0" h="440" w="1338">
                  <a:moveTo>
                    <a:pt x="409" y="0"/>
                  </a:moveTo>
                  <a:cubicBezTo>
                    <a:pt x="399" y="0"/>
                    <a:pt x="389" y="0"/>
                    <a:pt x="379" y="10"/>
                  </a:cubicBezTo>
                  <a:cubicBezTo>
                    <a:pt x="300" y="20"/>
                    <a:pt x="240" y="40"/>
                    <a:pt x="180" y="80"/>
                  </a:cubicBezTo>
                  <a:cubicBezTo>
                    <a:pt x="149" y="89"/>
                    <a:pt x="130" y="109"/>
                    <a:pt x="110" y="129"/>
                  </a:cubicBezTo>
                  <a:cubicBezTo>
                    <a:pt x="90" y="149"/>
                    <a:pt x="70" y="160"/>
                    <a:pt x="60" y="180"/>
                  </a:cubicBezTo>
                  <a:cubicBezTo>
                    <a:pt x="50" y="189"/>
                    <a:pt x="40" y="209"/>
                    <a:pt x="30" y="220"/>
                  </a:cubicBezTo>
                  <a:lnTo>
                    <a:pt x="20" y="229"/>
                  </a:lnTo>
                  <a:lnTo>
                    <a:pt x="20" y="240"/>
                  </a:lnTo>
                  <a:cubicBezTo>
                    <a:pt x="10" y="260"/>
                    <a:pt x="0" y="280"/>
                    <a:pt x="0" y="300"/>
                  </a:cubicBezTo>
                  <a:cubicBezTo>
                    <a:pt x="10" y="319"/>
                    <a:pt x="10" y="339"/>
                    <a:pt x="20" y="349"/>
                  </a:cubicBezTo>
                  <a:cubicBezTo>
                    <a:pt x="30" y="369"/>
                    <a:pt x="50" y="389"/>
                    <a:pt x="70" y="399"/>
                  </a:cubicBezTo>
                  <a:cubicBezTo>
                    <a:pt x="80" y="409"/>
                    <a:pt x="100" y="409"/>
                    <a:pt x="120" y="419"/>
                  </a:cubicBezTo>
                  <a:lnTo>
                    <a:pt x="169" y="419"/>
                  </a:lnTo>
                  <a:lnTo>
                    <a:pt x="489" y="429"/>
                  </a:lnTo>
                  <a:lnTo>
                    <a:pt x="529" y="439"/>
                  </a:lnTo>
                  <a:lnTo>
                    <a:pt x="919" y="439"/>
                  </a:lnTo>
                  <a:cubicBezTo>
                    <a:pt x="958" y="429"/>
                    <a:pt x="988" y="429"/>
                    <a:pt x="1018" y="419"/>
                  </a:cubicBezTo>
                  <a:cubicBezTo>
                    <a:pt x="1068" y="419"/>
                    <a:pt x="1118" y="399"/>
                    <a:pt x="1158" y="389"/>
                  </a:cubicBezTo>
                  <a:lnTo>
                    <a:pt x="1218" y="359"/>
                  </a:lnTo>
                  <a:lnTo>
                    <a:pt x="1228" y="349"/>
                  </a:lnTo>
                  <a:cubicBezTo>
                    <a:pt x="1248" y="339"/>
                    <a:pt x="1268" y="329"/>
                    <a:pt x="1278" y="309"/>
                  </a:cubicBezTo>
                  <a:cubicBezTo>
                    <a:pt x="1307" y="300"/>
                    <a:pt x="1318" y="280"/>
                    <a:pt x="1338" y="269"/>
                  </a:cubicBezTo>
                  <a:lnTo>
                    <a:pt x="1338" y="260"/>
                  </a:lnTo>
                  <a:cubicBezTo>
                    <a:pt x="1298" y="269"/>
                    <a:pt x="1238" y="269"/>
                    <a:pt x="1178" y="269"/>
                  </a:cubicBezTo>
                  <a:lnTo>
                    <a:pt x="1128" y="269"/>
                  </a:lnTo>
                  <a:cubicBezTo>
                    <a:pt x="1058" y="269"/>
                    <a:pt x="988" y="260"/>
                    <a:pt x="919" y="260"/>
                  </a:cubicBezTo>
                  <a:lnTo>
                    <a:pt x="859" y="249"/>
                  </a:lnTo>
                  <a:cubicBezTo>
                    <a:pt x="788" y="249"/>
                    <a:pt x="728" y="249"/>
                    <a:pt x="679" y="240"/>
                  </a:cubicBezTo>
                  <a:lnTo>
                    <a:pt x="499" y="240"/>
                  </a:lnTo>
                  <a:lnTo>
                    <a:pt x="489" y="229"/>
                  </a:lnTo>
                  <a:lnTo>
                    <a:pt x="479" y="229"/>
                  </a:lnTo>
                  <a:cubicBezTo>
                    <a:pt x="429" y="229"/>
                    <a:pt x="389" y="200"/>
                    <a:pt x="369" y="169"/>
                  </a:cubicBezTo>
                  <a:cubicBezTo>
                    <a:pt x="360" y="129"/>
                    <a:pt x="360" y="80"/>
                    <a:pt x="379" y="50"/>
                  </a:cubicBezTo>
                  <a:lnTo>
                    <a:pt x="379" y="40"/>
                  </a:lnTo>
                  <a:cubicBezTo>
                    <a:pt x="389" y="40"/>
                    <a:pt x="389" y="30"/>
                    <a:pt x="389" y="30"/>
                  </a:cubicBezTo>
                  <a:cubicBezTo>
                    <a:pt x="399" y="20"/>
                    <a:pt x="399" y="10"/>
                    <a:pt x="4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4"/>
            <p:cNvSpPr/>
            <p:nvPr/>
          </p:nvSpPr>
          <p:spPr>
            <a:xfrm>
              <a:off x="7094746" y="4779916"/>
              <a:ext cx="2847" cy="3765"/>
            </a:xfrm>
            <a:custGeom>
              <a:rect b="b" l="l" r="r" t="t"/>
              <a:pathLst>
                <a:path extrusionOk="0" h="41" w="31">
                  <a:moveTo>
                    <a:pt x="30" y="1"/>
                  </a:moveTo>
                  <a:lnTo>
                    <a:pt x="30" y="1"/>
                  </a:lnTo>
                  <a:cubicBezTo>
                    <a:pt x="29" y="4"/>
                    <a:pt x="27" y="7"/>
                    <a:pt x="25" y="10"/>
                  </a:cubicBezTo>
                  <a:lnTo>
                    <a:pt x="25" y="10"/>
                  </a:lnTo>
                  <a:cubicBezTo>
                    <a:pt x="28" y="8"/>
                    <a:pt x="30" y="6"/>
                    <a:pt x="30" y="1"/>
                  </a:cubicBezTo>
                  <a:close/>
                  <a:moveTo>
                    <a:pt x="25" y="10"/>
                  </a:moveTo>
                  <a:cubicBezTo>
                    <a:pt x="23" y="11"/>
                    <a:pt x="20" y="11"/>
                    <a:pt x="20" y="11"/>
                  </a:cubicBezTo>
                  <a:cubicBezTo>
                    <a:pt x="10" y="21"/>
                    <a:pt x="10" y="31"/>
                    <a:pt x="0" y="41"/>
                  </a:cubicBezTo>
                  <a:cubicBezTo>
                    <a:pt x="9" y="33"/>
                    <a:pt x="17" y="24"/>
                    <a:pt x="25" y="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4"/>
            <p:cNvSpPr/>
            <p:nvPr/>
          </p:nvSpPr>
          <p:spPr>
            <a:xfrm>
              <a:off x="7091991" y="4764397"/>
              <a:ext cx="123782" cy="41322"/>
            </a:xfrm>
            <a:custGeom>
              <a:rect b="b" l="l" r="r" t="t"/>
              <a:pathLst>
                <a:path extrusionOk="0" h="450" w="1348">
                  <a:moveTo>
                    <a:pt x="389" y="0"/>
                  </a:moveTo>
                  <a:lnTo>
                    <a:pt x="300" y="30"/>
                  </a:lnTo>
                  <a:cubicBezTo>
                    <a:pt x="260" y="40"/>
                    <a:pt x="220" y="50"/>
                    <a:pt x="190" y="70"/>
                  </a:cubicBezTo>
                  <a:cubicBezTo>
                    <a:pt x="180" y="80"/>
                    <a:pt x="160" y="90"/>
                    <a:pt x="150" y="100"/>
                  </a:cubicBezTo>
                  <a:cubicBezTo>
                    <a:pt x="140" y="100"/>
                    <a:pt x="130" y="110"/>
                    <a:pt x="130" y="110"/>
                  </a:cubicBezTo>
                  <a:cubicBezTo>
                    <a:pt x="120" y="110"/>
                    <a:pt x="120" y="120"/>
                    <a:pt x="110" y="120"/>
                  </a:cubicBezTo>
                  <a:lnTo>
                    <a:pt x="60" y="170"/>
                  </a:lnTo>
                  <a:cubicBezTo>
                    <a:pt x="50" y="190"/>
                    <a:pt x="40" y="200"/>
                    <a:pt x="30" y="210"/>
                  </a:cubicBezTo>
                  <a:cubicBezTo>
                    <a:pt x="30" y="210"/>
                    <a:pt x="30" y="220"/>
                    <a:pt x="20" y="220"/>
                  </a:cubicBezTo>
                  <a:lnTo>
                    <a:pt x="20" y="230"/>
                  </a:lnTo>
                  <a:cubicBezTo>
                    <a:pt x="1" y="260"/>
                    <a:pt x="1" y="309"/>
                    <a:pt x="10" y="349"/>
                  </a:cubicBezTo>
                  <a:cubicBezTo>
                    <a:pt x="30" y="380"/>
                    <a:pt x="70" y="409"/>
                    <a:pt x="120" y="409"/>
                  </a:cubicBezTo>
                  <a:lnTo>
                    <a:pt x="130" y="409"/>
                  </a:lnTo>
                  <a:lnTo>
                    <a:pt x="140" y="420"/>
                  </a:lnTo>
                  <a:lnTo>
                    <a:pt x="320" y="420"/>
                  </a:lnTo>
                  <a:cubicBezTo>
                    <a:pt x="369" y="429"/>
                    <a:pt x="429" y="429"/>
                    <a:pt x="500" y="429"/>
                  </a:cubicBezTo>
                  <a:lnTo>
                    <a:pt x="560" y="440"/>
                  </a:lnTo>
                  <a:cubicBezTo>
                    <a:pt x="629" y="440"/>
                    <a:pt x="699" y="449"/>
                    <a:pt x="769" y="449"/>
                  </a:cubicBezTo>
                  <a:lnTo>
                    <a:pt x="819" y="449"/>
                  </a:lnTo>
                  <a:cubicBezTo>
                    <a:pt x="889" y="449"/>
                    <a:pt x="959" y="440"/>
                    <a:pt x="1008" y="440"/>
                  </a:cubicBezTo>
                  <a:cubicBezTo>
                    <a:pt x="1088" y="420"/>
                    <a:pt x="1159" y="409"/>
                    <a:pt x="1208" y="380"/>
                  </a:cubicBezTo>
                  <a:cubicBezTo>
                    <a:pt x="1238" y="369"/>
                    <a:pt x="1268" y="349"/>
                    <a:pt x="1288" y="340"/>
                  </a:cubicBezTo>
                  <a:lnTo>
                    <a:pt x="1338" y="289"/>
                  </a:lnTo>
                  <a:cubicBezTo>
                    <a:pt x="1348" y="289"/>
                    <a:pt x="1348" y="289"/>
                    <a:pt x="1348" y="280"/>
                  </a:cubicBezTo>
                  <a:cubicBezTo>
                    <a:pt x="1318" y="280"/>
                    <a:pt x="1278" y="289"/>
                    <a:pt x="1238" y="289"/>
                  </a:cubicBezTo>
                  <a:cubicBezTo>
                    <a:pt x="1208" y="289"/>
                    <a:pt x="1178" y="289"/>
                    <a:pt x="1148" y="280"/>
                  </a:cubicBezTo>
                  <a:cubicBezTo>
                    <a:pt x="1068" y="280"/>
                    <a:pt x="988" y="269"/>
                    <a:pt x="909" y="269"/>
                  </a:cubicBezTo>
                  <a:lnTo>
                    <a:pt x="699" y="250"/>
                  </a:lnTo>
                  <a:cubicBezTo>
                    <a:pt x="669" y="240"/>
                    <a:pt x="639" y="240"/>
                    <a:pt x="619" y="240"/>
                  </a:cubicBezTo>
                  <a:lnTo>
                    <a:pt x="520" y="230"/>
                  </a:lnTo>
                  <a:lnTo>
                    <a:pt x="500" y="230"/>
                  </a:lnTo>
                  <a:cubicBezTo>
                    <a:pt x="449" y="220"/>
                    <a:pt x="409" y="200"/>
                    <a:pt x="400" y="160"/>
                  </a:cubicBezTo>
                  <a:cubicBezTo>
                    <a:pt x="389" y="140"/>
                    <a:pt x="389" y="120"/>
                    <a:pt x="389" y="110"/>
                  </a:cubicBezTo>
                  <a:cubicBezTo>
                    <a:pt x="389" y="80"/>
                    <a:pt x="389" y="60"/>
                    <a:pt x="409" y="40"/>
                  </a:cubicBezTo>
                  <a:lnTo>
                    <a:pt x="420" y="30"/>
                  </a:lnTo>
                  <a:cubicBezTo>
                    <a:pt x="420" y="20"/>
                    <a:pt x="429" y="20"/>
                    <a:pt x="429" y="20"/>
                  </a:cubicBezTo>
                  <a:cubicBezTo>
                    <a:pt x="429" y="10"/>
                    <a:pt x="440" y="0"/>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4"/>
            <p:cNvSpPr/>
            <p:nvPr/>
          </p:nvSpPr>
          <p:spPr>
            <a:xfrm>
              <a:off x="7167197" y="4747868"/>
              <a:ext cx="3765" cy="1010"/>
            </a:xfrm>
            <a:custGeom>
              <a:rect b="b" l="l" r="r" t="t"/>
              <a:pathLst>
                <a:path extrusionOk="0" h="11" w="41">
                  <a:moveTo>
                    <a:pt x="40" y="1"/>
                  </a:moveTo>
                  <a:cubicBezTo>
                    <a:pt x="30" y="1"/>
                    <a:pt x="10" y="1"/>
                    <a:pt x="0" y="10"/>
                  </a:cubicBezTo>
                  <a:cubicBezTo>
                    <a:pt x="20" y="1"/>
                    <a:pt x="30" y="1"/>
                    <a:pt x="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4"/>
            <p:cNvSpPr/>
            <p:nvPr/>
          </p:nvSpPr>
          <p:spPr>
            <a:xfrm>
              <a:off x="7127711" y="4747868"/>
              <a:ext cx="124792" cy="43158"/>
            </a:xfrm>
            <a:custGeom>
              <a:rect b="b" l="l" r="r" t="t"/>
              <a:pathLst>
                <a:path extrusionOk="0" h="470" w="1359">
                  <a:moveTo>
                    <a:pt x="470" y="1"/>
                  </a:moveTo>
                  <a:cubicBezTo>
                    <a:pt x="460" y="1"/>
                    <a:pt x="450" y="1"/>
                    <a:pt x="430" y="10"/>
                  </a:cubicBezTo>
                  <a:lnTo>
                    <a:pt x="390" y="10"/>
                  </a:lnTo>
                  <a:cubicBezTo>
                    <a:pt x="320" y="21"/>
                    <a:pt x="270" y="41"/>
                    <a:pt x="210" y="70"/>
                  </a:cubicBezTo>
                  <a:cubicBezTo>
                    <a:pt x="180" y="81"/>
                    <a:pt x="151" y="100"/>
                    <a:pt x="131" y="110"/>
                  </a:cubicBezTo>
                  <a:cubicBezTo>
                    <a:pt x="111" y="130"/>
                    <a:pt x="91" y="150"/>
                    <a:pt x="71" y="160"/>
                  </a:cubicBezTo>
                  <a:lnTo>
                    <a:pt x="51" y="180"/>
                  </a:lnTo>
                  <a:cubicBezTo>
                    <a:pt x="51" y="180"/>
                    <a:pt x="40" y="190"/>
                    <a:pt x="40" y="200"/>
                  </a:cubicBezTo>
                  <a:cubicBezTo>
                    <a:pt x="40" y="200"/>
                    <a:pt x="31" y="200"/>
                    <a:pt x="31" y="210"/>
                  </a:cubicBezTo>
                  <a:lnTo>
                    <a:pt x="20" y="220"/>
                  </a:lnTo>
                  <a:cubicBezTo>
                    <a:pt x="0" y="240"/>
                    <a:pt x="0" y="260"/>
                    <a:pt x="0" y="290"/>
                  </a:cubicBezTo>
                  <a:cubicBezTo>
                    <a:pt x="0" y="300"/>
                    <a:pt x="0" y="320"/>
                    <a:pt x="11" y="340"/>
                  </a:cubicBezTo>
                  <a:cubicBezTo>
                    <a:pt x="20" y="380"/>
                    <a:pt x="60" y="400"/>
                    <a:pt x="111" y="410"/>
                  </a:cubicBezTo>
                  <a:lnTo>
                    <a:pt x="131" y="410"/>
                  </a:lnTo>
                  <a:lnTo>
                    <a:pt x="230" y="420"/>
                  </a:lnTo>
                  <a:cubicBezTo>
                    <a:pt x="250" y="420"/>
                    <a:pt x="280" y="420"/>
                    <a:pt x="310" y="430"/>
                  </a:cubicBezTo>
                  <a:lnTo>
                    <a:pt x="520" y="449"/>
                  </a:lnTo>
                  <a:cubicBezTo>
                    <a:pt x="599" y="449"/>
                    <a:pt x="679" y="460"/>
                    <a:pt x="759" y="460"/>
                  </a:cubicBezTo>
                  <a:cubicBezTo>
                    <a:pt x="789" y="469"/>
                    <a:pt x="819" y="469"/>
                    <a:pt x="849" y="469"/>
                  </a:cubicBezTo>
                  <a:cubicBezTo>
                    <a:pt x="909" y="469"/>
                    <a:pt x="949" y="460"/>
                    <a:pt x="999" y="460"/>
                  </a:cubicBezTo>
                  <a:cubicBezTo>
                    <a:pt x="1069" y="449"/>
                    <a:pt x="1138" y="430"/>
                    <a:pt x="1198" y="410"/>
                  </a:cubicBezTo>
                  <a:cubicBezTo>
                    <a:pt x="1229" y="400"/>
                    <a:pt x="1258" y="380"/>
                    <a:pt x="1278" y="370"/>
                  </a:cubicBezTo>
                  <a:lnTo>
                    <a:pt x="1298" y="360"/>
                  </a:lnTo>
                  <a:cubicBezTo>
                    <a:pt x="1309" y="350"/>
                    <a:pt x="1329" y="340"/>
                    <a:pt x="1338" y="330"/>
                  </a:cubicBezTo>
                  <a:cubicBezTo>
                    <a:pt x="1349" y="320"/>
                    <a:pt x="1349" y="320"/>
                    <a:pt x="1358" y="320"/>
                  </a:cubicBezTo>
                  <a:lnTo>
                    <a:pt x="1298" y="320"/>
                  </a:lnTo>
                  <a:cubicBezTo>
                    <a:pt x="1258" y="320"/>
                    <a:pt x="1209" y="310"/>
                    <a:pt x="1158" y="310"/>
                  </a:cubicBezTo>
                  <a:cubicBezTo>
                    <a:pt x="1069" y="300"/>
                    <a:pt x="999" y="300"/>
                    <a:pt x="919" y="290"/>
                  </a:cubicBezTo>
                  <a:lnTo>
                    <a:pt x="540" y="240"/>
                  </a:lnTo>
                  <a:lnTo>
                    <a:pt x="510" y="240"/>
                  </a:lnTo>
                  <a:cubicBezTo>
                    <a:pt x="470" y="230"/>
                    <a:pt x="430" y="200"/>
                    <a:pt x="420" y="160"/>
                  </a:cubicBezTo>
                  <a:cubicBezTo>
                    <a:pt x="400" y="120"/>
                    <a:pt x="410" y="70"/>
                    <a:pt x="440" y="41"/>
                  </a:cubicBezTo>
                  <a:lnTo>
                    <a:pt x="440" y="30"/>
                  </a:lnTo>
                  <a:lnTo>
                    <a:pt x="450" y="21"/>
                  </a:lnTo>
                  <a:cubicBezTo>
                    <a:pt x="460" y="10"/>
                    <a:pt x="470" y="10"/>
                    <a:pt x="4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p:nvPr/>
          </p:nvSpPr>
          <p:spPr>
            <a:xfrm>
              <a:off x="7246902" y="4776243"/>
              <a:ext cx="9274" cy="1102"/>
            </a:xfrm>
            <a:custGeom>
              <a:rect b="b" l="l" r="r" t="t"/>
              <a:pathLst>
                <a:path extrusionOk="0" h="12" w="101">
                  <a:moveTo>
                    <a:pt x="100" y="1"/>
                  </a:moveTo>
                  <a:cubicBezTo>
                    <a:pt x="82" y="1"/>
                    <a:pt x="72" y="1"/>
                    <a:pt x="63" y="9"/>
                  </a:cubicBezTo>
                  <a:lnTo>
                    <a:pt x="63" y="9"/>
                  </a:lnTo>
                  <a:cubicBezTo>
                    <a:pt x="76" y="7"/>
                    <a:pt x="89" y="5"/>
                    <a:pt x="100" y="1"/>
                  </a:cubicBezTo>
                  <a:close/>
                  <a:moveTo>
                    <a:pt x="63" y="9"/>
                  </a:moveTo>
                  <a:cubicBezTo>
                    <a:pt x="41" y="11"/>
                    <a:pt x="19" y="11"/>
                    <a:pt x="0" y="11"/>
                  </a:cubicBezTo>
                  <a:lnTo>
                    <a:pt x="60" y="11"/>
                  </a:lnTo>
                  <a:cubicBezTo>
                    <a:pt x="61" y="10"/>
                    <a:pt x="62" y="9"/>
                    <a:pt x="63" y="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4"/>
            <p:cNvSpPr/>
            <p:nvPr/>
          </p:nvSpPr>
          <p:spPr>
            <a:xfrm>
              <a:off x="7164350" y="4733176"/>
              <a:ext cx="125710" cy="44169"/>
            </a:xfrm>
            <a:custGeom>
              <a:rect b="b" l="l" r="r" t="t"/>
              <a:pathLst>
                <a:path extrusionOk="0" h="481" w="1369">
                  <a:moveTo>
                    <a:pt x="510" y="1"/>
                  </a:moveTo>
                  <a:cubicBezTo>
                    <a:pt x="500" y="1"/>
                    <a:pt x="480" y="1"/>
                    <a:pt x="470" y="11"/>
                  </a:cubicBezTo>
                  <a:lnTo>
                    <a:pt x="410" y="11"/>
                  </a:lnTo>
                  <a:cubicBezTo>
                    <a:pt x="340" y="21"/>
                    <a:pt x="291" y="41"/>
                    <a:pt x="240" y="61"/>
                  </a:cubicBezTo>
                  <a:cubicBezTo>
                    <a:pt x="211" y="70"/>
                    <a:pt x="180" y="90"/>
                    <a:pt x="160" y="101"/>
                  </a:cubicBezTo>
                  <a:cubicBezTo>
                    <a:pt x="131" y="121"/>
                    <a:pt x="111" y="130"/>
                    <a:pt x="91" y="150"/>
                  </a:cubicBezTo>
                  <a:cubicBezTo>
                    <a:pt x="91" y="150"/>
                    <a:pt x="81" y="161"/>
                    <a:pt x="71" y="161"/>
                  </a:cubicBezTo>
                  <a:cubicBezTo>
                    <a:pt x="71" y="170"/>
                    <a:pt x="61" y="170"/>
                    <a:pt x="51" y="181"/>
                  </a:cubicBezTo>
                  <a:lnTo>
                    <a:pt x="41" y="190"/>
                  </a:lnTo>
                  <a:lnTo>
                    <a:pt x="41" y="201"/>
                  </a:lnTo>
                  <a:cubicBezTo>
                    <a:pt x="11" y="230"/>
                    <a:pt x="1" y="280"/>
                    <a:pt x="21" y="320"/>
                  </a:cubicBezTo>
                  <a:cubicBezTo>
                    <a:pt x="31" y="360"/>
                    <a:pt x="71" y="390"/>
                    <a:pt x="111" y="400"/>
                  </a:cubicBezTo>
                  <a:lnTo>
                    <a:pt x="141" y="400"/>
                  </a:lnTo>
                  <a:lnTo>
                    <a:pt x="520" y="450"/>
                  </a:lnTo>
                  <a:cubicBezTo>
                    <a:pt x="600" y="460"/>
                    <a:pt x="670" y="460"/>
                    <a:pt x="759" y="470"/>
                  </a:cubicBezTo>
                  <a:cubicBezTo>
                    <a:pt x="810" y="470"/>
                    <a:pt x="859" y="480"/>
                    <a:pt x="899" y="480"/>
                  </a:cubicBezTo>
                  <a:cubicBezTo>
                    <a:pt x="930" y="480"/>
                    <a:pt x="969" y="480"/>
                    <a:pt x="999" y="470"/>
                  </a:cubicBezTo>
                  <a:cubicBezTo>
                    <a:pt x="1069" y="470"/>
                    <a:pt x="1149" y="450"/>
                    <a:pt x="1209" y="420"/>
                  </a:cubicBezTo>
                  <a:cubicBezTo>
                    <a:pt x="1239" y="410"/>
                    <a:pt x="1269" y="400"/>
                    <a:pt x="1289" y="390"/>
                  </a:cubicBezTo>
                  <a:cubicBezTo>
                    <a:pt x="1309" y="380"/>
                    <a:pt x="1338" y="360"/>
                    <a:pt x="1349" y="350"/>
                  </a:cubicBezTo>
                  <a:cubicBezTo>
                    <a:pt x="1358" y="350"/>
                    <a:pt x="1369" y="340"/>
                    <a:pt x="1369" y="340"/>
                  </a:cubicBezTo>
                  <a:lnTo>
                    <a:pt x="1349" y="340"/>
                  </a:lnTo>
                  <a:cubicBezTo>
                    <a:pt x="1299" y="340"/>
                    <a:pt x="1239" y="330"/>
                    <a:pt x="1169" y="330"/>
                  </a:cubicBezTo>
                  <a:cubicBezTo>
                    <a:pt x="1099" y="320"/>
                    <a:pt x="1019" y="310"/>
                    <a:pt x="939" y="300"/>
                  </a:cubicBezTo>
                  <a:lnTo>
                    <a:pt x="570" y="241"/>
                  </a:lnTo>
                  <a:lnTo>
                    <a:pt x="540" y="241"/>
                  </a:lnTo>
                  <a:cubicBezTo>
                    <a:pt x="500" y="230"/>
                    <a:pt x="460" y="201"/>
                    <a:pt x="450" y="161"/>
                  </a:cubicBezTo>
                  <a:cubicBezTo>
                    <a:pt x="440" y="141"/>
                    <a:pt x="440" y="130"/>
                    <a:pt x="440" y="121"/>
                  </a:cubicBezTo>
                  <a:cubicBezTo>
                    <a:pt x="440" y="90"/>
                    <a:pt x="450" y="61"/>
                    <a:pt x="470" y="41"/>
                  </a:cubicBezTo>
                  <a:lnTo>
                    <a:pt x="480" y="30"/>
                  </a:lnTo>
                  <a:lnTo>
                    <a:pt x="490" y="21"/>
                  </a:lnTo>
                  <a:cubicBezTo>
                    <a:pt x="500" y="11"/>
                    <a:pt x="510" y="11"/>
                    <a:pt x="5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p:nvPr/>
          </p:nvSpPr>
          <p:spPr>
            <a:xfrm>
              <a:off x="7233128" y="4721239"/>
              <a:ext cx="6520" cy="1102"/>
            </a:xfrm>
            <a:custGeom>
              <a:rect b="b" l="l" r="r" t="t"/>
              <a:pathLst>
                <a:path extrusionOk="0" h="12" w="71">
                  <a:moveTo>
                    <a:pt x="70" y="1"/>
                  </a:moveTo>
                  <a:cubicBezTo>
                    <a:pt x="41" y="1"/>
                    <a:pt x="21" y="11"/>
                    <a:pt x="1" y="11"/>
                  </a:cubicBezTo>
                  <a:cubicBezTo>
                    <a:pt x="21" y="11"/>
                    <a:pt x="50" y="1"/>
                    <a:pt x="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4"/>
            <p:cNvSpPr/>
            <p:nvPr/>
          </p:nvSpPr>
          <p:spPr>
            <a:xfrm>
              <a:off x="7204754" y="4719402"/>
              <a:ext cx="125710" cy="45087"/>
            </a:xfrm>
            <a:custGeom>
              <a:rect b="b" l="l" r="r" t="t"/>
              <a:pathLst>
                <a:path extrusionOk="0" h="491" w="1369">
                  <a:moveTo>
                    <a:pt x="529" y="1"/>
                  </a:moveTo>
                  <a:cubicBezTo>
                    <a:pt x="510" y="1"/>
                    <a:pt x="499" y="1"/>
                    <a:pt x="479" y="11"/>
                  </a:cubicBezTo>
                  <a:cubicBezTo>
                    <a:pt x="450" y="11"/>
                    <a:pt x="410" y="11"/>
                    <a:pt x="379" y="21"/>
                  </a:cubicBezTo>
                  <a:cubicBezTo>
                    <a:pt x="350" y="21"/>
                    <a:pt x="330" y="31"/>
                    <a:pt x="310" y="31"/>
                  </a:cubicBezTo>
                  <a:cubicBezTo>
                    <a:pt x="290" y="41"/>
                    <a:pt x="270" y="41"/>
                    <a:pt x="260" y="51"/>
                  </a:cubicBezTo>
                  <a:lnTo>
                    <a:pt x="250" y="51"/>
                  </a:lnTo>
                  <a:cubicBezTo>
                    <a:pt x="220" y="61"/>
                    <a:pt x="190" y="81"/>
                    <a:pt x="160" y="91"/>
                  </a:cubicBezTo>
                  <a:cubicBezTo>
                    <a:pt x="140" y="111"/>
                    <a:pt x="110" y="121"/>
                    <a:pt x="100" y="131"/>
                  </a:cubicBezTo>
                  <a:cubicBezTo>
                    <a:pt x="90" y="141"/>
                    <a:pt x="80" y="151"/>
                    <a:pt x="70" y="151"/>
                  </a:cubicBezTo>
                  <a:cubicBezTo>
                    <a:pt x="70" y="161"/>
                    <a:pt x="60" y="161"/>
                    <a:pt x="50" y="171"/>
                  </a:cubicBezTo>
                  <a:lnTo>
                    <a:pt x="40" y="180"/>
                  </a:lnTo>
                  <a:lnTo>
                    <a:pt x="30" y="191"/>
                  </a:lnTo>
                  <a:cubicBezTo>
                    <a:pt x="10" y="211"/>
                    <a:pt x="0" y="240"/>
                    <a:pt x="0" y="271"/>
                  </a:cubicBezTo>
                  <a:cubicBezTo>
                    <a:pt x="0" y="280"/>
                    <a:pt x="0" y="291"/>
                    <a:pt x="10" y="311"/>
                  </a:cubicBezTo>
                  <a:cubicBezTo>
                    <a:pt x="20" y="351"/>
                    <a:pt x="60" y="380"/>
                    <a:pt x="100" y="391"/>
                  </a:cubicBezTo>
                  <a:lnTo>
                    <a:pt x="130" y="391"/>
                  </a:lnTo>
                  <a:lnTo>
                    <a:pt x="499" y="450"/>
                  </a:lnTo>
                  <a:cubicBezTo>
                    <a:pt x="579" y="460"/>
                    <a:pt x="659" y="470"/>
                    <a:pt x="729" y="480"/>
                  </a:cubicBezTo>
                  <a:cubicBezTo>
                    <a:pt x="799" y="480"/>
                    <a:pt x="859" y="490"/>
                    <a:pt x="909" y="490"/>
                  </a:cubicBezTo>
                  <a:lnTo>
                    <a:pt x="969" y="490"/>
                  </a:lnTo>
                  <a:cubicBezTo>
                    <a:pt x="1049" y="480"/>
                    <a:pt x="1118" y="470"/>
                    <a:pt x="1188" y="450"/>
                  </a:cubicBezTo>
                  <a:cubicBezTo>
                    <a:pt x="1218" y="440"/>
                    <a:pt x="1248" y="430"/>
                    <a:pt x="1268" y="410"/>
                  </a:cubicBezTo>
                  <a:cubicBezTo>
                    <a:pt x="1298" y="400"/>
                    <a:pt x="1318" y="391"/>
                    <a:pt x="1338" y="380"/>
                  </a:cubicBezTo>
                  <a:cubicBezTo>
                    <a:pt x="1348" y="371"/>
                    <a:pt x="1358" y="371"/>
                    <a:pt x="1368" y="360"/>
                  </a:cubicBezTo>
                  <a:cubicBezTo>
                    <a:pt x="1308" y="360"/>
                    <a:pt x="1248" y="360"/>
                    <a:pt x="1168" y="351"/>
                  </a:cubicBezTo>
                  <a:cubicBezTo>
                    <a:pt x="1089" y="340"/>
                    <a:pt x="1018" y="320"/>
                    <a:pt x="938" y="311"/>
                  </a:cubicBezTo>
                  <a:cubicBezTo>
                    <a:pt x="869" y="291"/>
                    <a:pt x="799" y="280"/>
                    <a:pt x="749" y="271"/>
                  </a:cubicBezTo>
                  <a:lnTo>
                    <a:pt x="579" y="251"/>
                  </a:lnTo>
                  <a:lnTo>
                    <a:pt x="549" y="240"/>
                  </a:lnTo>
                  <a:cubicBezTo>
                    <a:pt x="510" y="231"/>
                    <a:pt x="470" y="200"/>
                    <a:pt x="459" y="151"/>
                  </a:cubicBezTo>
                  <a:cubicBezTo>
                    <a:pt x="450" y="111"/>
                    <a:pt x="459" y="61"/>
                    <a:pt x="490" y="31"/>
                  </a:cubicBezTo>
                  <a:lnTo>
                    <a:pt x="499" y="31"/>
                  </a:lnTo>
                  <a:lnTo>
                    <a:pt x="510" y="21"/>
                  </a:lnTo>
                  <a:lnTo>
                    <a:pt x="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4"/>
            <p:cNvSpPr/>
            <p:nvPr/>
          </p:nvSpPr>
          <p:spPr>
            <a:xfrm>
              <a:off x="7249657" y="4707556"/>
              <a:ext cx="47750" cy="14784"/>
            </a:xfrm>
            <a:custGeom>
              <a:rect b="b" l="l" r="r" t="t"/>
              <a:pathLst>
                <a:path extrusionOk="0" h="161" w="520">
                  <a:moveTo>
                    <a:pt x="21" y="150"/>
                  </a:moveTo>
                  <a:lnTo>
                    <a:pt x="10" y="160"/>
                  </a:lnTo>
                  <a:lnTo>
                    <a:pt x="10" y="160"/>
                  </a:lnTo>
                  <a:lnTo>
                    <a:pt x="1" y="160"/>
                  </a:lnTo>
                  <a:lnTo>
                    <a:pt x="10" y="160"/>
                  </a:lnTo>
                  <a:lnTo>
                    <a:pt x="21" y="150"/>
                  </a:lnTo>
                  <a:close/>
                  <a:moveTo>
                    <a:pt x="520" y="0"/>
                  </a:moveTo>
                  <a:lnTo>
                    <a:pt x="469" y="0"/>
                  </a:lnTo>
                  <a:lnTo>
                    <a:pt x="5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4"/>
            <p:cNvSpPr/>
            <p:nvPr/>
          </p:nvSpPr>
          <p:spPr>
            <a:xfrm>
              <a:off x="7245984" y="4707556"/>
              <a:ext cx="125619" cy="44995"/>
            </a:xfrm>
            <a:custGeom>
              <a:rect b="b" l="l" r="r" t="t"/>
              <a:pathLst>
                <a:path extrusionOk="0" h="490" w="1368">
                  <a:moveTo>
                    <a:pt x="509" y="0"/>
                  </a:moveTo>
                  <a:cubicBezTo>
                    <a:pt x="429" y="0"/>
                    <a:pt x="350" y="20"/>
                    <a:pt x="280" y="40"/>
                  </a:cubicBezTo>
                  <a:cubicBezTo>
                    <a:pt x="240" y="50"/>
                    <a:pt x="210" y="60"/>
                    <a:pt x="180" y="70"/>
                  </a:cubicBezTo>
                  <a:cubicBezTo>
                    <a:pt x="150" y="90"/>
                    <a:pt x="130" y="100"/>
                    <a:pt x="110" y="110"/>
                  </a:cubicBezTo>
                  <a:cubicBezTo>
                    <a:pt x="110" y="120"/>
                    <a:pt x="100" y="120"/>
                    <a:pt x="100" y="120"/>
                  </a:cubicBezTo>
                  <a:cubicBezTo>
                    <a:pt x="90" y="120"/>
                    <a:pt x="90" y="130"/>
                    <a:pt x="80" y="130"/>
                  </a:cubicBezTo>
                  <a:lnTo>
                    <a:pt x="61" y="150"/>
                  </a:lnTo>
                  <a:lnTo>
                    <a:pt x="50" y="160"/>
                  </a:lnTo>
                  <a:lnTo>
                    <a:pt x="41" y="160"/>
                  </a:lnTo>
                  <a:cubicBezTo>
                    <a:pt x="10" y="190"/>
                    <a:pt x="1" y="240"/>
                    <a:pt x="10" y="280"/>
                  </a:cubicBezTo>
                  <a:cubicBezTo>
                    <a:pt x="21" y="329"/>
                    <a:pt x="61" y="360"/>
                    <a:pt x="100" y="369"/>
                  </a:cubicBezTo>
                  <a:lnTo>
                    <a:pt x="130" y="380"/>
                  </a:lnTo>
                  <a:lnTo>
                    <a:pt x="300" y="400"/>
                  </a:lnTo>
                  <a:cubicBezTo>
                    <a:pt x="350" y="409"/>
                    <a:pt x="420" y="420"/>
                    <a:pt x="489" y="440"/>
                  </a:cubicBezTo>
                  <a:cubicBezTo>
                    <a:pt x="569" y="449"/>
                    <a:pt x="640" y="469"/>
                    <a:pt x="719" y="480"/>
                  </a:cubicBezTo>
                  <a:cubicBezTo>
                    <a:pt x="799" y="489"/>
                    <a:pt x="859" y="489"/>
                    <a:pt x="919" y="489"/>
                  </a:cubicBezTo>
                  <a:lnTo>
                    <a:pt x="959" y="489"/>
                  </a:lnTo>
                  <a:cubicBezTo>
                    <a:pt x="1028" y="489"/>
                    <a:pt x="1099" y="480"/>
                    <a:pt x="1179" y="460"/>
                  </a:cubicBezTo>
                  <a:lnTo>
                    <a:pt x="1268" y="429"/>
                  </a:lnTo>
                  <a:cubicBezTo>
                    <a:pt x="1288" y="420"/>
                    <a:pt x="1318" y="400"/>
                    <a:pt x="1338" y="389"/>
                  </a:cubicBezTo>
                  <a:cubicBezTo>
                    <a:pt x="1348" y="389"/>
                    <a:pt x="1358" y="380"/>
                    <a:pt x="1368" y="380"/>
                  </a:cubicBezTo>
                  <a:cubicBezTo>
                    <a:pt x="1308" y="369"/>
                    <a:pt x="1248" y="369"/>
                    <a:pt x="1179" y="360"/>
                  </a:cubicBezTo>
                  <a:cubicBezTo>
                    <a:pt x="1099" y="340"/>
                    <a:pt x="1019" y="329"/>
                    <a:pt x="949" y="309"/>
                  </a:cubicBezTo>
                  <a:cubicBezTo>
                    <a:pt x="879" y="300"/>
                    <a:pt x="809" y="280"/>
                    <a:pt x="759" y="270"/>
                  </a:cubicBezTo>
                  <a:lnTo>
                    <a:pt x="620" y="250"/>
                  </a:lnTo>
                  <a:cubicBezTo>
                    <a:pt x="609" y="240"/>
                    <a:pt x="600" y="240"/>
                    <a:pt x="600" y="240"/>
                  </a:cubicBezTo>
                  <a:cubicBezTo>
                    <a:pt x="589" y="240"/>
                    <a:pt x="569" y="240"/>
                    <a:pt x="569" y="230"/>
                  </a:cubicBezTo>
                  <a:lnTo>
                    <a:pt x="560" y="230"/>
                  </a:lnTo>
                  <a:cubicBezTo>
                    <a:pt x="520" y="220"/>
                    <a:pt x="480" y="180"/>
                    <a:pt x="480" y="140"/>
                  </a:cubicBezTo>
                  <a:cubicBezTo>
                    <a:pt x="480" y="130"/>
                    <a:pt x="469" y="120"/>
                    <a:pt x="469" y="120"/>
                  </a:cubicBezTo>
                  <a:cubicBezTo>
                    <a:pt x="469" y="80"/>
                    <a:pt x="489" y="40"/>
                    <a:pt x="520" y="20"/>
                  </a:cubicBezTo>
                  <a:cubicBezTo>
                    <a:pt x="529" y="20"/>
                    <a:pt x="529" y="10"/>
                    <a:pt x="540" y="10"/>
                  </a:cubicBezTo>
                  <a:lnTo>
                    <a:pt x="5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4"/>
            <p:cNvSpPr/>
            <p:nvPr/>
          </p:nvSpPr>
          <p:spPr>
            <a:xfrm>
              <a:off x="7354155" y="4740522"/>
              <a:ext cx="20294" cy="1928"/>
            </a:xfrm>
            <a:custGeom>
              <a:rect b="b" l="l" r="r" t="t"/>
              <a:pathLst>
                <a:path extrusionOk="0" h="21" w="221">
                  <a:moveTo>
                    <a:pt x="1" y="1"/>
                  </a:moveTo>
                  <a:lnTo>
                    <a:pt x="1" y="1"/>
                  </a:lnTo>
                  <a:cubicBezTo>
                    <a:pt x="11" y="2"/>
                    <a:pt x="20" y="3"/>
                    <a:pt x="30" y="4"/>
                  </a:cubicBezTo>
                  <a:lnTo>
                    <a:pt x="30" y="4"/>
                  </a:lnTo>
                  <a:cubicBezTo>
                    <a:pt x="20" y="3"/>
                    <a:pt x="11" y="2"/>
                    <a:pt x="1" y="1"/>
                  </a:cubicBezTo>
                  <a:close/>
                  <a:moveTo>
                    <a:pt x="30" y="4"/>
                  </a:moveTo>
                  <a:cubicBezTo>
                    <a:pt x="85" y="11"/>
                    <a:pt x="135" y="18"/>
                    <a:pt x="185" y="20"/>
                  </a:cubicBezTo>
                  <a:lnTo>
                    <a:pt x="185" y="20"/>
                  </a:lnTo>
                  <a:cubicBezTo>
                    <a:pt x="135" y="12"/>
                    <a:pt x="85" y="10"/>
                    <a:pt x="30" y="4"/>
                  </a:cubicBezTo>
                  <a:close/>
                  <a:moveTo>
                    <a:pt x="185" y="20"/>
                  </a:moveTo>
                  <a:lnTo>
                    <a:pt x="185" y="20"/>
                  </a:lnTo>
                  <a:cubicBezTo>
                    <a:pt x="187" y="20"/>
                    <a:pt x="188" y="20"/>
                    <a:pt x="190" y="21"/>
                  </a:cubicBezTo>
                  <a:lnTo>
                    <a:pt x="220" y="21"/>
                  </a:lnTo>
                  <a:cubicBezTo>
                    <a:pt x="208" y="21"/>
                    <a:pt x="197" y="20"/>
                    <a:pt x="185" y="2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4"/>
            <p:cNvSpPr/>
            <p:nvPr/>
          </p:nvSpPr>
          <p:spPr>
            <a:xfrm>
              <a:off x="7289050" y="4695619"/>
              <a:ext cx="124792" cy="46831"/>
            </a:xfrm>
            <a:custGeom>
              <a:rect b="b" l="l" r="r" t="t"/>
              <a:pathLst>
                <a:path extrusionOk="0" h="510" w="1359">
                  <a:moveTo>
                    <a:pt x="530" y="0"/>
                  </a:moveTo>
                  <a:cubicBezTo>
                    <a:pt x="450" y="0"/>
                    <a:pt x="370" y="20"/>
                    <a:pt x="290" y="40"/>
                  </a:cubicBezTo>
                  <a:lnTo>
                    <a:pt x="270" y="40"/>
                  </a:lnTo>
                  <a:cubicBezTo>
                    <a:pt x="240" y="51"/>
                    <a:pt x="220" y="60"/>
                    <a:pt x="190" y="71"/>
                  </a:cubicBezTo>
                  <a:cubicBezTo>
                    <a:pt x="160" y="80"/>
                    <a:pt x="140" y="100"/>
                    <a:pt x="120" y="110"/>
                  </a:cubicBezTo>
                  <a:cubicBezTo>
                    <a:pt x="111" y="110"/>
                    <a:pt x="100" y="120"/>
                    <a:pt x="91" y="130"/>
                  </a:cubicBezTo>
                  <a:lnTo>
                    <a:pt x="80" y="130"/>
                  </a:lnTo>
                  <a:lnTo>
                    <a:pt x="71" y="140"/>
                  </a:lnTo>
                  <a:cubicBezTo>
                    <a:pt x="60" y="140"/>
                    <a:pt x="60" y="150"/>
                    <a:pt x="51" y="150"/>
                  </a:cubicBezTo>
                  <a:cubicBezTo>
                    <a:pt x="20" y="170"/>
                    <a:pt x="0" y="210"/>
                    <a:pt x="0" y="250"/>
                  </a:cubicBezTo>
                  <a:cubicBezTo>
                    <a:pt x="0" y="250"/>
                    <a:pt x="11" y="260"/>
                    <a:pt x="11" y="270"/>
                  </a:cubicBezTo>
                  <a:cubicBezTo>
                    <a:pt x="11" y="310"/>
                    <a:pt x="51" y="350"/>
                    <a:pt x="91" y="360"/>
                  </a:cubicBezTo>
                  <a:lnTo>
                    <a:pt x="100" y="360"/>
                  </a:lnTo>
                  <a:cubicBezTo>
                    <a:pt x="100" y="370"/>
                    <a:pt x="120" y="370"/>
                    <a:pt x="131" y="370"/>
                  </a:cubicBezTo>
                  <a:cubicBezTo>
                    <a:pt x="131" y="370"/>
                    <a:pt x="140" y="370"/>
                    <a:pt x="151" y="380"/>
                  </a:cubicBezTo>
                  <a:lnTo>
                    <a:pt x="290" y="400"/>
                  </a:lnTo>
                  <a:cubicBezTo>
                    <a:pt x="340" y="410"/>
                    <a:pt x="410" y="430"/>
                    <a:pt x="480" y="439"/>
                  </a:cubicBezTo>
                  <a:cubicBezTo>
                    <a:pt x="550" y="459"/>
                    <a:pt x="630" y="470"/>
                    <a:pt x="710" y="490"/>
                  </a:cubicBezTo>
                  <a:cubicBezTo>
                    <a:pt x="789" y="499"/>
                    <a:pt x="859" y="510"/>
                    <a:pt x="929" y="510"/>
                  </a:cubicBezTo>
                  <a:lnTo>
                    <a:pt x="939" y="510"/>
                  </a:lnTo>
                  <a:cubicBezTo>
                    <a:pt x="1009" y="510"/>
                    <a:pt x="1079" y="499"/>
                    <a:pt x="1158" y="479"/>
                  </a:cubicBezTo>
                  <a:lnTo>
                    <a:pt x="1249" y="450"/>
                  </a:lnTo>
                  <a:cubicBezTo>
                    <a:pt x="1278" y="439"/>
                    <a:pt x="1309" y="430"/>
                    <a:pt x="1329" y="420"/>
                  </a:cubicBezTo>
                  <a:cubicBezTo>
                    <a:pt x="1338" y="410"/>
                    <a:pt x="1348" y="410"/>
                    <a:pt x="1358" y="400"/>
                  </a:cubicBezTo>
                  <a:cubicBezTo>
                    <a:pt x="1309" y="400"/>
                    <a:pt x="1258" y="390"/>
                    <a:pt x="1198" y="380"/>
                  </a:cubicBezTo>
                  <a:lnTo>
                    <a:pt x="1169" y="380"/>
                  </a:lnTo>
                  <a:cubicBezTo>
                    <a:pt x="1099" y="360"/>
                    <a:pt x="1019" y="350"/>
                    <a:pt x="949" y="330"/>
                  </a:cubicBezTo>
                  <a:cubicBezTo>
                    <a:pt x="879" y="310"/>
                    <a:pt x="819" y="300"/>
                    <a:pt x="769" y="280"/>
                  </a:cubicBezTo>
                  <a:lnTo>
                    <a:pt x="610" y="250"/>
                  </a:lnTo>
                  <a:cubicBezTo>
                    <a:pt x="599" y="250"/>
                    <a:pt x="590" y="240"/>
                    <a:pt x="579" y="240"/>
                  </a:cubicBezTo>
                  <a:cubicBezTo>
                    <a:pt x="530" y="230"/>
                    <a:pt x="500" y="200"/>
                    <a:pt x="490" y="150"/>
                  </a:cubicBezTo>
                  <a:lnTo>
                    <a:pt x="490" y="130"/>
                  </a:lnTo>
                  <a:cubicBezTo>
                    <a:pt x="490" y="90"/>
                    <a:pt x="510" y="51"/>
                    <a:pt x="539" y="20"/>
                  </a:cubicBezTo>
                  <a:lnTo>
                    <a:pt x="550" y="20"/>
                  </a:lnTo>
                  <a:cubicBezTo>
                    <a:pt x="550" y="20"/>
                    <a:pt x="559" y="11"/>
                    <a:pt x="570" y="11"/>
                  </a:cubicBezTo>
                  <a:lnTo>
                    <a:pt x="5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4"/>
            <p:cNvSpPr/>
            <p:nvPr/>
          </p:nvSpPr>
          <p:spPr>
            <a:xfrm>
              <a:off x="7333953" y="4707556"/>
              <a:ext cx="120201" cy="24793"/>
            </a:xfrm>
            <a:custGeom>
              <a:rect b="b" l="l" r="r" t="t"/>
              <a:pathLst>
                <a:path extrusionOk="0" h="270" w="1309">
                  <a:moveTo>
                    <a:pt x="1308" y="200"/>
                  </a:moveTo>
                  <a:lnTo>
                    <a:pt x="1308" y="200"/>
                  </a:lnTo>
                  <a:cubicBezTo>
                    <a:pt x="1288" y="210"/>
                    <a:pt x="1259" y="220"/>
                    <a:pt x="1228" y="230"/>
                  </a:cubicBezTo>
                  <a:cubicBezTo>
                    <a:pt x="1199" y="230"/>
                    <a:pt x="1169" y="240"/>
                    <a:pt x="1139" y="250"/>
                  </a:cubicBezTo>
                  <a:cubicBezTo>
                    <a:pt x="1069" y="270"/>
                    <a:pt x="1009" y="270"/>
                    <a:pt x="929" y="270"/>
                  </a:cubicBezTo>
                  <a:lnTo>
                    <a:pt x="929" y="270"/>
                  </a:lnTo>
                  <a:cubicBezTo>
                    <a:pt x="1009" y="270"/>
                    <a:pt x="1069" y="270"/>
                    <a:pt x="1139" y="250"/>
                  </a:cubicBezTo>
                  <a:cubicBezTo>
                    <a:pt x="1169" y="240"/>
                    <a:pt x="1199" y="230"/>
                    <a:pt x="1228" y="230"/>
                  </a:cubicBezTo>
                  <a:cubicBezTo>
                    <a:pt x="1259" y="220"/>
                    <a:pt x="1288" y="210"/>
                    <a:pt x="1308" y="200"/>
                  </a:cubicBezTo>
                  <a:lnTo>
                    <a:pt x="1308" y="200"/>
                  </a:lnTo>
                  <a:close/>
                  <a:moveTo>
                    <a:pt x="1" y="0"/>
                  </a:moveTo>
                  <a:lnTo>
                    <a:pt x="1" y="20"/>
                  </a:lnTo>
                  <a:cubicBezTo>
                    <a:pt x="11" y="70"/>
                    <a:pt x="41" y="100"/>
                    <a:pt x="90" y="110"/>
                  </a:cubicBezTo>
                  <a:cubicBezTo>
                    <a:pt x="101" y="110"/>
                    <a:pt x="110" y="120"/>
                    <a:pt x="121" y="120"/>
                  </a:cubicBezTo>
                  <a:lnTo>
                    <a:pt x="280" y="150"/>
                  </a:lnTo>
                  <a:cubicBezTo>
                    <a:pt x="330" y="170"/>
                    <a:pt x="390" y="180"/>
                    <a:pt x="460" y="200"/>
                  </a:cubicBezTo>
                  <a:cubicBezTo>
                    <a:pt x="530" y="220"/>
                    <a:pt x="610" y="230"/>
                    <a:pt x="680" y="250"/>
                  </a:cubicBezTo>
                  <a:lnTo>
                    <a:pt x="709" y="250"/>
                  </a:lnTo>
                  <a:lnTo>
                    <a:pt x="680" y="250"/>
                  </a:lnTo>
                  <a:cubicBezTo>
                    <a:pt x="610" y="230"/>
                    <a:pt x="530" y="220"/>
                    <a:pt x="460" y="200"/>
                  </a:cubicBezTo>
                  <a:cubicBezTo>
                    <a:pt x="390" y="180"/>
                    <a:pt x="330" y="170"/>
                    <a:pt x="280" y="150"/>
                  </a:cubicBezTo>
                  <a:lnTo>
                    <a:pt x="121" y="120"/>
                  </a:lnTo>
                  <a:cubicBezTo>
                    <a:pt x="110" y="120"/>
                    <a:pt x="101" y="110"/>
                    <a:pt x="90" y="110"/>
                  </a:cubicBezTo>
                  <a:cubicBezTo>
                    <a:pt x="41" y="100"/>
                    <a:pt x="11" y="70"/>
                    <a:pt x="1" y="2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4"/>
            <p:cNvSpPr/>
            <p:nvPr/>
          </p:nvSpPr>
          <p:spPr>
            <a:xfrm>
              <a:off x="7333953" y="4685518"/>
              <a:ext cx="123874" cy="46831"/>
            </a:xfrm>
            <a:custGeom>
              <a:rect b="b" l="l" r="r" t="t"/>
              <a:pathLst>
                <a:path extrusionOk="0" h="510" w="1349">
                  <a:moveTo>
                    <a:pt x="540" y="1"/>
                  </a:moveTo>
                  <a:cubicBezTo>
                    <a:pt x="460" y="1"/>
                    <a:pt x="380" y="10"/>
                    <a:pt x="300" y="30"/>
                  </a:cubicBezTo>
                  <a:cubicBezTo>
                    <a:pt x="270" y="41"/>
                    <a:pt x="230" y="50"/>
                    <a:pt x="201" y="61"/>
                  </a:cubicBezTo>
                  <a:cubicBezTo>
                    <a:pt x="170" y="70"/>
                    <a:pt x="150" y="81"/>
                    <a:pt x="130" y="90"/>
                  </a:cubicBezTo>
                  <a:cubicBezTo>
                    <a:pt x="110" y="101"/>
                    <a:pt x="101" y="110"/>
                    <a:pt x="90" y="110"/>
                  </a:cubicBezTo>
                  <a:lnTo>
                    <a:pt x="81" y="121"/>
                  </a:lnTo>
                  <a:cubicBezTo>
                    <a:pt x="70" y="121"/>
                    <a:pt x="61" y="130"/>
                    <a:pt x="61" y="130"/>
                  </a:cubicBezTo>
                  <a:lnTo>
                    <a:pt x="50" y="130"/>
                  </a:lnTo>
                  <a:cubicBezTo>
                    <a:pt x="21" y="161"/>
                    <a:pt x="1" y="200"/>
                    <a:pt x="1" y="240"/>
                  </a:cubicBezTo>
                  <a:lnTo>
                    <a:pt x="1" y="260"/>
                  </a:lnTo>
                  <a:cubicBezTo>
                    <a:pt x="11" y="310"/>
                    <a:pt x="41" y="340"/>
                    <a:pt x="90" y="350"/>
                  </a:cubicBezTo>
                  <a:cubicBezTo>
                    <a:pt x="101" y="350"/>
                    <a:pt x="110" y="360"/>
                    <a:pt x="121" y="360"/>
                  </a:cubicBezTo>
                  <a:lnTo>
                    <a:pt x="280" y="390"/>
                  </a:lnTo>
                  <a:cubicBezTo>
                    <a:pt x="330" y="410"/>
                    <a:pt x="390" y="420"/>
                    <a:pt x="460" y="440"/>
                  </a:cubicBezTo>
                  <a:cubicBezTo>
                    <a:pt x="530" y="460"/>
                    <a:pt x="610" y="470"/>
                    <a:pt x="680" y="490"/>
                  </a:cubicBezTo>
                  <a:lnTo>
                    <a:pt x="709" y="490"/>
                  </a:lnTo>
                  <a:cubicBezTo>
                    <a:pt x="769" y="500"/>
                    <a:pt x="820" y="510"/>
                    <a:pt x="869" y="510"/>
                  </a:cubicBezTo>
                  <a:lnTo>
                    <a:pt x="929" y="510"/>
                  </a:lnTo>
                  <a:cubicBezTo>
                    <a:pt x="1009" y="510"/>
                    <a:pt x="1069" y="510"/>
                    <a:pt x="1139" y="490"/>
                  </a:cubicBezTo>
                  <a:cubicBezTo>
                    <a:pt x="1169" y="480"/>
                    <a:pt x="1199" y="470"/>
                    <a:pt x="1228" y="470"/>
                  </a:cubicBezTo>
                  <a:cubicBezTo>
                    <a:pt x="1259" y="460"/>
                    <a:pt x="1288" y="450"/>
                    <a:pt x="1308" y="440"/>
                  </a:cubicBezTo>
                  <a:cubicBezTo>
                    <a:pt x="1319" y="430"/>
                    <a:pt x="1328" y="430"/>
                    <a:pt x="1348" y="420"/>
                  </a:cubicBezTo>
                  <a:cubicBezTo>
                    <a:pt x="1288" y="410"/>
                    <a:pt x="1228" y="400"/>
                    <a:pt x="1159" y="390"/>
                  </a:cubicBezTo>
                  <a:lnTo>
                    <a:pt x="949" y="330"/>
                  </a:lnTo>
                  <a:lnTo>
                    <a:pt x="640" y="250"/>
                  </a:lnTo>
                  <a:lnTo>
                    <a:pt x="610" y="250"/>
                  </a:lnTo>
                  <a:lnTo>
                    <a:pt x="590" y="240"/>
                  </a:lnTo>
                  <a:cubicBezTo>
                    <a:pt x="550" y="230"/>
                    <a:pt x="510" y="190"/>
                    <a:pt x="500" y="141"/>
                  </a:cubicBezTo>
                  <a:lnTo>
                    <a:pt x="500" y="121"/>
                  </a:lnTo>
                  <a:cubicBezTo>
                    <a:pt x="500" y="81"/>
                    <a:pt x="520" y="41"/>
                    <a:pt x="560" y="21"/>
                  </a:cubicBezTo>
                  <a:cubicBezTo>
                    <a:pt x="570" y="21"/>
                    <a:pt x="580" y="10"/>
                    <a:pt x="580" y="10"/>
                  </a:cubicBez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4"/>
            <p:cNvSpPr/>
            <p:nvPr/>
          </p:nvSpPr>
          <p:spPr>
            <a:xfrm>
              <a:off x="7409159" y="4676335"/>
              <a:ext cx="20294" cy="1928"/>
            </a:xfrm>
            <a:custGeom>
              <a:rect b="b" l="l" r="r" t="t"/>
              <a:pathLst>
                <a:path extrusionOk="0" h="21" w="221">
                  <a:moveTo>
                    <a:pt x="210" y="1"/>
                  </a:moveTo>
                  <a:cubicBezTo>
                    <a:pt x="140" y="1"/>
                    <a:pt x="70" y="11"/>
                    <a:pt x="1" y="21"/>
                  </a:cubicBezTo>
                  <a:cubicBezTo>
                    <a:pt x="70" y="11"/>
                    <a:pt x="140" y="1"/>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4"/>
            <p:cNvSpPr/>
            <p:nvPr/>
          </p:nvSpPr>
          <p:spPr>
            <a:xfrm>
              <a:off x="7379867" y="4676335"/>
              <a:ext cx="121946" cy="47842"/>
            </a:xfrm>
            <a:custGeom>
              <a:rect b="b" l="l" r="r" t="t"/>
              <a:pathLst>
                <a:path extrusionOk="0" h="521" w="1328">
                  <a:moveTo>
                    <a:pt x="539" y="1"/>
                  </a:moveTo>
                  <a:cubicBezTo>
                    <a:pt x="459" y="1"/>
                    <a:pt x="389" y="11"/>
                    <a:pt x="320" y="21"/>
                  </a:cubicBezTo>
                  <a:cubicBezTo>
                    <a:pt x="280" y="31"/>
                    <a:pt x="249" y="41"/>
                    <a:pt x="220" y="51"/>
                  </a:cubicBezTo>
                  <a:cubicBezTo>
                    <a:pt x="180" y="61"/>
                    <a:pt x="160" y="70"/>
                    <a:pt x="140" y="81"/>
                  </a:cubicBezTo>
                  <a:cubicBezTo>
                    <a:pt x="120" y="90"/>
                    <a:pt x="110" y="90"/>
                    <a:pt x="90" y="101"/>
                  </a:cubicBezTo>
                  <a:lnTo>
                    <a:pt x="80" y="110"/>
                  </a:lnTo>
                  <a:cubicBezTo>
                    <a:pt x="80" y="110"/>
                    <a:pt x="70" y="121"/>
                    <a:pt x="60" y="121"/>
                  </a:cubicBezTo>
                  <a:cubicBezTo>
                    <a:pt x="20" y="141"/>
                    <a:pt x="0" y="181"/>
                    <a:pt x="0" y="221"/>
                  </a:cubicBezTo>
                  <a:lnTo>
                    <a:pt x="0" y="241"/>
                  </a:lnTo>
                  <a:cubicBezTo>
                    <a:pt x="10" y="290"/>
                    <a:pt x="50" y="330"/>
                    <a:pt x="90" y="340"/>
                  </a:cubicBezTo>
                  <a:lnTo>
                    <a:pt x="110" y="350"/>
                  </a:lnTo>
                  <a:lnTo>
                    <a:pt x="140" y="350"/>
                  </a:lnTo>
                  <a:lnTo>
                    <a:pt x="449" y="430"/>
                  </a:lnTo>
                  <a:lnTo>
                    <a:pt x="659" y="490"/>
                  </a:lnTo>
                  <a:cubicBezTo>
                    <a:pt x="748" y="510"/>
                    <a:pt x="828" y="520"/>
                    <a:pt x="888" y="520"/>
                  </a:cubicBezTo>
                  <a:lnTo>
                    <a:pt x="938" y="520"/>
                  </a:lnTo>
                  <a:cubicBezTo>
                    <a:pt x="998" y="520"/>
                    <a:pt x="1058" y="520"/>
                    <a:pt x="1118" y="500"/>
                  </a:cubicBezTo>
                  <a:cubicBezTo>
                    <a:pt x="1148" y="500"/>
                    <a:pt x="1188" y="490"/>
                    <a:pt x="1208" y="480"/>
                  </a:cubicBezTo>
                  <a:cubicBezTo>
                    <a:pt x="1238" y="470"/>
                    <a:pt x="1268" y="460"/>
                    <a:pt x="1287" y="450"/>
                  </a:cubicBezTo>
                  <a:cubicBezTo>
                    <a:pt x="1307" y="450"/>
                    <a:pt x="1318" y="440"/>
                    <a:pt x="1327" y="440"/>
                  </a:cubicBezTo>
                  <a:cubicBezTo>
                    <a:pt x="1278" y="430"/>
                    <a:pt x="1218" y="420"/>
                    <a:pt x="1148" y="400"/>
                  </a:cubicBezTo>
                  <a:cubicBezTo>
                    <a:pt x="1078" y="390"/>
                    <a:pt x="1008" y="360"/>
                    <a:pt x="948" y="340"/>
                  </a:cubicBezTo>
                  <a:lnTo>
                    <a:pt x="649" y="261"/>
                  </a:lnTo>
                  <a:cubicBezTo>
                    <a:pt x="639" y="250"/>
                    <a:pt x="629" y="250"/>
                    <a:pt x="619" y="250"/>
                  </a:cubicBezTo>
                  <a:lnTo>
                    <a:pt x="599" y="241"/>
                  </a:lnTo>
                  <a:cubicBezTo>
                    <a:pt x="559" y="221"/>
                    <a:pt x="519" y="181"/>
                    <a:pt x="519" y="130"/>
                  </a:cubicBezTo>
                  <a:cubicBezTo>
                    <a:pt x="519" y="81"/>
                    <a:pt x="539" y="41"/>
                    <a:pt x="579" y="21"/>
                  </a:cubicBezTo>
                  <a:lnTo>
                    <a:pt x="589" y="21"/>
                  </a:lnTo>
                  <a:lnTo>
                    <a:pt x="6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4"/>
            <p:cNvSpPr/>
            <p:nvPr/>
          </p:nvSpPr>
          <p:spPr>
            <a:xfrm>
              <a:off x="7485192" y="4713066"/>
              <a:ext cx="21212" cy="3765"/>
            </a:xfrm>
            <a:custGeom>
              <a:rect b="b" l="l" r="r" t="t"/>
              <a:pathLst>
                <a:path extrusionOk="0" h="41" w="231">
                  <a:moveTo>
                    <a:pt x="1" y="0"/>
                  </a:moveTo>
                  <a:lnTo>
                    <a:pt x="1" y="0"/>
                  </a:lnTo>
                  <a:cubicBezTo>
                    <a:pt x="71" y="20"/>
                    <a:pt x="131" y="30"/>
                    <a:pt x="180" y="40"/>
                  </a:cubicBezTo>
                  <a:lnTo>
                    <a:pt x="231" y="40"/>
                  </a:lnTo>
                  <a:cubicBezTo>
                    <a:pt x="160" y="40"/>
                    <a:pt x="91" y="2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4"/>
            <p:cNvSpPr/>
            <p:nvPr/>
          </p:nvSpPr>
          <p:spPr>
            <a:xfrm>
              <a:off x="7427525" y="4668071"/>
              <a:ext cx="120109" cy="48760"/>
            </a:xfrm>
            <a:custGeom>
              <a:rect b="b" l="l" r="r" t="t"/>
              <a:pathLst>
                <a:path extrusionOk="0" h="531" w="1308">
                  <a:moveTo>
                    <a:pt x="499" y="1"/>
                  </a:moveTo>
                  <a:cubicBezTo>
                    <a:pt x="439" y="1"/>
                    <a:pt x="380" y="11"/>
                    <a:pt x="320" y="21"/>
                  </a:cubicBezTo>
                  <a:cubicBezTo>
                    <a:pt x="289" y="21"/>
                    <a:pt x="249" y="31"/>
                    <a:pt x="220" y="41"/>
                  </a:cubicBezTo>
                  <a:cubicBezTo>
                    <a:pt x="189" y="51"/>
                    <a:pt x="160" y="61"/>
                    <a:pt x="140" y="71"/>
                  </a:cubicBezTo>
                  <a:cubicBezTo>
                    <a:pt x="120" y="81"/>
                    <a:pt x="100" y="91"/>
                    <a:pt x="90" y="91"/>
                  </a:cubicBezTo>
                  <a:lnTo>
                    <a:pt x="70" y="111"/>
                  </a:lnTo>
                  <a:lnTo>
                    <a:pt x="60" y="111"/>
                  </a:lnTo>
                  <a:cubicBezTo>
                    <a:pt x="20" y="131"/>
                    <a:pt x="0" y="171"/>
                    <a:pt x="0" y="220"/>
                  </a:cubicBezTo>
                  <a:cubicBezTo>
                    <a:pt x="0" y="271"/>
                    <a:pt x="40" y="311"/>
                    <a:pt x="80" y="331"/>
                  </a:cubicBezTo>
                  <a:lnTo>
                    <a:pt x="100" y="340"/>
                  </a:lnTo>
                  <a:cubicBezTo>
                    <a:pt x="110" y="340"/>
                    <a:pt x="120" y="340"/>
                    <a:pt x="130" y="351"/>
                  </a:cubicBezTo>
                  <a:lnTo>
                    <a:pt x="429" y="430"/>
                  </a:lnTo>
                  <a:cubicBezTo>
                    <a:pt x="489" y="450"/>
                    <a:pt x="559" y="480"/>
                    <a:pt x="629" y="490"/>
                  </a:cubicBezTo>
                  <a:cubicBezTo>
                    <a:pt x="719" y="510"/>
                    <a:pt x="788" y="530"/>
                    <a:pt x="859" y="530"/>
                  </a:cubicBezTo>
                  <a:lnTo>
                    <a:pt x="928" y="530"/>
                  </a:lnTo>
                  <a:cubicBezTo>
                    <a:pt x="979" y="530"/>
                    <a:pt x="1038" y="530"/>
                    <a:pt x="1088" y="520"/>
                  </a:cubicBezTo>
                  <a:cubicBezTo>
                    <a:pt x="1118" y="510"/>
                    <a:pt x="1158" y="510"/>
                    <a:pt x="1188" y="500"/>
                  </a:cubicBezTo>
                  <a:cubicBezTo>
                    <a:pt x="1218" y="490"/>
                    <a:pt x="1248" y="480"/>
                    <a:pt x="1268" y="470"/>
                  </a:cubicBezTo>
                  <a:lnTo>
                    <a:pt x="1308" y="460"/>
                  </a:lnTo>
                  <a:cubicBezTo>
                    <a:pt x="1248" y="450"/>
                    <a:pt x="1188" y="430"/>
                    <a:pt x="1138" y="420"/>
                  </a:cubicBezTo>
                  <a:cubicBezTo>
                    <a:pt x="1068" y="400"/>
                    <a:pt x="998" y="380"/>
                    <a:pt x="939" y="360"/>
                  </a:cubicBezTo>
                  <a:lnTo>
                    <a:pt x="649" y="260"/>
                  </a:lnTo>
                  <a:cubicBezTo>
                    <a:pt x="639" y="260"/>
                    <a:pt x="629" y="251"/>
                    <a:pt x="619" y="251"/>
                  </a:cubicBezTo>
                  <a:lnTo>
                    <a:pt x="599" y="240"/>
                  </a:lnTo>
                  <a:cubicBezTo>
                    <a:pt x="549" y="220"/>
                    <a:pt x="519" y="180"/>
                    <a:pt x="519" y="131"/>
                  </a:cubicBezTo>
                  <a:cubicBezTo>
                    <a:pt x="519" y="91"/>
                    <a:pt x="539" y="41"/>
                    <a:pt x="579" y="21"/>
                  </a:cubicBezTo>
                  <a:lnTo>
                    <a:pt x="599" y="21"/>
                  </a:lnTo>
                  <a:lnTo>
                    <a:pt x="639" y="121"/>
                  </a:lnTo>
                  <a:lnTo>
                    <a:pt x="639" y="111"/>
                  </a:lnTo>
                  <a:lnTo>
                    <a:pt x="609" y="11"/>
                  </a:lnTo>
                  <a:lnTo>
                    <a:pt x="619" y="11"/>
                  </a:lnTo>
                  <a:cubicBezTo>
                    <a:pt x="599" y="1"/>
                    <a:pt x="579" y="1"/>
                    <a:pt x="5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4"/>
            <p:cNvSpPr/>
            <p:nvPr/>
          </p:nvSpPr>
          <p:spPr>
            <a:xfrm>
              <a:off x="7497129" y="4662561"/>
              <a:ext cx="97336" cy="48760"/>
            </a:xfrm>
            <a:custGeom>
              <a:rect b="b" l="l" r="r" t="t"/>
              <a:pathLst>
                <a:path extrusionOk="0" h="531" w="1060">
                  <a:moveTo>
                    <a:pt x="1009" y="470"/>
                  </a:moveTo>
                  <a:lnTo>
                    <a:pt x="1009" y="470"/>
                  </a:lnTo>
                  <a:cubicBezTo>
                    <a:pt x="989" y="480"/>
                    <a:pt x="959" y="490"/>
                    <a:pt x="929" y="500"/>
                  </a:cubicBezTo>
                  <a:cubicBezTo>
                    <a:pt x="899" y="510"/>
                    <a:pt x="859" y="510"/>
                    <a:pt x="829" y="520"/>
                  </a:cubicBezTo>
                  <a:cubicBezTo>
                    <a:pt x="780" y="520"/>
                    <a:pt x="740" y="530"/>
                    <a:pt x="689" y="530"/>
                  </a:cubicBezTo>
                  <a:lnTo>
                    <a:pt x="689" y="530"/>
                  </a:lnTo>
                  <a:cubicBezTo>
                    <a:pt x="740" y="530"/>
                    <a:pt x="780" y="520"/>
                    <a:pt x="829" y="520"/>
                  </a:cubicBezTo>
                  <a:cubicBezTo>
                    <a:pt x="859" y="510"/>
                    <a:pt x="899" y="510"/>
                    <a:pt x="929" y="500"/>
                  </a:cubicBezTo>
                  <a:cubicBezTo>
                    <a:pt x="959" y="490"/>
                    <a:pt x="989" y="480"/>
                    <a:pt x="1009" y="470"/>
                  </a:cubicBezTo>
                  <a:lnTo>
                    <a:pt x="1009" y="470"/>
                  </a:lnTo>
                  <a:close/>
                  <a:moveTo>
                    <a:pt x="1019" y="470"/>
                  </a:moveTo>
                  <a:lnTo>
                    <a:pt x="1019" y="470"/>
                  </a:lnTo>
                  <a:lnTo>
                    <a:pt x="1019" y="470"/>
                  </a:lnTo>
                  <a:close/>
                  <a:moveTo>
                    <a:pt x="1019" y="470"/>
                  </a:moveTo>
                  <a:lnTo>
                    <a:pt x="1019" y="470"/>
                  </a:lnTo>
                  <a:lnTo>
                    <a:pt x="1019" y="470"/>
                  </a:lnTo>
                  <a:close/>
                  <a:moveTo>
                    <a:pt x="1019" y="470"/>
                  </a:moveTo>
                  <a:lnTo>
                    <a:pt x="1019" y="470"/>
                  </a:lnTo>
                  <a:lnTo>
                    <a:pt x="1019" y="470"/>
                  </a:lnTo>
                  <a:close/>
                  <a:moveTo>
                    <a:pt x="1019" y="470"/>
                  </a:moveTo>
                  <a:lnTo>
                    <a:pt x="1019" y="470"/>
                  </a:lnTo>
                  <a:lnTo>
                    <a:pt x="1019" y="470"/>
                  </a:lnTo>
                  <a:close/>
                  <a:moveTo>
                    <a:pt x="1059" y="460"/>
                  </a:moveTo>
                  <a:cubicBezTo>
                    <a:pt x="1049" y="460"/>
                    <a:pt x="1029" y="470"/>
                    <a:pt x="1019" y="470"/>
                  </a:cubicBezTo>
                  <a:cubicBezTo>
                    <a:pt x="1029" y="470"/>
                    <a:pt x="1049" y="460"/>
                    <a:pt x="1059" y="460"/>
                  </a:cubicBezTo>
                  <a:lnTo>
                    <a:pt x="1059" y="460"/>
                  </a:lnTo>
                  <a:close/>
                  <a:moveTo>
                    <a:pt x="101" y="1"/>
                  </a:moveTo>
                  <a:cubicBezTo>
                    <a:pt x="61" y="1"/>
                    <a:pt x="30" y="11"/>
                    <a:pt x="1" y="21"/>
                  </a:cubicBezTo>
                  <a:cubicBezTo>
                    <a:pt x="30" y="11"/>
                    <a:pt x="61"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4"/>
            <p:cNvSpPr/>
            <p:nvPr/>
          </p:nvSpPr>
          <p:spPr>
            <a:xfrm>
              <a:off x="7475182" y="4660725"/>
              <a:ext cx="119283" cy="50596"/>
            </a:xfrm>
            <a:custGeom>
              <a:rect b="b" l="l" r="r" t="t"/>
              <a:pathLst>
                <a:path extrusionOk="0" h="551" w="1299">
                  <a:moveTo>
                    <a:pt x="509" y="1"/>
                  </a:moveTo>
                  <a:cubicBezTo>
                    <a:pt x="460" y="1"/>
                    <a:pt x="400" y="11"/>
                    <a:pt x="340" y="21"/>
                  </a:cubicBezTo>
                  <a:cubicBezTo>
                    <a:pt x="300" y="21"/>
                    <a:pt x="269" y="31"/>
                    <a:pt x="240" y="41"/>
                  </a:cubicBezTo>
                  <a:cubicBezTo>
                    <a:pt x="200" y="51"/>
                    <a:pt x="170" y="61"/>
                    <a:pt x="150" y="71"/>
                  </a:cubicBezTo>
                  <a:cubicBezTo>
                    <a:pt x="130" y="71"/>
                    <a:pt x="120" y="81"/>
                    <a:pt x="100" y="91"/>
                  </a:cubicBezTo>
                  <a:lnTo>
                    <a:pt x="90" y="91"/>
                  </a:lnTo>
                  <a:lnTo>
                    <a:pt x="120" y="191"/>
                  </a:lnTo>
                  <a:lnTo>
                    <a:pt x="120" y="201"/>
                  </a:lnTo>
                  <a:lnTo>
                    <a:pt x="80" y="101"/>
                  </a:lnTo>
                  <a:lnTo>
                    <a:pt x="60" y="101"/>
                  </a:lnTo>
                  <a:cubicBezTo>
                    <a:pt x="20" y="121"/>
                    <a:pt x="0" y="171"/>
                    <a:pt x="0" y="211"/>
                  </a:cubicBezTo>
                  <a:cubicBezTo>
                    <a:pt x="0" y="260"/>
                    <a:pt x="30" y="300"/>
                    <a:pt x="80" y="320"/>
                  </a:cubicBezTo>
                  <a:lnTo>
                    <a:pt x="100" y="331"/>
                  </a:lnTo>
                  <a:cubicBezTo>
                    <a:pt x="110" y="331"/>
                    <a:pt x="120" y="340"/>
                    <a:pt x="130" y="340"/>
                  </a:cubicBezTo>
                  <a:lnTo>
                    <a:pt x="420" y="440"/>
                  </a:lnTo>
                  <a:cubicBezTo>
                    <a:pt x="479" y="460"/>
                    <a:pt x="549" y="480"/>
                    <a:pt x="619" y="500"/>
                  </a:cubicBezTo>
                  <a:cubicBezTo>
                    <a:pt x="669" y="510"/>
                    <a:pt x="729" y="530"/>
                    <a:pt x="789" y="540"/>
                  </a:cubicBezTo>
                  <a:lnTo>
                    <a:pt x="839" y="540"/>
                  </a:lnTo>
                  <a:cubicBezTo>
                    <a:pt x="868" y="550"/>
                    <a:pt x="899" y="550"/>
                    <a:pt x="928" y="550"/>
                  </a:cubicBezTo>
                  <a:cubicBezTo>
                    <a:pt x="979" y="550"/>
                    <a:pt x="1019" y="540"/>
                    <a:pt x="1068" y="540"/>
                  </a:cubicBezTo>
                  <a:cubicBezTo>
                    <a:pt x="1098" y="530"/>
                    <a:pt x="1138" y="530"/>
                    <a:pt x="1168" y="520"/>
                  </a:cubicBezTo>
                  <a:cubicBezTo>
                    <a:pt x="1198" y="510"/>
                    <a:pt x="1228" y="500"/>
                    <a:pt x="1248" y="490"/>
                  </a:cubicBezTo>
                  <a:lnTo>
                    <a:pt x="1258" y="490"/>
                  </a:lnTo>
                  <a:cubicBezTo>
                    <a:pt x="1268" y="490"/>
                    <a:pt x="1288" y="480"/>
                    <a:pt x="1298" y="480"/>
                  </a:cubicBezTo>
                  <a:cubicBezTo>
                    <a:pt x="1248" y="470"/>
                    <a:pt x="1188" y="460"/>
                    <a:pt x="1118" y="440"/>
                  </a:cubicBezTo>
                  <a:cubicBezTo>
                    <a:pt x="1058" y="420"/>
                    <a:pt x="988" y="391"/>
                    <a:pt x="928" y="371"/>
                  </a:cubicBezTo>
                  <a:lnTo>
                    <a:pt x="629" y="260"/>
                  </a:lnTo>
                  <a:cubicBezTo>
                    <a:pt x="619" y="251"/>
                    <a:pt x="609" y="251"/>
                    <a:pt x="609" y="251"/>
                  </a:cubicBezTo>
                  <a:cubicBezTo>
                    <a:pt x="559" y="231"/>
                    <a:pt x="529" y="191"/>
                    <a:pt x="519" y="141"/>
                  </a:cubicBezTo>
                  <a:lnTo>
                    <a:pt x="519" y="131"/>
                  </a:lnTo>
                  <a:cubicBezTo>
                    <a:pt x="519" y="81"/>
                    <a:pt x="559" y="41"/>
                    <a:pt x="609" y="21"/>
                  </a:cubicBezTo>
                  <a:lnTo>
                    <a:pt x="659" y="121"/>
                  </a:lnTo>
                  <a:lnTo>
                    <a:pt x="659" y="111"/>
                  </a:lnTo>
                  <a:lnTo>
                    <a:pt x="629" y="21"/>
                  </a:lnTo>
                  <a:cubicBezTo>
                    <a:pt x="629" y="11"/>
                    <a:pt x="629" y="11"/>
                    <a:pt x="639" y="11"/>
                  </a:cubicBezTo>
                  <a:lnTo>
                    <a:pt x="579" y="11"/>
                  </a:lnTo>
                  <a:cubicBezTo>
                    <a:pt x="559" y="1"/>
                    <a:pt x="539" y="1"/>
                    <a:pt x="5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4"/>
            <p:cNvSpPr/>
            <p:nvPr/>
          </p:nvSpPr>
          <p:spPr>
            <a:xfrm>
              <a:off x="7577844" y="4701129"/>
              <a:ext cx="20202" cy="3765"/>
            </a:xfrm>
            <a:custGeom>
              <a:rect b="b" l="l" r="r" t="t"/>
              <a:pathLst>
                <a:path extrusionOk="0" h="41" w="220">
                  <a:moveTo>
                    <a:pt x="0" y="0"/>
                  </a:moveTo>
                  <a:lnTo>
                    <a:pt x="0" y="0"/>
                  </a:lnTo>
                  <a:cubicBezTo>
                    <a:pt x="70" y="20"/>
                    <a:pt x="130" y="30"/>
                    <a:pt x="180" y="40"/>
                  </a:cubicBezTo>
                  <a:lnTo>
                    <a:pt x="220" y="40"/>
                  </a:lnTo>
                  <a:cubicBezTo>
                    <a:pt x="160" y="40"/>
                    <a:pt x="90" y="2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4"/>
            <p:cNvSpPr/>
            <p:nvPr/>
          </p:nvSpPr>
          <p:spPr>
            <a:xfrm>
              <a:off x="7577844" y="4677254"/>
              <a:ext cx="9274" cy="3765"/>
            </a:xfrm>
            <a:custGeom>
              <a:rect b="b" l="l" r="r" t="t"/>
              <a:pathLst>
                <a:path extrusionOk="0" h="41" w="101">
                  <a:moveTo>
                    <a:pt x="0" y="1"/>
                  </a:moveTo>
                  <a:cubicBezTo>
                    <a:pt x="20" y="11"/>
                    <a:pt x="50" y="21"/>
                    <a:pt x="70" y="31"/>
                  </a:cubicBezTo>
                  <a:cubicBezTo>
                    <a:pt x="77" y="31"/>
                    <a:pt x="83" y="31"/>
                    <a:pt x="90" y="34"/>
                  </a:cubicBezTo>
                  <a:lnTo>
                    <a:pt x="90" y="34"/>
                  </a:lnTo>
                  <a:lnTo>
                    <a:pt x="70" y="21"/>
                  </a:lnTo>
                  <a:cubicBezTo>
                    <a:pt x="60" y="21"/>
                    <a:pt x="50" y="21"/>
                    <a:pt x="40" y="11"/>
                  </a:cubicBezTo>
                  <a:lnTo>
                    <a:pt x="30" y="11"/>
                  </a:lnTo>
                  <a:cubicBezTo>
                    <a:pt x="20" y="11"/>
                    <a:pt x="10" y="1"/>
                    <a:pt x="0" y="1"/>
                  </a:cubicBezTo>
                  <a:close/>
                  <a:moveTo>
                    <a:pt x="90" y="34"/>
                  </a:moveTo>
                  <a:lnTo>
                    <a:pt x="100" y="41"/>
                  </a:lnTo>
                  <a:cubicBezTo>
                    <a:pt x="97" y="37"/>
                    <a:pt x="93" y="35"/>
                    <a:pt x="90" y="3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4"/>
            <p:cNvSpPr/>
            <p:nvPr/>
          </p:nvSpPr>
          <p:spPr>
            <a:xfrm>
              <a:off x="7522840" y="4655215"/>
              <a:ext cx="118272" cy="50596"/>
            </a:xfrm>
            <a:custGeom>
              <a:rect b="b" l="l" r="r" t="t"/>
              <a:pathLst>
                <a:path extrusionOk="0" h="551" w="1288">
                  <a:moveTo>
                    <a:pt x="509" y="1"/>
                  </a:moveTo>
                  <a:cubicBezTo>
                    <a:pt x="460" y="1"/>
                    <a:pt x="409" y="1"/>
                    <a:pt x="360" y="11"/>
                  </a:cubicBezTo>
                  <a:cubicBezTo>
                    <a:pt x="329" y="11"/>
                    <a:pt x="290" y="21"/>
                    <a:pt x="260" y="31"/>
                  </a:cubicBezTo>
                  <a:cubicBezTo>
                    <a:pt x="220" y="41"/>
                    <a:pt x="190" y="51"/>
                    <a:pt x="170" y="51"/>
                  </a:cubicBezTo>
                  <a:cubicBezTo>
                    <a:pt x="150" y="61"/>
                    <a:pt x="140" y="61"/>
                    <a:pt x="120" y="71"/>
                  </a:cubicBezTo>
                  <a:cubicBezTo>
                    <a:pt x="110" y="71"/>
                    <a:pt x="110" y="71"/>
                    <a:pt x="110" y="81"/>
                  </a:cubicBezTo>
                  <a:lnTo>
                    <a:pt x="140" y="171"/>
                  </a:lnTo>
                  <a:lnTo>
                    <a:pt x="140" y="181"/>
                  </a:lnTo>
                  <a:lnTo>
                    <a:pt x="90" y="81"/>
                  </a:lnTo>
                  <a:cubicBezTo>
                    <a:pt x="40" y="101"/>
                    <a:pt x="0" y="141"/>
                    <a:pt x="0" y="191"/>
                  </a:cubicBezTo>
                  <a:lnTo>
                    <a:pt x="0" y="201"/>
                  </a:lnTo>
                  <a:cubicBezTo>
                    <a:pt x="10" y="251"/>
                    <a:pt x="40" y="291"/>
                    <a:pt x="90" y="311"/>
                  </a:cubicBezTo>
                  <a:cubicBezTo>
                    <a:pt x="90" y="311"/>
                    <a:pt x="100" y="311"/>
                    <a:pt x="110" y="320"/>
                  </a:cubicBezTo>
                  <a:lnTo>
                    <a:pt x="409" y="431"/>
                  </a:lnTo>
                  <a:cubicBezTo>
                    <a:pt x="469" y="451"/>
                    <a:pt x="539" y="480"/>
                    <a:pt x="599" y="500"/>
                  </a:cubicBezTo>
                  <a:cubicBezTo>
                    <a:pt x="689" y="520"/>
                    <a:pt x="759" y="540"/>
                    <a:pt x="819" y="540"/>
                  </a:cubicBezTo>
                  <a:cubicBezTo>
                    <a:pt x="868" y="550"/>
                    <a:pt x="908" y="550"/>
                    <a:pt x="939" y="550"/>
                  </a:cubicBezTo>
                  <a:cubicBezTo>
                    <a:pt x="979" y="550"/>
                    <a:pt x="1019" y="550"/>
                    <a:pt x="1048" y="540"/>
                  </a:cubicBezTo>
                  <a:cubicBezTo>
                    <a:pt x="1088" y="540"/>
                    <a:pt x="1118" y="530"/>
                    <a:pt x="1148" y="530"/>
                  </a:cubicBezTo>
                  <a:cubicBezTo>
                    <a:pt x="1188" y="520"/>
                    <a:pt x="1218" y="511"/>
                    <a:pt x="1238" y="511"/>
                  </a:cubicBezTo>
                  <a:cubicBezTo>
                    <a:pt x="1258" y="500"/>
                    <a:pt x="1268" y="500"/>
                    <a:pt x="1288" y="491"/>
                  </a:cubicBezTo>
                  <a:cubicBezTo>
                    <a:pt x="1238" y="480"/>
                    <a:pt x="1178" y="471"/>
                    <a:pt x="1118" y="451"/>
                  </a:cubicBezTo>
                  <a:cubicBezTo>
                    <a:pt x="1048" y="420"/>
                    <a:pt x="988" y="400"/>
                    <a:pt x="928" y="371"/>
                  </a:cubicBezTo>
                  <a:lnTo>
                    <a:pt x="699" y="281"/>
                  </a:lnTo>
                  <a:cubicBezTo>
                    <a:pt x="689" y="271"/>
                    <a:pt x="679" y="271"/>
                    <a:pt x="669" y="271"/>
                  </a:cubicBezTo>
                  <a:cubicBezTo>
                    <a:pt x="649" y="261"/>
                    <a:pt x="619" y="251"/>
                    <a:pt x="599" y="241"/>
                  </a:cubicBezTo>
                  <a:cubicBezTo>
                    <a:pt x="609" y="241"/>
                    <a:pt x="619" y="251"/>
                    <a:pt x="629" y="251"/>
                  </a:cubicBezTo>
                  <a:lnTo>
                    <a:pt x="619" y="241"/>
                  </a:lnTo>
                  <a:cubicBezTo>
                    <a:pt x="579" y="221"/>
                    <a:pt x="549" y="181"/>
                    <a:pt x="549" y="131"/>
                  </a:cubicBezTo>
                  <a:cubicBezTo>
                    <a:pt x="549" y="81"/>
                    <a:pt x="579" y="41"/>
                    <a:pt x="629" y="21"/>
                  </a:cubicBezTo>
                  <a:lnTo>
                    <a:pt x="639" y="21"/>
                  </a:lnTo>
                  <a:cubicBezTo>
                    <a:pt x="649" y="11"/>
                    <a:pt x="649" y="11"/>
                    <a:pt x="659" y="11"/>
                  </a:cubicBezTo>
                  <a:cubicBezTo>
                    <a:pt x="639" y="11"/>
                    <a:pt x="619" y="1"/>
                    <a:pt x="6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4"/>
            <p:cNvSpPr/>
            <p:nvPr/>
          </p:nvSpPr>
          <p:spPr>
            <a:xfrm>
              <a:off x="7597036" y="4650716"/>
              <a:ext cx="10193" cy="1928"/>
            </a:xfrm>
            <a:custGeom>
              <a:rect b="b" l="l" r="r" t="t"/>
              <a:pathLst>
                <a:path extrusionOk="0" h="21" w="111">
                  <a:moveTo>
                    <a:pt x="100" y="0"/>
                  </a:moveTo>
                  <a:cubicBezTo>
                    <a:pt x="71" y="10"/>
                    <a:pt x="31" y="10"/>
                    <a:pt x="1" y="20"/>
                  </a:cubicBezTo>
                  <a:cubicBezTo>
                    <a:pt x="31" y="10"/>
                    <a:pt x="71" y="10"/>
                    <a:pt x="1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4"/>
            <p:cNvSpPr/>
            <p:nvPr/>
          </p:nvSpPr>
          <p:spPr>
            <a:xfrm>
              <a:off x="7625502" y="4672754"/>
              <a:ext cx="13774" cy="4591"/>
            </a:xfrm>
            <a:custGeom>
              <a:rect b="b" l="l" r="r" t="t"/>
              <a:pathLst>
                <a:path extrusionOk="0" h="50" w="150">
                  <a:moveTo>
                    <a:pt x="0" y="0"/>
                  </a:moveTo>
                  <a:cubicBezTo>
                    <a:pt x="30" y="10"/>
                    <a:pt x="50" y="20"/>
                    <a:pt x="80" y="30"/>
                  </a:cubicBezTo>
                  <a:cubicBezTo>
                    <a:pt x="100" y="40"/>
                    <a:pt x="130" y="40"/>
                    <a:pt x="150" y="50"/>
                  </a:cubicBezTo>
                  <a:lnTo>
                    <a:pt x="90" y="20"/>
                  </a:lnTo>
                  <a:cubicBezTo>
                    <a:pt x="80" y="20"/>
                    <a:pt x="70" y="20"/>
                    <a:pt x="70" y="10"/>
                  </a:cubicBezTo>
                  <a:lnTo>
                    <a:pt x="60" y="10"/>
                  </a:lnTo>
                  <a:cubicBezTo>
                    <a:pt x="40" y="10"/>
                    <a:pt x="20" y="0"/>
                    <a:pt x="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4"/>
            <p:cNvSpPr/>
            <p:nvPr/>
          </p:nvSpPr>
          <p:spPr>
            <a:xfrm>
              <a:off x="7573253" y="4650716"/>
              <a:ext cx="115518" cy="51423"/>
            </a:xfrm>
            <a:custGeom>
              <a:rect b="b" l="l" r="r" t="t"/>
              <a:pathLst>
                <a:path extrusionOk="0" h="560" w="1258">
                  <a:moveTo>
                    <a:pt x="370" y="0"/>
                  </a:moveTo>
                  <a:cubicBezTo>
                    <a:pt x="330" y="10"/>
                    <a:pt x="290" y="10"/>
                    <a:pt x="260" y="20"/>
                  </a:cubicBezTo>
                  <a:cubicBezTo>
                    <a:pt x="220" y="30"/>
                    <a:pt x="190" y="30"/>
                    <a:pt x="170" y="40"/>
                  </a:cubicBezTo>
                  <a:cubicBezTo>
                    <a:pt x="150" y="50"/>
                    <a:pt x="130" y="50"/>
                    <a:pt x="110" y="60"/>
                  </a:cubicBezTo>
                  <a:cubicBezTo>
                    <a:pt x="100" y="60"/>
                    <a:pt x="100" y="60"/>
                    <a:pt x="90" y="70"/>
                  </a:cubicBezTo>
                  <a:lnTo>
                    <a:pt x="80" y="70"/>
                  </a:lnTo>
                  <a:cubicBezTo>
                    <a:pt x="30" y="90"/>
                    <a:pt x="0" y="130"/>
                    <a:pt x="0" y="180"/>
                  </a:cubicBezTo>
                  <a:cubicBezTo>
                    <a:pt x="0" y="230"/>
                    <a:pt x="30" y="270"/>
                    <a:pt x="70" y="290"/>
                  </a:cubicBezTo>
                  <a:lnTo>
                    <a:pt x="80" y="300"/>
                  </a:lnTo>
                  <a:lnTo>
                    <a:pt x="90" y="300"/>
                  </a:lnTo>
                  <a:cubicBezTo>
                    <a:pt x="100" y="310"/>
                    <a:pt x="110" y="310"/>
                    <a:pt x="120" y="310"/>
                  </a:cubicBezTo>
                  <a:lnTo>
                    <a:pt x="379" y="420"/>
                  </a:lnTo>
                  <a:cubicBezTo>
                    <a:pt x="439" y="449"/>
                    <a:pt x="499" y="469"/>
                    <a:pt x="569" y="500"/>
                  </a:cubicBezTo>
                  <a:cubicBezTo>
                    <a:pt x="649" y="520"/>
                    <a:pt x="719" y="540"/>
                    <a:pt x="789" y="549"/>
                  </a:cubicBezTo>
                  <a:cubicBezTo>
                    <a:pt x="829" y="549"/>
                    <a:pt x="869" y="560"/>
                    <a:pt x="909" y="560"/>
                  </a:cubicBezTo>
                  <a:cubicBezTo>
                    <a:pt x="938" y="560"/>
                    <a:pt x="978" y="549"/>
                    <a:pt x="1009" y="549"/>
                  </a:cubicBezTo>
                  <a:cubicBezTo>
                    <a:pt x="1049" y="549"/>
                    <a:pt x="1078" y="540"/>
                    <a:pt x="1118" y="540"/>
                  </a:cubicBezTo>
                  <a:cubicBezTo>
                    <a:pt x="1148" y="529"/>
                    <a:pt x="1178" y="520"/>
                    <a:pt x="1198" y="520"/>
                  </a:cubicBezTo>
                  <a:cubicBezTo>
                    <a:pt x="1218" y="509"/>
                    <a:pt x="1238" y="509"/>
                    <a:pt x="1258" y="500"/>
                  </a:cubicBezTo>
                  <a:cubicBezTo>
                    <a:pt x="1198" y="489"/>
                    <a:pt x="1148" y="480"/>
                    <a:pt x="1089" y="449"/>
                  </a:cubicBezTo>
                  <a:cubicBezTo>
                    <a:pt x="1018" y="429"/>
                    <a:pt x="958" y="400"/>
                    <a:pt x="909" y="369"/>
                  </a:cubicBezTo>
                  <a:lnTo>
                    <a:pt x="719" y="290"/>
                  </a:lnTo>
                  <a:cubicBezTo>
                    <a:pt x="699" y="280"/>
                    <a:pt x="669" y="280"/>
                    <a:pt x="649" y="270"/>
                  </a:cubicBezTo>
                  <a:cubicBezTo>
                    <a:pt x="619" y="260"/>
                    <a:pt x="599" y="250"/>
                    <a:pt x="569" y="240"/>
                  </a:cubicBezTo>
                  <a:lnTo>
                    <a:pt x="579" y="240"/>
                  </a:lnTo>
                  <a:cubicBezTo>
                    <a:pt x="589" y="240"/>
                    <a:pt x="609" y="250"/>
                    <a:pt x="629" y="250"/>
                  </a:cubicBezTo>
                  <a:lnTo>
                    <a:pt x="619" y="240"/>
                  </a:lnTo>
                  <a:cubicBezTo>
                    <a:pt x="579" y="220"/>
                    <a:pt x="549" y="180"/>
                    <a:pt x="549" y="140"/>
                  </a:cubicBezTo>
                  <a:lnTo>
                    <a:pt x="549" y="130"/>
                  </a:lnTo>
                  <a:cubicBezTo>
                    <a:pt x="549" y="80"/>
                    <a:pt x="579" y="40"/>
                    <a:pt x="619" y="20"/>
                  </a:cubicBezTo>
                  <a:lnTo>
                    <a:pt x="629" y="20"/>
                  </a:lnTo>
                  <a:lnTo>
                    <a:pt x="659" y="10"/>
                  </a:lnTo>
                  <a:cubicBezTo>
                    <a:pt x="639" y="10"/>
                    <a:pt x="619" y="10"/>
                    <a:pt x="6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4"/>
            <p:cNvSpPr/>
            <p:nvPr/>
          </p:nvSpPr>
          <p:spPr>
            <a:xfrm>
              <a:off x="7711636" y="4693782"/>
              <a:ext cx="24793" cy="4683"/>
            </a:xfrm>
            <a:custGeom>
              <a:rect b="b" l="l" r="r" t="t"/>
              <a:pathLst>
                <a:path extrusionOk="0" h="51" w="270">
                  <a:moveTo>
                    <a:pt x="270" y="0"/>
                  </a:moveTo>
                  <a:lnTo>
                    <a:pt x="260" y="11"/>
                  </a:lnTo>
                  <a:cubicBezTo>
                    <a:pt x="240" y="11"/>
                    <a:pt x="230" y="11"/>
                    <a:pt x="210" y="20"/>
                  </a:cubicBezTo>
                  <a:cubicBezTo>
                    <a:pt x="190" y="20"/>
                    <a:pt x="161" y="31"/>
                    <a:pt x="130" y="40"/>
                  </a:cubicBezTo>
                  <a:cubicBezTo>
                    <a:pt x="90" y="40"/>
                    <a:pt x="61" y="51"/>
                    <a:pt x="21" y="51"/>
                  </a:cubicBezTo>
                  <a:lnTo>
                    <a:pt x="1" y="51"/>
                  </a:lnTo>
                  <a:lnTo>
                    <a:pt x="21" y="51"/>
                  </a:lnTo>
                  <a:cubicBezTo>
                    <a:pt x="61" y="51"/>
                    <a:pt x="90" y="40"/>
                    <a:pt x="130" y="40"/>
                  </a:cubicBezTo>
                  <a:cubicBezTo>
                    <a:pt x="161" y="31"/>
                    <a:pt x="190" y="20"/>
                    <a:pt x="210" y="20"/>
                  </a:cubicBezTo>
                  <a:cubicBezTo>
                    <a:pt x="230" y="11"/>
                    <a:pt x="240" y="11"/>
                    <a:pt x="260" y="11"/>
                  </a:cubicBezTo>
                  <a:lnTo>
                    <a:pt x="2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4"/>
            <p:cNvSpPr/>
            <p:nvPr/>
          </p:nvSpPr>
          <p:spPr>
            <a:xfrm>
              <a:off x="7674079" y="4669081"/>
              <a:ext cx="16529" cy="5601"/>
            </a:xfrm>
            <a:custGeom>
              <a:rect b="b" l="l" r="r" t="t"/>
              <a:pathLst>
                <a:path extrusionOk="0" h="61" w="180">
                  <a:moveTo>
                    <a:pt x="0" y="0"/>
                  </a:moveTo>
                  <a:cubicBezTo>
                    <a:pt x="20" y="10"/>
                    <a:pt x="50" y="20"/>
                    <a:pt x="70" y="30"/>
                  </a:cubicBezTo>
                  <a:cubicBezTo>
                    <a:pt x="110" y="40"/>
                    <a:pt x="150" y="50"/>
                    <a:pt x="180" y="60"/>
                  </a:cubicBezTo>
                  <a:lnTo>
                    <a:pt x="100" y="20"/>
                  </a:lnTo>
                  <a:cubicBezTo>
                    <a:pt x="90" y="20"/>
                    <a:pt x="90" y="20"/>
                    <a:pt x="80" y="10"/>
                  </a:cubicBezTo>
                  <a:lnTo>
                    <a:pt x="70" y="10"/>
                  </a:lnTo>
                  <a:cubicBezTo>
                    <a:pt x="60" y="10"/>
                    <a:pt x="40" y="0"/>
                    <a:pt x="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4"/>
            <p:cNvSpPr/>
            <p:nvPr/>
          </p:nvSpPr>
          <p:spPr>
            <a:xfrm>
              <a:off x="7623666" y="4646124"/>
              <a:ext cx="112763" cy="52341"/>
            </a:xfrm>
            <a:custGeom>
              <a:rect b="b" l="l" r="r" t="t"/>
              <a:pathLst>
                <a:path extrusionOk="0" h="570" w="1228">
                  <a:moveTo>
                    <a:pt x="460" y="0"/>
                  </a:moveTo>
                  <a:cubicBezTo>
                    <a:pt x="429" y="0"/>
                    <a:pt x="400" y="0"/>
                    <a:pt x="369" y="11"/>
                  </a:cubicBezTo>
                  <a:cubicBezTo>
                    <a:pt x="330" y="11"/>
                    <a:pt x="290" y="20"/>
                    <a:pt x="260" y="20"/>
                  </a:cubicBezTo>
                  <a:cubicBezTo>
                    <a:pt x="220" y="31"/>
                    <a:pt x="190" y="40"/>
                    <a:pt x="160" y="40"/>
                  </a:cubicBezTo>
                  <a:cubicBezTo>
                    <a:pt x="140" y="50"/>
                    <a:pt x="130" y="50"/>
                    <a:pt x="110" y="60"/>
                  </a:cubicBezTo>
                  <a:lnTo>
                    <a:pt x="80" y="70"/>
                  </a:lnTo>
                  <a:lnTo>
                    <a:pt x="70" y="70"/>
                  </a:lnTo>
                  <a:cubicBezTo>
                    <a:pt x="30" y="90"/>
                    <a:pt x="0" y="130"/>
                    <a:pt x="0" y="180"/>
                  </a:cubicBezTo>
                  <a:lnTo>
                    <a:pt x="0" y="190"/>
                  </a:lnTo>
                  <a:cubicBezTo>
                    <a:pt x="0" y="230"/>
                    <a:pt x="30" y="270"/>
                    <a:pt x="70" y="290"/>
                  </a:cubicBezTo>
                  <a:lnTo>
                    <a:pt x="90" y="300"/>
                  </a:lnTo>
                  <a:cubicBezTo>
                    <a:pt x="90" y="310"/>
                    <a:pt x="100" y="310"/>
                    <a:pt x="110" y="310"/>
                  </a:cubicBezTo>
                  <a:lnTo>
                    <a:pt x="360" y="419"/>
                  </a:lnTo>
                  <a:cubicBezTo>
                    <a:pt x="409" y="450"/>
                    <a:pt x="469" y="479"/>
                    <a:pt x="540" y="499"/>
                  </a:cubicBezTo>
                  <a:cubicBezTo>
                    <a:pt x="619" y="530"/>
                    <a:pt x="689" y="550"/>
                    <a:pt x="749" y="559"/>
                  </a:cubicBezTo>
                  <a:cubicBezTo>
                    <a:pt x="799" y="570"/>
                    <a:pt x="849" y="570"/>
                    <a:pt x="899" y="570"/>
                  </a:cubicBezTo>
                  <a:lnTo>
                    <a:pt x="979" y="570"/>
                  </a:lnTo>
                  <a:cubicBezTo>
                    <a:pt x="1019" y="570"/>
                    <a:pt x="1048" y="559"/>
                    <a:pt x="1088" y="559"/>
                  </a:cubicBezTo>
                  <a:cubicBezTo>
                    <a:pt x="1119" y="550"/>
                    <a:pt x="1148" y="539"/>
                    <a:pt x="1168" y="539"/>
                  </a:cubicBezTo>
                  <a:cubicBezTo>
                    <a:pt x="1188" y="530"/>
                    <a:pt x="1198" y="530"/>
                    <a:pt x="1218" y="530"/>
                  </a:cubicBezTo>
                  <a:lnTo>
                    <a:pt x="1228" y="519"/>
                  </a:lnTo>
                  <a:cubicBezTo>
                    <a:pt x="1198" y="519"/>
                    <a:pt x="1178" y="510"/>
                    <a:pt x="1158" y="510"/>
                  </a:cubicBezTo>
                  <a:cubicBezTo>
                    <a:pt x="1128" y="499"/>
                    <a:pt x="1099" y="490"/>
                    <a:pt x="1068" y="470"/>
                  </a:cubicBezTo>
                  <a:cubicBezTo>
                    <a:pt x="999" y="450"/>
                    <a:pt x="939" y="419"/>
                    <a:pt x="889" y="390"/>
                  </a:cubicBezTo>
                  <a:lnTo>
                    <a:pt x="729" y="310"/>
                  </a:lnTo>
                  <a:cubicBezTo>
                    <a:pt x="699" y="300"/>
                    <a:pt x="659" y="290"/>
                    <a:pt x="619" y="280"/>
                  </a:cubicBezTo>
                  <a:cubicBezTo>
                    <a:pt x="599" y="270"/>
                    <a:pt x="569" y="260"/>
                    <a:pt x="549" y="250"/>
                  </a:cubicBezTo>
                  <a:lnTo>
                    <a:pt x="579" y="250"/>
                  </a:lnTo>
                  <a:cubicBezTo>
                    <a:pt x="589" y="250"/>
                    <a:pt x="609" y="260"/>
                    <a:pt x="619" y="260"/>
                  </a:cubicBezTo>
                  <a:lnTo>
                    <a:pt x="609" y="250"/>
                  </a:lnTo>
                  <a:cubicBezTo>
                    <a:pt x="579" y="230"/>
                    <a:pt x="560" y="200"/>
                    <a:pt x="549" y="170"/>
                  </a:cubicBezTo>
                  <a:lnTo>
                    <a:pt x="549" y="140"/>
                  </a:lnTo>
                  <a:cubicBezTo>
                    <a:pt x="549" y="90"/>
                    <a:pt x="579" y="50"/>
                    <a:pt x="619" y="40"/>
                  </a:cubicBezTo>
                  <a:cubicBezTo>
                    <a:pt x="619" y="31"/>
                    <a:pt x="619" y="31"/>
                    <a:pt x="629" y="31"/>
                  </a:cubicBezTo>
                  <a:lnTo>
                    <a:pt x="639" y="31"/>
                  </a:lnTo>
                  <a:lnTo>
                    <a:pt x="649" y="20"/>
                  </a:lnTo>
                  <a:lnTo>
                    <a:pt x="659" y="20"/>
                  </a:lnTo>
                  <a:cubicBezTo>
                    <a:pt x="639" y="20"/>
                    <a:pt x="629" y="20"/>
                    <a:pt x="609" y="11"/>
                  </a:cubicBezTo>
                  <a:cubicBezTo>
                    <a:pt x="560" y="11"/>
                    <a:pt x="509" y="0"/>
                    <a:pt x="4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4"/>
            <p:cNvSpPr/>
            <p:nvPr/>
          </p:nvSpPr>
          <p:spPr>
            <a:xfrm>
              <a:off x="7679588" y="4648879"/>
              <a:ext cx="60514" cy="45913"/>
            </a:xfrm>
            <a:custGeom>
              <a:rect b="b" l="l" r="r" t="t"/>
              <a:pathLst>
                <a:path extrusionOk="0" h="500" w="659">
                  <a:moveTo>
                    <a:pt x="10" y="1"/>
                  </a:moveTo>
                  <a:lnTo>
                    <a:pt x="10" y="10"/>
                  </a:lnTo>
                  <a:cubicBezTo>
                    <a:pt x="10" y="1"/>
                    <a:pt x="10" y="1"/>
                    <a:pt x="20" y="1"/>
                  </a:cubicBezTo>
                  <a:close/>
                  <a:moveTo>
                    <a:pt x="0" y="220"/>
                  </a:moveTo>
                  <a:lnTo>
                    <a:pt x="10" y="230"/>
                  </a:lnTo>
                  <a:lnTo>
                    <a:pt x="20" y="230"/>
                  </a:lnTo>
                  <a:cubicBezTo>
                    <a:pt x="11" y="230"/>
                    <a:pt x="0" y="220"/>
                    <a:pt x="0" y="220"/>
                  </a:cubicBezTo>
                  <a:close/>
                  <a:moveTo>
                    <a:pt x="549" y="480"/>
                  </a:moveTo>
                  <a:cubicBezTo>
                    <a:pt x="586" y="488"/>
                    <a:pt x="614" y="498"/>
                    <a:pt x="649" y="499"/>
                  </a:cubicBezTo>
                  <a:lnTo>
                    <a:pt x="649" y="499"/>
                  </a:lnTo>
                  <a:cubicBezTo>
                    <a:pt x="639" y="499"/>
                    <a:pt x="627" y="497"/>
                    <a:pt x="619" y="489"/>
                  </a:cubicBezTo>
                  <a:cubicBezTo>
                    <a:pt x="589" y="489"/>
                    <a:pt x="569" y="480"/>
                    <a:pt x="549" y="480"/>
                  </a:cubicBezTo>
                  <a:close/>
                  <a:moveTo>
                    <a:pt x="649" y="499"/>
                  </a:moveTo>
                  <a:lnTo>
                    <a:pt x="649" y="499"/>
                  </a:lnTo>
                  <a:cubicBezTo>
                    <a:pt x="653" y="500"/>
                    <a:pt x="656" y="500"/>
                    <a:pt x="659" y="500"/>
                  </a:cubicBezTo>
                  <a:cubicBezTo>
                    <a:pt x="656" y="500"/>
                    <a:pt x="652" y="500"/>
                    <a:pt x="649" y="49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4"/>
            <p:cNvSpPr/>
            <p:nvPr/>
          </p:nvSpPr>
          <p:spPr>
            <a:xfrm>
              <a:off x="7721736" y="4665408"/>
              <a:ext cx="20202" cy="7438"/>
            </a:xfrm>
            <a:custGeom>
              <a:rect b="b" l="l" r="r" t="t"/>
              <a:pathLst>
                <a:path extrusionOk="0" h="81" w="220">
                  <a:moveTo>
                    <a:pt x="0" y="0"/>
                  </a:moveTo>
                  <a:cubicBezTo>
                    <a:pt x="31" y="20"/>
                    <a:pt x="51" y="30"/>
                    <a:pt x="80" y="40"/>
                  </a:cubicBezTo>
                  <a:cubicBezTo>
                    <a:pt x="110" y="50"/>
                    <a:pt x="140" y="60"/>
                    <a:pt x="160" y="70"/>
                  </a:cubicBezTo>
                  <a:cubicBezTo>
                    <a:pt x="180" y="70"/>
                    <a:pt x="200" y="80"/>
                    <a:pt x="220" y="80"/>
                  </a:cubicBezTo>
                  <a:lnTo>
                    <a:pt x="130" y="40"/>
                  </a:lnTo>
                  <a:cubicBezTo>
                    <a:pt x="120" y="30"/>
                    <a:pt x="110" y="30"/>
                    <a:pt x="100" y="20"/>
                  </a:cubicBezTo>
                  <a:cubicBezTo>
                    <a:pt x="80" y="10"/>
                    <a:pt x="71" y="10"/>
                    <a:pt x="51" y="10"/>
                  </a:cubicBezTo>
                  <a:cubicBezTo>
                    <a:pt x="40" y="10"/>
                    <a:pt x="20"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
            <p:cNvSpPr/>
            <p:nvPr/>
          </p:nvSpPr>
          <p:spPr>
            <a:xfrm>
              <a:off x="7674079" y="4643370"/>
              <a:ext cx="110100" cy="53259"/>
            </a:xfrm>
            <a:custGeom>
              <a:rect b="b" l="l" r="r" t="t"/>
              <a:pathLst>
                <a:path extrusionOk="0" h="580" w="1199">
                  <a:moveTo>
                    <a:pt x="370" y="1"/>
                  </a:moveTo>
                  <a:cubicBezTo>
                    <a:pt x="340" y="10"/>
                    <a:pt x="300" y="10"/>
                    <a:pt x="260" y="21"/>
                  </a:cubicBezTo>
                  <a:cubicBezTo>
                    <a:pt x="230" y="21"/>
                    <a:pt x="200" y="30"/>
                    <a:pt x="170" y="41"/>
                  </a:cubicBezTo>
                  <a:cubicBezTo>
                    <a:pt x="150" y="41"/>
                    <a:pt x="130" y="50"/>
                    <a:pt x="120" y="50"/>
                  </a:cubicBezTo>
                  <a:lnTo>
                    <a:pt x="100" y="50"/>
                  </a:lnTo>
                  <a:lnTo>
                    <a:pt x="90" y="61"/>
                  </a:lnTo>
                  <a:lnTo>
                    <a:pt x="70" y="61"/>
                  </a:lnTo>
                  <a:lnTo>
                    <a:pt x="70" y="70"/>
                  </a:lnTo>
                  <a:cubicBezTo>
                    <a:pt x="30" y="80"/>
                    <a:pt x="0" y="120"/>
                    <a:pt x="0" y="170"/>
                  </a:cubicBezTo>
                  <a:lnTo>
                    <a:pt x="0" y="200"/>
                  </a:lnTo>
                  <a:cubicBezTo>
                    <a:pt x="11" y="230"/>
                    <a:pt x="30" y="260"/>
                    <a:pt x="60" y="280"/>
                  </a:cubicBezTo>
                  <a:cubicBezTo>
                    <a:pt x="60" y="280"/>
                    <a:pt x="70" y="290"/>
                    <a:pt x="80" y="290"/>
                  </a:cubicBezTo>
                  <a:cubicBezTo>
                    <a:pt x="90" y="300"/>
                    <a:pt x="90" y="300"/>
                    <a:pt x="100" y="300"/>
                  </a:cubicBezTo>
                  <a:lnTo>
                    <a:pt x="340" y="420"/>
                  </a:lnTo>
                  <a:cubicBezTo>
                    <a:pt x="390" y="449"/>
                    <a:pt x="450" y="480"/>
                    <a:pt x="519" y="500"/>
                  </a:cubicBezTo>
                  <a:cubicBezTo>
                    <a:pt x="550" y="520"/>
                    <a:pt x="579" y="529"/>
                    <a:pt x="609" y="540"/>
                  </a:cubicBezTo>
                  <a:cubicBezTo>
                    <a:pt x="649" y="549"/>
                    <a:pt x="679" y="560"/>
                    <a:pt x="719" y="560"/>
                  </a:cubicBezTo>
                  <a:cubicBezTo>
                    <a:pt x="779" y="569"/>
                    <a:pt x="839" y="580"/>
                    <a:pt x="899" y="580"/>
                  </a:cubicBezTo>
                  <a:lnTo>
                    <a:pt x="949" y="580"/>
                  </a:lnTo>
                  <a:cubicBezTo>
                    <a:pt x="989" y="580"/>
                    <a:pt x="1018" y="569"/>
                    <a:pt x="1058" y="569"/>
                  </a:cubicBezTo>
                  <a:cubicBezTo>
                    <a:pt x="1089" y="560"/>
                    <a:pt x="1118" y="560"/>
                    <a:pt x="1149" y="549"/>
                  </a:cubicBezTo>
                  <a:cubicBezTo>
                    <a:pt x="1169" y="549"/>
                    <a:pt x="1178" y="540"/>
                    <a:pt x="1198" y="540"/>
                  </a:cubicBezTo>
                  <a:cubicBezTo>
                    <a:pt x="1149" y="529"/>
                    <a:pt x="1098" y="509"/>
                    <a:pt x="1038" y="480"/>
                  </a:cubicBezTo>
                  <a:cubicBezTo>
                    <a:pt x="978" y="460"/>
                    <a:pt x="919" y="420"/>
                    <a:pt x="879" y="400"/>
                  </a:cubicBezTo>
                  <a:lnTo>
                    <a:pt x="739" y="320"/>
                  </a:lnTo>
                  <a:cubicBezTo>
                    <a:pt x="719" y="320"/>
                    <a:pt x="699" y="310"/>
                    <a:pt x="679" y="310"/>
                  </a:cubicBezTo>
                  <a:cubicBezTo>
                    <a:pt x="659" y="300"/>
                    <a:pt x="629" y="290"/>
                    <a:pt x="599" y="280"/>
                  </a:cubicBezTo>
                  <a:cubicBezTo>
                    <a:pt x="570" y="270"/>
                    <a:pt x="550" y="260"/>
                    <a:pt x="519" y="240"/>
                  </a:cubicBezTo>
                  <a:cubicBezTo>
                    <a:pt x="539" y="240"/>
                    <a:pt x="559" y="250"/>
                    <a:pt x="570" y="250"/>
                  </a:cubicBezTo>
                  <a:cubicBezTo>
                    <a:pt x="590" y="250"/>
                    <a:pt x="599" y="250"/>
                    <a:pt x="619" y="260"/>
                  </a:cubicBezTo>
                  <a:cubicBezTo>
                    <a:pt x="609" y="250"/>
                    <a:pt x="609" y="250"/>
                    <a:pt x="599" y="250"/>
                  </a:cubicBezTo>
                  <a:cubicBezTo>
                    <a:pt x="570" y="230"/>
                    <a:pt x="550" y="190"/>
                    <a:pt x="550" y="150"/>
                  </a:cubicBezTo>
                  <a:lnTo>
                    <a:pt x="550" y="140"/>
                  </a:lnTo>
                  <a:lnTo>
                    <a:pt x="550" y="130"/>
                  </a:lnTo>
                  <a:lnTo>
                    <a:pt x="550" y="110"/>
                  </a:lnTo>
                  <a:cubicBezTo>
                    <a:pt x="559" y="90"/>
                    <a:pt x="570" y="70"/>
                    <a:pt x="590" y="50"/>
                  </a:cubicBezTo>
                  <a:cubicBezTo>
                    <a:pt x="599" y="41"/>
                    <a:pt x="619" y="41"/>
                    <a:pt x="629" y="30"/>
                  </a:cubicBezTo>
                  <a:lnTo>
                    <a:pt x="639" y="30"/>
                  </a:lnTo>
                  <a:lnTo>
                    <a:pt x="659" y="21"/>
                  </a:lnTo>
                  <a:lnTo>
                    <a:pt x="669" y="21"/>
                  </a:lnTo>
                  <a:cubicBezTo>
                    <a:pt x="649" y="21"/>
                    <a:pt x="629" y="21"/>
                    <a:pt x="609" y="10"/>
                  </a:cubicBezTo>
                  <a:cubicBezTo>
                    <a:pt x="570" y="1"/>
                    <a:pt x="519" y="1"/>
                    <a:pt x="4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4"/>
            <p:cNvSpPr/>
            <p:nvPr/>
          </p:nvSpPr>
          <p:spPr>
            <a:xfrm>
              <a:off x="7729083" y="4666234"/>
              <a:ext cx="59687" cy="27640"/>
            </a:xfrm>
            <a:custGeom>
              <a:rect b="b" l="l" r="r" t="t"/>
              <a:pathLst>
                <a:path extrusionOk="0" h="301" w="650">
                  <a:moveTo>
                    <a:pt x="0" y="1"/>
                  </a:moveTo>
                  <a:cubicBezTo>
                    <a:pt x="10" y="1"/>
                    <a:pt x="10" y="11"/>
                    <a:pt x="20" y="11"/>
                  </a:cubicBezTo>
                  <a:cubicBezTo>
                    <a:pt x="10" y="1"/>
                    <a:pt x="10" y="1"/>
                    <a:pt x="0" y="1"/>
                  </a:cubicBezTo>
                  <a:close/>
                  <a:moveTo>
                    <a:pt x="50" y="31"/>
                  </a:moveTo>
                  <a:lnTo>
                    <a:pt x="280" y="151"/>
                  </a:lnTo>
                  <a:lnTo>
                    <a:pt x="140" y="71"/>
                  </a:lnTo>
                  <a:lnTo>
                    <a:pt x="50" y="31"/>
                  </a:lnTo>
                  <a:close/>
                  <a:moveTo>
                    <a:pt x="439" y="231"/>
                  </a:moveTo>
                  <a:lnTo>
                    <a:pt x="439" y="231"/>
                  </a:lnTo>
                  <a:cubicBezTo>
                    <a:pt x="503" y="267"/>
                    <a:pt x="567" y="287"/>
                    <a:pt x="631" y="297"/>
                  </a:cubicBezTo>
                  <a:lnTo>
                    <a:pt x="631" y="297"/>
                  </a:lnTo>
                  <a:cubicBezTo>
                    <a:pt x="621" y="295"/>
                    <a:pt x="612" y="291"/>
                    <a:pt x="599" y="291"/>
                  </a:cubicBezTo>
                  <a:cubicBezTo>
                    <a:pt x="550" y="280"/>
                    <a:pt x="499" y="260"/>
                    <a:pt x="439" y="231"/>
                  </a:cubicBezTo>
                  <a:close/>
                  <a:moveTo>
                    <a:pt x="631" y="297"/>
                  </a:moveTo>
                  <a:lnTo>
                    <a:pt x="631" y="297"/>
                  </a:lnTo>
                  <a:cubicBezTo>
                    <a:pt x="636" y="299"/>
                    <a:pt x="642" y="300"/>
                    <a:pt x="649" y="300"/>
                  </a:cubicBezTo>
                  <a:cubicBezTo>
                    <a:pt x="643" y="299"/>
                    <a:pt x="637" y="299"/>
                    <a:pt x="631" y="2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4"/>
            <p:cNvSpPr/>
            <p:nvPr/>
          </p:nvSpPr>
          <p:spPr>
            <a:xfrm>
              <a:off x="7771231" y="4663572"/>
              <a:ext cx="21212" cy="8264"/>
            </a:xfrm>
            <a:custGeom>
              <a:rect b="b" l="l" r="r" t="t"/>
              <a:pathLst>
                <a:path extrusionOk="0" h="90" w="231">
                  <a:moveTo>
                    <a:pt x="0" y="0"/>
                  </a:moveTo>
                  <a:cubicBezTo>
                    <a:pt x="20" y="20"/>
                    <a:pt x="51" y="30"/>
                    <a:pt x="80" y="40"/>
                  </a:cubicBezTo>
                  <a:cubicBezTo>
                    <a:pt x="130" y="70"/>
                    <a:pt x="180" y="80"/>
                    <a:pt x="230" y="90"/>
                  </a:cubicBezTo>
                  <a:lnTo>
                    <a:pt x="140" y="40"/>
                  </a:lnTo>
                  <a:cubicBezTo>
                    <a:pt x="130" y="30"/>
                    <a:pt x="120" y="30"/>
                    <a:pt x="120" y="20"/>
                  </a:cubicBezTo>
                  <a:lnTo>
                    <a:pt x="111" y="20"/>
                  </a:lnTo>
                  <a:cubicBezTo>
                    <a:pt x="100" y="20"/>
                    <a:pt x="80" y="20"/>
                    <a:pt x="71" y="10"/>
                  </a:cubicBezTo>
                  <a:cubicBezTo>
                    <a:pt x="51" y="10"/>
                    <a:pt x="20" y="1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4"/>
            <p:cNvSpPr/>
            <p:nvPr/>
          </p:nvSpPr>
          <p:spPr>
            <a:xfrm>
              <a:off x="7724491" y="4641533"/>
              <a:ext cx="108263" cy="53259"/>
            </a:xfrm>
            <a:custGeom>
              <a:rect b="b" l="l" r="r" t="t"/>
              <a:pathLst>
                <a:path extrusionOk="0" h="580" w="1179">
                  <a:moveTo>
                    <a:pt x="380" y="1"/>
                  </a:moveTo>
                  <a:cubicBezTo>
                    <a:pt x="340" y="1"/>
                    <a:pt x="310" y="10"/>
                    <a:pt x="270" y="10"/>
                  </a:cubicBezTo>
                  <a:cubicBezTo>
                    <a:pt x="240" y="21"/>
                    <a:pt x="200" y="21"/>
                    <a:pt x="180" y="30"/>
                  </a:cubicBezTo>
                  <a:cubicBezTo>
                    <a:pt x="160" y="30"/>
                    <a:pt x="140" y="41"/>
                    <a:pt x="120" y="41"/>
                  </a:cubicBezTo>
                  <a:lnTo>
                    <a:pt x="110" y="41"/>
                  </a:lnTo>
                  <a:lnTo>
                    <a:pt x="90" y="50"/>
                  </a:lnTo>
                  <a:lnTo>
                    <a:pt x="80" y="50"/>
                  </a:lnTo>
                  <a:cubicBezTo>
                    <a:pt x="70" y="61"/>
                    <a:pt x="50" y="61"/>
                    <a:pt x="41" y="70"/>
                  </a:cubicBezTo>
                  <a:cubicBezTo>
                    <a:pt x="21" y="90"/>
                    <a:pt x="10" y="110"/>
                    <a:pt x="1" y="130"/>
                  </a:cubicBezTo>
                  <a:lnTo>
                    <a:pt x="1" y="150"/>
                  </a:lnTo>
                  <a:lnTo>
                    <a:pt x="1" y="160"/>
                  </a:lnTo>
                  <a:lnTo>
                    <a:pt x="1" y="170"/>
                  </a:lnTo>
                  <a:cubicBezTo>
                    <a:pt x="1" y="210"/>
                    <a:pt x="21" y="250"/>
                    <a:pt x="50" y="270"/>
                  </a:cubicBezTo>
                  <a:cubicBezTo>
                    <a:pt x="60" y="270"/>
                    <a:pt x="60" y="280"/>
                    <a:pt x="70" y="280"/>
                  </a:cubicBezTo>
                  <a:cubicBezTo>
                    <a:pt x="80" y="290"/>
                    <a:pt x="90" y="290"/>
                    <a:pt x="100" y="300"/>
                  </a:cubicBezTo>
                  <a:lnTo>
                    <a:pt x="330" y="420"/>
                  </a:lnTo>
                  <a:cubicBezTo>
                    <a:pt x="370" y="440"/>
                    <a:pt x="429" y="480"/>
                    <a:pt x="489" y="500"/>
                  </a:cubicBezTo>
                  <a:cubicBezTo>
                    <a:pt x="560" y="540"/>
                    <a:pt x="629" y="560"/>
                    <a:pt x="699" y="569"/>
                  </a:cubicBezTo>
                  <a:cubicBezTo>
                    <a:pt x="749" y="580"/>
                    <a:pt x="809" y="580"/>
                    <a:pt x="879" y="580"/>
                  </a:cubicBezTo>
                  <a:lnTo>
                    <a:pt x="1028" y="580"/>
                  </a:lnTo>
                  <a:cubicBezTo>
                    <a:pt x="1059" y="569"/>
                    <a:pt x="1088" y="569"/>
                    <a:pt x="1119" y="560"/>
                  </a:cubicBezTo>
                  <a:cubicBezTo>
                    <a:pt x="1139" y="560"/>
                    <a:pt x="1159" y="560"/>
                    <a:pt x="1168" y="549"/>
                  </a:cubicBezTo>
                  <a:lnTo>
                    <a:pt x="1179" y="549"/>
                  </a:lnTo>
                  <a:cubicBezTo>
                    <a:pt x="1128" y="540"/>
                    <a:pt x="1068" y="520"/>
                    <a:pt x="1019" y="489"/>
                  </a:cubicBezTo>
                  <a:cubicBezTo>
                    <a:pt x="959" y="460"/>
                    <a:pt x="899" y="430"/>
                    <a:pt x="859" y="400"/>
                  </a:cubicBezTo>
                  <a:cubicBezTo>
                    <a:pt x="819" y="380"/>
                    <a:pt x="779" y="350"/>
                    <a:pt x="749" y="330"/>
                  </a:cubicBezTo>
                  <a:lnTo>
                    <a:pt x="739" y="330"/>
                  </a:lnTo>
                  <a:cubicBezTo>
                    <a:pt x="689" y="320"/>
                    <a:pt x="639" y="310"/>
                    <a:pt x="589" y="280"/>
                  </a:cubicBezTo>
                  <a:cubicBezTo>
                    <a:pt x="560" y="270"/>
                    <a:pt x="529" y="260"/>
                    <a:pt x="509" y="240"/>
                  </a:cubicBezTo>
                  <a:lnTo>
                    <a:pt x="509" y="240"/>
                  </a:lnTo>
                  <a:cubicBezTo>
                    <a:pt x="529" y="250"/>
                    <a:pt x="560" y="250"/>
                    <a:pt x="580" y="250"/>
                  </a:cubicBezTo>
                  <a:cubicBezTo>
                    <a:pt x="589" y="260"/>
                    <a:pt x="609" y="260"/>
                    <a:pt x="620" y="260"/>
                  </a:cubicBezTo>
                  <a:cubicBezTo>
                    <a:pt x="609" y="260"/>
                    <a:pt x="609" y="250"/>
                    <a:pt x="600" y="250"/>
                  </a:cubicBezTo>
                  <a:cubicBezTo>
                    <a:pt x="589" y="240"/>
                    <a:pt x="569" y="230"/>
                    <a:pt x="569" y="210"/>
                  </a:cubicBezTo>
                  <a:lnTo>
                    <a:pt x="560" y="210"/>
                  </a:lnTo>
                  <a:cubicBezTo>
                    <a:pt x="549" y="190"/>
                    <a:pt x="540" y="160"/>
                    <a:pt x="549" y="130"/>
                  </a:cubicBezTo>
                  <a:cubicBezTo>
                    <a:pt x="549" y="90"/>
                    <a:pt x="589" y="50"/>
                    <a:pt x="639" y="41"/>
                  </a:cubicBezTo>
                  <a:cubicBezTo>
                    <a:pt x="639" y="41"/>
                    <a:pt x="639" y="30"/>
                    <a:pt x="649" y="30"/>
                  </a:cubicBezTo>
                  <a:lnTo>
                    <a:pt x="679" y="130"/>
                  </a:lnTo>
                  <a:lnTo>
                    <a:pt x="659" y="30"/>
                  </a:lnTo>
                  <a:lnTo>
                    <a:pt x="669" y="30"/>
                  </a:lnTo>
                  <a:cubicBezTo>
                    <a:pt x="649" y="21"/>
                    <a:pt x="639" y="21"/>
                    <a:pt x="620" y="21"/>
                  </a:cubicBezTo>
                  <a:cubicBezTo>
                    <a:pt x="569" y="10"/>
                    <a:pt x="500" y="1"/>
                    <a:pt x="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4"/>
            <p:cNvSpPr/>
            <p:nvPr/>
          </p:nvSpPr>
          <p:spPr>
            <a:xfrm>
              <a:off x="7774445" y="4642451"/>
              <a:ext cx="16988" cy="18365"/>
            </a:xfrm>
            <a:custGeom>
              <a:rect b="b" l="l" r="r" t="t"/>
              <a:pathLst>
                <a:path extrusionOk="0" h="200" w="185">
                  <a:moveTo>
                    <a:pt x="184" y="1"/>
                  </a:moveTo>
                  <a:cubicBezTo>
                    <a:pt x="165" y="11"/>
                    <a:pt x="145" y="11"/>
                    <a:pt x="115" y="20"/>
                  </a:cubicBezTo>
                  <a:lnTo>
                    <a:pt x="135" y="20"/>
                  </a:lnTo>
                  <a:cubicBezTo>
                    <a:pt x="145" y="11"/>
                    <a:pt x="165" y="11"/>
                    <a:pt x="184" y="1"/>
                  </a:cubicBezTo>
                  <a:close/>
                  <a:moveTo>
                    <a:pt x="95" y="31"/>
                  </a:moveTo>
                  <a:cubicBezTo>
                    <a:pt x="45" y="41"/>
                    <a:pt x="5" y="80"/>
                    <a:pt x="5" y="120"/>
                  </a:cubicBezTo>
                  <a:cubicBezTo>
                    <a:pt x="2" y="130"/>
                    <a:pt x="1" y="139"/>
                    <a:pt x="1" y="148"/>
                  </a:cubicBezTo>
                  <a:lnTo>
                    <a:pt x="1" y="148"/>
                  </a:lnTo>
                  <a:cubicBezTo>
                    <a:pt x="1" y="142"/>
                    <a:pt x="3" y="136"/>
                    <a:pt x="5" y="130"/>
                  </a:cubicBezTo>
                  <a:cubicBezTo>
                    <a:pt x="5" y="80"/>
                    <a:pt x="45" y="41"/>
                    <a:pt x="95" y="31"/>
                  </a:cubicBezTo>
                  <a:close/>
                  <a:moveTo>
                    <a:pt x="1" y="148"/>
                  </a:moveTo>
                  <a:lnTo>
                    <a:pt x="1" y="148"/>
                  </a:lnTo>
                  <a:cubicBezTo>
                    <a:pt x="1" y="165"/>
                    <a:pt x="8" y="185"/>
                    <a:pt x="15" y="199"/>
                  </a:cubicBezTo>
                  <a:lnTo>
                    <a:pt x="15" y="199"/>
                  </a:lnTo>
                  <a:cubicBezTo>
                    <a:pt x="8" y="186"/>
                    <a:pt x="2" y="168"/>
                    <a:pt x="1" y="1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
            <p:cNvSpPr/>
            <p:nvPr/>
          </p:nvSpPr>
          <p:spPr>
            <a:xfrm>
              <a:off x="7819807" y="4662561"/>
              <a:ext cx="22957" cy="9274"/>
            </a:xfrm>
            <a:custGeom>
              <a:rect b="b" l="l" r="r" t="t"/>
              <a:pathLst>
                <a:path extrusionOk="0" h="101" w="250">
                  <a:moveTo>
                    <a:pt x="1" y="1"/>
                  </a:moveTo>
                  <a:cubicBezTo>
                    <a:pt x="30" y="21"/>
                    <a:pt x="61" y="31"/>
                    <a:pt x="90" y="51"/>
                  </a:cubicBezTo>
                  <a:cubicBezTo>
                    <a:pt x="141" y="71"/>
                    <a:pt x="190" y="91"/>
                    <a:pt x="230" y="101"/>
                  </a:cubicBezTo>
                  <a:lnTo>
                    <a:pt x="250" y="101"/>
                  </a:lnTo>
                  <a:lnTo>
                    <a:pt x="150" y="41"/>
                  </a:lnTo>
                  <a:cubicBezTo>
                    <a:pt x="150" y="31"/>
                    <a:pt x="141" y="31"/>
                    <a:pt x="130" y="21"/>
                  </a:cubicBezTo>
                  <a:cubicBezTo>
                    <a:pt x="121" y="21"/>
                    <a:pt x="101" y="21"/>
                    <a:pt x="90" y="11"/>
                  </a:cubicBezTo>
                  <a:cubicBezTo>
                    <a:pt x="61" y="11"/>
                    <a:pt x="30"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4"/>
            <p:cNvSpPr/>
            <p:nvPr/>
          </p:nvSpPr>
          <p:spPr>
            <a:xfrm>
              <a:off x="7773986" y="4640615"/>
              <a:ext cx="107345" cy="54178"/>
            </a:xfrm>
            <a:custGeom>
              <a:rect b="b" l="l" r="r" t="t"/>
              <a:pathLst>
                <a:path extrusionOk="0" h="590" w="1169">
                  <a:moveTo>
                    <a:pt x="400" y="0"/>
                  </a:moveTo>
                  <a:cubicBezTo>
                    <a:pt x="360" y="0"/>
                    <a:pt x="320" y="0"/>
                    <a:pt x="290" y="11"/>
                  </a:cubicBezTo>
                  <a:cubicBezTo>
                    <a:pt x="250" y="11"/>
                    <a:pt x="220" y="20"/>
                    <a:pt x="190" y="20"/>
                  </a:cubicBezTo>
                  <a:cubicBezTo>
                    <a:pt x="170" y="31"/>
                    <a:pt x="150" y="31"/>
                    <a:pt x="120" y="40"/>
                  </a:cubicBezTo>
                  <a:lnTo>
                    <a:pt x="140" y="140"/>
                  </a:lnTo>
                  <a:lnTo>
                    <a:pt x="110" y="40"/>
                  </a:lnTo>
                  <a:cubicBezTo>
                    <a:pt x="100" y="40"/>
                    <a:pt x="100" y="51"/>
                    <a:pt x="100" y="51"/>
                  </a:cubicBezTo>
                  <a:cubicBezTo>
                    <a:pt x="50" y="60"/>
                    <a:pt x="10" y="100"/>
                    <a:pt x="10" y="150"/>
                  </a:cubicBezTo>
                  <a:cubicBezTo>
                    <a:pt x="1" y="170"/>
                    <a:pt x="10" y="200"/>
                    <a:pt x="21" y="220"/>
                  </a:cubicBezTo>
                  <a:lnTo>
                    <a:pt x="30" y="220"/>
                  </a:lnTo>
                  <a:cubicBezTo>
                    <a:pt x="30" y="240"/>
                    <a:pt x="50" y="250"/>
                    <a:pt x="61" y="260"/>
                  </a:cubicBezTo>
                  <a:cubicBezTo>
                    <a:pt x="70" y="260"/>
                    <a:pt x="81" y="270"/>
                    <a:pt x="90" y="270"/>
                  </a:cubicBezTo>
                  <a:cubicBezTo>
                    <a:pt x="90" y="280"/>
                    <a:pt x="100" y="280"/>
                    <a:pt x="110" y="290"/>
                  </a:cubicBezTo>
                  <a:lnTo>
                    <a:pt x="200" y="340"/>
                  </a:lnTo>
                  <a:cubicBezTo>
                    <a:pt x="230" y="360"/>
                    <a:pt x="270" y="380"/>
                    <a:pt x="320" y="410"/>
                  </a:cubicBezTo>
                  <a:cubicBezTo>
                    <a:pt x="360" y="440"/>
                    <a:pt x="420" y="470"/>
                    <a:pt x="480" y="499"/>
                  </a:cubicBezTo>
                  <a:cubicBezTo>
                    <a:pt x="549" y="539"/>
                    <a:pt x="620" y="559"/>
                    <a:pt x="679" y="570"/>
                  </a:cubicBezTo>
                  <a:cubicBezTo>
                    <a:pt x="739" y="590"/>
                    <a:pt x="809" y="590"/>
                    <a:pt x="879" y="590"/>
                  </a:cubicBezTo>
                  <a:lnTo>
                    <a:pt x="1009" y="590"/>
                  </a:lnTo>
                  <a:cubicBezTo>
                    <a:pt x="1048" y="579"/>
                    <a:pt x="1079" y="579"/>
                    <a:pt x="1108" y="570"/>
                  </a:cubicBezTo>
                  <a:cubicBezTo>
                    <a:pt x="1128" y="570"/>
                    <a:pt x="1148" y="570"/>
                    <a:pt x="1159" y="559"/>
                  </a:cubicBezTo>
                  <a:lnTo>
                    <a:pt x="1168" y="559"/>
                  </a:lnTo>
                  <a:cubicBezTo>
                    <a:pt x="1108" y="550"/>
                    <a:pt x="1059" y="530"/>
                    <a:pt x="1009" y="499"/>
                  </a:cubicBezTo>
                  <a:cubicBezTo>
                    <a:pt x="949" y="470"/>
                    <a:pt x="899" y="440"/>
                    <a:pt x="859" y="410"/>
                  </a:cubicBezTo>
                  <a:lnTo>
                    <a:pt x="749" y="340"/>
                  </a:lnTo>
                  <a:lnTo>
                    <a:pt x="729" y="340"/>
                  </a:lnTo>
                  <a:cubicBezTo>
                    <a:pt x="689" y="330"/>
                    <a:pt x="640" y="310"/>
                    <a:pt x="589" y="290"/>
                  </a:cubicBezTo>
                  <a:cubicBezTo>
                    <a:pt x="560" y="270"/>
                    <a:pt x="529" y="260"/>
                    <a:pt x="500" y="240"/>
                  </a:cubicBezTo>
                  <a:cubicBezTo>
                    <a:pt x="529" y="240"/>
                    <a:pt x="560" y="250"/>
                    <a:pt x="589" y="250"/>
                  </a:cubicBezTo>
                  <a:cubicBezTo>
                    <a:pt x="600" y="260"/>
                    <a:pt x="620" y="260"/>
                    <a:pt x="629" y="260"/>
                  </a:cubicBezTo>
                  <a:cubicBezTo>
                    <a:pt x="620" y="260"/>
                    <a:pt x="620" y="260"/>
                    <a:pt x="609" y="250"/>
                  </a:cubicBezTo>
                  <a:cubicBezTo>
                    <a:pt x="580" y="230"/>
                    <a:pt x="569" y="190"/>
                    <a:pt x="569" y="160"/>
                  </a:cubicBezTo>
                  <a:lnTo>
                    <a:pt x="569" y="130"/>
                  </a:lnTo>
                  <a:cubicBezTo>
                    <a:pt x="580" y="91"/>
                    <a:pt x="609" y="51"/>
                    <a:pt x="649" y="40"/>
                  </a:cubicBezTo>
                  <a:lnTo>
                    <a:pt x="660" y="40"/>
                  </a:lnTo>
                  <a:lnTo>
                    <a:pt x="679" y="31"/>
                  </a:lnTo>
                  <a:lnTo>
                    <a:pt x="689" y="31"/>
                  </a:lnTo>
                  <a:cubicBezTo>
                    <a:pt x="669" y="31"/>
                    <a:pt x="660" y="20"/>
                    <a:pt x="640" y="20"/>
                  </a:cubicBezTo>
                  <a:cubicBezTo>
                    <a:pt x="580" y="11"/>
                    <a:pt x="500" y="0"/>
                    <a:pt x="4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4"/>
            <p:cNvSpPr/>
            <p:nvPr/>
          </p:nvSpPr>
          <p:spPr>
            <a:xfrm>
              <a:off x="7869302" y="4662561"/>
              <a:ext cx="23967" cy="10285"/>
            </a:xfrm>
            <a:custGeom>
              <a:rect b="b" l="l" r="r" t="t"/>
              <a:pathLst>
                <a:path extrusionOk="0" h="112" w="261">
                  <a:moveTo>
                    <a:pt x="1" y="1"/>
                  </a:moveTo>
                  <a:cubicBezTo>
                    <a:pt x="21" y="21"/>
                    <a:pt x="50" y="31"/>
                    <a:pt x="81" y="51"/>
                  </a:cubicBezTo>
                  <a:cubicBezTo>
                    <a:pt x="121" y="71"/>
                    <a:pt x="170" y="91"/>
                    <a:pt x="220" y="101"/>
                  </a:cubicBezTo>
                  <a:cubicBezTo>
                    <a:pt x="240" y="101"/>
                    <a:pt x="250" y="111"/>
                    <a:pt x="260" y="111"/>
                  </a:cubicBezTo>
                  <a:lnTo>
                    <a:pt x="161" y="41"/>
                  </a:lnTo>
                  <a:lnTo>
                    <a:pt x="141" y="21"/>
                  </a:lnTo>
                  <a:cubicBezTo>
                    <a:pt x="130" y="21"/>
                    <a:pt x="121" y="21"/>
                    <a:pt x="110" y="11"/>
                  </a:cubicBezTo>
                  <a:cubicBezTo>
                    <a:pt x="70" y="11"/>
                    <a:pt x="41"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4"/>
            <p:cNvSpPr/>
            <p:nvPr/>
          </p:nvSpPr>
          <p:spPr>
            <a:xfrm>
              <a:off x="7826235" y="4640615"/>
              <a:ext cx="102754" cy="55096"/>
            </a:xfrm>
            <a:custGeom>
              <a:rect b="b" l="l" r="r" t="t"/>
              <a:pathLst>
                <a:path extrusionOk="0" h="600" w="1119">
                  <a:moveTo>
                    <a:pt x="390" y="0"/>
                  </a:moveTo>
                  <a:cubicBezTo>
                    <a:pt x="350" y="0"/>
                    <a:pt x="310" y="0"/>
                    <a:pt x="280" y="11"/>
                  </a:cubicBezTo>
                  <a:cubicBezTo>
                    <a:pt x="240" y="11"/>
                    <a:pt x="210" y="11"/>
                    <a:pt x="180" y="20"/>
                  </a:cubicBezTo>
                  <a:cubicBezTo>
                    <a:pt x="160" y="20"/>
                    <a:pt x="140" y="31"/>
                    <a:pt x="130" y="31"/>
                  </a:cubicBezTo>
                  <a:lnTo>
                    <a:pt x="110" y="31"/>
                  </a:lnTo>
                  <a:lnTo>
                    <a:pt x="91" y="40"/>
                  </a:lnTo>
                  <a:lnTo>
                    <a:pt x="80" y="40"/>
                  </a:lnTo>
                  <a:cubicBezTo>
                    <a:pt x="40" y="51"/>
                    <a:pt x="11" y="91"/>
                    <a:pt x="0" y="130"/>
                  </a:cubicBezTo>
                  <a:lnTo>
                    <a:pt x="0" y="160"/>
                  </a:lnTo>
                  <a:cubicBezTo>
                    <a:pt x="0" y="190"/>
                    <a:pt x="11" y="230"/>
                    <a:pt x="40" y="250"/>
                  </a:cubicBezTo>
                  <a:cubicBezTo>
                    <a:pt x="51" y="260"/>
                    <a:pt x="51" y="260"/>
                    <a:pt x="60" y="260"/>
                  </a:cubicBezTo>
                  <a:cubicBezTo>
                    <a:pt x="71" y="270"/>
                    <a:pt x="80" y="270"/>
                    <a:pt x="80" y="280"/>
                  </a:cubicBezTo>
                  <a:lnTo>
                    <a:pt x="290" y="410"/>
                  </a:lnTo>
                  <a:cubicBezTo>
                    <a:pt x="330" y="440"/>
                    <a:pt x="380" y="470"/>
                    <a:pt x="440" y="499"/>
                  </a:cubicBezTo>
                  <a:cubicBezTo>
                    <a:pt x="499" y="530"/>
                    <a:pt x="570" y="550"/>
                    <a:pt x="630" y="570"/>
                  </a:cubicBezTo>
                  <a:cubicBezTo>
                    <a:pt x="699" y="590"/>
                    <a:pt x="779" y="599"/>
                    <a:pt x="859" y="599"/>
                  </a:cubicBezTo>
                  <a:cubicBezTo>
                    <a:pt x="889" y="599"/>
                    <a:pt x="929" y="599"/>
                    <a:pt x="969" y="590"/>
                  </a:cubicBezTo>
                  <a:cubicBezTo>
                    <a:pt x="999" y="590"/>
                    <a:pt x="1029" y="590"/>
                    <a:pt x="1058" y="579"/>
                  </a:cubicBezTo>
                  <a:cubicBezTo>
                    <a:pt x="1078" y="579"/>
                    <a:pt x="1098" y="579"/>
                    <a:pt x="1118" y="570"/>
                  </a:cubicBezTo>
                  <a:cubicBezTo>
                    <a:pt x="1069" y="559"/>
                    <a:pt x="1019" y="539"/>
                    <a:pt x="969" y="510"/>
                  </a:cubicBezTo>
                  <a:cubicBezTo>
                    <a:pt x="949" y="499"/>
                    <a:pt x="929" y="490"/>
                    <a:pt x="919" y="479"/>
                  </a:cubicBezTo>
                  <a:cubicBezTo>
                    <a:pt x="889" y="459"/>
                    <a:pt x="859" y="440"/>
                    <a:pt x="839" y="420"/>
                  </a:cubicBezTo>
                  <a:cubicBezTo>
                    <a:pt x="829" y="420"/>
                    <a:pt x="829" y="420"/>
                    <a:pt x="819" y="410"/>
                  </a:cubicBezTo>
                  <a:lnTo>
                    <a:pt x="809" y="400"/>
                  </a:lnTo>
                  <a:lnTo>
                    <a:pt x="729" y="350"/>
                  </a:lnTo>
                  <a:cubicBezTo>
                    <a:pt x="719" y="350"/>
                    <a:pt x="709" y="340"/>
                    <a:pt x="689" y="340"/>
                  </a:cubicBezTo>
                  <a:cubicBezTo>
                    <a:pt x="639" y="330"/>
                    <a:pt x="590" y="310"/>
                    <a:pt x="550" y="290"/>
                  </a:cubicBezTo>
                  <a:cubicBezTo>
                    <a:pt x="519" y="270"/>
                    <a:pt x="490" y="260"/>
                    <a:pt x="470" y="240"/>
                  </a:cubicBezTo>
                  <a:cubicBezTo>
                    <a:pt x="510" y="240"/>
                    <a:pt x="539" y="250"/>
                    <a:pt x="579" y="250"/>
                  </a:cubicBezTo>
                  <a:cubicBezTo>
                    <a:pt x="590" y="260"/>
                    <a:pt x="599" y="260"/>
                    <a:pt x="610" y="260"/>
                  </a:cubicBezTo>
                  <a:cubicBezTo>
                    <a:pt x="599" y="260"/>
                    <a:pt x="599" y="250"/>
                    <a:pt x="590" y="250"/>
                  </a:cubicBezTo>
                  <a:cubicBezTo>
                    <a:pt x="550" y="220"/>
                    <a:pt x="539" y="180"/>
                    <a:pt x="550" y="130"/>
                  </a:cubicBezTo>
                  <a:cubicBezTo>
                    <a:pt x="550" y="91"/>
                    <a:pt x="590" y="60"/>
                    <a:pt x="630" y="40"/>
                  </a:cubicBezTo>
                  <a:lnTo>
                    <a:pt x="650" y="40"/>
                  </a:lnTo>
                  <a:lnTo>
                    <a:pt x="670" y="31"/>
                  </a:lnTo>
                  <a:cubicBezTo>
                    <a:pt x="659" y="31"/>
                    <a:pt x="639" y="20"/>
                    <a:pt x="630" y="20"/>
                  </a:cubicBezTo>
                  <a:cubicBezTo>
                    <a:pt x="559" y="11"/>
                    <a:pt x="490" y="0"/>
                    <a:pt x="4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4"/>
            <p:cNvSpPr/>
            <p:nvPr/>
          </p:nvSpPr>
          <p:spPr>
            <a:xfrm>
              <a:off x="7882157" y="4664398"/>
              <a:ext cx="18457" cy="12948"/>
            </a:xfrm>
            <a:custGeom>
              <a:rect b="b" l="l" r="r" t="t"/>
              <a:pathLst>
                <a:path extrusionOk="0" h="141" w="201">
                  <a:moveTo>
                    <a:pt x="1" y="1"/>
                  </a:moveTo>
                  <a:cubicBezTo>
                    <a:pt x="4" y="5"/>
                    <a:pt x="7" y="7"/>
                    <a:pt x="9" y="9"/>
                  </a:cubicBezTo>
                  <a:lnTo>
                    <a:pt x="9" y="9"/>
                  </a:lnTo>
                  <a:lnTo>
                    <a:pt x="1" y="1"/>
                  </a:lnTo>
                  <a:close/>
                  <a:moveTo>
                    <a:pt x="9" y="9"/>
                  </a:moveTo>
                  <a:lnTo>
                    <a:pt x="21" y="21"/>
                  </a:lnTo>
                  <a:lnTo>
                    <a:pt x="120" y="91"/>
                  </a:lnTo>
                  <a:lnTo>
                    <a:pt x="200" y="141"/>
                  </a:lnTo>
                  <a:lnTo>
                    <a:pt x="200" y="141"/>
                  </a:lnTo>
                  <a:lnTo>
                    <a:pt x="30" y="21"/>
                  </a:lnTo>
                  <a:cubicBezTo>
                    <a:pt x="18" y="15"/>
                    <a:pt x="13" y="13"/>
                    <a:pt x="9" y="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p:nvPr/>
          </p:nvSpPr>
          <p:spPr>
            <a:xfrm>
              <a:off x="7918796" y="4663572"/>
              <a:ext cx="24885" cy="10101"/>
            </a:xfrm>
            <a:custGeom>
              <a:rect b="b" l="l" r="r" t="t"/>
              <a:pathLst>
                <a:path extrusionOk="0" h="110" w="271">
                  <a:moveTo>
                    <a:pt x="1" y="0"/>
                  </a:moveTo>
                  <a:cubicBezTo>
                    <a:pt x="21" y="10"/>
                    <a:pt x="50" y="30"/>
                    <a:pt x="81" y="50"/>
                  </a:cubicBezTo>
                  <a:cubicBezTo>
                    <a:pt x="121" y="70"/>
                    <a:pt x="170" y="90"/>
                    <a:pt x="210" y="100"/>
                  </a:cubicBezTo>
                  <a:cubicBezTo>
                    <a:pt x="230" y="110"/>
                    <a:pt x="250" y="110"/>
                    <a:pt x="270" y="110"/>
                  </a:cubicBezTo>
                  <a:lnTo>
                    <a:pt x="170" y="40"/>
                  </a:lnTo>
                  <a:lnTo>
                    <a:pt x="150" y="20"/>
                  </a:lnTo>
                  <a:cubicBezTo>
                    <a:pt x="141" y="20"/>
                    <a:pt x="130" y="20"/>
                    <a:pt x="121" y="10"/>
                  </a:cubicBezTo>
                  <a:cubicBezTo>
                    <a:pt x="81" y="10"/>
                    <a:pt x="4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4"/>
            <p:cNvSpPr/>
            <p:nvPr/>
          </p:nvSpPr>
          <p:spPr>
            <a:xfrm>
              <a:off x="7875729" y="4640615"/>
              <a:ext cx="100917" cy="56014"/>
            </a:xfrm>
            <a:custGeom>
              <a:rect b="b" l="l" r="r" t="t"/>
              <a:pathLst>
                <a:path extrusionOk="0" h="610" w="1099">
                  <a:moveTo>
                    <a:pt x="390" y="0"/>
                  </a:moveTo>
                  <a:cubicBezTo>
                    <a:pt x="360" y="0"/>
                    <a:pt x="330" y="11"/>
                    <a:pt x="300" y="11"/>
                  </a:cubicBezTo>
                  <a:cubicBezTo>
                    <a:pt x="260" y="11"/>
                    <a:pt x="230" y="20"/>
                    <a:pt x="200" y="20"/>
                  </a:cubicBezTo>
                  <a:cubicBezTo>
                    <a:pt x="180" y="20"/>
                    <a:pt x="160" y="31"/>
                    <a:pt x="140" y="31"/>
                  </a:cubicBezTo>
                  <a:lnTo>
                    <a:pt x="131" y="31"/>
                  </a:lnTo>
                  <a:lnTo>
                    <a:pt x="111" y="40"/>
                  </a:lnTo>
                  <a:lnTo>
                    <a:pt x="91" y="40"/>
                  </a:lnTo>
                  <a:cubicBezTo>
                    <a:pt x="51" y="60"/>
                    <a:pt x="11" y="91"/>
                    <a:pt x="11" y="130"/>
                  </a:cubicBezTo>
                  <a:cubicBezTo>
                    <a:pt x="0" y="180"/>
                    <a:pt x="11" y="220"/>
                    <a:pt x="51" y="250"/>
                  </a:cubicBezTo>
                  <a:cubicBezTo>
                    <a:pt x="60" y="250"/>
                    <a:pt x="60" y="260"/>
                    <a:pt x="71" y="260"/>
                  </a:cubicBezTo>
                  <a:cubicBezTo>
                    <a:pt x="80" y="270"/>
                    <a:pt x="80" y="270"/>
                    <a:pt x="100" y="280"/>
                  </a:cubicBezTo>
                  <a:lnTo>
                    <a:pt x="270" y="400"/>
                  </a:lnTo>
                  <a:lnTo>
                    <a:pt x="280" y="410"/>
                  </a:lnTo>
                  <a:cubicBezTo>
                    <a:pt x="290" y="420"/>
                    <a:pt x="290" y="420"/>
                    <a:pt x="300" y="420"/>
                  </a:cubicBezTo>
                  <a:cubicBezTo>
                    <a:pt x="320" y="440"/>
                    <a:pt x="350" y="459"/>
                    <a:pt x="380" y="479"/>
                  </a:cubicBezTo>
                  <a:cubicBezTo>
                    <a:pt x="390" y="490"/>
                    <a:pt x="410" y="499"/>
                    <a:pt x="430" y="510"/>
                  </a:cubicBezTo>
                  <a:cubicBezTo>
                    <a:pt x="499" y="539"/>
                    <a:pt x="559" y="570"/>
                    <a:pt x="619" y="579"/>
                  </a:cubicBezTo>
                  <a:cubicBezTo>
                    <a:pt x="699" y="599"/>
                    <a:pt x="769" y="610"/>
                    <a:pt x="839" y="610"/>
                  </a:cubicBezTo>
                  <a:lnTo>
                    <a:pt x="949" y="610"/>
                  </a:lnTo>
                  <a:cubicBezTo>
                    <a:pt x="979" y="610"/>
                    <a:pt x="1019" y="610"/>
                    <a:pt x="1039" y="599"/>
                  </a:cubicBezTo>
                  <a:cubicBezTo>
                    <a:pt x="1059" y="599"/>
                    <a:pt x="1078" y="599"/>
                    <a:pt x="1098" y="590"/>
                  </a:cubicBezTo>
                  <a:cubicBezTo>
                    <a:pt x="1059" y="579"/>
                    <a:pt x="1009" y="550"/>
                    <a:pt x="959" y="519"/>
                  </a:cubicBezTo>
                  <a:cubicBezTo>
                    <a:pt x="919" y="499"/>
                    <a:pt x="879" y="470"/>
                    <a:pt x="849" y="450"/>
                  </a:cubicBezTo>
                  <a:lnTo>
                    <a:pt x="819" y="420"/>
                  </a:lnTo>
                  <a:lnTo>
                    <a:pt x="739" y="360"/>
                  </a:lnTo>
                  <a:cubicBezTo>
                    <a:pt x="719" y="360"/>
                    <a:pt x="699" y="360"/>
                    <a:pt x="679" y="350"/>
                  </a:cubicBezTo>
                  <a:cubicBezTo>
                    <a:pt x="639" y="340"/>
                    <a:pt x="590" y="320"/>
                    <a:pt x="550" y="300"/>
                  </a:cubicBezTo>
                  <a:cubicBezTo>
                    <a:pt x="519" y="280"/>
                    <a:pt x="490" y="260"/>
                    <a:pt x="470" y="250"/>
                  </a:cubicBezTo>
                  <a:cubicBezTo>
                    <a:pt x="510" y="250"/>
                    <a:pt x="550" y="260"/>
                    <a:pt x="590" y="260"/>
                  </a:cubicBezTo>
                  <a:cubicBezTo>
                    <a:pt x="599" y="270"/>
                    <a:pt x="610" y="270"/>
                    <a:pt x="619" y="270"/>
                  </a:cubicBezTo>
                  <a:cubicBezTo>
                    <a:pt x="610" y="270"/>
                    <a:pt x="610" y="260"/>
                    <a:pt x="599" y="260"/>
                  </a:cubicBezTo>
                  <a:cubicBezTo>
                    <a:pt x="579" y="230"/>
                    <a:pt x="559" y="200"/>
                    <a:pt x="559" y="170"/>
                  </a:cubicBezTo>
                  <a:cubicBezTo>
                    <a:pt x="559" y="160"/>
                    <a:pt x="559" y="150"/>
                    <a:pt x="570" y="140"/>
                  </a:cubicBezTo>
                  <a:cubicBezTo>
                    <a:pt x="579" y="91"/>
                    <a:pt x="610" y="60"/>
                    <a:pt x="659" y="51"/>
                  </a:cubicBezTo>
                  <a:lnTo>
                    <a:pt x="679" y="40"/>
                  </a:lnTo>
                  <a:lnTo>
                    <a:pt x="690" y="40"/>
                  </a:lnTo>
                  <a:cubicBezTo>
                    <a:pt x="670" y="40"/>
                    <a:pt x="659" y="31"/>
                    <a:pt x="639" y="31"/>
                  </a:cubicBezTo>
                  <a:cubicBezTo>
                    <a:pt x="570" y="11"/>
                    <a:pt x="490" y="0"/>
                    <a:pt x="4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4"/>
            <p:cNvSpPr/>
            <p:nvPr/>
          </p:nvSpPr>
          <p:spPr>
            <a:xfrm>
              <a:off x="7963699" y="4688273"/>
              <a:ext cx="16621" cy="7438"/>
            </a:xfrm>
            <a:custGeom>
              <a:rect b="b" l="l" r="r" t="t"/>
              <a:pathLst>
                <a:path extrusionOk="0" h="81" w="181">
                  <a:moveTo>
                    <a:pt x="1" y="0"/>
                  </a:moveTo>
                  <a:cubicBezTo>
                    <a:pt x="38" y="25"/>
                    <a:pt x="75" y="46"/>
                    <a:pt x="112" y="61"/>
                  </a:cubicBezTo>
                  <a:lnTo>
                    <a:pt x="112" y="61"/>
                  </a:lnTo>
                  <a:cubicBezTo>
                    <a:pt x="78" y="47"/>
                    <a:pt x="40" y="24"/>
                    <a:pt x="1" y="0"/>
                  </a:cubicBezTo>
                  <a:close/>
                  <a:moveTo>
                    <a:pt x="112" y="61"/>
                  </a:moveTo>
                  <a:cubicBezTo>
                    <a:pt x="119" y="64"/>
                    <a:pt x="126" y="67"/>
                    <a:pt x="133" y="69"/>
                  </a:cubicBezTo>
                  <a:lnTo>
                    <a:pt x="133" y="69"/>
                  </a:lnTo>
                  <a:cubicBezTo>
                    <a:pt x="126" y="66"/>
                    <a:pt x="119" y="64"/>
                    <a:pt x="112" y="61"/>
                  </a:cubicBezTo>
                  <a:close/>
                  <a:moveTo>
                    <a:pt x="133" y="69"/>
                  </a:moveTo>
                  <a:cubicBezTo>
                    <a:pt x="136" y="70"/>
                    <a:pt x="139" y="70"/>
                    <a:pt x="142" y="71"/>
                  </a:cubicBezTo>
                  <a:lnTo>
                    <a:pt x="142" y="71"/>
                  </a:lnTo>
                  <a:cubicBezTo>
                    <a:pt x="141" y="71"/>
                    <a:pt x="141" y="71"/>
                    <a:pt x="140" y="71"/>
                  </a:cubicBezTo>
                  <a:cubicBezTo>
                    <a:pt x="138" y="70"/>
                    <a:pt x="136" y="69"/>
                    <a:pt x="133" y="69"/>
                  </a:cubicBezTo>
                  <a:close/>
                  <a:moveTo>
                    <a:pt x="142" y="71"/>
                  </a:moveTo>
                  <a:lnTo>
                    <a:pt x="142" y="71"/>
                  </a:lnTo>
                  <a:cubicBezTo>
                    <a:pt x="161" y="80"/>
                    <a:pt x="171" y="80"/>
                    <a:pt x="180" y="80"/>
                  </a:cubicBezTo>
                  <a:cubicBezTo>
                    <a:pt x="168" y="78"/>
                    <a:pt x="155" y="75"/>
                    <a:pt x="142" y="7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4"/>
            <p:cNvSpPr/>
            <p:nvPr/>
          </p:nvSpPr>
          <p:spPr>
            <a:xfrm>
              <a:off x="7967372" y="4664398"/>
              <a:ext cx="26721" cy="12029"/>
            </a:xfrm>
            <a:custGeom>
              <a:rect b="b" l="l" r="r" t="t"/>
              <a:pathLst>
                <a:path extrusionOk="0" h="131" w="291">
                  <a:moveTo>
                    <a:pt x="1" y="1"/>
                  </a:moveTo>
                  <a:lnTo>
                    <a:pt x="1" y="1"/>
                  </a:lnTo>
                  <a:cubicBezTo>
                    <a:pt x="31" y="21"/>
                    <a:pt x="51" y="41"/>
                    <a:pt x="80" y="61"/>
                  </a:cubicBezTo>
                  <a:cubicBezTo>
                    <a:pt x="131" y="81"/>
                    <a:pt x="171" y="101"/>
                    <a:pt x="211" y="111"/>
                  </a:cubicBezTo>
                  <a:cubicBezTo>
                    <a:pt x="231" y="121"/>
                    <a:pt x="260" y="131"/>
                    <a:pt x="291" y="131"/>
                  </a:cubicBezTo>
                  <a:lnTo>
                    <a:pt x="260" y="101"/>
                  </a:lnTo>
                  <a:lnTo>
                    <a:pt x="191" y="51"/>
                  </a:lnTo>
                  <a:cubicBezTo>
                    <a:pt x="180" y="41"/>
                    <a:pt x="171" y="41"/>
                    <a:pt x="171" y="31"/>
                  </a:cubicBezTo>
                  <a:cubicBezTo>
                    <a:pt x="160" y="31"/>
                    <a:pt x="151" y="31"/>
                    <a:pt x="140" y="21"/>
                  </a:cubicBezTo>
                  <a:cubicBezTo>
                    <a:pt x="100" y="11"/>
                    <a:pt x="51" y="1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4"/>
            <p:cNvSpPr/>
            <p:nvPr/>
          </p:nvSpPr>
          <p:spPr>
            <a:xfrm>
              <a:off x="7927060" y="4642451"/>
              <a:ext cx="98162" cy="56932"/>
            </a:xfrm>
            <a:custGeom>
              <a:rect b="b" l="l" r="r" t="t"/>
              <a:pathLst>
                <a:path extrusionOk="0" h="620" w="1069">
                  <a:moveTo>
                    <a:pt x="290" y="0"/>
                  </a:moveTo>
                  <a:cubicBezTo>
                    <a:pt x="260" y="11"/>
                    <a:pt x="220" y="11"/>
                    <a:pt x="200" y="11"/>
                  </a:cubicBezTo>
                  <a:cubicBezTo>
                    <a:pt x="180" y="20"/>
                    <a:pt x="151" y="20"/>
                    <a:pt x="140" y="20"/>
                  </a:cubicBezTo>
                  <a:lnTo>
                    <a:pt x="120" y="20"/>
                  </a:lnTo>
                  <a:lnTo>
                    <a:pt x="100" y="31"/>
                  </a:lnTo>
                  <a:cubicBezTo>
                    <a:pt x="51" y="40"/>
                    <a:pt x="20" y="71"/>
                    <a:pt x="11" y="120"/>
                  </a:cubicBezTo>
                  <a:cubicBezTo>
                    <a:pt x="0" y="130"/>
                    <a:pt x="0" y="140"/>
                    <a:pt x="0" y="150"/>
                  </a:cubicBezTo>
                  <a:cubicBezTo>
                    <a:pt x="0" y="180"/>
                    <a:pt x="20" y="210"/>
                    <a:pt x="40" y="240"/>
                  </a:cubicBezTo>
                  <a:cubicBezTo>
                    <a:pt x="51" y="240"/>
                    <a:pt x="51" y="250"/>
                    <a:pt x="60" y="250"/>
                  </a:cubicBezTo>
                  <a:lnTo>
                    <a:pt x="80" y="270"/>
                  </a:lnTo>
                  <a:lnTo>
                    <a:pt x="180" y="340"/>
                  </a:lnTo>
                  <a:lnTo>
                    <a:pt x="260" y="400"/>
                  </a:lnTo>
                  <a:lnTo>
                    <a:pt x="290" y="430"/>
                  </a:lnTo>
                  <a:cubicBezTo>
                    <a:pt x="320" y="450"/>
                    <a:pt x="360" y="479"/>
                    <a:pt x="400" y="499"/>
                  </a:cubicBezTo>
                  <a:cubicBezTo>
                    <a:pt x="460" y="539"/>
                    <a:pt x="519" y="570"/>
                    <a:pt x="579" y="579"/>
                  </a:cubicBezTo>
                  <a:cubicBezTo>
                    <a:pt x="650" y="599"/>
                    <a:pt x="719" y="610"/>
                    <a:pt x="799" y="619"/>
                  </a:cubicBezTo>
                  <a:lnTo>
                    <a:pt x="909" y="619"/>
                  </a:lnTo>
                  <a:cubicBezTo>
                    <a:pt x="939" y="619"/>
                    <a:pt x="979" y="610"/>
                    <a:pt x="999" y="610"/>
                  </a:cubicBezTo>
                  <a:cubicBezTo>
                    <a:pt x="1029" y="610"/>
                    <a:pt x="1049" y="599"/>
                    <a:pt x="1059" y="599"/>
                  </a:cubicBezTo>
                  <a:lnTo>
                    <a:pt x="1069" y="599"/>
                  </a:lnTo>
                  <a:cubicBezTo>
                    <a:pt x="1019" y="579"/>
                    <a:pt x="969" y="559"/>
                    <a:pt x="919" y="530"/>
                  </a:cubicBezTo>
                  <a:cubicBezTo>
                    <a:pt x="869" y="490"/>
                    <a:pt x="819" y="450"/>
                    <a:pt x="789" y="430"/>
                  </a:cubicBezTo>
                  <a:lnTo>
                    <a:pt x="759" y="400"/>
                  </a:lnTo>
                  <a:lnTo>
                    <a:pt x="730" y="370"/>
                  </a:lnTo>
                  <a:cubicBezTo>
                    <a:pt x="699" y="370"/>
                    <a:pt x="670" y="360"/>
                    <a:pt x="650" y="350"/>
                  </a:cubicBezTo>
                  <a:cubicBezTo>
                    <a:pt x="610" y="340"/>
                    <a:pt x="570" y="320"/>
                    <a:pt x="519" y="300"/>
                  </a:cubicBezTo>
                  <a:cubicBezTo>
                    <a:pt x="490" y="280"/>
                    <a:pt x="470" y="260"/>
                    <a:pt x="440" y="240"/>
                  </a:cubicBezTo>
                  <a:lnTo>
                    <a:pt x="440" y="240"/>
                  </a:lnTo>
                  <a:cubicBezTo>
                    <a:pt x="490" y="250"/>
                    <a:pt x="539" y="250"/>
                    <a:pt x="579" y="260"/>
                  </a:cubicBezTo>
                  <a:cubicBezTo>
                    <a:pt x="590" y="270"/>
                    <a:pt x="599" y="270"/>
                    <a:pt x="610" y="270"/>
                  </a:cubicBezTo>
                  <a:cubicBezTo>
                    <a:pt x="599" y="270"/>
                    <a:pt x="590" y="260"/>
                    <a:pt x="590" y="260"/>
                  </a:cubicBezTo>
                  <a:cubicBezTo>
                    <a:pt x="570" y="230"/>
                    <a:pt x="550" y="200"/>
                    <a:pt x="550" y="170"/>
                  </a:cubicBezTo>
                  <a:cubicBezTo>
                    <a:pt x="550" y="160"/>
                    <a:pt x="550" y="150"/>
                    <a:pt x="559" y="140"/>
                  </a:cubicBezTo>
                  <a:cubicBezTo>
                    <a:pt x="570" y="90"/>
                    <a:pt x="610" y="60"/>
                    <a:pt x="650" y="51"/>
                  </a:cubicBezTo>
                  <a:lnTo>
                    <a:pt x="679" y="51"/>
                  </a:lnTo>
                  <a:cubicBezTo>
                    <a:pt x="670" y="40"/>
                    <a:pt x="659" y="40"/>
                    <a:pt x="639" y="31"/>
                  </a:cubicBezTo>
                  <a:cubicBezTo>
                    <a:pt x="570" y="11"/>
                    <a:pt x="490" y="0"/>
                    <a:pt x="4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8016867" y="4667245"/>
              <a:ext cx="26721" cy="12856"/>
            </a:xfrm>
            <a:custGeom>
              <a:rect b="b" l="l" r="r" t="t"/>
              <a:pathLst>
                <a:path extrusionOk="0" h="140" w="291">
                  <a:moveTo>
                    <a:pt x="1" y="0"/>
                  </a:moveTo>
                  <a:cubicBezTo>
                    <a:pt x="21" y="20"/>
                    <a:pt x="51" y="40"/>
                    <a:pt x="71" y="60"/>
                  </a:cubicBezTo>
                  <a:lnTo>
                    <a:pt x="191" y="120"/>
                  </a:lnTo>
                  <a:cubicBezTo>
                    <a:pt x="220" y="120"/>
                    <a:pt x="251" y="130"/>
                    <a:pt x="291" y="140"/>
                  </a:cubicBezTo>
                  <a:cubicBezTo>
                    <a:pt x="280" y="120"/>
                    <a:pt x="271" y="110"/>
                    <a:pt x="260" y="110"/>
                  </a:cubicBezTo>
                  <a:cubicBezTo>
                    <a:pt x="260" y="100"/>
                    <a:pt x="251" y="100"/>
                    <a:pt x="251" y="100"/>
                  </a:cubicBezTo>
                  <a:lnTo>
                    <a:pt x="200" y="50"/>
                  </a:lnTo>
                  <a:cubicBezTo>
                    <a:pt x="191" y="40"/>
                    <a:pt x="180" y="40"/>
                    <a:pt x="171" y="30"/>
                  </a:cubicBezTo>
                  <a:cubicBezTo>
                    <a:pt x="171" y="30"/>
                    <a:pt x="160" y="30"/>
                    <a:pt x="151" y="20"/>
                  </a:cubicBezTo>
                  <a:cubicBezTo>
                    <a:pt x="101" y="10"/>
                    <a:pt x="5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7977473" y="4645206"/>
              <a:ext cx="94489" cy="56932"/>
            </a:xfrm>
            <a:custGeom>
              <a:rect b="b" l="l" r="r" t="t"/>
              <a:pathLst>
                <a:path extrusionOk="0" h="620" w="1029">
                  <a:moveTo>
                    <a:pt x="300" y="1"/>
                  </a:moveTo>
                  <a:cubicBezTo>
                    <a:pt x="260" y="1"/>
                    <a:pt x="230" y="1"/>
                    <a:pt x="200" y="10"/>
                  </a:cubicBezTo>
                  <a:cubicBezTo>
                    <a:pt x="181" y="10"/>
                    <a:pt x="161" y="10"/>
                    <a:pt x="130" y="21"/>
                  </a:cubicBezTo>
                  <a:lnTo>
                    <a:pt x="101" y="21"/>
                  </a:lnTo>
                  <a:cubicBezTo>
                    <a:pt x="61" y="30"/>
                    <a:pt x="21" y="60"/>
                    <a:pt x="10" y="110"/>
                  </a:cubicBezTo>
                  <a:cubicBezTo>
                    <a:pt x="1" y="120"/>
                    <a:pt x="1" y="130"/>
                    <a:pt x="1" y="140"/>
                  </a:cubicBezTo>
                  <a:cubicBezTo>
                    <a:pt x="1" y="170"/>
                    <a:pt x="21" y="200"/>
                    <a:pt x="41" y="230"/>
                  </a:cubicBezTo>
                  <a:cubicBezTo>
                    <a:pt x="41" y="230"/>
                    <a:pt x="50" y="240"/>
                    <a:pt x="61" y="240"/>
                  </a:cubicBezTo>
                  <a:cubicBezTo>
                    <a:pt x="61" y="250"/>
                    <a:pt x="70" y="250"/>
                    <a:pt x="81" y="260"/>
                  </a:cubicBezTo>
                  <a:lnTo>
                    <a:pt x="150" y="310"/>
                  </a:lnTo>
                  <a:lnTo>
                    <a:pt x="210" y="370"/>
                  </a:lnTo>
                  <a:lnTo>
                    <a:pt x="240" y="400"/>
                  </a:lnTo>
                  <a:cubicBezTo>
                    <a:pt x="270" y="420"/>
                    <a:pt x="320" y="460"/>
                    <a:pt x="370" y="500"/>
                  </a:cubicBezTo>
                  <a:cubicBezTo>
                    <a:pt x="430" y="540"/>
                    <a:pt x="490" y="569"/>
                    <a:pt x="549" y="580"/>
                  </a:cubicBezTo>
                  <a:cubicBezTo>
                    <a:pt x="609" y="600"/>
                    <a:pt x="689" y="620"/>
                    <a:pt x="769" y="620"/>
                  </a:cubicBezTo>
                  <a:lnTo>
                    <a:pt x="969" y="620"/>
                  </a:lnTo>
                  <a:cubicBezTo>
                    <a:pt x="989" y="620"/>
                    <a:pt x="1009" y="609"/>
                    <a:pt x="1029" y="609"/>
                  </a:cubicBezTo>
                  <a:cubicBezTo>
                    <a:pt x="989" y="589"/>
                    <a:pt x="939" y="560"/>
                    <a:pt x="889" y="529"/>
                  </a:cubicBezTo>
                  <a:cubicBezTo>
                    <a:pt x="839" y="500"/>
                    <a:pt x="799" y="460"/>
                    <a:pt x="769" y="429"/>
                  </a:cubicBezTo>
                  <a:cubicBezTo>
                    <a:pt x="749" y="409"/>
                    <a:pt x="740" y="390"/>
                    <a:pt x="720" y="380"/>
                  </a:cubicBezTo>
                  <a:cubicBezTo>
                    <a:pt x="680" y="370"/>
                    <a:pt x="649" y="360"/>
                    <a:pt x="620" y="360"/>
                  </a:cubicBezTo>
                  <a:lnTo>
                    <a:pt x="500" y="300"/>
                  </a:lnTo>
                  <a:cubicBezTo>
                    <a:pt x="480" y="280"/>
                    <a:pt x="450" y="260"/>
                    <a:pt x="430" y="240"/>
                  </a:cubicBezTo>
                  <a:cubicBezTo>
                    <a:pt x="480" y="240"/>
                    <a:pt x="530" y="250"/>
                    <a:pt x="580" y="260"/>
                  </a:cubicBezTo>
                  <a:cubicBezTo>
                    <a:pt x="589" y="270"/>
                    <a:pt x="600" y="270"/>
                    <a:pt x="600" y="270"/>
                  </a:cubicBezTo>
                  <a:lnTo>
                    <a:pt x="580" y="250"/>
                  </a:lnTo>
                  <a:cubicBezTo>
                    <a:pt x="560" y="230"/>
                    <a:pt x="549" y="200"/>
                    <a:pt x="549" y="170"/>
                  </a:cubicBezTo>
                  <a:cubicBezTo>
                    <a:pt x="549" y="160"/>
                    <a:pt x="560" y="140"/>
                    <a:pt x="560" y="130"/>
                  </a:cubicBezTo>
                  <a:cubicBezTo>
                    <a:pt x="580" y="90"/>
                    <a:pt x="609" y="60"/>
                    <a:pt x="649" y="50"/>
                  </a:cubicBezTo>
                  <a:lnTo>
                    <a:pt x="669" y="170"/>
                  </a:lnTo>
                  <a:lnTo>
                    <a:pt x="660" y="50"/>
                  </a:lnTo>
                  <a:lnTo>
                    <a:pt x="689" y="50"/>
                  </a:lnTo>
                  <a:cubicBezTo>
                    <a:pt x="669" y="41"/>
                    <a:pt x="660" y="41"/>
                    <a:pt x="649" y="30"/>
                  </a:cubicBezTo>
                  <a:cubicBezTo>
                    <a:pt x="580" y="10"/>
                    <a:pt x="500" y="1"/>
                    <a:pt x="4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4"/>
            <p:cNvSpPr/>
            <p:nvPr/>
          </p:nvSpPr>
          <p:spPr>
            <a:xfrm>
              <a:off x="8059015" y="4652552"/>
              <a:ext cx="32231" cy="49586"/>
            </a:xfrm>
            <a:custGeom>
              <a:rect b="b" l="l" r="r" t="t"/>
              <a:pathLst>
                <a:path extrusionOk="0" h="540" w="351">
                  <a:moveTo>
                    <a:pt x="311" y="0"/>
                  </a:moveTo>
                  <a:cubicBezTo>
                    <a:pt x="320" y="0"/>
                    <a:pt x="331" y="10"/>
                    <a:pt x="351" y="10"/>
                  </a:cubicBezTo>
                  <a:cubicBezTo>
                    <a:pt x="331" y="0"/>
                    <a:pt x="320" y="0"/>
                    <a:pt x="311" y="0"/>
                  </a:cubicBezTo>
                  <a:close/>
                  <a:moveTo>
                    <a:pt x="1" y="449"/>
                  </a:moveTo>
                  <a:cubicBezTo>
                    <a:pt x="29" y="468"/>
                    <a:pt x="56" y="484"/>
                    <a:pt x="84" y="498"/>
                  </a:cubicBezTo>
                  <a:lnTo>
                    <a:pt x="84" y="498"/>
                  </a:lnTo>
                  <a:cubicBezTo>
                    <a:pt x="57" y="483"/>
                    <a:pt x="29" y="466"/>
                    <a:pt x="1" y="449"/>
                  </a:cubicBezTo>
                  <a:close/>
                  <a:moveTo>
                    <a:pt x="84" y="498"/>
                  </a:moveTo>
                  <a:lnTo>
                    <a:pt x="84" y="498"/>
                  </a:lnTo>
                  <a:cubicBezTo>
                    <a:pt x="104" y="510"/>
                    <a:pt x="123" y="520"/>
                    <a:pt x="141" y="529"/>
                  </a:cubicBezTo>
                  <a:cubicBezTo>
                    <a:pt x="151" y="540"/>
                    <a:pt x="171" y="540"/>
                    <a:pt x="181" y="540"/>
                  </a:cubicBezTo>
                  <a:cubicBezTo>
                    <a:pt x="148" y="529"/>
                    <a:pt x="116" y="515"/>
                    <a:pt x="84" y="49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4"/>
            <p:cNvSpPr/>
            <p:nvPr/>
          </p:nvSpPr>
          <p:spPr>
            <a:xfrm>
              <a:off x="8065535" y="4669908"/>
              <a:ext cx="26630" cy="13866"/>
            </a:xfrm>
            <a:custGeom>
              <a:rect b="b" l="l" r="r" t="t"/>
              <a:pathLst>
                <a:path extrusionOk="0" h="151" w="290">
                  <a:moveTo>
                    <a:pt x="0" y="1"/>
                  </a:moveTo>
                  <a:cubicBezTo>
                    <a:pt x="20" y="31"/>
                    <a:pt x="50" y="51"/>
                    <a:pt x="80" y="71"/>
                  </a:cubicBezTo>
                  <a:cubicBezTo>
                    <a:pt x="110" y="91"/>
                    <a:pt x="150" y="111"/>
                    <a:pt x="189" y="131"/>
                  </a:cubicBezTo>
                  <a:cubicBezTo>
                    <a:pt x="220" y="140"/>
                    <a:pt x="249" y="151"/>
                    <a:pt x="289" y="151"/>
                  </a:cubicBezTo>
                  <a:lnTo>
                    <a:pt x="200" y="51"/>
                  </a:lnTo>
                  <a:cubicBezTo>
                    <a:pt x="189" y="51"/>
                    <a:pt x="189" y="51"/>
                    <a:pt x="189" y="41"/>
                  </a:cubicBezTo>
                  <a:cubicBezTo>
                    <a:pt x="180" y="41"/>
                    <a:pt x="169" y="41"/>
                    <a:pt x="160" y="31"/>
                  </a:cubicBezTo>
                  <a:cubicBezTo>
                    <a:pt x="120" y="21"/>
                    <a:pt x="60" y="1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8027886" y="4647961"/>
              <a:ext cx="91735" cy="58769"/>
            </a:xfrm>
            <a:custGeom>
              <a:rect b="b" l="l" r="r" t="t"/>
              <a:pathLst>
                <a:path extrusionOk="0" h="640" w="999">
                  <a:moveTo>
                    <a:pt x="589" y="279"/>
                  </a:moveTo>
                  <a:lnTo>
                    <a:pt x="589" y="279"/>
                  </a:lnTo>
                  <a:cubicBezTo>
                    <a:pt x="590" y="279"/>
                    <a:pt x="590" y="280"/>
                    <a:pt x="590" y="280"/>
                  </a:cubicBezTo>
                  <a:lnTo>
                    <a:pt x="599" y="280"/>
                  </a:lnTo>
                  <a:cubicBezTo>
                    <a:pt x="596" y="280"/>
                    <a:pt x="593" y="280"/>
                    <a:pt x="589" y="279"/>
                  </a:cubicBezTo>
                  <a:close/>
                  <a:moveTo>
                    <a:pt x="300" y="0"/>
                  </a:moveTo>
                  <a:cubicBezTo>
                    <a:pt x="270" y="0"/>
                    <a:pt x="230" y="11"/>
                    <a:pt x="200" y="11"/>
                  </a:cubicBezTo>
                  <a:cubicBezTo>
                    <a:pt x="180" y="11"/>
                    <a:pt x="160" y="11"/>
                    <a:pt x="140" y="20"/>
                  </a:cubicBezTo>
                  <a:lnTo>
                    <a:pt x="111" y="20"/>
                  </a:lnTo>
                  <a:lnTo>
                    <a:pt x="120" y="140"/>
                  </a:lnTo>
                  <a:lnTo>
                    <a:pt x="100" y="20"/>
                  </a:lnTo>
                  <a:cubicBezTo>
                    <a:pt x="60" y="30"/>
                    <a:pt x="31" y="60"/>
                    <a:pt x="11" y="100"/>
                  </a:cubicBezTo>
                  <a:cubicBezTo>
                    <a:pt x="11" y="110"/>
                    <a:pt x="0" y="130"/>
                    <a:pt x="0" y="140"/>
                  </a:cubicBezTo>
                  <a:cubicBezTo>
                    <a:pt x="0" y="170"/>
                    <a:pt x="11" y="200"/>
                    <a:pt x="31" y="220"/>
                  </a:cubicBezTo>
                  <a:lnTo>
                    <a:pt x="51" y="240"/>
                  </a:lnTo>
                  <a:cubicBezTo>
                    <a:pt x="60" y="240"/>
                    <a:pt x="60" y="250"/>
                    <a:pt x="80" y="260"/>
                  </a:cubicBezTo>
                  <a:lnTo>
                    <a:pt x="131" y="310"/>
                  </a:lnTo>
                  <a:cubicBezTo>
                    <a:pt x="131" y="310"/>
                    <a:pt x="140" y="310"/>
                    <a:pt x="140" y="320"/>
                  </a:cubicBezTo>
                  <a:cubicBezTo>
                    <a:pt x="151" y="320"/>
                    <a:pt x="160" y="330"/>
                    <a:pt x="171" y="350"/>
                  </a:cubicBezTo>
                  <a:cubicBezTo>
                    <a:pt x="191" y="360"/>
                    <a:pt x="200" y="379"/>
                    <a:pt x="220" y="399"/>
                  </a:cubicBezTo>
                  <a:cubicBezTo>
                    <a:pt x="250" y="430"/>
                    <a:pt x="290" y="470"/>
                    <a:pt x="340" y="499"/>
                  </a:cubicBezTo>
                  <a:cubicBezTo>
                    <a:pt x="400" y="539"/>
                    <a:pt x="460" y="570"/>
                    <a:pt x="520" y="590"/>
                  </a:cubicBezTo>
                  <a:cubicBezTo>
                    <a:pt x="579" y="619"/>
                    <a:pt x="659" y="629"/>
                    <a:pt x="730" y="629"/>
                  </a:cubicBezTo>
                  <a:cubicBezTo>
                    <a:pt x="770" y="639"/>
                    <a:pt x="799" y="639"/>
                    <a:pt x="829" y="639"/>
                  </a:cubicBezTo>
                  <a:lnTo>
                    <a:pt x="839" y="639"/>
                  </a:lnTo>
                  <a:cubicBezTo>
                    <a:pt x="879" y="639"/>
                    <a:pt x="909" y="639"/>
                    <a:pt x="939" y="629"/>
                  </a:cubicBezTo>
                  <a:lnTo>
                    <a:pt x="999" y="629"/>
                  </a:lnTo>
                  <a:cubicBezTo>
                    <a:pt x="979" y="619"/>
                    <a:pt x="959" y="609"/>
                    <a:pt x="949" y="599"/>
                  </a:cubicBezTo>
                  <a:cubicBezTo>
                    <a:pt x="919" y="590"/>
                    <a:pt x="889" y="570"/>
                    <a:pt x="859" y="550"/>
                  </a:cubicBezTo>
                  <a:cubicBezTo>
                    <a:pt x="809" y="510"/>
                    <a:pt x="779" y="470"/>
                    <a:pt x="750" y="439"/>
                  </a:cubicBezTo>
                  <a:lnTo>
                    <a:pt x="699" y="390"/>
                  </a:lnTo>
                  <a:cubicBezTo>
                    <a:pt x="659" y="390"/>
                    <a:pt x="630" y="379"/>
                    <a:pt x="599" y="370"/>
                  </a:cubicBezTo>
                  <a:cubicBezTo>
                    <a:pt x="560" y="350"/>
                    <a:pt x="520" y="330"/>
                    <a:pt x="490" y="310"/>
                  </a:cubicBezTo>
                  <a:cubicBezTo>
                    <a:pt x="460" y="290"/>
                    <a:pt x="430" y="270"/>
                    <a:pt x="410" y="240"/>
                  </a:cubicBezTo>
                  <a:lnTo>
                    <a:pt x="410" y="240"/>
                  </a:lnTo>
                  <a:cubicBezTo>
                    <a:pt x="470" y="250"/>
                    <a:pt x="530" y="260"/>
                    <a:pt x="570" y="270"/>
                  </a:cubicBezTo>
                  <a:cubicBezTo>
                    <a:pt x="576" y="276"/>
                    <a:pt x="583" y="279"/>
                    <a:pt x="589" y="279"/>
                  </a:cubicBezTo>
                  <a:lnTo>
                    <a:pt x="589" y="279"/>
                  </a:lnTo>
                  <a:cubicBezTo>
                    <a:pt x="579" y="270"/>
                    <a:pt x="579" y="260"/>
                    <a:pt x="579" y="260"/>
                  </a:cubicBezTo>
                  <a:cubicBezTo>
                    <a:pt x="560" y="240"/>
                    <a:pt x="550" y="210"/>
                    <a:pt x="550" y="180"/>
                  </a:cubicBezTo>
                  <a:cubicBezTo>
                    <a:pt x="550" y="170"/>
                    <a:pt x="550" y="150"/>
                    <a:pt x="560" y="140"/>
                  </a:cubicBezTo>
                  <a:cubicBezTo>
                    <a:pt x="570" y="100"/>
                    <a:pt x="610" y="70"/>
                    <a:pt x="650" y="60"/>
                  </a:cubicBezTo>
                  <a:lnTo>
                    <a:pt x="690" y="60"/>
                  </a:lnTo>
                  <a:cubicBezTo>
                    <a:pt x="670" y="50"/>
                    <a:pt x="659" y="50"/>
                    <a:pt x="650" y="50"/>
                  </a:cubicBezTo>
                  <a:cubicBezTo>
                    <a:pt x="579" y="20"/>
                    <a:pt x="500" y="11"/>
                    <a:pt x="4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4"/>
            <p:cNvSpPr/>
            <p:nvPr/>
          </p:nvSpPr>
          <p:spPr>
            <a:xfrm>
              <a:off x="8081972" y="4673581"/>
              <a:ext cx="14784" cy="14784"/>
            </a:xfrm>
            <a:custGeom>
              <a:rect b="b" l="l" r="r" t="t"/>
              <a:pathLst>
                <a:path extrusionOk="0" h="161" w="161">
                  <a:moveTo>
                    <a:pt x="1" y="1"/>
                  </a:moveTo>
                  <a:cubicBezTo>
                    <a:pt x="6" y="1"/>
                    <a:pt x="8" y="3"/>
                    <a:pt x="11" y="6"/>
                  </a:cubicBezTo>
                  <a:lnTo>
                    <a:pt x="11" y="6"/>
                  </a:lnTo>
                  <a:cubicBezTo>
                    <a:pt x="10" y="4"/>
                    <a:pt x="10" y="3"/>
                    <a:pt x="10" y="1"/>
                  </a:cubicBezTo>
                  <a:close/>
                  <a:moveTo>
                    <a:pt x="11" y="6"/>
                  </a:moveTo>
                  <a:cubicBezTo>
                    <a:pt x="11" y="11"/>
                    <a:pt x="13" y="11"/>
                    <a:pt x="21" y="11"/>
                  </a:cubicBezTo>
                  <a:cubicBezTo>
                    <a:pt x="16" y="11"/>
                    <a:pt x="13" y="8"/>
                    <a:pt x="11" y="6"/>
                  </a:cubicBezTo>
                  <a:close/>
                  <a:moveTo>
                    <a:pt x="21" y="11"/>
                  </a:moveTo>
                  <a:lnTo>
                    <a:pt x="110" y="111"/>
                  </a:lnTo>
                  <a:lnTo>
                    <a:pt x="161" y="160"/>
                  </a:lnTo>
                  <a:lnTo>
                    <a:pt x="21" y="1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8114019" y="4674591"/>
              <a:ext cx="26721" cy="14692"/>
            </a:xfrm>
            <a:custGeom>
              <a:rect b="b" l="l" r="r" t="t"/>
              <a:pathLst>
                <a:path extrusionOk="0" h="160" w="291">
                  <a:moveTo>
                    <a:pt x="1" y="0"/>
                  </a:moveTo>
                  <a:cubicBezTo>
                    <a:pt x="21" y="20"/>
                    <a:pt x="41" y="50"/>
                    <a:pt x="71" y="70"/>
                  </a:cubicBezTo>
                  <a:cubicBezTo>
                    <a:pt x="101" y="89"/>
                    <a:pt x="141" y="109"/>
                    <a:pt x="171" y="129"/>
                  </a:cubicBezTo>
                  <a:lnTo>
                    <a:pt x="291" y="160"/>
                  </a:lnTo>
                  <a:lnTo>
                    <a:pt x="291" y="160"/>
                  </a:lnTo>
                  <a:lnTo>
                    <a:pt x="201" y="50"/>
                  </a:lnTo>
                  <a:lnTo>
                    <a:pt x="191" y="40"/>
                  </a:lnTo>
                  <a:cubicBezTo>
                    <a:pt x="191" y="40"/>
                    <a:pt x="181" y="40"/>
                    <a:pt x="171" y="30"/>
                  </a:cubicBezTo>
                  <a:cubicBezTo>
                    <a:pt x="131" y="20"/>
                    <a:pt x="71" y="10"/>
                    <a:pt x="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8078298" y="4652552"/>
              <a:ext cx="88153" cy="58769"/>
            </a:xfrm>
            <a:custGeom>
              <a:rect b="b" l="l" r="r" t="t"/>
              <a:pathLst>
                <a:path extrusionOk="0" h="640" w="960">
                  <a:moveTo>
                    <a:pt x="201" y="0"/>
                  </a:moveTo>
                  <a:cubicBezTo>
                    <a:pt x="181" y="10"/>
                    <a:pt x="161" y="10"/>
                    <a:pt x="141" y="10"/>
                  </a:cubicBezTo>
                  <a:lnTo>
                    <a:pt x="101" y="10"/>
                  </a:lnTo>
                  <a:cubicBezTo>
                    <a:pt x="61" y="20"/>
                    <a:pt x="21" y="50"/>
                    <a:pt x="11" y="90"/>
                  </a:cubicBezTo>
                  <a:cubicBezTo>
                    <a:pt x="1" y="100"/>
                    <a:pt x="1" y="120"/>
                    <a:pt x="1" y="130"/>
                  </a:cubicBezTo>
                  <a:cubicBezTo>
                    <a:pt x="1" y="160"/>
                    <a:pt x="11" y="190"/>
                    <a:pt x="30" y="210"/>
                  </a:cubicBezTo>
                  <a:cubicBezTo>
                    <a:pt x="30" y="210"/>
                    <a:pt x="30" y="220"/>
                    <a:pt x="41" y="230"/>
                  </a:cubicBezTo>
                  <a:cubicBezTo>
                    <a:pt x="50" y="230"/>
                    <a:pt x="50" y="240"/>
                    <a:pt x="61" y="240"/>
                  </a:cubicBezTo>
                  <a:lnTo>
                    <a:pt x="201" y="389"/>
                  </a:lnTo>
                  <a:cubicBezTo>
                    <a:pt x="230" y="420"/>
                    <a:pt x="260" y="460"/>
                    <a:pt x="310" y="500"/>
                  </a:cubicBezTo>
                  <a:cubicBezTo>
                    <a:pt x="340" y="520"/>
                    <a:pt x="370" y="540"/>
                    <a:pt x="400" y="549"/>
                  </a:cubicBezTo>
                  <a:cubicBezTo>
                    <a:pt x="410" y="559"/>
                    <a:pt x="430" y="569"/>
                    <a:pt x="450" y="579"/>
                  </a:cubicBezTo>
                  <a:cubicBezTo>
                    <a:pt x="460" y="579"/>
                    <a:pt x="470" y="589"/>
                    <a:pt x="480" y="589"/>
                  </a:cubicBezTo>
                  <a:cubicBezTo>
                    <a:pt x="540" y="619"/>
                    <a:pt x="609" y="629"/>
                    <a:pt x="689" y="639"/>
                  </a:cubicBezTo>
                  <a:lnTo>
                    <a:pt x="959" y="639"/>
                  </a:lnTo>
                  <a:cubicBezTo>
                    <a:pt x="909" y="609"/>
                    <a:pt x="859" y="579"/>
                    <a:pt x="820" y="549"/>
                  </a:cubicBezTo>
                  <a:cubicBezTo>
                    <a:pt x="780" y="509"/>
                    <a:pt x="749" y="469"/>
                    <a:pt x="720" y="440"/>
                  </a:cubicBezTo>
                  <a:lnTo>
                    <a:pt x="680" y="400"/>
                  </a:lnTo>
                  <a:lnTo>
                    <a:pt x="560" y="369"/>
                  </a:lnTo>
                  <a:cubicBezTo>
                    <a:pt x="530" y="349"/>
                    <a:pt x="490" y="329"/>
                    <a:pt x="460" y="310"/>
                  </a:cubicBezTo>
                  <a:cubicBezTo>
                    <a:pt x="430" y="290"/>
                    <a:pt x="410" y="260"/>
                    <a:pt x="390" y="240"/>
                  </a:cubicBezTo>
                  <a:lnTo>
                    <a:pt x="400" y="240"/>
                  </a:lnTo>
                  <a:cubicBezTo>
                    <a:pt x="460" y="250"/>
                    <a:pt x="520" y="260"/>
                    <a:pt x="560" y="270"/>
                  </a:cubicBezTo>
                  <a:cubicBezTo>
                    <a:pt x="570" y="280"/>
                    <a:pt x="580" y="280"/>
                    <a:pt x="580" y="280"/>
                  </a:cubicBezTo>
                  <a:lnTo>
                    <a:pt x="580" y="270"/>
                  </a:lnTo>
                  <a:cubicBezTo>
                    <a:pt x="570" y="270"/>
                    <a:pt x="570" y="260"/>
                    <a:pt x="560" y="260"/>
                  </a:cubicBezTo>
                  <a:cubicBezTo>
                    <a:pt x="550" y="230"/>
                    <a:pt x="540" y="210"/>
                    <a:pt x="540" y="190"/>
                  </a:cubicBezTo>
                  <a:cubicBezTo>
                    <a:pt x="540" y="170"/>
                    <a:pt x="550" y="150"/>
                    <a:pt x="550" y="140"/>
                  </a:cubicBezTo>
                  <a:cubicBezTo>
                    <a:pt x="570" y="100"/>
                    <a:pt x="609" y="70"/>
                    <a:pt x="649" y="70"/>
                  </a:cubicBezTo>
                  <a:lnTo>
                    <a:pt x="680" y="60"/>
                  </a:lnTo>
                  <a:cubicBezTo>
                    <a:pt x="669" y="60"/>
                    <a:pt x="660" y="50"/>
                    <a:pt x="649" y="50"/>
                  </a:cubicBezTo>
                  <a:cubicBezTo>
                    <a:pt x="580" y="20"/>
                    <a:pt x="500" y="10"/>
                    <a:pt x="4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
            <p:cNvSpPr/>
            <p:nvPr/>
          </p:nvSpPr>
          <p:spPr>
            <a:xfrm>
              <a:off x="8147076" y="4657052"/>
              <a:ext cx="65197" cy="59779"/>
            </a:xfrm>
            <a:custGeom>
              <a:rect b="b" l="l" r="r" t="t"/>
              <a:pathLst>
                <a:path extrusionOk="0" h="651" w="710">
                  <a:moveTo>
                    <a:pt x="709" y="650"/>
                  </a:moveTo>
                  <a:lnTo>
                    <a:pt x="699" y="650"/>
                  </a:lnTo>
                  <a:lnTo>
                    <a:pt x="709" y="650"/>
                  </a:lnTo>
                  <a:lnTo>
                    <a:pt x="709" y="650"/>
                  </a:lnTo>
                  <a:close/>
                  <a:moveTo>
                    <a:pt x="439" y="61"/>
                  </a:moveTo>
                  <a:cubicBezTo>
                    <a:pt x="450" y="61"/>
                    <a:pt x="459" y="71"/>
                    <a:pt x="470" y="81"/>
                  </a:cubicBezTo>
                  <a:lnTo>
                    <a:pt x="470" y="81"/>
                  </a:lnTo>
                  <a:cubicBezTo>
                    <a:pt x="459" y="71"/>
                    <a:pt x="450" y="61"/>
                    <a:pt x="439" y="61"/>
                  </a:cubicBezTo>
                  <a:close/>
                  <a:moveTo>
                    <a:pt x="100" y="1"/>
                  </a:moveTo>
                  <a:cubicBezTo>
                    <a:pt x="60" y="1"/>
                    <a:pt x="31" y="11"/>
                    <a:pt x="0" y="11"/>
                  </a:cubicBezTo>
                  <a:cubicBezTo>
                    <a:pt x="31" y="11"/>
                    <a:pt x="60" y="1"/>
                    <a:pt x="100" y="1"/>
                  </a:cubicBezTo>
                  <a:lnTo>
                    <a:pt x="1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4"/>
            <p:cNvSpPr/>
            <p:nvPr/>
          </p:nvSpPr>
          <p:spPr>
            <a:xfrm>
              <a:off x="8161677" y="4680008"/>
              <a:ext cx="27640" cy="14784"/>
            </a:xfrm>
            <a:custGeom>
              <a:rect b="b" l="l" r="r" t="t"/>
              <a:pathLst>
                <a:path extrusionOk="0" h="161" w="301">
                  <a:moveTo>
                    <a:pt x="1" y="1"/>
                  </a:moveTo>
                  <a:cubicBezTo>
                    <a:pt x="31" y="21"/>
                    <a:pt x="51" y="50"/>
                    <a:pt x="71" y="70"/>
                  </a:cubicBezTo>
                  <a:cubicBezTo>
                    <a:pt x="101" y="101"/>
                    <a:pt x="131" y="110"/>
                    <a:pt x="171" y="130"/>
                  </a:cubicBezTo>
                  <a:cubicBezTo>
                    <a:pt x="201" y="141"/>
                    <a:pt x="251" y="150"/>
                    <a:pt x="300" y="161"/>
                  </a:cubicBezTo>
                  <a:lnTo>
                    <a:pt x="211" y="50"/>
                  </a:lnTo>
                  <a:lnTo>
                    <a:pt x="211" y="41"/>
                  </a:lnTo>
                  <a:cubicBezTo>
                    <a:pt x="201" y="41"/>
                    <a:pt x="201" y="41"/>
                    <a:pt x="191" y="30"/>
                  </a:cubicBezTo>
                  <a:cubicBezTo>
                    <a:pt x="151" y="21"/>
                    <a:pt x="91" y="1"/>
                    <a:pt x="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4"/>
            <p:cNvSpPr/>
            <p:nvPr/>
          </p:nvSpPr>
          <p:spPr>
            <a:xfrm>
              <a:off x="8127793" y="4657052"/>
              <a:ext cx="84480" cy="60605"/>
            </a:xfrm>
            <a:custGeom>
              <a:rect b="b" l="l" r="r" t="t"/>
              <a:pathLst>
                <a:path extrusionOk="0" h="660" w="920">
                  <a:moveTo>
                    <a:pt x="310" y="1"/>
                  </a:moveTo>
                  <a:cubicBezTo>
                    <a:pt x="270" y="1"/>
                    <a:pt x="241" y="11"/>
                    <a:pt x="210" y="11"/>
                  </a:cubicBezTo>
                  <a:lnTo>
                    <a:pt x="141" y="11"/>
                  </a:lnTo>
                  <a:lnTo>
                    <a:pt x="110" y="21"/>
                  </a:lnTo>
                  <a:cubicBezTo>
                    <a:pt x="70" y="21"/>
                    <a:pt x="31" y="51"/>
                    <a:pt x="11" y="91"/>
                  </a:cubicBezTo>
                  <a:cubicBezTo>
                    <a:pt x="11" y="101"/>
                    <a:pt x="1" y="121"/>
                    <a:pt x="1" y="141"/>
                  </a:cubicBezTo>
                  <a:cubicBezTo>
                    <a:pt x="1" y="161"/>
                    <a:pt x="11" y="181"/>
                    <a:pt x="21" y="211"/>
                  </a:cubicBezTo>
                  <a:cubicBezTo>
                    <a:pt x="31" y="211"/>
                    <a:pt x="31" y="221"/>
                    <a:pt x="41" y="221"/>
                  </a:cubicBezTo>
                  <a:cubicBezTo>
                    <a:pt x="41" y="231"/>
                    <a:pt x="51" y="241"/>
                    <a:pt x="51" y="241"/>
                  </a:cubicBezTo>
                  <a:lnTo>
                    <a:pt x="181" y="391"/>
                  </a:lnTo>
                  <a:cubicBezTo>
                    <a:pt x="210" y="420"/>
                    <a:pt x="241" y="460"/>
                    <a:pt x="281" y="500"/>
                  </a:cubicBezTo>
                  <a:cubicBezTo>
                    <a:pt x="330" y="540"/>
                    <a:pt x="390" y="580"/>
                    <a:pt x="450" y="600"/>
                  </a:cubicBezTo>
                  <a:cubicBezTo>
                    <a:pt x="510" y="630"/>
                    <a:pt x="580" y="640"/>
                    <a:pt x="660" y="650"/>
                  </a:cubicBezTo>
                  <a:cubicBezTo>
                    <a:pt x="689" y="650"/>
                    <a:pt x="729" y="660"/>
                    <a:pt x="760" y="660"/>
                  </a:cubicBezTo>
                  <a:lnTo>
                    <a:pt x="860" y="660"/>
                  </a:lnTo>
                  <a:cubicBezTo>
                    <a:pt x="879" y="660"/>
                    <a:pt x="889" y="660"/>
                    <a:pt x="909" y="650"/>
                  </a:cubicBezTo>
                  <a:lnTo>
                    <a:pt x="919" y="650"/>
                  </a:lnTo>
                  <a:cubicBezTo>
                    <a:pt x="869" y="630"/>
                    <a:pt x="829" y="600"/>
                    <a:pt x="789" y="560"/>
                  </a:cubicBezTo>
                  <a:cubicBezTo>
                    <a:pt x="749" y="520"/>
                    <a:pt x="720" y="480"/>
                    <a:pt x="700" y="451"/>
                  </a:cubicBezTo>
                  <a:lnTo>
                    <a:pt x="669" y="411"/>
                  </a:lnTo>
                  <a:cubicBezTo>
                    <a:pt x="620" y="400"/>
                    <a:pt x="570" y="391"/>
                    <a:pt x="540" y="380"/>
                  </a:cubicBezTo>
                  <a:cubicBezTo>
                    <a:pt x="500" y="360"/>
                    <a:pt x="470" y="351"/>
                    <a:pt x="440" y="320"/>
                  </a:cubicBezTo>
                  <a:cubicBezTo>
                    <a:pt x="420" y="300"/>
                    <a:pt x="400" y="271"/>
                    <a:pt x="370" y="251"/>
                  </a:cubicBezTo>
                  <a:lnTo>
                    <a:pt x="400" y="251"/>
                  </a:lnTo>
                  <a:cubicBezTo>
                    <a:pt x="460" y="251"/>
                    <a:pt x="520" y="271"/>
                    <a:pt x="560" y="280"/>
                  </a:cubicBezTo>
                  <a:cubicBezTo>
                    <a:pt x="570" y="291"/>
                    <a:pt x="570" y="291"/>
                    <a:pt x="580" y="291"/>
                  </a:cubicBezTo>
                  <a:cubicBezTo>
                    <a:pt x="570" y="291"/>
                    <a:pt x="570" y="280"/>
                    <a:pt x="570" y="280"/>
                  </a:cubicBezTo>
                  <a:cubicBezTo>
                    <a:pt x="560" y="271"/>
                    <a:pt x="560" y="261"/>
                    <a:pt x="550" y="261"/>
                  </a:cubicBezTo>
                  <a:cubicBezTo>
                    <a:pt x="540" y="241"/>
                    <a:pt x="540" y="221"/>
                    <a:pt x="540" y="201"/>
                  </a:cubicBezTo>
                  <a:cubicBezTo>
                    <a:pt x="540" y="181"/>
                    <a:pt x="540" y="161"/>
                    <a:pt x="550" y="141"/>
                  </a:cubicBezTo>
                  <a:cubicBezTo>
                    <a:pt x="570" y="101"/>
                    <a:pt x="610" y="81"/>
                    <a:pt x="649" y="81"/>
                  </a:cubicBezTo>
                  <a:lnTo>
                    <a:pt x="680" y="81"/>
                  </a:lnTo>
                  <a:cubicBezTo>
                    <a:pt x="669" y="71"/>
                    <a:pt x="660" y="61"/>
                    <a:pt x="649" y="61"/>
                  </a:cubicBezTo>
                  <a:cubicBezTo>
                    <a:pt x="580" y="41"/>
                    <a:pt x="510" y="21"/>
                    <a:pt x="430" y="11"/>
                  </a:cubicBezTo>
                  <a:cubicBezTo>
                    <a:pt x="390" y="11"/>
                    <a:pt x="360" y="1"/>
                    <a:pt x="3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4"/>
            <p:cNvSpPr/>
            <p:nvPr/>
          </p:nvSpPr>
          <p:spPr>
            <a:xfrm>
              <a:off x="8180042" y="4682763"/>
              <a:ext cx="34894" cy="35904"/>
            </a:xfrm>
            <a:custGeom>
              <a:rect b="b" l="l" r="r" t="t"/>
              <a:pathLst>
                <a:path extrusionOk="0" h="391" w="380">
                  <a:moveTo>
                    <a:pt x="1" y="0"/>
                  </a:moveTo>
                  <a:cubicBezTo>
                    <a:pt x="1" y="0"/>
                    <a:pt x="1" y="9"/>
                    <a:pt x="8" y="11"/>
                  </a:cubicBezTo>
                  <a:lnTo>
                    <a:pt x="8" y="11"/>
                  </a:lnTo>
                  <a:cubicBezTo>
                    <a:pt x="5" y="5"/>
                    <a:pt x="1" y="0"/>
                    <a:pt x="1" y="0"/>
                  </a:cubicBezTo>
                  <a:close/>
                  <a:moveTo>
                    <a:pt x="8" y="11"/>
                  </a:moveTo>
                  <a:cubicBezTo>
                    <a:pt x="10" y="14"/>
                    <a:pt x="11" y="17"/>
                    <a:pt x="11" y="20"/>
                  </a:cubicBezTo>
                  <a:lnTo>
                    <a:pt x="11" y="11"/>
                  </a:lnTo>
                  <a:cubicBezTo>
                    <a:pt x="10" y="11"/>
                    <a:pt x="9" y="11"/>
                    <a:pt x="8" y="11"/>
                  </a:cubicBezTo>
                  <a:close/>
                  <a:moveTo>
                    <a:pt x="11" y="20"/>
                  </a:moveTo>
                  <a:lnTo>
                    <a:pt x="131" y="171"/>
                  </a:lnTo>
                  <a:lnTo>
                    <a:pt x="100" y="131"/>
                  </a:lnTo>
                  <a:lnTo>
                    <a:pt x="11" y="20"/>
                  </a:lnTo>
                  <a:close/>
                  <a:moveTo>
                    <a:pt x="220" y="280"/>
                  </a:moveTo>
                  <a:cubicBezTo>
                    <a:pt x="246" y="306"/>
                    <a:pt x="272" y="327"/>
                    <a:pt x="300" y="345"/>
                  </a:cubicBezTo>
                  <a:lnTo>
                    <a:pt x="300" y="345"/>
                  </a:lnTo>
                  <a:cubicBezTo>
                    <a:pt x="273" y="327"/>
                    <a:pt x="247" y="306"/>
                    <a:pt x="220" y="280"/>
                  </a:cubicBezTo>
                  <a:close/>
                  <a:moveTo>
                    <a:pt x="300" y="345"/>
                  </a:moveTo>
                  <a:lnTo>
                    <a:pt x="300" y="345"/>
                  </a:lnTo>
                  <a:cubicBezTo>
                    <a:pt x="325" y="361"/>
                    <a:pt x="351" y="376"/>
                    <a:pt x="380" y="390"/>
                  </a:cubicBezTo>
                  <a:cubicBezTo>
                    <a:pt x="370" y="380"/>
                    <a:pt x="360" y="380"/>
                    <a:pt x="350" y="370"/>
                  </a:cubicBezTo>
                  <a:cubicBezTo>
                    <a:pt x="332" y="363"/>
                    <a:pt x="316" y="355"/>
                    <a:pt x="300" y="3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4"/>
            <p:cNvSpPr/>
            <p:nvPr/>
          </p:nvSpPr>
          <p:spPr>
            <a:xfrm>
              <a:off x="8209427" y="4685518"/>
              <a:ext cx="26630" cy="15702"/>
            </a:xfrm>
            <a:custGeom>
              <a:rect b="b" l="l" r="r" t="t"/>
              <a:pathLst>
                <a:path extrusionOk="0" h="171" w="290">
                  <a:moveTo>
                    <a:pt x="0" y="1"/>
                  </a:moveTo>
                  <a:cubicBezTo>
                    <a:pt x="30" y="30"/>
                    <a:pt x="50" y="61"/>
                    <a:pt x="70" y="81"/>
                  </a:cubicBezTo>
                  <a:cubicBezTo>
                    <a:pt x="90" y="110"/>
                    <a:pt x="120" y="121"/>
                    <a:pt x="150" y="141"/>
                  </a:cubicBezTo>
                  <a:cubicBezTo>
                    <a:pt x="190" y="150"/>
                    <a:pt x="240" y="170"/>
                    <a:pt x="290" y="170"/>
                  </a:cubicBezTo>
                  <a:lnTo>
                    <a:pt x="220" y="50"/>
                  </a:lnTo>
                  <a:lnTo>
                    <a:pt x="210" y="50"/>
                  </a:lnTo>
                  <a:cubicBezTo>
                    <a:pt x="210" y="50"/>
                    <a:pt x="200" y="50"/>
                    <a:pt x="200" y="41"/>
                  </a:cubicBezTo>
                  <a:cubicBezTo>
                    <a:pt x="160" y="30"/>
                    <a:pt x="110" y="10"/>
                    <a:pt x="50" y="10"/>
                  </a:cubicBezTo>
                  <a:cubicBezTo>
                    <a:pt x="30" y="1"/>
                    <a:pt x="2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4"/>
            <p:cNvSpPr/>
            <p:nvPr/>
          </p:nvSpPr>
          <p:spPr>
            <a:xfrm>
              <a:off x="8177379" y="4663572"/>
              <a:ext cx="79797" cy="60605"/>
            </a:xfrm>
            <a:custGeom>
              <a:rect b="b" l="l" r="r" t="t"/>
              <a:pathLst>
                <a:path extrusionOk="0" h="660" w="869">
                  <a:moveTo>
                    <a:pt x="149" y="0"/>
                  </a:moveTo>
                  <a:lnTo>
                    <a:pt x="140" y="10"/>
                  </a:lnTo>
                  <a:lnTo>
                    <a:pt x="109" y="10"/>
                  </a:lnTo>
                  <a:cubicBezTo>
                    <a:pt x="70" y="10"/>
                    <a:pt x="30" y="30"/>
                    <a:pt x="10" y="70"/>
                  </a:cubicBezTo>
                  <a:cubicBezTo>
                    <a:pt x="0" y="90"/>
                    <a:pt x="0" y="110"/>
                    <a:pt x="0" y="130"/>
                  </a:cubicBezTo>
                  <a:cubicBezTo>
                    <a:pt x="0" y="150"/>
                    <a:pt x="0" y="170"/>
                    <a:pt x="10" y="190"/>
                  </a:cubicBezTo>
                  <a:cubicBezTo>
                    <a:pt x="20" y="190"/>
                    <a:pt x="20" y="200"/>
                    <a:pt x="30" y="209"/>
                  </a:cubicBezTo>
                  <a:cubicBezTo>
                    <a:pt x="30" y="209"/>
                    <a:pt x="40" y="220"/>
                    <a:pt x="40" y="229"/>
                  </a:cubicBezTo>
                  <a:lnTo>
                    <a:pt x="160" y="380"/>
                  </a:lnTo>
                  <a:cubicBezTo>
                    <a:pt x="180" y="409"/>
                    <a:pt x="209" y="449"/>
                    <a:pt x="249" y="489"/>
                  </a:cubicBezTo>
                  <a:cubicBezTo>
                    <a:pt x="300" y="539"/>
                    <a:pt x="349" y="569"/>
                    <a:pt x="409" y="599"/>
                  </a:cubicBezTo>
                  <a:cubicBezTo>
                    <a:pt x="469" y="619"/>
                    <a:pt x="539" y="639"/>
                    <a:pt x="619" y="649"/>
                  </a:cubicBezTo>
                  <a:cubicBezTo>
                    <a:pt x="649" y="659"/>
                    <a:pt x="688" y="659"/>
                    <a:pt x="719" y="659"/>
                  </a:cubicBezTo>
                  <a:lnTo>
                    <a:pt x="868" y="659"/>
                  </a:lnTo>
                  <a:cubicBezTo>
                    <a:pt x="828" y="639"/>
                    <a:pt x="788" y="599"/>
                    <a:pt x="748" y="559"/>
                  </a:cubicBezTo>
                  <a:cubicBezTo>
                    <a:pt x="719" y="519"/>
                    <a:pt x="688" y="479"/>
                    <a:pt x="669" y="449"/>
                  </a:cubicBezTo>
                  <a:lnTo>
                    <a:pt x="639" y="409"/>
                  </a:lnTo>
                  <a:cubicBezTo>
                    <a:pt x="589" y="409"/>
                    <a:pt x="539" y="389"/>
                    <a:pt x="499" y="380"/>
                  </a:cubicBezTo>
                  <a:cubicBezTo>
                    <a:pt x="469" y="360"/>
                    <a:pt x="439" y="349"/>
                    <a:pt x="419" y="320"/>
                  </a:cubicBezTo>
                  <a:cubicBezTo>
                    <a:pt x="399" y="300"/>
                    <a:pt x="379" y="269"/>
                    <a:pt x="349" y="240"/>
                  </a:cubicBezTo>
                  <a:cubicBezTo>
                    <a:pt x="369" y="240"/>
                    <a:pt x="379" y="240"/>
                    <a:pt x="399" y="249"/>
                  </a:cubicBezTo>
                  <a:cubicBezTo>
                    <a:pt x="459" y="249"/>
                    <a:pt x="509" y="269"/>
                    <a:pt x="549" y="280"/>
                  </a:cubicBezTo>
                  <a:cubicBezTo>
                    <a:pt x="549" y="289"/>
                    <a:pt x="559" y="289"/>
                    <a:pt x="559" y="289"/>
                  </a:cubicBezTo>
                  <a:cubicBezTo>
                    <a:pt x="559" y="280"/>
                    <a:pt x="559" y="280"/>
                    <a:pt x="549" y="269"/>
                  </a:cubicBezTo>
                  <a:cubicBezTo>
                    <a:pt x="549" y="269"/>
                    <a:pt x="539" y="260"/>
                    <a:pt x="539" y="249"/>
                  </a:cubicBezTo>
                  <a:cubicBezTo>
                    <a:pt x="529" y="240"/>
                    <a:pt x="529" y="220"/>
                    <a:pt x="529" y="200"/>
                  </a:cubicBezTo>
                  <a:cubicBezTo>
                    <a:pt x="529" y="180"/>
                    <a:pt x="529" y="160"/>
                    <a:pt x="539" y="140"/>
                  </a:cubicBezTo>
                  <a:cubicBezTo>
                    <a:pt x="559" y="110"/>
                    <a:pt x="599" y="80"/>
                    <a:pt x="639" y="80"/>
                  </a:cubicBezTo>
                  <a:lnTo>
                    <a:pt x="679" y="80"/>
                  </a:lnTo>
                  <a:cubicBezTo>
                    <a:pt x="669" y="70"/>
                    <a:pt x="649" y="70"/>
                    <a:pt x="639" y="60"/>
                  </a:cubicBezTo>
                  <a:cubicBezTo>
                    <a:pt x="579" y="40"/>
                    <a:pt x="509" y="20"/>
                    <a:pt x="419" y="10"/>
                  </a:cubicBezTo>
                  <a:cubicBezTo>
                    <a:pt x="389" y="0"/>
                    <a:pt x="349" y="0"/>
                    <a:pt x="3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4"/>
            <p:cNvSpPr/>
            <p:nvPr/>
          </p:nvSpPr>
          <p:spPr>
            <a:xfrm>
              <a:off x="8227700" y="4688273"/>
              <a:ext cx="32231" cy="36731"/>
            </a:xfrm>
            <a:custGeom>
              <a:rect b="b" l="l" r="r" t="t"/>
              <a:pathLst>
                <a:path extrusionOk="0" h="400" w="351">
                  <a:moveTo>
                    <a:pt x="1" y="0"/>
                  </a:moveTo>
                  <a:lnTo>
                    <a:pt x="1" y="0"/>
                  </a:lnTo>
                  <a:cubicBezTo>
                    <a:pt x="6" y="5"/>
                    <a:pt x="8" y="10"/>
                    <a:pt x="11" y="14"/>
                  </a:cubicBezTo>
                  <a:lnTo>
                    <a:pt x="11" y="14"/>
                  </a:lnTo>
                  <a:cubicBezTo>
                    <a:pt x="10" y="10"/>
                    <a:pt x="8" y="8"/>
                    <a:pt x="1" y="0"/>
                  </a:cubicBezTo>
                  <a:close/>
                  <a:moveTo>
                    <a:pt x="11" y="14"/>
                  </a:moveTo>
                  <a:lnTo>
                    <a:pt x="11" y="14"/>
                  </a:lnTo>
                  <a:cubicBezTo>
                    <a:pt x="11" y="16"/>
                    <a:pt x="11" y="18"/>
                    <a:pt x="11" y="20"/>
                  </a:cubicBezTo>
                  <a:lnTo>
                    <a:pt x="21" y="20"/>
                  </a:lnTo>
                  <a:cubicBezTo>
                    <a:pt x="16" y="20"/>
                    <a:pt x="13" y="18"/>
                    <a:pt x="11" y="14"/>
                  </a:cubicBezTo>
                  <a:close/>
                  <a:moveTo>
                    <a:pt x="21" y="20"/>
                  </a:moveTo>
                  <a:lnTo>
                    <a:pt x="21" y="31"/>
                  </a:lnTo>
                  <a:lnTo>
                    <a:pt x="70" y="105"/>
                  </a:lnTo>
                  <a:lnTo>
                    <a:pt x="21" y="20"/>
                  </a:lnTo>
                  <a:close/>
                  <a:moveTo>
                    <a:pt x="70" y="105"/>
                  </a:moveTo>
                  <a:lnTo>
                    <a:pt x="91" y="140"/>
                  </a:lnTo>
                  <a:lnTo>
                    <a:pt x="121" y="180"/>
                  </a:lnTo>
                  <a:lnTo>
                    <a:pt x="70" y="105"/>
                  </a:lnTo>
                  <a:close/>
                  <a:moveTo>
                    <a:pt x="200" y="290"/>
                  </a:moveTo>
                  <a:lnTo>
                    <a:pt x="200" y="290"/>
                  </a:lnTo>
                  <a:cubicBezTo>
                    <a:pt x="225" y="321"/>
                    <a:pt x="253" y="348"/>
                    <a:pt x="286" y="368"/>
                  </a:cubicBezTo>
                  <a:lnTo>
                    <a:pt x="286" y="368"/>
                  </a:lnTo>
                  <a:cubicBezTo>
                    <a:pt x="257" y="347"/>
                    <a:pt x="229" y="319"/>
                    <a:pt x="200" y="290"/>
                  </a:cubicBezTo>
                  <a:close/>
                  <a:moveTo>
                    <a:pt x="286" y="368"/>
                  </a:moveTo>
                  <a:lnTo>
                    <a:pt x="286" y="368"/>
                  </a:lnTo>
                  <a:cubicBezTo>
                    <a:pt x="297" y="377"/>
                    <a:pt x="309" y="384"/>
                    <a:pt x="320" y="390"/>
                  </a:cubicBezTo>
                  <a:cubicBezTo>
                    <a:pt x="331" y="400"/>
                    <a:pt x="340" y="400"/>
                    <a:pt x="351" y="400"/>
                  </a:cubicBezTo>
                  <a:cubicBezTo>
                    <a:pt x="327" y="392"/>
                    <a:pt x="306" y="381"/>
                    <a:pt x="286" y="3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4"/>
            <p:cNvSpPr/>
            <p:nvPr/>
          </p:nvSpPr>
          <p:spPr>
            <a:xfrm>
              <a:off x="8257085" y="4692864"/>
              <a:ext cx="25711" cy="16621"/>
            </a:xfrm>
            <a:custGeom>
              <a:rect b="b" l="l" r="r" t="t"/>
              <a:pathLst>
                <a:path extrusionOk="0" h="181" w="280">
                  <a:moveTo>
                    <a:pt x="0" y="1"/>
                  </a:moveTo>
                  <a:cubicBezTo>
                    <a:pt x="20" y="30"/>
                    <a:pt x="40" y="61"/>
                    <a:pt x="60" y="81"/>
                  </a:cubicBezTo>
                  <a:cubicBezTo>
                    <a:pt x="80" y="110"/>
                    <a:pt x="110" y="120"/>
                    <a:pt x="130" y="140"/>
                  </a:cubicBezTo>
                  <a:cubicBezTo>
                    <a:pt x="170" y="150"/>
                    <a:pt x="220" y="170"/>
                    <a:pt x="270" y="170"/>
                  </a:cubicBezTo>
                  <a:cubicBezTo>
                    <a:pt x="270" y="180"/>
                    <a:pt x="280" y="180"/>
                    <a:pt x="280" y="180"/>
                  </a:cubicBezTo>
                  <a:lnTo>
                    <a:pt x="210" y="50"/>
                  </a:lnTo>
                  <a:cubicBezTo>
                    <a:pt x="210" y="50"/>
                    <a:pt x="210" y="41"/>
                    <a:pt x="200" y="41"/>
                  </a:cubicBezTo>
                  <a:cubicBezTo>
                    <a:pt x="160" y="21"/>
                    <a:pt x="110" y="10"/>
                    <a:pt x="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8225864" y="4669908"/>
              <a:ext cx="76216" cy="62442"/>
            </a:xfrm>
            <a:custGeom>
              <a:rect b="b" l="l" r="r" t="t"/>
              <a:pathLst>
                <a:path extrusionOk="0" h="680" w="830">
                  <a:moveTo>
                    <a:pt x="211" y="1"/>
                  </a:moveTo>
                  <a:cubicBezTo>
                    <a:pt x="191" y="11"/>
                    <a:pt x="171" y="11"/>
                    <a:pt x="151" y="11"/>
                  </a:cubicBezTo>
                  <a:lnTo>
                    <a:pt x="111" y="11"/>
                  </a:lnTo>
                  <a:cubicBezTo>
                    <a:pt x="71" y="11"/>
                    <a:pt x="31" y="41"/>
                    <a:pt x="11" y="71"/>
                  </a:cubicBezTo>
                  <a:cubicBezTo>
                    <a:pt x="1" y="91"/>
                    <a:pt x="1" y="111"/>
                    <a:pt x="1" y="131"/>
                  </a:cubicBezTo>
                  <a:cubicBezTo>
                    <a:pt x="1" y="151"/>
                    <a:pt x="1" y="171"/>
                    <a:pt x="11" y="180"/>
                  </a:cubicBezTo>
                  <a:cubicBezTo>
                    <a:pt x="11" y="191"/>
                    <a:pt x="21" y="200"/>
                    <a:pt x="21" y="200"/>
                  </a:cubicBezTo>
                  <a:cubicBezTo>
                    <a:pt x="31" y="211"/>
                    <a:pt x="31" y="220"/>
                    <a:pt x="41" y="220"/>
                  </a:cubicBezTo>
                  <a:lnTo>
                    <a:pt x="41" y="231"/>
                  </a:lnTo>
                  <a:lnTo>
                    <a:pt x="141" y="380"/>
                  </a:lnTo>
                  <a:cubicBezTo>
                    <a:pt x="160" y="410"/>
                    <a:pt x="191" y="450"/>
                    <a:pt x="220" y="490"/>
                  </a:cubicBezTo>
                  <a:cubicBezTo>
                    <a:pt x="260" y="540"/>
                    <a:pt x="311" y="580"/>
                    <a:pt x="371" y="600"/>
                  </a:cubicBezTo>
                  <a:cubicBezTo>
                    <a:pt x="430" y="630"/>
                    <a:pt x="500" y="650"/>
                    <a:pt x="580" y="660"/>
                  </a:cubicBezTo>
                  <a:cubicBezTo>
                    <a:pt x="610" y="670"/>
                    <a:pt x="650" y="670"/>
                    <a:pt x="680" y="670"/>
                  </a:cubicBezTo>
                  <a:cubicBezTo>
                    <a:pt x="710" y="680"/>
                    <a:pt x="750" y="680"/>
                    <a:pt x="779" y="680"/>
                  </a:cubicBezTo>
                  <a:lnTo>
                    <a:pt x="830" y="680"/>
                  </a:lnTo>
                  <a:cubicBezTo>
                    <a:pt x="790" y="650"/>
                    <a:pt x="750" y="610"/>
                    <a:pt x="710" y="570"/>
                  </a:cubicBezTo>
                  <a:cubicBezTo>
                    <a:pt x="680" y="530"/>
                    <a:pt x="660" y="490"/>
                    <a:pt x="640" y="450"/>
                  </a:cubicBezTo>
                  <a:lnTo>
                    <a:pt x="620" y="430"/>
                  </a:lnTo>
                  <a:cubicBezTo>
                    <a:pt x="620" y="430"/>
                    <a:pt x="610" y="430"/>
                    <a:pt x="610" y="420"/>
                  </a:cubicBezTo>
                  <a:cubicBezTo>
                    <a:pt x="560" y="420"/>
                    <a:pt x="510" y="400"/>
                    <a:pt x="470" y="390"/>
                  </a:cubicBezTo>
                  <a:cubicBezTo>
                    <a:pt x="450" y="370"/>
                    <a:pt x="420" y="360"/>
                    <a:pt x="400" y="331"/>
                  </a:cubicBezTo>
                  <a:cubicBezTo>
                    <a:pt x="380" y="311"/>
                    <a:pt x="360" y="280"/>
                    <a:pt x="340" y="251"/>
                  </a:cubicBezTo>
                  <a:lnTo>
                    <a:pt x="390" y="251"/>
                  </a:lnTo>
                  <a:cubicBezTo>
                    <a:pt x="450" y="260"/>
                    <a:pt x="500" y="271"/>
                    <a:pt x="540" y="291"/>
                  </a:cubicBezTo>
                  <a:cubicBezTo>
                    <a:pt x="550" y="291"/>
                    <a:pt x="550" y="300"/>
                    <a:pt x="550" y="300"/>
                  </a:cubicBezTo>
                  <a:lnTo>
                    <a:pt x="550" y="300"/>
                  </a:lnTo>
                  <a:cubicBezTo>
                    <a:pt x="550" y="291"/>
                    <a:pt x="540" y="280"/>
                    <a:pt x="540" y="280"/>
                  </a:cubicBezTo>
                  <a:cubicBezTo>
                    <a:pt x="540" y="271"/>
                    <a:pt x="530" y="271"/>
                    <a:pt x="530" y="260"/>
                  </a:cubicBezTo>
                  <a:cubicBezTo>
                    <a:pt x="520" y="240"/>
                    <a:pt x="520" y="231"/>
                    <a:pt x="520" y="211"/>
                  </a:cubicBezTo>
                  <a:cubicBezTo>
                    <a:pt x="520" y="191"/>
                    <a:pt x="530" y="171"/>
                    <a:pt x="540" y="151"/>
                  </a:cubicBezTo>
                  <a:cubicBezTo>
                    <a:pt x="560" y="111"/>
                    <a:pt x="600" y="91"/>
                    <a:pt x="640" y="91"/>
                  </a:cubicBezTo>
                  <a:lnTo>
                    <a:pt x="670" y="91"/>
                  </a:lnTo>
                  <a:cubicBezTo>
                    <a:pt x="660" y="81"/>
                    <a:pt x="650" y="81"/>
                    <a:pt x="640" y="71"/>
                  </a:cubicBezTo>
                  <a:cubicBezTo>
                    <a:pt x="580" y="51"/>
                    <a:pt x="510" y="31"/>
                    <a:pt x="430" y="11"/>
                  </a:cubicBezTo>
                  <a:lnTo>
                    <a:pt x="311" y="11"/>
                  </a:lnTo>
                  <a:cubicBezTo>
                    <a:pt x="291" y="1"/>
                    <a:pt x="271" y="1"/>
                    <a:pt x="2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4"/>
            <p:cNvSpPr/>
            <p:nvPr/>
          </p:nvSpPr>
          <p:spPr>
            <a:xfrm>
              <a:off x="8303824" y="4700210"/>
              <a:ext cx="25803" cy="17447"/>
            </a:xfrm>
            <a:custGeom>
              <a:rect b="b" l="l" r="r" t="t"/>
              <a:pathLst>
                <a:path extrusionOk="0" h="190" w="281">
                  <a:moveTo>
                    <a:pt x="1" y="1"/>
                  </a:moveTo>
                  <a:lnTo>
                    <a:pt x="1" y="10"/>
                  </a:lnTo>
                  <a:cubicBezTo>
                    <a:pt x="21" y="40"/>
                    <a:pt x="30" y="70"/>
                    <a:pt x="50" y="90"/>
                  </a:cubicBezTo>
                  <a:cubicBezTo>
                    <a:pt x="70" y="110"/>
                    <a:pt x="90" y="130"/>
                    <a:pt x="120" y="150"/>
                  </a:cubicBezTo>
                  <a:cubicBezTo>
                    <a:pt x="150" y="160"/>
                    <a:pt x="200" y="180"/>
                    <a:pt x="250" y="180"/>
                  </a:cubicBezTo>
                  <a:cubicBezTo>
                    <a:pt x="260" y="190"/>
                    <a:pt x="270" y="190"/>
                    <a:pt x="280" y="190"/>
                  </a:cubicBezTo>
                  <a:lnTo>
                    <a:pt x="210" y="50"/>
                  </a:lnTo>
                  <a:cubicBezTo>
                    <a:pt x="170" y="30"/>
                    <a:pt x="120" y="21"/>
                    <a:pt x="61" y="10"/>
                  </a:cubicBezTo>
                  <a:cubicBezTo>
                    <a:pt x="41" y="10"/>
                    <a:pt x="21"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p:nvPr/>
          </p:nvSpPr>
          <p:spPr>
            <a:xfrm>
              <a:off x="8273521" y="4678172"/>
              <a:ext cx="73461" cy="62442"/>
            </a:xfrm>
            <a:custGeom>
              <a:rect b="b" l="l" r="r" t="t"/>
              <a:pathLst>
                <a:path extrusionOk="0" h="680" w="800">
                  <a:moveTo>
                    <a:pt x="121" y="1"/>
                  </a:moveTo>
                  <a:cubicBezTo>
                    <a:pt x="81" y="1"/>
                    <a:pt x="41" y="21"/>
                    <a:pt x="21" y="61"/>
                  </a:cubicBezTo>
                  <a:cubicBezTo>
                    <a:pt x="11" y="81"/>
                    <a:pt x="1" y="101"/>
                    <a:pt x="1" y="121"/>
                  </a:cubicBezTo>
                  <a:cubicBezTo>
                    <a:pt x="1" y="141"/>
                    <a:pt x="1" y="150"/>
                    <a:pt x="11" y="170"/>
                  </a:cubicBezTo>
                  <a:cubicBezTo>
                    <a:pt x="11" y="181"/>
                    <a:pt x="21" y="181"/>
                    <a:pt x="21" y="190"/>
                  </a:cubicBezTo>
                  <a:cubicBezTo>
                    <a:pt x="21" y="190"/>
                    <a:pt x="31" y="201"/>
                    <a:pt x="31" y="210"/>
                  </a:cubicBezTo>
                  <a:lnTo>
                    <a:pt x="121" y="360"/>
                  </a:lnTo>
                  <a:cubicBezTo>
                    <a:pt x="141" y="400"/>
                    <a:pt x="161" y="440"/>
                    <a:pt x="191" y="480"/>
                  </a:cubicBezTo>
                  <a:cubicBezTo>
                    <a:pt x="231" y="530"/>
                    <a:pt x="280" y="570"/>
                    <a:pt x="340" y="600"/>
                  </a:cubicBezTo>
                  <a:cubicBezTo>
                    <a:pt x="391" y="629"/>
                    <a:pt x="460" y="649"/>
                    <a:pt x="540" y="660"/>
                  </a:cubicBezTo>
                  <a:cubicBezTo>
                    <a:pt x="580" y="669"/>
                    <a:pt x="610" y="669"/>
                    <a:pt x="640" y="669"/>
                  </a:cubicBezTo>
                  <a:cubicBezTo>
                    <a:pt x="680" y="680"/>
                    <a:pt x="710" y="680"/>
                    <a:pt x="740" y="680"/>
                  </a:cubicBezTo>
                  <a:lnTo>
                    <a:pt x="799" y="680"/>
                  </a:lnTo>
                  <a:cubicBezTo>
                    <a:pt x="750" y="649"/>
                    <a:pt x="710" y="610"/>
                    <a:pt x="680" y="570"/>
                  </a:cubicBezTo>
                  <a:cubicBezTo>
                    <a:pt x="650" y="520"/>
                    <a:pt x="630" y="480"/>
                    <a:pt x="610" y="440"/>
                  </a:cubicBezTo>
                  <a:lnTo>
                    <a:pt x="610" y="430"/>
                  </a:lnTo>
                  <a:cubicBezTo>
                    <a:pt x="600" y="430"/>
                    <a:pt x="590" y="430"/>
                    <a:pt x="580" y="420"/>
                  </a:cubicBezTo>
                  <a:cubicBezTo>
                    <a:pt x="530" y="420"/>
                    <a:pt x="480" y="400"/>
                    <a:pt x="450" y="390"/>
                  </a:cubicBezTo>
                  <a:cubicBezTo>
                    <a:pt x="420" y="370"/>
                    <a:pt x="400" y="350"/>
                    <a:pt x="380" y="330"/>
                  </a:cubicBezTo>
                  <a:cubicBezTo>
                    <a:pt x="360" y="310"/>
                    <a:pt x="351" y="280"/>
                    <a:pt x="331" y="250"/>
                  </a:cubicBezTo>
                  <a:lnTo>
                    <a:pt x="331" y="241"/>
                  </a:lnTo>
                  <a:cubicBezTo>
                    <a:pt x="351" y="241"/>
                    <a:pt x="371" y="250"/>
                    <a:pt x="391" y="250"/>
                  </a:cubicBezTo>
                  <a:cubicBezTo>
                    <a:pt x="450" y="261"/>
                    <a:pt x="500" y="270"/>
                    <a:pt x="540" y="290"/>
                  </a:cubicBezTo>
                  <a:cubicBezTo>
                    <a:pt x="540" y="290"/>
                    <a:pt x="530" y="280"/>
                    <a:pt x="530" y="270"/>
                  </a:cubicBezTo>
                  <a:cubicBezTo>
                    <a:pt x="530" y="261"/>
                    <a:pt x="530" y="261"/>
                    <a:pt x="520" y="250"/>
                  </a:cubicBezTo>
                  <a:lnTo>
                    <a:pt x="520" y="210"/>
                  </a:lnTo>
                  <a:cubicBezTo>
                    <a:pt x="520" y="190"/>
                    <a:pt x="520" y="170"/>
                    <a:pt x="540" y="150"/>
                  </a:cubicBezTo>
                  <a:cubicBezTo>
                    <a:pt x="560" y="110"/>
                    <a:pt x="590" y="90"/>
                    <a:pt x="630" y="90"/>
                  </a:cubicBezTo>
                  <a:lnTo>
                    <a:pt x="640" y="210"/>
                  </a:lnTo>
                  <a:lnTo>
                    <a:pt x="640" y="90"/>
                  </a:lnTo>
                  <a:lnTo>
                    <a:pt x="670" y="90"/>
                  </a:lnTo>
                  <a:cubicBezTo>
                    <a:pt x="660" y="90"/>
                    <a:pt x="650" y="81"/>
                    <a:pt x="640" y="81"/>
                  </a:cubicBezTo>
                  <a:cubicBezTo>
                    <a:pt x="580" y="50"/>
                    <a:pt x="510" y="31"/>
                    <a:pt x="431" y="11"/>
                  </a:cubicBezTo>
                  <a:cubicBezTo>
                    <a:pt x="391" y="11"/>
                    <a:pt x="360" y="1"/>
                    <a:pt x="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8349646" y="4708383"/>
              <a:ext cx="24793" cy="18457"/>
            </a:xfrm>
            <a:custGeom>
              <a:rect b="b" l="l" r="r" t="t"/>
              <a:pathLst>
                <a:path extrusionOk="0" h="201" w="270">
                  <a:moveTo>
                    <a:pt x="1" y="1"/>
                  </a:moveTo>
                  <a:lnTo>
                    <a:pt x="1" y="21"/>
                  </a:lnTo>
                  <a:cubicBezTo>
                    <a:pt x="10" y="41"/>
                    <a:pt x="30" y="71"/>
                    <a:pt x="50" y="101"/>
                  </a:cubicBezTo>
                  <a:cubicBezTo>
                    <a:pt x="61" y="121"/>
                    <a:pt x="81" y="141"/>
                    <a:pt x="101" y="151"/>
                  </a:cubicBezTo>
                  <a:cubicBezTo>
                    <a:pt x="130" y="161"/>
                    <a:pt x="170" y="181"/>
                    <a:pt x="230" y="191"/>
                  </a:cubicBezTo>
                  <a:cubicBezTo>
                    <a:pt x="240" y="191"/>
                    <a:pt x="260" y="201"/>
                    <a:pt x="270" y="201"/>
                  </a:cubicBezTo>
                  <a:lnTo>
                    <a:pt x="210" y="61"/>
                  </a:lnTo>
                  <a:cubicBezTo>
                    <a:pt x="181" y="41"/>
                    <a:pt x="130" y="21"/>
                    <a:pt x="81" y="11"/>
                  </a:cubicBezTo>
                  <a:cubicBezTo>
                    <a:pt x="50" y="11"/>
                    <a:pt x="21" y="1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8321179" y="4686436"/>
              <a:ext cx="68962" cy="63360"/>
            </a:xfrm>
            <a:custGeom>
              <a:rect b="b" l="l" r="r" t="t"/>
              <a:pathLst>
                <a:path extrusionOk="0" h="690" w="751">
                  <a:moveTo>
                    <a:pt x="111" y="0"/>
                  </a:moveTo>
                  <a:cubicBezTo>
                    <a:pt x="71" y="0"/>
                    <a:pt x="41" y="20"/>
                    <a:pt x="21" y="60"/>
                  </a:cubicBezTo>
                  <a:cubicBezTo>
                    <a:pt x="1" y="80"/>
                    <a:pt x="1" y="100"/>
                    <a:pt x="1" y="120"/>
                  </a:cubicBezTo>
                  <a:lnTo>
                    <a:pt x="1" y="160"/>
                  </a:lnTo>
                  <a:cubicBezTo>
                    <a:pt x="11" y="171"/>
                    <a:pt x="11" y="171"/>
                    <a:pt x="11" y="180"/>
                  </a:cubicBezTo>
                  <a:cubicBezTo>
                    <a:pt x="11" y="190"/>
                    <a:pt x="21" y="200"/>
                    <a:pt x="21" y="200"/>
                  </a:cubicBezTo>
                  <a:lnTo>
                    <a:pt x="91" y="350"/>
                  </a:lnTo>
                  <a:cubicBezTo>
                    <a:pt x="111" y="390"/>
                    <a:pt x="131" y="430"/>
                    <a:pt x="161" y="480"/>
                  </a:cubicBezTo>
                  <a:cubicBezTo>
                    <a:pt x="201" y="530"/>
                    <a:pt x="241" y="570"/>
                    <a:pt x="300" y="599"/>
                  </a:cubicBezTo>
                  <a:cubicBezTo>
                    <a:pt x="351" y="630"/>
                    <a:pt x="420" y="650"/>
                    <a:pt x="500" y="670"/>
                  </a:cubicBezTo>
                  <a:cubicBezTo>
                    <a:pt x="530" y="670"/>
                    <a:pt x="570" y="679"/>
                    <a:pt x="600" y="679"/>
                  </a:cubicBezTo>
                  <a:cubicBezTo>
                    <a:pt x="640" y="690"/>
                    <a:pt x="670" y="690"/>
                    <a:pt x="700" y="690"/>
                  </a:cubicBezTo>
                  <a:lnTo>
                    <a:pt x="750" y="690"/>
                  </a:lnTo>
                  <a:cubicBezTo>
                    <a:pt x="730" y="679"/>
                    <a:pt x="710" y="659"/>
                    <a:pt x="690" y="639"/>
                  </a:cubicBezTo>
                  <a:cubicBezTo>
                    <a:pt x="670" y="619"/>
                    <a:pt x="660" y="599"/>
                    <a:pt x="640" y="570"/>
                  </a:cubicBezTo>
                  <a:cubicBezTo>
                    <a:pt x="610" y="530"/>
                    <a:pt x="590" y="480"/>
                    <a:pt x="580" y="440"/>
                  </a:cubicBezTo>
                  <a:cubicBezTo>
                    <a:pt x="570" y="440"/>
                    <a:pt x="550" y="430"/>
                    <a:pt x="540" y="430"/>
                  </a:cubicBezTo>
                  <a:cubicBezTo>
                    <a:pt x="480" y="420"/>
                    <a:pt x="440" y="400"/>
                    <a:pt x="411" y="390"/>
                  </a:cubicBezTo>
                  <a:cubicBezTo>
                    <a:pt x="391" y="380"/>
                    <a:pt x="371" y="360"/>
                    <a:pt x="360" y="340"/>
                  </a:cubicBezTo>
                  <a:cubicBezTo>
                    <a:pt x="340" y="310"/>
                    <a:pt x="320" y="280"/>
                    <a:pt x="311" y="260"/>
                  </a:cubicBezTo>
                  <a:lnTo>
                    <a:pt x="311" y="240"/>
                  </a:lnTo>
                  <a:cubicBezTo>
                    <a:pt x="331" y="250"/>
                    <a:pt x="360" y="250"/>
                    <a:pt x="391" y="250"/>
                  </a:cubicBezTo>
                  <a:cubicBezTo>
                    <a:pt x="440" y="260"/>
                    <a:pt x="491" y="280"/>
                    <a:pt x="520" y="300"/>
                  </a:cubicBezTo>
                  <a:lnTo>
                    <a:pt x="520" y="290"/>
                  </a:lnTo>
                  <a:cubicBezTo>
                    <a:pt x="520" y="290"/>
                    <a:pt x="520" y="280"/>
                    <a:pt x="510" y="270"/>
                  </a:cubicBezTo>
                  <a:lnTo>
                    <a:pt x="510" y="250"/>
                  </a:lnTo>
                  <a:lnTo>
                    <a:pt x="510" y="240"/>
                  </a:lnTo>
                  <a:cubicBezTo>
                    <a:pt x="500" y="240"/>
                    <a:pt x="500" y="230"/>
                    <a:pt x="500" y="220"/>
                  </a:cubicBezTo>
                  <a:cubicBezTo>
                    <a:pt x="500" y="190"/>
                    <a:pt x="510" y="171"/>
                    <a:pt x="530" y="151"/>
                  </a:cubicBezTo>
                  <a:cubicBezTo>
                    <a:pt x="550" y="120"/>
                    <a:pt x="580" y="100"/>
                    <a:pt x="620" y="100"/>
                  </a:cubicBezTo>
                  <a:lnTo>
                    <a:pt x="660" y="100"/>
                  </a:lnTo>
                  <a:cubicBezTo>
                    <a:pt x="650" y="100"/>
                    <a:pt x="640" y="91"/>
                    <a:pt x="640" y="91"/>
                  </a:cubicBezTo>
                  <a:cubicBezTo>
                    <a:pt x="580" y="60"/>
                    <a:pt x="510" y="31"/>
                    <a:pt x="431" y="20"/>
                  </a:cubicBezTo>
                  <a:cubicBezTo>
                    <a:pt x="391" y="11"/>
                    <a:pt x="351" y="11"/>
                    <a:pt x="311" y="0"/>
                  </a:cubicBezTo>
                  <a:lnTo>
                    <a:pt x="121" y="0"/>
                  </a:lnTo>
                  <a:lnTo>
                    <a:pt x="121" y="120"/>
                  </a:lnTo>
                  <a:lnTo>
                    <a:pt x="1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8368929" y="4713066"/>
              <a:ext cx="5510" cy="13774"/>
            </a:xfrm>
            <a:custGeom>
              <a:rect b="b" l="l" r="r" t="t"/>
              <a:pathLst>
                <a:path extrusionOk="0" h="150" w="60">
                  <a:moveTo>
                    <a:pt x="0" y="0"/>
                  </a:moveTo>
                  <a:lnTo>
                    <a:pt x="0" y="10"/>
                  </a:lnTo>
                  <a:lnTo>
                    <a:pt x="60" y="15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4"/>
            <p:cNvSpPr/>
            <p:nvPr/>
          </p:nvSpPr>
          <p:spPr>
            <a:xfrm>
              <a:off x="8394549" y="4718576"/>
              <a:ext cx="23967" cy="18365"/>
            </a:xfrm>
            <a:custGeom>
              <a:rect b="b" l="l" r="r" t="t"/>
              <a:pathLst>
                <a:path extrusionOk="0" h="200" w="261">
                  <a:moveTo>
                    <a:pt x="1" y="0"/>
                  </a:moveTo>
                  <a:lnTo>
                    <a:pt x="11" y="10"/>
                  </a:lnTo>
                  <a:lnTo>
                    <a:pt x="40" y="100"/>
                  </a:lnTo>
                  <a:lnTo>
                    <a:pt x="91" y="150"/>
                  </a:lnTo>
                  <a:cubicBezTo>
                    <a:pt x="111" y="160"/>
                    <a:pt x="151" y="170"/>
                    <a:pt x="220" y="189"/>
                  </a:cubicBezTo>
                  <a:cubicBezTo>
                    <a:pt x="231" y="189"/>
                    <a:pt x="251" y="189"/>
                    <a:pt x="260" y="200"/>
                  </a:cubicBezTo>
                  <a:lnTo>
                    <a:pt x="260" y="189"/>
                  </a:lnTo>
                  <a:cubicBezTo>
                    <a:pt x="251" y="160"/>
                    <a:pt x="240" y="130"/>
                    <a:pt x="240" y="110"/>
                  </a:cubicBezTo>
                  <a:lnTo>
                    <a:pt x="220" y="50"/>
                  </a:lnTo>
                  <a:cubicBezTo>
                    <a:pt x="191" y="30"/>
                    <a:pt x="140" y="20"/>
                    <a:pt x="91" y="10"/>
                  </a:cubicBezTo>
                  <a:cubicBezTo>
                    <a:pt x="60" y="0"/>
                    <a:pt x="3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4"/>
            <p:cNvSpPr/>
            <p:nvPr/>
          </p:nvSpPr>
          <p:spPr>
            <a:xfrm>
              <a:off x="8367093" y="4695619"/>
              <a:ext cx="66023" cy="64279"/>
            </a:xfrm>
            <a:custGeom>
              <a:rect b="b" l="l" r="r" t="t"/>
              <a:pathLst>
                <a:path extrusionOk="0" h="700" w="719">
                  <a:moveTo>
                    <a:pt x="120" y="0"/>
                  </a:moveTo>
                  <a:cubicBezTo>
                    <a:pt x="80" y="0"/>
                    <a:pt x="50" y="20"/>
                    <a:pt x="30" y="51"/>
                  </a:cubicBezTo>
                  <a:cubicBezTo>
                    <a:pt x="10" y="71"/>
                    <a:pt x="0" y="90"/>
                    <a:pt x="0" y="120"/>
                  </a:cubicBezTo>
                  <a:cubicBezTo>
                    <a:pt x="0" y="130"/>
                    <a:pt x="0" y="140"/>
                    <a:pt x="10" y="140"/>
                  </a:cubicBezTo>
                  <a:lnTo>
                    <a:pt x="10" y="150"/>
                  </a:lnTo>
                  <a:lnTo>
                    <a:pt x="10" y="170"/>
                  </a:lnTo>
                  <a:cubicBezTo>
                    <a:pt x="20" y="180"/>
                    <a:pt x="20" y="190"/>
                    <a:pt x="20" y="190"/>
                  </a:cubicBezTo>
                  <a:lnTo>
                    <a:pt x="80" y="340"/>
                  </a:lnTo>
                  <a:cubicBezTo>
                    <a:pt x="90" y="380"/>
                    <a:pt x="110" y="430"/>
                    <a:pt x="140" y="470"/>
                  </a:cubicBezTo>
                  <a:cubicBezTo>
                    <a:pt x="160" y="499"/>
                    <a:pt x="170" y="519"/>
                    <a:pt x="190" y="539"/>
                  </a:cubicBezTo>
                  <a:cubicBezTo>
                    <a:pt x="210" y="559"/>
                    <a:pt x="230" y="579"/>
                    <a:pt x="250" y="590"/>
                  </a:cubicBezTo>
                  <a:cubicBezTo>
                    <a:pt x="260" y="590"/>
                    <a:pt x="270" y="599"/>
                    <a:pt x="270" y="599"/>
                  </a:cubicBezTo>
                  <a:cubicBezTo>
                    <a:pt x="310" y="619"/>
                    <a:pt x="350" y="639"/>
                    <a:pt x="399" y="659"/>
                  </a:cubicBezTo>
                  <a:cubicBezTo>
                    <a:pt x="419" y="659"/>
                    <a:pt x="450" y="669"/>
                    <a:pt x="470" y="669"/>
                  </a:cubicBezTo>
                  <a:cubicBezTo>
                    <a:pt x="499" y="679"/>
                    <a:pt x="539" y="689"/>
                    <a:pt x="569" y="689"/>
                  </a:cubicBezTo>
                  <a:cubicBezTo>
                    <a:pt x="609" y="689"/>
                    <a:pt x="639" y="699"/>
                    <a:pt x="669" y="699"/>
                  </a:cubicBezTo>
                  <a:lnTo>
                    <a:pt x="719" y="699"/>
                  </a:lnTo>
                  <a:cubicBezTo>
                    <a:pt x="679" y="669"/>
                    <a:pt x="639" y="630"/>
                    <a:pt x="609" y="579"/>
                  </a:cubicBezTo>
                  <a:cubicBezTo>
                    <a:pt x="589" y="530"/>
                    <a:pt x="569" y="479"/>
                    <a:pt x="559" y="450"/>
                  </a:cubicBezTo>
                  <a:cubicBezTo>
                    <a:pt x="550" y="439"/>
                    <a:pt x="530" y="439"/>
                    <a:pt x="519" y="439"/>
                  </a:cubicBezTo>
                  <a:cubicBezTo>
                    <a:pt x="450" y="420"/>
                    <a:pt x="410" y="410"/>
                    <a:pt x="390" y="400"/>
                  </a:cubicBezTo>
                  <a:lnTo>
                    <a:pt x="339" y="350"/>
                  </a:lnTo>
                  <a:lnTo>
                    <a:pt x="310" y="260"/>
                  </a:lnTo>
                  <a:lnTo>
                    <a:pt x="300" y="250"/>
                  </a:lnTo>
                  <a:cubicBezTo>
                    <a:pt x="330" y="250"/>
                    <a:pt x="359" y="250"/>
                    <a:pt x="390" y="260"/>
                  </a:cubicBezTo>
                  <a:cubicBezTo>
                    <a:pt x="439" y="270"/>
                    <a:pt x="490" y="280"/>
                    <a:pt x="519" y="300"/>
                  </a:cubicBezTo>
                  <a:lnTo>
                    <a:pt x="510" y="290"/>
                  </a:lnTo>
                  <a:lnTo>
                    <a:pt x="510" y="270"/>
                  </a:lnTo>
                  <a:cubicBezTo>
                    <a:pt x="510" y="260"/>
                    <a:pt x="499" y="260"/>
                    <a:pt x="499" y="250"/>
                  </a:cubicBezTo>
                  <a:lnTo>
                    <a:pt x="499" y="240"/>
                  </a:lnTo>
                  <a:lnTo>
                    <a:pt x="499" y="230"/>
                  </a:lnTo>
                  <a:cubicBezTo>
                    <a:pt x="499" y="200"/>
                    <a:pt x="510" y="170"/>
                    <a:pt x="530" y="150"/>
                  </a:cubicBezTo>
                  <a:cubicBezTo>
                    <a:pt x="550" y="120"/>
                    <a:pt x="589" y="110"/>
                    <a:pt x="619" y="110"/>
                  </a:cubicBezTo>
                  <a:lnTo>
                    <a:pt x="659" y="110"/>
                  </a:lnTo>
                  <a:lnTo>
                    <a:pt x="639" y="90"/>
                  </a:lnTo>
                  <a:cubicBezTo>
                    <a:pt x="579" y="60"/>
                    <a:pt x="510" y="40"/>
                    <a:pt x="430" y="20"/>
                  </a:cubicBezTo>
                  <a:cubicBezTo>
                    <a:pt x="399" y="11"/>
                    <a:pt x="359" y="11"/>
                    <a:pt x="320" y="11"/>
                  </a:cubicBezTo>
                  <a:cubicBezTo>
                    <a:pt x="290" y="0"/>
                    <a:pt x="250" y="0"/>
                    <a:pt x="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a:off x="8413832" y="4722249"/>
              <a:ext cx="9274" cy="26538"/>
            </a:xfrm>
            <a:custGeom>
              <a:rect b="b" l="l" r="r" t="t"/>
              <a:pathLst>
                <a:path extrusionOk="0" h="289" w="101">
                  <a:moveTo>
                    <a:pt x="1" y="0"/>
                  </a:moveTo>
                  <a:lnTo>
                    <a:pt x="30" y="70"/>
                  </a:lnTo>
                  <a:lnTo>
                    <a:pt x="10" y="10"/>
                  </a:lnTo>
                  <a:lnTo>
                    <a:pt x="1" y="0"/>
                  </a:lnTo>
                  <a:close/>
                  <a:moveTo>
                    <a:pt x="50" y="149"/>
                  </a:moveTo>
                  <a:lnTo>
                    <a:pt x="50" y="160"/>
                  </a:lnTo>
                  <a:cubicBezTo>
                    <a:pt x="60" y="189"/>
                    <a:pt x="80" y="239"/>
                    <a:pt x="100" y="289"/>
                  </a:cubicBezTo>
                  <a:lnTo>
                    <a:pt x="100" y="289"/>
                  </a:lnTo>
                  <a:cubicBezTo>
                    <a:pt x="80" y="239"/>
                    <a:pt x="60" y="189"/>
                    <a:pt x="50" y="1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a:off x="8439544" y="4727758"/>
              <a:ext cx="22957" cy="19284"/>
            </a:xfrm>
            <a:custGeom>
              <a:rect b="b" l="l" r="r" t="t"/>
              <a:pathLst>
                <a:path extrusionOk="0" h="210" w="250">
                  <a:moveTo>
                    <a:pt x="0" y="0"/>
                  </a:moveTo>
                  <a:lnTo>
                    <a:pt x="0" y="30"/>
                  </a:lnTo>
                  <a:cubicBezTo>
                    <a:pt x="10" y="60"/>
                    <a:pt x="20" y="80"/>
                    <a:pt x="30" y="109"/>
                  </a:cubicBezTo>
                  <a:cubicBezTo>
                    <a:pt x="40" y="129"/>
                    <a:pt x="60" y="140"/>
                    <a:pt x="80" y="160"/>
                  </a:cubicBezTo>
                  <a:cubicBezTo>
                    <a:pt x="100" y="169"/>
                    <a:pt x="129" y="189"/>
                    <a:pt x="200" y="200"/>
                  </a:cubicBezTo>
                  <a:cubicBezTo>
                    <a:pt x="209" y="200"/>
                    <a:pt x="229" y="209"/>
                    <a:pt x="249" y="209"/>
                  </a:cubicBezTo>
                  <a:lnTo>
                    <a:pt x="249" y="200"/>
                  </a:lnTo>
                  <a:lnTo>
                    <a:pt x="240" y="169"/>
                  </a:lnTo>
                  <a:cubicBezTo>
                    <a:pt x="240" y="149"/>
                    <a:pt x="229" y="129"/>
                    <a:pt x="229" y="109"/>
                  </a:cubicBezTo>
                  <a:lnTo>
                    <a:pt x="209" y="60"/>
                  </a:lnTo>
                  <a:cubicBezTo>
                    <a:pt x="180" y="40"/>
                    <a:pt x="140" y="30"/>
                    <a:pt x="90" y="20"/>
                  </a:cubicBezTo>
                  <a:cubicBezTo>
                    <a:pt x="60" y="10"/>
                    <a:pt x="40" y="10"/>
                    <a:pt x="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4"/>
            <p:cNvSpPr/>
            <p:nvPr/>
          </p:nvSpPr>
          <p:spPr>
            <a:xfrm>
              <a:off x="8412914" y="4705720"/>
              <a:ext cx="63360" cy="64279"/>
            </a:xfrm>
            <a:custGeom>
              <a:rect b="b" l="l" r="r" t="t"/>
              <a:pathLst>
                <a:path extrusionOk="0" h="700" w="690">
                  <a:moveTo>
                    <a:pt x="120" y="0"/>
                  </a:moveTo>
                  <a:cubicBezTo>
                    <a:pt x="90" y="0"/>
                    <a:pt x="51" y="10"/>
                    <a:pt x="31" y="40"/>
                  </a:cubicBezTo>
                  <a:cubicBezTo>
                    <a:pt x="11" y="60"/>
                    <a:pt x="0" y="90"/>
                    <a:pt x="0" y="120"/>
                  </a:cubicBezTo>
                  <a:lnTo>
                    <a:pt x="0" y="130"/>
                  </a:lnTo>
                  <a:lnTo>
                    <a:pt x="0" y="140"/>
                  </a:lnTo>
                  <a:cubicBezTo>
                    <a:pt x="0" y="150"/>
                    <a:pt x="11" y="150"/>
                    <a:pt x="11" y="160"/>
                  </a:cubicBezTo>
                  <a:lnTo>
                    <a:pt x="11" y="180"/>
                  </a:lnTo>
                  <a:lnTo>
                    <a:pt x="40" y="250"/>
                  </a:lnTo>
                  <a:cubicBezTo>
                    <a:pt x="40" y="270"/>
                    <a:pt x="51" y="300"/>
                    <a:pt x="60" y="329"/>
                  </a:cubicBezTo>
                  <a:cubicBezTo>
                    <a:pt x="70" y="369"/>
                    <a:pt x="90" y="420"/>
                    <a:pt x="110" y="469"/>
                  </a:cubicBezTo>
                  <a:cubicBezTo>
                    <a:pt x="140" y="520"/>
                    <a:pt x="180" y="559"/>
                    <a:pt x="220" y="589"/>
                  </a:cubicBezTo>
                  <a:cubicBezTo>
                    <a:pt x="230" y="589"/>
                    <a:pt x="230" y="599"/>
                    <a:pt x="240" y="599"/>
                  </a:cubicBezTo>
                  <a:cubicBezTo>
                    <a:pt x="280" y="619"/>
                    <a:pt x="320" y="639"/>
                    <a:pt x="380" y="659"/>
                  </a:cubicBezTo>
                  <a:cubicBezTo>
                    <a:pt x="400" y="669"/>
                    <a:pt x="410" y="669"/>
                    <a:pt x="430" y="669"/>
                  </a:cubicBezTo>
                  <a:cubicBezTo>
                    <a:pt x="470" y="679"/>
                    <a:pt x="499" y="689"/>
                    <a:pt x="539" y="689"/>
                  </a:cubicBezTo>
                  <a:cubicBezTo>
                    <a:pt x="570" y="699"/>
                    <a:pt x="599" y="699"/>
                    <a:pt x="630" y="699"/>
                  </a:cubicBezTo>
                  <a:lnTo>
                    <a:pt x="689" y="699"/>
                  </a:lnTo>
                  <a:cubicBezTo>
                    <a:pt x="639" y="669"/>
                    <a:pt x="610" y="629"/>
                    <a:pt x="579" y="579"/>
                  </a:cubicBezTo>
                  <a:cubicBezTo>
                    <a:pt x="559" y="529"/>
                    <a:pt x="550" y="480"/>
                    <a:pt x="539" y="449"/>
                  </a:cubicBezTo>
                  <a:cubicBezTo>
                    <a:pt x="519" y="449"/>
                    <a:pt x="499" y="440"/>
                    <a:pt x="490" y="440"/>
                  </a:cubicBezTo>
                  <a:cubicBezTo>
                    <a:pt x="419" y="429"/>
                    <a:pt x="390" y="409"/>
                    <a:pt x="370" y="400"/>
                  </a:cubicBezTo>
                  <a:cubicBezTo>
                    <a:pt x="350" y="380"/>
                    <a:pt x="330" y="369"/>
                    <a:pt x="320" y="349"/>
                  </a:cubicBezTo>
                  <a:cubicBezTo>
                    <a:pt x="310" y="320"/>
                    <a:pt x="300" y="300"/>
                    <a:pt x="290" y="270"/>
                  </a:cubicBezTo>
                  <a:lnTo>
                    <a:pt x="290" y="240"/>
                  </a:lnTo>
                  <a:lnTo>
                    <a:pt x="300" y="240"/>
                  </a:lnTo>
                  <a:cubicBezTo>
                    <a:pt x="330" y="250"/>
                    <a:pt x="350" y="250"/>
                    <a:pt x="380" y="260"/>
                  </a:cubicBezTo>
                  <a:cubicBezTo>
                    <a:pt x="430" y="270"/>
                    <a:pt x="470" y="280"/>
                    <a:pt x="499" y="300"/>
                  </a:cubicBezTo>
                  <a:lnTo>
                    <a:pt x="499" y="290"/>
                  </a:lnTo>
                  <a:cubicBezTo>
                    <a:pt x="499" y="280"/>
                    <a:pt x="499" y="270"/>
                    <a:pt x="490" y="260"/>
                  </a:cubicBezTo>
                  <a:lnTo>
                    <a:pt x="490" y="240"/>
                  </a:lnTo>
                  <a:lnTo>
                    <a:pt x="490" y="230"/>
                  </a:lnTo>
                  <a:cubicBezTo>
                    <a:pt x="490" y="160"/>
                    <a:pt x="539" y="110"/>
                    <a:pt x="610" y="110"/>
                  </a:cubicBezTo>
                  <a:lnTo>
                    <a:pt x="649" y="110"/>
                  </a:lnTo>
                  <a:cubicBezTo>
                    <a:pt x="649" y="110"/>
                    <a:pt x="639" y="100"/>
                    <a:pt x="630" y="100"/>
                  </a:cubicBezTo>
                  <a:cubicBezTo>
                    <a:pt x="579" y="70"/>
                    <a:pt x="510" y="40"/>
                    <a:pt x="430" y="20"/>
                  </a:cubicBezTo>
                  <a:lnTo>
                    <a:pt x="400" y="20"/>
                  </a:lnTo>
                  <a:cubicBezTo>
                    <a:pt x="370" y="10"/>
                    <a:pt x="350" y="10"/>
                    <a:pt x="320" y="10"/>
                  </a:cubicBezTo>
                  <a:lnTo>
                    <a:pt x="310" y="10"/>
                  </a:lnTo>
                  <a:lnTo>
                    <a:pt x="3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4"/>
            <p:cNvSpPr/>
            <p:nvPr/>
          </p:nvSpPr>
          <p:spPr>
            <a:xfrm>
              <a:off x="8458735" y="4732258"/>
              <a:ext cx="18365" cy="38567"/>
            </a:xfrm>
            <a:custGeom>
              <a:rect b="b" l="l" r="r" t="t"/>
              <a:pathLst>
                <a:path extrusionOk="0" h="420" w="200">
                  <a:moveTo>
                    <a:pt x="0" y="1"/>
                  </a:moveTo>
                  <a:lnTo>
                    <a:pt x="0" y="11"/>
                  </a:lnTo>
                  <a:lnTo>
                    <a:pt x="20" y="60"/>
                  </a:lnTo>
                  <a:lnTo>
                    <a:pt x="0" y="1"/>
                  </a:lnTo>
                  <a:close/>
                  <a:moveTo>
                    <a:pt x="40" y="151"/>
                  </a:moveTo>
                  <a:lnTo>
                    <a:pt x="40" y="160"/>
                  </a:lnTo>
                  <a:cubicBezTo>
                    <a:pt x="40" y="161"/>
                    <a:pt x="41" y="161"/>
                    <a:pt x="41" y="162"/>
                  </a:cubicBezTo>
                  <a:lnTo>
                    <a:pt x="41" y="162"/>
                  </a:lnTo>
                  <a:cubicBezTo>
                    <a:pt x="40" y="158"/>
                    <a:pt x="40" y="154"/>
                    <a:pt x="40" y="151"/>
                  </a:cubicBezTo>
                  <a:close/>
                  <a:moveTo>
                    <a:pt x="41" y="162"/>
                  </a:moveTo>
                  <a:cubicBezTo>
                    <a:pt x="44" y="199"/>
                    <a:pt x="62" y="245"/>
                    <a:pt x="80" y="290"/>
                  </a:cubicBezTo>
                  <a:cubicBezTo>
                    <a:pt x="61" y="241"/>
                    <a:pt x="51" y="192"/>
                    <a:pt x="41" y="162"/>
                  </a:cubicBezTo>
                  <a:close/>
                  <a:moveTo>
                    <a:pt x="80" y="291"/>
                  </a:moveTo>
                  <a:cubicBezTo>
                    <a:pt x="100" y="323"/>
                    <a:pt x="119" y="351"/>
                    <a:pt x="144" y="375"/>
                  </a:cubicBezTo>
                  <a:lnTo>
                    <a:pt x="144" y="375"/>
                  </a:lnTo>
                  <a:cubicBezTo>
                    <a:pt x="119" y="349"/>
                    <a:pt x="98" y="320"/>
                    <a:pt x="80" y="291"/>
                  </a:cubicBezTo>
                  <a:close/>
                  <a:moveTo>
                    <a:pt x="144" y="375"/>
                  </a:moveTo>
                  <a:cubicBezTo>
                    <a:pt x="159" y="390"/>
                    <a:pt x="174" y="403"/>
                    <a:pt x="191" y="414"/>
                  </a:cubicBezTo>
                  <a:lnTo>
                    <a:pt x="191" y="414"/>
                  </a:lnTo>
                  <a:cubicBezTo>
                    <a:pt x="191" y="413"/>
                    <a:pt x="190" y="412"/>
                    <a:pt x="190" y="410"/>
                  </a:cubicBezTo>
                  <a:cubicBezTo>
                    <a:pt x="173" y="400"/>
                    <a:pt x="158" y="388"/>
                    <a:pt x="144" y="375"/>
                  </a:cubicBezTo>
                  <a:close/>
                  <a:moveTo>
                    <a:pt x="191" y="414"/>
                  </a:moveTo>
                  <a:cubicBezTo>
                    <a:pt x="193" y="420"/>
                    <a:pt x="200" y="420"/>
                    <a:pt x="200" y="420"/>
                  </a:cubicBezTo>
                  <a:cubicBezTo>
                    <a:pt x="197" y="418"/>
                    <a:pt x="194" y="416"/>
                    <a:pt x="191" y="41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4"/>
            <p:cNvSpPr/>
            <p:nvPr/>
          </p:nvSpPr>
          <p:spPr>
            <a:xfrm>
              <a:off x="8482518" y="4738686"/>
              <a:ext cx="23048" cy="19375"/>
            </a:xfrm>
            <a:custGeom>
              <a:rect b="b" l="l" r="r" t="t"/>
              <a:pathLst>
                <a:path extrusionOk="0" h="211" w="251">
                  <a:moveTo>
                    <a:pt x="1" y="1"/>
                  </a:moveTo>
                  <a:lnTo>
                    <a:pt x="11" y="30"/>
                  </a:lnTo>
                  <a:cubicBezTo>
                    <a:pt x="21" y="50"/>
                    <a:pt x="21" y="81"/>
                    <a:pt x="41" y="110"/>
                  </a:cubicBezTo>
                  <a:cubicBezTo>
                    <a:pt x="41" y="130"/>
                    <a:pt x="61" y="141"/>
                    <a:pt x="71" y="150"/>
                  </a:cubicBezTo>
                  <a:cubicBezTo>
                    <a:pt x="101" y="170"/>
                    <a:pt x="141" y="190"/>
                    <a:pt x="191" y="200"/>
                  </a:cubicBezTo>
                  <a:cubicBezTo>
                    <a:pt x="211" y="200"/>
                    <a:pt x="231" y="210"/>
                    <a:pt x="251" y="210"/>
                  </a:cubicBezTo>
                  <a:cubicBezTo>
                    <a:pt x="251" y="200"/>
                    <a:pt x="240" y="200"/>
                    <a:pt x="240" y="200"/>
                  </a:cubicBezTo>
                  <a:lnTo>
                    <a:pt x="221" y="50"/>
                  </a:lnTo>
                  <a:cubicBezTo>
                    <a:pt x="191" y="41"/>
                    <a:pt x="151" y="21"/>
                    <a:pt x="111" y="10"/>
                  </a:cubicBezTo>
                  <a:cubicBezTo>
                    <a:pt x="81" y="10"/>
                    <a:pt x="51" y="1"/>
                    <a:pt x="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4"/>
            <p:cNvSpPr/>
            <p:nvPr/>
          </p:nvSpPr>
          <p:spPr>
            <a:xfrm>
              <a:off x="8457817" y="4715729"/>
              <a:ext cx="60605" cy="65289"/>
            </a:xfrm>
            <a:custGeom>
              <a:rect b="b" l="l" r="r" t="t"/>
              <a:pathLst>
                <a:path extrusionOk="0" h="711" w="660">
                  <a:moveTo>
                    <a:pt x="121" y="1"/>
                  </a:moveTo>
                  <a:cubicBezTo>
                    <a:pt x="50" y="1"/>
                    <a:pt x="1" y="51"/>
                    <a:pt x="1" y="121"/>
                  </a:cubicBezTo>
                  <a:lnTo>
                    <a:pt x="1" y="131"/>
                  </a:lnTo>
                  <a:lnTo>
                    <a:pt x="1" y="151"/>
                  </a:lnTo>
                  <a:cubicBezTo>
                    <a:pt x="10" y="161"/>
                    <a:pt x="10" y="171"/>
                    <a:pt x="10" y="181"/>
                  </a:cubicBezTo>
                  <a:lnTo>
                    <a:pt x="30" y="240"/>
                  </a:lnTo>
                  <a:cubicBezTo>
                    <a:pt x="30" y="260"/>
                    <a:pt x="41" y="280"/>
                    <a:pt x="41" y="300"/>
                  </a:cubicBezTo>
                  <a:lnTo>
                    <a:pt x="50" y="331"/>
                  </a:lnTo>
                  <a:cubicBezTo>
                    <a:pt x="50" y="371"/>
                    <a:pt x="70" y="420"/>
                    <a:pt x="90" y="470"/>
                  </a:cubicBezTo>
                  <a:cubicBezTo>
                    <a:pt x="121" y="520"/>
                    <a:pt x="160" y="570"/>
                    <a:pt x="210" y="600"/>
                  </a:cubicBezTo>
                  <a:cubicBezTo>
                    <a:pt x="260" y="640"/>
                    <a:pt x="330" y="660"/>
                    <a:pt x="400" y="680"/>
                  </a:cubicBezTo>
                  <a:cubicBezTo>
                    <a:pt x="440" y="690"/>
                    <a:pt x="470" y="700"/>
                    <a:pt x="509" y="700"/>
                  </a:cubicBezTo>
                  <a:cubicBezTo>
                    <a:pt x="540" y="700"/>
                    <a:pt x="569" y="710"/>
                    <a:pt x="600" y="710"/>
                  </a:cubicBezTo>
                  <a:lnTo>
                    <a:pt x="660" y="710"/>
                  </a:lnTo>
                  <a:cubicBezTo>
                    <a:pt x="609" y="680"/>
                    <a:pt x="580" y="630"/>
                    <a:pt x="549" y="580"/>
                  </a:cubicBezTo>
                  <a:cubicBezTo>
                    <a:pt x="529" y="540"/>
                    <a:pt x="520" y="490"/>
                    <a:pt x="520" y="460"/>
                  </a:cubicBezTo>
                  <a:cubicBezTo>
                    <a:pt x="500" y="460"/>
                    <a:pt x="480" y="450"/>
                    <a:pt x="460" y="450"/>
                  </a:cubicBezTo>
                  <a:cubicBezTo>
                    <a:pt x="410" y="440"/>
                    <a:pt x="370" y="420"/>
                    <a:pt x="340" y="400"/>
                  </a:cubicBezTo>
                  <a:cubicBezTo>
                    <a:pt x="330" y="391"/>
                    <a:pt x="310" y="380"/>
                    <a:pt x="310" y="360"/>
                  </a:cubicBezTo>
                  <a:cubicBezTo>
                    <a:pt x="290" y="331"/>
                    <a:pt x="290" y="300"/>
                    <a:pt x="280" y="280"/>
                  </a:cubicBezTo>
                  <a:lnTo>
                    <a:pt x="270" y="251"/>
                  </a:lnTo>
                  <a:lnTo>
                    <a:pt x="290" y="251"/>
                  </a:lnTo>
                  <a:cubicBezTo>
                    <a:pt x="320" y="251"/>
                    <a:pt x="350" y="260"/>
                    <a:pt x="380" y="260"/>
                  </a:cubicBezTo>
                  <a:cubicBezTo>
                    <a:pt x="420" y="271"/>
                    <a:pt x="460" y="291"/>
                    <a:pt x="490" y="300"/>
                  </a:cubicBezTo>
                  <a:lnTo>
                    <a:pt x="490" y="291"/>
                  </a:lnTo>
                  <a:cubicBezTo>
                    <a:pt x="480" y="291"/>
                    <a:pt x="480" y="280"/>
                    <a:pt x="480" y="271"/>
                  </a:cubicBezTo>
                  <a:lnTo>
                    <a:pt x="480" y="240"/>
                  </a:lnTo>
                  <a:cubicBezTo>
                    <a:pt x="480" y="171"/>
                    <a:pt x="529" y="121"/>
                    <a:pt x="600" y="121"/>
                  </a:cubicBezTo>
                  <a:lnTo>
                    <a:pt x="649" y="121"/>
                  </a:lnTo>
                  <a:cubicBezTo>
                    <a:pt x="640" y="121"/>
                    <a:pt x="629" y="111"/>
                    <a:pt x="629" y="111"/>
                  </a:cubicBezTo>
                  <a:cubicBezTo>
                    <a:pt x="580" y="71"/>
                    <a:pt x="509" y="51"/>
                    <a:pt x="430" y="31"/>
                  </a:cubicBezTo>
                  <a:cubicBezTo>
                    <a:pt x="390" y="21"/>
                    <a:pt x="360" y="21"/>
                    <a:pt x="320" y="11"/>
                  </a:cubicBezTo>
                  <a:cubicBezTo>
                    <a:pt x="290" y="11"/>
                    <a:pt x="250" y="1"/>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4"/>
            <p:cNvSpPr/>
            <p:nvPr/>
          </p:nvSpPr>
          <p:spPr>
            <a:xfrm>
              <a:off x="8525677" y="4749705"/>
              <a:ext cx="22130" cy="19284"/>
            </a:xfrm>
            <a:custGeom>
              <a:rect b="b" l="l" r="r" t="t"/>
              <a:pathLst>
                <a:path extrusionOk="0" h="210" w="241">
                  <a:moveTo>
                    <a:pt x="0" y="1"/>
                  </a:moveTo>
                  <a:lnTo>
                    <a:pt x="10" y="41"/>
                  </a:lnTo>
                  <a:cubicBezTo>
                    <a:pt x="10" y="61"/>
                    <a:pt x="20" y="90"/>
                    <a:pt x="30" y="110"/>
                  </a:cubicBezTo>
                  <a:cubicBezTo>
                    <a:pt x="40" y="130"/>
                    <a:pt x="50" y="140"/>
                    <a:pt x="70" y="160"/>
                  </a:cubicBezTo>
                  <a:cubicBezTo>
                    <a:pt x="90" y="170"/>
                    <a:pt x="130" y="190"/>
                    <a:pt x="170" y="200"/>
                  </a:cubicBezTo>
                  <a:cubicBezTo>
                    <a:pt x="200" y="210"/>
                    <a:pt x="220" y="210"/>
                    <a:pt x="240" y="210"/>
                  </a:cubicBezTo>
                  <a:lnTo>
                    <a:pt x="240" y="190"/>
                  </a:lnTo>
                  <a:lnTo>
                    <a:pt x="220" y="61"/>
                  </a:lnTo>
                  <a:cubicBezTo>
                    <a:pt x="200" y="41"/>
                    <a:pt x="170" y="30"/>
                    <a:pt x="110" y="21"/>
                  </a:cubicBezTo>
                  <a:cubicBezTo>
                    <a:pt x="90" y="10"/>
                    <a:pt x="60" y="10"/>
                    <a:pt x="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4"/>
            <p:cNvSpPr/>
            <p:nvPr/>
          </p:nvSpPr>
          <p:spPr>
            <a:xfrm>
              <a:off x="8501802" y="4726748"/>
              <a:ext cx="58769" cy="66115"/>
            </a:xfrm>
            <a:custGeom>
              <a:rect b="b" l="l" r="r" t="t"/>
              <a:pathLst>
                <a:path extrusionOk="0" h="720" w="640">
                  <a:moveTo>
                    <a:pt x="121" y="1"/>
                  </a:moveTo>
                  <a:cubicBezTo>
                    <a:pt x="50" y="1"/>
                    <a:pt x="1" y="51"/>
                    <a:pt x="1" y="120"/>
                  </a:cubicBezTo>
                  <a:lnTo>
                    <a:pt x="1" y="151"/>
                  </a:lnTo>
                  <a:cubicBezTo>
                    <a:pt x="1" y="160"/>
                    <a:pt x="1" y="171"/>
                    <a:pt x="11" y="171"/>
                  </a:cubicBezTo>
                  <a:lnTo>
                    <a:pt x="30" y="330"/>
                  </a:lnTo>
                  <a:cubicBezTo>
                    <a:pt x="41" y="360"/>
                    <a:pt x="50" y="410"/>
                    <a:pt x="70" y="460"/>
                  </a:cubicBezTo>
                  <a:cubicBezTo>
                    <a:pt x="101" y="520"/>
                    <a:pt x="141" y="570"/>
                    <a:pt x="190" y="600"/>
                  </a:cubicBezTo>
                  <a:cubicBezTo>
                    <a:pt x="241" y="640"/>
                    <a:pt x="300" y="670"/>
                    <a:pt x="380" y="679"/>
                  </a:cubicBezTo>
                  <a:cubicBezTo>
                    <a:pt x="410" y="690"/>
                    <a:pt x="450" y="699"/>
                    <a:pt x="480" y="699"/>
                  </a:cubicBezTo>
                  <a:cubicBezTo>
                    <a:pt x="510" y="710"/>
                    <a:pt x="550" y="710"/>
                    <a:pt x="580" y="710"/>
                  </a:cubicBezTo>
                  <a:cubicBezTo>
                    <a:pt x="590" y="719"/>
                    <a:pt x="609" y="719"/>
                    <a:pt x="629" y="719"/>
                  </a:cubicBezTo>
                  <a:cubicBezTo>
                    <a:pt x="580" y="679"/>
                    <a:pt x="550" y="640"/>
                    <a:pt x="530" y="580"/>
                  </a:cubicBezTo>
                  <a:cubicBezTo>
                    <a:pt x="510" y="540"/>
                    <a:pt x="500" y="500"/>
                    <a:pt x="500" y="460"/>
                  </a:cubicBezTo>
                  <a:cubicBezTo>
                    <a:pt x="480" y="460"/>
                    <a:pt x="460" y="460"/>
                    <a:pt x="430" y="450"/>
                  </a:cubicBezTo>
                  <a:cubicBezTo>
                    <a:pt x="390" y="440"/>
                    <a:pt x="350" y="420"/>
                    <a:pt x="330" y="410"/>
                  </a:cubicBezTo>
                  <a:cubicBezTo>
                    <a:pt x="310" y="390"/>
                    <a:pt x="300" y="380"/>
                    <a:pt x="290" y="360"/>
                  </a:cubicBezTo>
                  <a:cubicBezTo>
                    <a:pt x="280" y="340"/>
                    <a:pt x="270" y="311"/>
                    <a:pt x="270" y="291"/>
                  </a:cubicBezTo>
                  <a:lnTo>
                    <a:pt x="260" y="251"/>
                  </a:lnTo>
                  <a:lnTo>
                    <a:pt x="290" y="251"/>
                  </a:lnTo>
                  <a:cubicBezTo>
                    <a:pt x="320" y="260"/>
                    <a:pt x="350" y="260"/>
                    <a:pt x="370" y="271"/>
                  </a:cubicBezTo>
                  <a:cubicBezTo>
                    <a:pt x="430" y="280"/>
                    <a:pt x="460" y="291"/>
                    <a:pt x="480" y="311"/>
                  </a:cubicBezTo>
                  <a:lnTo>
                    <a:pt x="480" y="291"/>
                  </a:lnTo>
                  <a:cubicBezTo>
                    <a:pt x="480" y="280"/>
                    <a:pt x="470" y="271"/>
                    <a:pt x="470" y="271"/>
                  </a:cubicBezTo>
                  <a:lnTo>
                    <a:pt x="470" y="240"/>
                  </a:lnTo>
                  <a:lnTo>
                    <a:pt x="470" y="231"/>
                  </a:lnTo>
                  <a:cubicBezTo>
                    <a:pt x="470" y="200"/>
                    <a:pt x="490" y="171"/>
                    <a:pt x="510" y="151"/>
                  </a:cubicBezTo>
                  <a:cubicBezTo>
                    <a:pt x="530" y="131"/>
                    <a:pt x="560" y="120"/>
                    <a:pt x="590" y="120"/>
                  </a:cubicBezTo>
                  <a:lnTo>
                    <a:pt x="600" y="120"/>
                  </a:lnTo>
                  <a:lnTo>
                    <a:pt x="640" y="131"/>
                  </a:lnTo>
                  <a:lnTo>
                    <a:pt x="620" y="111"/>
                  </a:lnTo>
                  <a:cubicBezTo>
                    <a:pt x="570" y="81"/>
                    <a:pt x="510" y="51"/>
                    <a:pt x="430" y="31"/>
                  </a:cubicBezTo>
                  <a:cubicBezTo>
                    <a:pt x="390" y="31"/>
                    <a:pt x="360" y="21"/>
                    <a:pt x="320" y="11"/>
                  </a:cubicBezTo>
                  <a:cubicBezTo>
                    <a:pt x="290" y="11"/>
                    <a:pt x="250" y="11"/>
                    <a:pt x="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4"/>
            <p:cNvSpPr/>
            <p:nvPr/>
          </p:nvSpPr>
          <p:spPr>
            <a:xfrm>
              <a:off x="8544869" y="4740522"/>
              <a:ext cx="5601" cy="39485"/>
            </a:xfrm>
            <a:custGeom>
              <a:rect b="b" l="l" r="r" t="t"/>
              <a:pathLst>
                <a:path extrusionOk="0" h="430" w="61">
                  <a:moveTo>
                    <a:pt x="41" y="1"/>
                  </a:moveTo>
                  <a:cubicBezTo>
                    <a:pt x="21" y="21"/>
                    <a:pt x="1" y="50"/>
                    <a:pt x="1" y="81"/>
                  </a:cubicBezTo>
                  <a:cubicBezTo>
                    <a:pt x="11" y="50"/>
                    <a:pt x="21" y="21"/>
                    <a:pt x="41" y="1"/>
                  </a:cubicBezTo>
                  <a:close/>
                  <a:moveTo>
                    <a:pt x="1" y="110"/>
                  </a:moveTo>
                  <a:lnTo>
                    <a:pt x="1" y="121"/>
                  </a:lnTo>
                  <a:cubicBezTo>
                    <a:pt x="1" y="121"/>
                    <a:pt x="11" y="130"/>
                    <a:pt x="11" y="140"/>
                  </a:cubicBezTo>
                  <a:lnTo>
                    <a:pt x="11" y="140"/>
                  </a:lnTo>
                  <a:cubicBezTo>
                    <a:pt x="11" y="130"/>
                    <a:pt x="1" y="120"/>
                    <a:pt x="1" y="110"/>
                  </a:cubicBezTo>
                  <a:close/>
                  <a:moveTo>
                    <a:pt x="11" y="141"/>
                  </a:moveTo>
                  <a:lnTo>
                    <a:pt x="11" y="161"/>
                  </a:lnTo>
                  <a:lnTo>
                    <a:pt x="31" y="290"/>
                  </a:lnTo>
                  <a:lnTo>
                    <a:pt x="11" y="141"/>
                  </a:lnTo>
                  <a:close/>
                  <a:moveTo>
                    <a:pt x="31" y="290"/>
                  </a:moveTo>
                  <a:lnTo>
                    <a:pt x="31" y="310"/>
                  </a:lnTo>
                  <a:cubicBezTo>
                    <a:pt x="31" y="350"/>
                    <a:pt x="41" y="390"/>
                    <a:pt x="61" y="430"/>
                  </a:cubicBezTo>
                  <a:cubicBezTo>
                    <a:pt x="41" y="380"/>
                    <a:pt x="31" y="330"/>
                    <a:pt x="31" y="29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4"/>
            <p:cNvSpPr/>
            <p:nvPr/>
          </p:nvSpPr>
          <p:spPr>
            <a:xfrm>
              <a:off x="8568743" y="4760724"/>
              <a:ext cx="20202" cy="20294"/>
            </a:xfrm>
            <a:custGeom>
              <a:rect b="b" l="l" r="r" t="t"/>
              <a:pathLst>
                <a:path extrusionOk="0" h="221" w="220">
                  <a:moveTo>
                    <a:pt x="0" y="0"/>
                  </a:moveTo>
                  <a:lnTo>
                    <a:pt x="0" y="50"/>
                  </a:lnTo>
                  <a:cubicBezTo>
                    <a:pt x="11" y="70"/>
                    <a:pt x="11" y="100"/>
                    <a:pt x="20" y="120"/>
                  </a:cubicBezTo>
                  <a:cubicBezTo>
                    <a:pt x="31" y="140"/>
                    <a:pt x="40" y="150"/>
                    <a:pt x="51" y="160"/>
                  </a:cubicBezTo>
                  <a:cubicBezTo>
                    <a:pt x="71" y="170"/>
                    <a:pt x="100" y="190"/>
                    <a:pt x="160" y="210"/>
                  </a:cubicBezTo>
                  <a:cubicBezTo>
                    <a:pt x="180" y="210"/>
                    <a:pt x="200" y="220"/>
                    <a:pt x="220" y="220"/>
                  </a:cubicBezTo>
                  <a:lnTo>
                    <a:pt x="220" y="200"/>
                  </a:lnTo>
                  <a:lnTo>
                    <a:pt x="210" y="60"/>
                  </a:lnTo>
                  <a:cubicBezTo>
                    <a:pt x="190" y="50"/>
                    <a:pt x="160" y="40"/>
                    <a:pt x="110" y="20"/>
                  </a:cubicBezTo>
                  <a:cubicBezTo>
                    <a:pt x="80" y="20"/>
                    <a:pt x="60" y="10"/>
                    <a:pt x="31" y="10"/>
                  </a:cubicBezTo>
                  <a:cubicBezTo>
                    <a:pt x="20" y="10"/>
                    <a:pt x="11"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4"/>
            <p:cNvSpPr/>
            <p:nvPr/>
          </p:nvSpPr>
          <p:spPr>
            <a:xfrm>
              <a:off x="8544869" y="4737767"/>
              <a:ext cx="58769" cy="67033"/>
            </a:xfrm>
            <a:custGeom>
              <a:rect b="b" l="l" r="r" t="t"/>
              <a:pathLst>
                <a:path extrusionOk="0" h="730" w="640">
                  <a:moveTo>
                    <a:pt x="121" y="0"/>
                  </a:moveTo>
                  <a:cubicBezTo>
                    <a:pt x="91" y="0"/>
                    <a:pt x="61" y="11"/>
                    <a:pt x="41" y="31"/>
                  </a:cubicBezTo>
                  <a:cubicBezTo>
                    <a:pt x="21" y="51"/>
                    <a:pt x="11" y="80"/>
                    <a:pt x="1" y="111"/>
                  </a:cubicBezTo>
                  <a:lnTo>
                    <a:pt x="1" y="140"/>
                  </a:lnTo>
                  <a:cubicBezTo>
                    <a:pt x="1" y="151"/>
                    <a:pt x="11" y="160"/>
                    <a:pt x="11" y="171"/>
                  </a:cubicBezTo>
                  <a:lnTo>
                    <a:pt x="31" y="320"/>
                  </a:lnTo>
                  <a:cubicBezTo>
                    <a:pt x="31" y="360"/>
                    <a:pt x="41" y="410"/>
                    <a:pt x="61" y="460"/>
                  </a:cubicBezTo>
                  <a:cubicBezTo>
                    <a:pt x="81" y="520"/>
                    <a:pt x="111" y="559"/>
                    <a:pt x="160" y="599"/>
                  </a:cubicBezTo>
                  <a:cubicBezTo>
                    <a:pt x="160" y="599"/>
                    <a:pt x="171" y="599"/>
                    <a:pt x="171" y="610"/>
                  </a:cubicBezTo>
                  <a:cubicBezTo>
                    <a:pt x="220" y="639"/>
                    <a:pt x="280" y="670"/>
                    <a:pt x="360" y="690"/>
                  </a:cubicBezTo>
                  <a:cubicBezTo>
                    <a:pt x="390" y="699"/>
                    <a:pt x="430" y="710"/>
                    <a:pt x="460" y="710"/>
                  </a:cubicBezTo>
                  <a:cubicBezTo>
                    <a:pt x="490" y="719"/>
                    <a:pt x="530" y="719"/>
                    <a:pt x="560" y="719"/>
                  </a:cubicBezTo>
                  <a:cubicBezTo>
                    <a:pt x="570" y="719"/>
                    <a:pt x="590" y="730"/>
                    <a:pt x="610" y="730"/>
                  </a:cubicBezTo>
                  <a:cubicBezTo>
                    <a:pt x="560" y="690"/>
                    <a:pt x="530" y="639"/>
                    <a:pt x="510" y="590"/>
                  </a:cubicBezTo>
                  <a:cubicBezTo>
                    <a:pt x="490" y="550"/>
                    <a:pt x="490" y="500"/>
                    <a:pt x="480" y="470"/>
                  </a:cubicBezTo>
                  <a:cubicBezTo>
                    <a:pt x="460" y="470"/>
                    <a:pt x="440" y="460"/>
                    <a:pt x="420" y="460"/>
                  </a:cubicBezTo>
                  <a:cubicBezTo>
                    <a:pt x="360" y="440"/>
                    <a:pt x="331" y="420"/>
                    <a:pt x="311" y="410"/>
                  </a:cubicBezTo>
                  <a:cubicBezTo>
                    <a:pt x="300" y="400"/>
                    <a:pt x="291" y="390"/>
                    <a:pt x="280" y="370"/>
                  </a:cubicBezTo>
                  <a:cubicBezTo>
                    <a:pt x="271" y="350"/>
                    <a:pt x="271" y="320"/>
                    <a:pt x="260" y="300"/>
                  </a:cubicBezTo>
                  <a:lnTo>
                    <a:pt x="260" y="250"/>
                  </a:lnTo>
                  <a:cubicBezTo>
                    <a:pt x="271" y="250"/>
                    <a:pt x="280" y="260"/>
                    <a:pt x="291" y="260"/>
                  </a:cubicBezTo>
                  <a:cubicBezTo>
                    <a:pt x="320" y="260"/>
                    <a:pt x="340" y="270"/>
                    <a:pt x="370" y="270"/>
                  </a:cubicBezTo>
                  <a:cubicBezTo>
                    <a:pt x="420" y="290"/>
                    <a:pt x="450" y="300"/>
                    <a:pt x="470" y="310"/>
                  </a:cubicBezTo>
                  <a:lnTo>
                    <a:pt x="470" y="300"/>
                  </a:lnTo>
                  <a:lnTo>
                    <a:pt x="470" y="270"/>
                  </a:lnTo>
                  <a:lnTo>
                    <a:pt x="470" y="260"/>
                  </a:lnTo>
                  <a:lnTo>
                    <a:pt x="470" y="250"/>
                  </a:lnTo>
                  <a:cubicBezTo>
                    <a:pt x="470" y="220"/>
                    <a:pt x="480" y="191"/>
                    <a:pt x="500" y="171"/>
                  </a:cubicBezTo>
                  <a:cubicBezTo>
                    <a:pt x="520" y="140"/>
                    <a:pt x="550" y="131"/>
                    <a:pt x="580" y="131"/>
                  </a:cubicBezTo>
                  <a:lnTo>
                    <a:pt x="590" y="131"/>
                  </a:lnTo>
                  <a:lnTo>
                    <a:pt x="590" y="140"/>
                  </a:lnTo>
                  <a:lnTo>
                    <a:pt x="600" y="250"/>
                  </a:lnTo>
                  <a:lnTo>
                    <a:pt x="610" y="131"/>
                  </a:lnTo>
                  <a:lnTo>
                    <a:pt x="640" y="131"/>
                  </a:lnTo>
                  <a:cubicBezTo>
                    <a:pt x="630" y="131"/>
                    <a:pt x="630" y="131"/>
                    <a:pt x="620" y="120"/>
                  </a:cubicBezTo>
                  <a:cubicBezTo>
                    <a:pt x="570" y="91"/>
                    <a:pt x="510" y="60"/>
                    <a:pt x="430" y="40"/>
                  </a:cubicBezTo>
                  <a:cubicBezTo>
                    <a:pt x="390" y="31"/>
                    <a:pt x="360" y="31"/>
                    <a:pt x="320" y="20"/>
                  </a:cubicBezTo>
                  <a:cubicBezTo>
                    <a:pt x="291" y="20"/>
                    <a:pt x="260" y="11"/>
                    <a:pt x="231" y="11"/>
                  </a:cubicBezTo>
                  <a:lnTo>
                    <a:pt x="171" y="11"/>
                  </a:lnTo>
                  <a:lnTo>
                    <a:pt x="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4"/>
            <p:cNvSpPr/>
            <p:nvPr/>
          </p:nvSpPr>
          <p:spPr>
            <a:xfrm>
              <a:off x="8626502" y="4753378"/>
              <a:ext cx="5601" cy="1928"/>
            </a:xfrm>
            <a:custGeom>
              <a:rect b="b" l="l" r="r" t="t"/>
              <a:pathLst>
                <a:path extrusionOk="0" h="21" w="61">
                  <a:moveTo>
                    <a:pt x="1" y="1"/>
                  </a:moveTo>
                  <a:cubicBezTo>
                    <a:pt x="21" y="10"/>
                    <a:pt x="41" y="10"/>
                    <a:pt x="60" y="21"/>
                  </a:cubicBezTo>
                  <a:cubicBezTo>
                    <a:pt x="41" y="10"/>
                    <a:pt x="21" y="10"/>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4"/>
            <p:cNvSpPr/>
            <p:nvPr/>
          </p:nvSpPr>
          <p:spPr>
            <a:xfrm>
              <a:off x="8610892" y="4772569"/>
              <a:ext cx="20294" cy="20294"/>
            </a:xfrm>
            <a:custGeom>
              <a:rect b="b" l="l" r="r" t="t"/>
              <a:pathLst>
                <a:path extrusionOk="0" h="221" w="221">
                  <a:moveTo>
                    <a:pt x="0" y="1"/>
                  </a:moveTo>
                  <a:lnTo>
                    <a:pt x="0" y="51"/>
                  </a:lnTo>
                  <a:cubicBezTo>
                    <a:pt x="0" y="81"/>
                    <a:pt x="11" y="111"/>
                    <a:pt x="20" y="131"/>
                  </a:cubicBezTo>
                  <a:cubicBezTo>
                    <a:pt x="20" y="141"/>
                    <a:pt x="31" y="151"/>
                    <a:pt x="40" y="161"/>
                  </a:cubicBezTo>
                  <a:cubicBezTo>
                    <a:pt x="60" y="171"/>
                    <a:pt x="91" y="191"/>
                    <a:pt x="151" y="211"/>
                  </a:cubicBezTo>
                  <a:cubicBezTo>
                    <a:pt x="171" y="211"/>
                    <a:pt x="191" y="220"/>
                    <a:pt x="220" y="220"/>
                  </a:cubicBezTo>
                  <a:lnTo>
                    <a:pt x="220" y="200"/>
                  </a:lnTo>
                  <a:lnTo>
                    <a:pt x="211" y="61"/>
                  </a:lnTo>
                  <a:cubicBezTo>
                    <a:pt x="191" y="51"/>
                    <a:pt x="160" y="41"/>
                    <a:pt x="111" y="21"/>
                  </a:cubicBezTo>
                  <a:cubicBezTo>
                    <a:pt x="91" y="21"/>
                    <a:pt x="60" y="11"/>
                    <a:pt x="31" y="11"/>
                  </a:cubicBezTo>
                  <a:cubicBezTo>
                    <a:pt x="20" y="11"/>
                    <a:pt x="1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4"/>
            <p:cNvSpPr/>
            <p:nvPr/>
          </p:nvSpPr>
          <p:spPr>
            <a:xfrm>
              <a:off x="8588027" y="4749705"/>
              <a:ext cx="57759" cy="66941"/>
            </a:xfrm>
            <a:custGeom>
              <a:rect b="b" l="l" r="r" t="t"/>
              <a:pathLst>
                <a:path extrusionOk="0" h="729" w="629">
                  <a:moveTo>
                    <a:pt x="110" y="1"/>
                  </a:moveTo>
                  <a:cubicBezTo>
                    <a:pt x="80" y="1"/>
                    <a:pt x="50" y="10"/>
                    <a:pt x="30" y="41"/>
                  </a:cubicBezTo>
                  <a:cubicBezTo>
                    <a:pt x="10" y="61"/>
                    <a:pt x="0" y="90"/>
                    <a:pt x="0" y="120"/>
                  </a:cubicBezTo>
                  <a:lnTo>
                    <a:pt x="0" y="130"/>
                  </a:lnTo>
                  <a:lnTo>
                    <a:pt x="0" y="140"/>
                  </a:lnTo>
                  <a:lnTo>
                    <a:pt x="0" y="170"/>
                  </a:lnTo>
                  <a:lnTo>
                    <a:pt x="10" y="320"/>
                  </a:lnTo>
                  <a:cubicBezTo>
                    <a:pt x="20" y="350"/>
                    <a:pt x="20" y="400"/>
                    <a:pt x="40" y="460"/>
                  </a:cubicBezTo>
                  <a:cubicBezTo>
                    <a:pt x="60" y="520"/>
                    <a:pt x="100" y="569"/>
                    <a:pt x="150" y="600"/>
                  </a:cubicBezTo>
                  <a:cubicBezTo>
                    <a:pt x="200" y="640"/>
                    <a:pt x="260" y="669"/>
                    <a:pt x="340" y="689"/>
                  </a:cubicBezTo>
                  <a:cubicBezTo>
                    <a:pt x="369" y="699"/>
                    <a:pt x="400" y="709"/>
                    <a:pt x="440" y="709"/>
                  </a:cubicBezTo>
                  <a:cubicBezTo>
                    <a:pt x="469" y="719"/>
                    <a:pt x="509" y="719"/>
                    <a:pt x="529" y="719"/>
                  </a:cubicBezTo>
                  <a:cubicBezTo>
                    <a:pt x="549" y="729"/>
                    <a:pt x="569" y="729"/>
                    <a:pt x="589" y="729"/>
                  </a:cubicBezTo>
                  <a:cubicBezTo>
                    <a:pt x="539" y="689"/>
                    <a:pt x="509" y="640"/>
                    <a:pt x="489" y="589"/>
                  </a:cubicBezTo>
                  <a:cubicBezTo>
                    <a:pt x="469" y="549"/>
                    <a:pt x="469" y="509"/>
                    <a:pt x="469" y="469"/>
                  </a:cubicBezTo>
                  <a:cubicBezTo>
                    <a:pt x="440" y="469"/>
                    <a:pt x="420" y="460"/>
                    <a:pt x="400" y="460"/>
                  </a:cubicBezTo>
                  <a:cubicBezTo>
                    <a:pt x="340" y="440"/>
                    <a:pt x="309" y="420"/>
                    <a:pt x="289" y="410"/>
                  </a:cubicBezTo>
                  <a:cubicBezTo>
                    <a:pt x="280" y="400"/>
                    <a:pt x="269" y="390"/>
                    <a:pt x="269" y="380"/>
                  </a:cubicBezTo>
                  <a:cubicBezTo>
                    <a:pt x="260" y="360"/>
                    <a:pt x="249" y="330"/>
                    <a:pt x="249" y="300"/>
                  </a:cubicBezTo>
                  <a:lnTo>
                    <a:pt x="249" y="250"/>
                  </a:lnTo>
                  <a:cubicBezTo>
                    <a:pt x="260" y="250"/>
                    <a:pt x="269" y="260"/>
                    <a:pt x="280" y="260"/>
                  </a:cubicBezTo>
                  <a:cubicBezTo>
                    <a:pt x="309" y="260"/>
                    <a:pt x="340" y="270"/>
                    <a:pt x="360" y="270"/>
                  </a:cubicBezTo>
                  <a:cubicBezTo>
                    <a:pt x="409" y="290"/>
                    <a:pt x="440" y="300"/>
                    <a:pt x="460" y="310"/>
                  </a:cubicBezTo>
                  <a:lnTo>
                    <a:pt x="460" y="290"/>
                  </a:lnTo>
                  <a:lnTo>
                    <a:pt x="460" y="260"/>
                  </a:lnTo>
                  <a:lnTo>
                    <a:pt x="460" y="240"/>
                  </a:lnTo>
                  <a:lnTo>
                    <a:pt x="460" y="230"/>
                  </a:lnTo>
                  <a:cubicBezTo>
                    <a:pt x="469" y="180"/>
                    <a:pt x="519" y="130"/>
                    <a:pt x="579" y="130"/>
                  </a:cubicBezTo>
                  <a:lnTo>
                    <a:pt x="589" y="130"/>
                  </a:lnTo>
                  <a:lnTo>
                    <a:pt x="609" y="140"/>
                  </a:lnTo>
                  <a:lnTo>
                    <a:pt x="629" y="140"/>
                  </a:lnTo>
                  <a:lnTo>
                    <a:pt x="619" y="130"/>
                  </a:lnTo>
                  <a:cubicBezTo>
                    <a:pt x="579" y="100"/>
                    <a:pt x="529" y="80"/>
                    <a:pt x="479" y="61"/>
                  </a:cubicBezTo>
                  <a:cubicBezTo>
                    <a:pt x="460" y="50"/>
                    <a:pt x="440" y="50"/>
                    <a:pt x="420" y="41"/>
                  </a:cubicBezTo>
                  <a:cubicBezTo>
                    <a:pt x="389" y="30"/>
                    <a:pt x="349" y="30"/>
                    <a:pt x="320" y="21"/>
                  </a:cubicBezTo>
                  <a:cubicBezTo>
                    <a:pt x="289" y="21"/>
                    <a:pt x="249" y="10"/>
                    <a:pt x="220" y="10"/>
                  </a:cubicBezTo>
                  <a:cubicBezTo>
                    <a:pt x="200" y="10"/>
                    <a:pt x="190" y="10"/>
                    <a:pt x="170" y="1"/>
                  </a:cubicBezTo>
                  <a:lnTo>
                    <a:pt x="140" y="1"/>
                  </a:lnTo>
                  <a:lnTo>
                    <a:pt x="130" y="120"/>
                  </a:lnTo>
                  <a:lnTo>
                    <a:pt x="120" y="10"/>
                  </a:lnTo>
                  <a:lnTo>
                    <a:pt x="1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4"/>
            <p:cNvSpPr/>
            <p:nvPr/>
          </p:nvSpPr>
          <p:spPr>
            <a:xfrm>
              <a:off x="8644868" y="4762560"/>
              <a:ext cx="5601" cy="92"/>
            </a:xfrm>
            <a:custGeom>
              <a:rect b="b" l="l" r="r" t="t"/>
              <a:pathLst>
                <a:path extrusionOk="0" h="1" w="61">
                  <a:moveTo>
                    <a:pt x="0" y="0"/>
                  </a:moveTo>
                  <a:lnTo>
                    <a:pt x="60" y="0"/>
                  </a:lnTo>
                  <a:lnTo>
                    <a:pt x="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4"/>
            <p:cNvSpPr/>
            <p:nvPr/>
          </p:nvSpPr>
          <p:spPr>
            <a:xfrm>
              <a:off x="8652214" y="4785425"/>
              <a:ext cx="20202" cy="20294"/>
            </a:xfrm>
            <a:custGeom>
              <a:rect b="b" l="l" r="r" t="t"/>
              <a:pathLst>
                <a:path extrusionOk="0" h="221" w="220">
                  <a:moveTo>
                    <a:pt x="0" y="1"/>
                  </a:moveTo>
                  <a:lnTo>
                    <a:pt x="0" y="51"/>
                  </a:lnTo>
                  <a:cubicBezTo>
                    <a:pt x="10" y="71"/>
                    <a:pt x="10" y="100"/>
                    <a:pt x="20" y="120"/>
                  </a:cubicBezTo>
                  <a:cubicBezTo>
                    <a:pt x="20" y="140"/>
                    <a:pt x="30" y="151"/>
                    <a:pt x="40" y="160"/>
                  </a:cubicBezTo>
                  <a:cubicBezTo>
                    <a:pt x="60" y="171"/>
                    <a:pt x="90" y="191"/>
                    <a:pt x="149" y="200"/>
                  </a:cubicBezTo>
                  <a:cubicBezTo>
                    <a:pt x="169" y="211"/>
                    <a:pt x="189" y="211"/>
                    <a:pt x="220" y="220"/>
                  </a:cubicBezTo>
                  <a:cubicBezTo>
                    <a:pt x="220" y="211"/>
                    <a:pt x="220" y="200"/>
                    <a:pt x="209" y="191"/>
                  </a:cubicBezTo>
                  <a:lnTo>
                    <a:pt x="209" y="51"/>
                  </a:lnTo>
                  <a:cubicBezTo>
                    <a:pt x="189" y="40"/>
                    <a:pt x="169" y="31"/>
                    <a:pt x="120" y="21"/>
                  </a:cubicBezTo>
                  <a:cubicBezTo>
                    <a:pt x="90" y="11"/>
                    <a:pt x="70" y="1"/>
                    <a:pt x="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4"/>
            <p:cNvSpPr/>
            <p:nvPr/>
          </p:nvSpPr>
          <p:spPr>
            <a:xfrm>
              <a:off x="8630175" y="4761550"/>
              <a:ext cx="56932" cy="67125"/>
            </a:xfrm>
            <a:custGeom>
              <a:rect b="b" l="l" r="r" t="t"/>
              <a:pathLst>
                <a:path extrusionOk="0" h="731" w="620">
                  <a:moveTo>
                    <a:pt x="120" y="1"/>
                  </a:moveTo>
                  <a:cubicBezTo>
                    <a:pt x="60" y="1"/>
                    <a:pt x="10" y="51"/>
                    <a:pt x="1" y="101"/>
                  </a:cubicBezTo>
                  <a:lnTo>
                    <a:pt x="1" y="111"/>
                  </a:lnTo>
                  <a:lnTo>
                    <a:pt x="1" y="131"/>
                  </a:lnTo>
                  <a:lnTo>
                    <a:pt x="1" y="161"/>
                  </a:lnTo>
                  <a:lnTo>
                    <a:pt x="10" y="320"/>
                  </a:lnTo>
                  <a:cubicBezTo>
                    <a:pt x="10" y="351"/>
                    <a:pt x="10" y="400"/>
                    <a:pt x="30" y="460"/>
                  </a:cubicBezTo>
                  <a:cubicBezTo>
                    <a:pt x="50" y="520"/>
                    <a:pt x="90" y="570"/>
                    <a:pt x="140" y="610"/>
                  </a:cubicBezTo>
                  <a:cubicBezTo>
                    <a:pt x="180" y="640"/>
                    <a:pt x="250" y="670"/>
                    <a:pt x="320" y="690"/>
                  </a:cubicBezTo>
                  <a:cubicBezTo>
                    <a:pt x="360" y="700"/>
                    <a:pt x="389" y="710"/>
                    <a:pt x="429" y="720"/>
                  </a:cubicBezTo>
                  <a:cubicBezTo>
                    <a:pt x="460" y="720"/>
                    <a:pt x="489" y="730"/>
                    <a:pt x="520" y="730"/>
                  </a:cubicBezTo>
                  <a:lnTo>
                    <a:pt x="569" y="730"/>
                  </a:lnTo>
                  <a:lnTo>
                    <a:pt x="529" y="690"/>
                  </a:lnTo>
                  <a:cubicBezTo>
                    <a:pt x="509" y="660"/>
                    <a:pt x="489" y="630"/>
                    <a:pt x="480" y="590"/>
                  </a:cubicBezTo>
                  <a:cubicBezTo>
                    <a:pt x="460" y="550"/>
                    <a:pt x="460" y="511"/>
                    <a:pt x="460" y="480"/>
                  </a:cubicBezTo>
                  <a:cubicBezTo>
                    <a:pt x="429" y="471"/>
                    <a:pt x="409" y="471"/>
                    <a:pt x="389" y="460"/>
                  </a:cubicBezTo>
                  <a:cubicBezTo>
                    <a:pt x="330" y="451"/>
                    <a:pt x="300" y="431"/>
                    <a:pt x="280" y="420"/>
                  </a:cubicBezTo>
                  <a:cubicBezTo>
                    <a:pt x="270" y="411"/>
                    <a:pt x="260" y="400"/>
                    <a:pt x="260" y="380"/>
                  </a:cubicBezTo>
                  <a:cubicBezTo>
                    <a:pt x="250" y="360"/>
                    <a:pt x="250" y="331"/>
                    <a:pt x="240" y="311"/>
                  </a:cubicBezTo>
                  <a:lnTo>
                    <a:pt x="240" y="261"/>
                  </a:lnTo>
                  <a:lnTo>
                    <a:pt x="280" y="261"/>
                  </a:lnTo>
                  <a:cubicBezTo>
                    <a:pt x="310" y="261"/>
                    <a:pt x="330" y="271"/>
                    <a:pt x="360" y="281"/>
                  </a:cubicBezTo>
                  <a:cubicBezTo>
                    <a:pt x="409" y="291"/>
                    <a:pt x="429" y="300"/>
                    <a:pt x="449" y="311"/>
                  </a:cubicBezTo>
                  <a:lnTo>
                    <a:pt x="449" y="300"/>
                  </a:lnTo>
                  <a:lnTo>
                    <a:pt x="449" y="281"/>
                  </a:lnTo>
                  <a:lnTo>
                    <a:pt x="449" y="271"/>
                  </a:lnTo>
                  <a:lnTo>
                    <a:pt x="449" y="251"/>
                  </a:lnTo>
                  <a:lnTo>
                    <a:pt x="449" y="241"/>
                  </a:lnTo>
                  <a:cubicBezTo>
                    <a:pt x="460" y="221"/>
                    <a:pt x="469" y="191"/>
                    <a:pt x="489" y="171"/>
                  </a:cubicBezTo>
                  <a:cubicBezTo>
                    <a:pt x="509" y="151"/>
                    <a:pt x="540" y="141"/>
                    <a:pt x="569" y="141"/>
                  </a:cubicBezTo>
                  <a:lnTo>
                    <a:pt x="619" y="141"/>
                  </a:lnTo>
                  <a:cubicBezTo>
                    <a:pt x="619" y="141"/>
                    <a:pt x="619" y="131"/>
                    <a:pt x="609" y="131"/>
                  </a:cubicBezTo>
                  <a:cubicBezTo>
                    <a:pt x="560" y="91"/>
                    <a:pt x="500" y="71"/>
                    <a:pt x="420" y="41"/>
                  </a:cubicBezTo>
                  <a:cubicBezTo>
                    <a:pt x="389" y="41"/>
                    <a:pt x="350" y="31"/>
                    <a:pt x="320" y="21"/>
                  </a:cubicBezTo>
                  <a:cubicBezTo>
                    <a:pt x="280" y="21"/>
                    <a:pt x="250" y="11"/>
                    <a:pt x="220" y="11"/>
                  </a:cubicBezTo>
                  <a:lnTo>
                    <a:pt x="150" y="11"/>
                  </a:lnTo>
                  <a:lnTo>
                    <a:pt x="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4"/>
            <p:cNvSpPr/>
            <p:nvPr/>
          </p:nvSpPr>
          <p:spPr>
            <a:xfrm>
              <a:off x="8678752" y="4824911"/>
              <a:ext cx="13866" cy="10101"/>
            </a:xfrm>
            <a:custGeom>
              <a:rect b="b" l="l" r="r" t="t"/>
              <a:pathLst>
                <a:path extrusionOk="0" h="110" w="151">
                  <a:moveTo>
                    <a:pt x="0" y="0"/>
                  </a:moveTo>
                  <a:lnTo>
                    <a:pt x="0" y="0"/>
                  </a:lnTo>
                  <a:cubicBezTo>
                    <a:pt x="20" y="20"/>
                    <a:pt x="31" y="40"/>
                    <a:pt x="51" y="50"/>
                  </a:cubicBezTo>
                  <a:lnTo>
                    <a:pt x="40" y="40"/>
                  </a:lnTo>
                  <a:lnTo>
                    <a:pt x="0" y="0"/>
                  </a:lnTo>
                  <a:close/>
                  <a:moveTo>
                    <a:pt x="51" y="50"/>
                  </a:moveTo>
                  <a:cubicBezTo>
                    <a:pt x="80" y="70"/>
                    <a:pt x="110" y="90"/>
                    <a:pt x="150" y="110"/>
                  </a:cubicBezTo>
                  <a:cubicBezTo>
                    <a:pt x="120" y="90"/>
                    <a:pt x="80" y="70"/>
                    <a:pt x="51" y="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4"/>
            <p:cNvSpPr/>
            <p:nvPr/>
          </p:nvSpPr>
          <p:spPr>
            <a:xfrm>
              <a:off x="8693352" y="4797363"/>
              <a:ext cx="19375" cy="20294"/>
            </a:xfrm>
            <a:custGeom>
              <a:rect b="b" l="l" r="r" t="t"/>
              <a:pathLst>
                <a:path extrusionOk="0" h="221" w="211">
                  <a:moveTo>
                    <a:pt x="1" y="1"/>
                  </a:moveTo>
                  <a:lnTo>
                    <a:pt x="1" y="50"/>
                  </a:lnTo>
                  <a:cubicBezTo>
                    <a:pt x="11" y="81"/>
                    <a:pt x="11" y="110"/>
                    <a:pt x="11" y="130"/>
                  </a:cubicBezTo>
                  <a:lnTo>
                    <a:pt x="41" y="160"/>
                  </a:lnTo>
                  <a:cubicBezTo>
                    <a:pt x="51" y="170"/>
                    <a:pt x="81" y="190"/>
                    <a:pt x="141" y="210"/>
                  </a:cubicBezTo>
                  <a:cubicBezTo>
                    <a:pt x="171" y="210"/>
                    <a:pt x="191" y="220"/>
                    <a:pt x="211" y="220"/>
                  </a:cubicBezTo>
                  <a:lnTo>
                    <a:pt x="211" y="190"/>
                  </a:lnTo>
                  <a:lnTo>
                    <a:pt x="211" y="61"/>
                  </a:lnTo>
                  <a:cubicBezTo>
                    <a:pt x="191" y="50"/>
                    <a:pt x="171" y="30"/>
                    <a:pt x="121" y="21"/>
                  </a:cubicBezTo>
                  <a:cubicBezTo>
                    <a:pt x="101" y="10"/>
                    <a:pt x="71" y="10"/>
                    <a:pt x="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4"/>
            <p:cNvSpPr/>
            <p:nvPr/>
          </p:nvSpPr>
          <p:spPr>
            <a:xfrm>
              <a:off x="8671405" y="4774406"/>
              <a:ext cx="56932" cy="67033"/>
            </a:xfrm>
            <a:custGeom>
              <a:rect b="b" l="l" r="r" t="t"/>
              <a:pathLst>
                <a:path extrusionOk="0" h="730" w="620">
                  <a:moveTo>
                    <a:pt x="120" y="1"/>
                  </a:moveTo>
                  <a:cubicBezTo>
                    <a:pt x="91" y="1"/>
                    <a:pt x="60" y="11"/>
                    <a:pt x="40" y="31"/>
                  </a:cubicBezTo>
                  <a:cubicBezTo>
                    <a:pt x="20" y="51"/>
                    <a:pt x="11" y="81"/>
                    <a:pt x="0" y="101"/>
                  </a:cubicBezTo>
                  <a:lnTo>
                    <a:pt x="0" y="111"/>
                  </a:lnTo>
                  <a:lnTo>
                    <a:pt x="0" y="131"/>
                  </a:lnTo>
                  <a:lnTo>
                    <a:pt x="0" y="141"/>
                  </a:lnTo>
                  <a:lnTo>
                    <a:pt x="0" y="160"/>
                  </a:lnTo>
                  <a:lnTo>
                    <a:pt x="0" y="311"/>
                  </a:lnTo>
                  <a:cubicBezTo>
                    <a:pt x="11" y="340"/>
                    <a:pt x="11" y="390"/>
                    <a:pt x="31" y="450"/>
                  </a:cubicBezTo>
                  <a:cubicBezTo>
                    <a:pt x="40" y="490"/>
                    <a:pt x="60" y="520"/>
                    <a:pt x="80" y="550"/>
                  </a:cubicBezTo>
                  <a:cubicBezTo>
                    <a:pt x="100" y="570"/>
                    <a:pt x="111" y="590"/>
                    <a:pt x="131" y="600"/>
                  </a:cubicBezTo>
                  <a:cubicBezTo>
                    <a:pt x="160" y="620"/>
                    <a:pt x="190" y="640"/>
                    <a:pt x="230" y="660"/>
                  </a:cubicBezTo>
                  <a:lnTo>
                    <a:pt x="320" y="690"/>
                  </a:lnTo>
                  <a:cubicBezTo>
                    <a:pt x="350" y="700"/>
                    <a:pt x="390" y="700"/>
                    <a:pt x="420" y="710"/>
                  </a:cubicBezTo>
                  <a:cubicBezTo>
                    <a:pt x="460" y="720"/>
                    <a:pt x="490" y="720"/>
                    <a:pt x="519" y="720"/>
                  </a:cubicBezTo>
                  <a:cubicBezTo>
                    <a:pt x="530" y="730"/>
                    <a:pt x="550" y="730"/>
                    <a:pt x="570" y="730"/>
                  </a:cubicBezTo>
                  <a:cubicBezTo>
                    <a:pt x="519" y="690"/>
                    <a:pt x="490" y="640"/>
                    <a:pt x="470" y="580"/>
                  </a:cubicBezTo>
                  <a:cubicBezTo>
                    <a:pt x="460" y="540"/>
                    <a:pt x="460" y="500"/>
                    <a:pt x="450" y="470"/>
                  </a:cubicBezTo>
                  <a:cubicBezTo>
                    <a:pt x="430" y="470"/>
                    <a:pt x="410" y="460"/>
                    <a:pt x="380" y="460"/>
                  </a:cubicBezTo>
                  <a:cubicBezTo>
                    <a:pt x="320" y="440"/>
                    <a:pt x="290" y="420"/>
                    <a:pt x="280" y="410"/>
                  </a:cubicBezTo>
                  <a:lnTo>
                    <a:pt x="250" y="380"/>
                  </a:lnTo>
                  <a:cubicBezTo>
                    <a:pt x="250" y="360"/>
                    <a:pt x="250" y="331"/>
                    <a:pt x="240" y="300"/>
                  </a:cubicBezTo>
                  <a:lnTo>
                    <a:pt x="240" y="251"/>
                  </a:lnTo>
                  <a:lnTo>
                    <a:pt x="280" y="251"/>
                  </a:lnTo>
                  <a:cubicBezTo>
                    <a:pt x="310" y="260"/>
                    <a:pt x="340" y="260"/>
                    <a:pt x="360" y="271"/>
                  </a:cubicBezTo>
                  <a:cubicBezTo>
                    <a:pt x="410" y="280"/>
                    <a:pt x="430" y="300"/>
                    <a:pt x="450" y="311"/>
                  </a:cubicBezTo>
                  <a:lnTo>
                    <a:pt x="450" y="280"/>
                  </a:lnTo>
                  <a:lnTo>
                    <a:pt x="450" y="260"/>
                  </a:lnTo>
                  <a:lnTo>
                    <a:pt x="450" y="240"/>
                  </a:lnTo>
                  <a:lnTo>
                    <a:pt x="450" y="231"/>
                  </a:lnTo>
                  <a:cubicBezTo>
                    <a:pt x="470" y="180"/>
                    <a:pt x="510" y="131"/>
                    <a:pt x="570" y="131"/>
                  </a:cubicBezTo>
                  <a:lnTo>
                    <a:pt x="599" y="131"/>
                  </a:lnTo>
                  <a:lnTo>
                    <a:pt x="619" y="141"/>
                  </a:lnTo>
                  <a:cubicBezTo>
                    <a:pt x="619" y="131"/>
                    <a:pt x="619" y="131"/>
                    <a:pt x="610" y="131"/>
                  </a:cubicBezTo>
                  <a:cubicBezTo>
                    <a:pt x="570" y="91"/>
                    <a:pt x="499" y="61"/>
                    <a:pt x="420" y="41"/>
                  </a:cubicBezTo>
                  <a:cubicBezTo>
                    <a:pt x="390" y="31"/>
                    <a:pt x="360" y="21"/>
                    <a:pt x="320" y="21"/>
                  </a:cubicBezTo>
                  <a:cubicBezTo>
                    <a:pt x="290" y="11"/>
                    <a:pt x="250" y="11"/>
                    <a:pt x="230" y="11"/>
                  </a:cubicBezTo>
                  <a:cubicBezTo>
                    <a:pt x="210" y="1"/>
                    <a:pt x="190" y="1"/>
                    <a:pt x="1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4"/>
            <p:cNvSpPr/>
            <p:nvPr/>
          </p:nvSpPr>
          <p:spPr>
            <a:xfrm>
              <a:off x="8751203" y="4790935"/>
              <a:ext cx="17447" cy="7438"/>
            </a:xfrm>
            <a:custGeom>
              <a:rect b="b" l="l" r="r" t="t"/>
              <a:pathLst>
                <a:path extrusionOk="0" h="81" w="190">
                  <a:moveTo>
                    <a:pt x="0" y="0"/>
                  </a:moveTo>
                  <a:lnTo>
                    <a:pt x="0" y="0"/>
                  </a:lnTo>
                  <a:cubicBezTo>
                    <a:pt x="68" y="17"/>
                    <a:pt x="121" y="42"/>
                    <a:pt x="166" y="67"/>
                  </a:cubicBezTo>
                  <a:lnTo>
                    <a:pt x="166" y="67"/>
                  </a:lnTo>
                  <a:lnTo>
                    <a:pt x="160" y="60"/>
                  </a:lnTo>
                  <a:cubicBezTo>
                    <a:pt x="120" y="40"/>
                    <a:pt x="70" y="11"/>
                    <a:pt x="0" y="0"/>
                  </a:cubicBezTo>
                  <a:close/>
                  <a:moveTo>
                    <a:pt x="166" y="67"/>
                  </a:moveTo>
                  <a:lnTo>
                    <a:pt x="170" y="71"/>
                  </a:lnTo>
                  <a:cubicBezTo>
                    <a:pt x="170" y="71"/>
                    <a:pt x="180" y="80"/>
                    <a:pt x="190" y="80"/>
                  </a:cubicBezTo>
                  <a:cubicBezTo>
                    <a:pt x="182" y="76"/>
                    <a:pt x="174" y="71"/>
                    <a:pt x="166" y="6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4"/>
            <p:cNvSpPr/>
            <p:nvPr/>
          </p:nvSpPr>
          <p:spPr>
            <a:xfrm>
              <a:off x="8734674" y="4809300"/>
              <a:ext cx="19284" cy="21212"/>
            </a:xfrm>
            <a:custGeom>
              <a:rect b="b" l="l" r="r" t="t"/>
              <a:pathLst>
                <a:path extrusionOk="0" h="231" w="210">
                  <a:moveTo>
                    <a:pt x="1" y="0"/>
                  </a:moveTo>
                  <a:lnTo>
                    <a:pt x="1" y="60"/>
                  </a:lnTo>
                  <a:cubicBezTo>
                    <a:pt x="1" y="80"/>
                    <a:pt x="1" y="110"/>
                    <a:pt x="10" y="130"/>
                  </a:cubicBezTo>
                  <a:cubicBezTo>
                    <a:pt x="21" y="150"/>
                    <a:pt x="21" y="160"/>
                    <a:pt x="40" y="170"/>
                  </a:cubicBezTo>
                  <a:cubicBezTo>
                    <a:pt x="50" y="180"/>
                    <a:pt x="80" y="200"/>
                    <a:pt x="140" y="210"/>
                  </a:cubicBezTo>
                  <a:cubicBezTo>
                    <a:pt x="160" y="220"/>
                    <a:pt x="190" y="220"/>
                    <a:pt x="210" y="230"/>
                  </a:cubicBezTo>
                  <a:lnTo>
                    <a:pt x="210" y="200"/>
                  </a:lnTo>
                  <a:lnTo>
                    <a:pt x="210" y="60"/>
                  </a:lnTo>
                  <a:cubicBezTo>
                    <a:pt x="190" y="50"/>
                    <a:pt x="160" y="40"/>
                    <a:pt x="120" y="30"/>
                  </a:cubicBezTo>
                  <a:cubicBezTo>
                    <a:pt x="100" y="20"/>
                    <a:pt x="70" y="10"/>
                    <a:pt x="40" y="10"/>
                  </a:cubicBezTo>
                  <a:cubicBezTo>
                    <a:pt x="30" y="10"/>
                    <a:pt x="10" y="1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4"/>
            <p:cNvSpPr/>
            <p:nvPr/>
          </p:nvSpPr>
          <p:spPr>
            <a:xfrm>
              <a:off x="8712635" y="4786343"/>
              <a:ext cx="56932" cy="67033"/>
            </a:xfrm>
            <a:custGeom>
              <a:rect b="b" l="l" r="r" t="t"/>
              <a:pathLst>
                <a:path extrusionOk="0" h="730" w="620">
                  <a:moveTo>
                    <a:pt x="121" y="1"/>
                  </a:moveTo>
                  <a:cubicBezTo>
                    <a:pt x="61" y="1"/>
                    <a:pt x="21" y="50"/>
                    <a:pt x="1" y="101"/>
                  </a:cubicBezTo>
                  <a:lnTo>
                    <a:pt x="1" y="110"/>
                  </a:lnTo>
                  <a:lnTo>
                    <a:pt x="1" y="130"/>
                  </a:lnTo>
                  <a:lnTo>
                    <a:pt x="1" y="150"/>
                  </a:lnTo>
                  <a:lnTo>
                    <a:pt x="1" y="310"/>
                  </a:lnTo>
                  <a:cubicBezTo>
                    <a:pt x="1" y="350"/>
                    <a:pt x="11" y="400"/>
                    <a:pt x="21" y="450"/>
                  </a:cubicBezTo>
                  <a:cubicBezTo>
                    <a:pt x="41" y="520"/>
                    <a:pt x="81" y="570"/>
                    <a:pt x="130" y="609"/>
                  </a:cubicBezTo>
                  <a:cubicBezTo>
                    <a:pt x="181" y="640"/>
                    <a:pt x="241" y="669"/>
                    <a:pt x="320" y="689"/>
                  </a:cubicBezTo>
                  <a:cubicBezTo>
                    <a:pt x="350" y="700"/>
                    <a:pt x="380" y="709"/>
                    <a:pt x="420" y="720"/>
                  </a:cubicBezTo>
                  <a:cubicBezTo>
                    <a:pt x="450" y="720"/>
                    <a:pt x="490" y="729"/>
                    <a:pt x="510" y="729"/>
                  </a:cubicBezTo>
                  <a:lnTo>
                    <a:pt x="570" y="729"/>
                  </a:lnTo>
                  <a:cubicBezTo>
                    <a:pt x="520" y="700"/>
                    <a:pt x="490" y="649"/>
                    <a:pt x="470" y="590"/>
                  </a:cubicBezTo>
                  <a:cubicBezTo>
                    <a:pt x="460" y="550"/>
                    <a:pt x="450" y="510"/>
                    <a:pt x="450" y="480"/>
                  </a:cubicBezTo>
                  <a:cubicBezTo>
                    <a:pt x="430" y="470"/>
                    <a:pt x="400" y="470"/>
                    <a:pt x="380" y="460"/>
                  </a:cubicBezTo>
                  <a:cubicBezTo>
                    <a:pt x="320" y="450"/>
                    <a:pt x="290" y="430"/>
                    <a:pt x="280" y="420"/>
                  </a:cubicBezTo>
                  <a:cubicBezTo>
                    <a:pt x="261" y="410"/>
                    <a:pt x="261" y="400"/>
                    <a:pt x="250" y="380"/>
                  </a:cubicBezTo>
                  <a:cubicBezTo>
                    <a:pt x="241" y="360"/>
                    <a:pt x="241" y="330"/>
                    <a:pt x="241" y="310"/>
                  </a:cubicBezTo>
                  <a:lnTo>
                    <a:pt x="241" y="250"/>
                  </a:lnTo>
                  <a:cubicBezTo>
                    <a:pt x="250" y="260"/>
                    <a:pt x="270" y="260"/>
                    <a:pt x="280" y="260"/>
                  </a:cubicBezTo>
                  <a:cubicBezTo>
                    <a:pt x="310" y="260"/>
                    <a:pt x="340" y="270"/>
                    <a:pt x="360" y="280"/>
                  </a:cubicBezTo>
                  <a:cubicBezTo>
                    <a:pt x="400" y="290"/>
                    <a:pt x="430" y="300"/>
                    <a:pt x="450" y="310"/>
                  </a:cubicBezTo>
                  <a:lnTo>
                    <a:pt x="450" y="290"/>
                  </a:lnTo>
                  <a:lnTo>
                    <a:pt x="450" y="260"/>
                  </a:lnTo>
                  <a:lnTo>
                    <a:pt x="450" y="250"/>
                  </a:lnTo>
                  <a:lnTo>
                    <a:pt x="450" y="230"/>
                  </a:lnTo>
                  <a:cubicBezTo>
                    <a:pt x="460" y="181"/>
                    <a:pt x="510" y="141"/>
                    <a:pt x="570" y="141"/>
                  </a:cubicBezTo>
                  <a:lnTo>
                    <a:pt x="620" y="141"/>
                  </a:lnTo>
                  <a:cubicBezTo>
                    <a:pt x="620" y="141"/>
                    <a:pt x="610" y="141"/>
                    <a:pt x="610" y="130"/>
                  </a:cubicBezTo>
                  <a:cubicBezTo>
                    <a:pt x="560" y="101"/>
                    <a:pt x="500" y="70"/>
                    <a:pt x="420" y="50"/>
                  </a:cubicBezTo>
                  <a:cubicBezTo>
                    <a:pt x="390" y="41"/>
                    <a:pt x="360" y="30"/>
                    <a:pt x="320" y="21"/>
                  </a:cubicBezTo>
                  <a:cubicBezTo>
                    <a:pt x="290" y="21"/>
                    <a:pt x="250" y="11"/>
                    <a:pt x="230" y="11"/>
                  </a:cubicBezTo>
                  <a:lnTo>
                    <a:pt x="170" y="11"/>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4"/>
            <p:cNvSpPr/>
            <p:nvPr/>
          </p:nvSpPr>
          <p:spPr>
            <a:xfrm>
              <a:off x="8764885" y="4799199"/>
              <a:ext cx="45087" cy="12029"/>
            </a:xfrm>
            <a:custGeom>
              <a:rect b="b" l="l" r="r" t="t"/>
              <a:pathLst>
                <a:path extrusionOk="0" h="131" w="491">
                  <a:moveTo>
                    <a:pt x="350" y="61"/>
                  </a:moveTo>
                  <a:cubicBezTo>
                    <a:pt x="410" y="81"/>
                    <a:pt x="450" y="101"/>
                    <a:pt x="490" y="130"/>
                  </a:cubicBezTo>
                  <a:cubicBezTo>
                    <a:pt x="450" y="101"/>
                    <a:pt x="410" y="81"/>
                    <a:pt x="350" y="61"/>
                  </a:cubicBezTo>
                  <a:close/>
                  <a:moveTo>
                    <a:pt x="200" y="21"/>
                  </a:moveTo>
                  <a:cubicBezTo>
                    <a:pt x="211" y="21"/>
                    <a:pt x="220" y="21"/>
                    <a:pt x="231" y="30"/>
                  </a:cubicBezTo>
                  <a:cubicBezTo>
                    <a:pt x="220" y="21"/>
                    <a:pt x="211" y="21"/>
                    <a:pt x="200" y="21"/>
                  </a:cubicBezTo>
                  <a:close/>
                  <a:moveTo>
                    <a:pt x="1" y="1"/>
                  </a:moveTo>
                  <a:lnTo>
                    <a:pt x="1" y="1"/>
                  </a:lnTo>
                  <a:lnTo>
                    <a:pt x="1" y="1"/>
                  </a:lnTo>
                  <a:lnTo>
                    <a:pt x="11" y="1"/>
                  </a:lnTo>
                  <a:lnTo>
                    <a:pt x="41" y="1"/>
                  </a:lnTo>
                  <a:lnTo>
                    <a:pt x="11" y="1"/>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4"/>
            <p:cNvSpPr/>
            <p:nvPr/>
          </p:nvSpPr>
          <p:spPr>
            <a:xfrm>
              <a:off x="8775904" y="4822064"/>
              <a:ext cx="19375" cy="20294"/>
            </a:xfrm>
            <a:custGeom>
              <a:rect b="b" l="l" r="r" t="t"/>
              <a:pathLst>
                <a:path extrusionOk="0" h="221" w="211">
                  <a:moveTo>
                    <a:pt x="0" y="1"/>
                  </a:moveTo>
                  <a:lnTo>
                    <a:pt x="0" y="61"/>
                  </a:lnTo>
                  <a:cubicBezTo>
                    <a:pt x="0" y="91"/>
                    <a:pt x="0" y="111"/>
                    <a:pt x="11" y="131"/>
                  </a:cubicBezTo>
                  <a:cubicBezTo>
                    <a:pt x="11" y="141"/>
                    <a:pt x="20" y="151"/>
                    <a:pt x="40" y="161"/>
                  </a:cubicBezTo>
                  <a:cubicBezTo>
                    <a:pt x="51" y="171"/>
                    <a:pt x="80" y="191"/>
                    <a:pt x="140" y="211"/>
                  </a:cubicBezTo>
                  <a:cubicBezTo>
                    <a:pt x="160" y="211"/>
                    <a:pt x="190" y="220"/>
                    <a:pt x="210" y="220"/>
                  </a:cubicBezTo>
                  <a:lnTo>
                    <a:pt x="210" y="201"/>
                  </a:lnTo>
                  <a:lnTo>
                    <a:pt x="200" y="61"/>
                  </a:lnTo>
                  <a:cubicBezTo>
                    <a:pt x="190" y="51"/>
                    <a:pt x="160" y="31"/>
                    <a:pt x="120" y="21"/>
                  </a:cubicBezTo>
                  <a:cubicBezTo>
                    <a:pt x="91" y="21"/>
                    <a:pt x="60" y="11"/>
                    <a:pt x="40" y="11"/>
                  </a:cubicBezTo>
                  <a:cubicBezTo>
                    <a:pt x="31" y="1"/>
                    <a:pt x="1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4"/>
            <p:cNvSpPr/>
            <p:nvPr/>
          </p:nvSpPr>
          <p:spPr>
            <a:xfrm>
              <a:off x="8753866" y="4799199"/>
              <a:ext cx="56932" cy="67033"/>
            </a:xfrm>
            <a:custGeom>
              <a:rect b="b" l="l" r="r" t="t"/>
              <a:pathLst>
                <a:path extrusionOk="0" h="730" w="620">
                  <a:moveTo>
                    <a:pt x="121" y="1"/>
                  </a:moveTo>
                  <a:cubicBezTo>
                    <a:pt x="61" y="1"/>
                    <a:pt x="11" y="41"/>
                    <a:pt x="1" y="90"/>
                  </a:cubicBezTo>
                  <a:lnTo>
                    <a:pt x="1" y="110"/>
                  </a:lnTo>
                  <a:lnTo>
                    <a:pt x="1" y="120"/>
                  </a:lnTo>
                  <a:lnTo>
                    <a:pt x="1" y="150"/>
                  </a:lnTo>
                  <a:lnTo>
                    <a:pt x="1" y="310"/>
                  </a:lnTo>
                  <a:cubicBezTo>
                    <a:pt x="1" y="340"/>
                    <a:pt x="1" y="400"/>
                    <a:pt x="21" y="450"/>
                  </a:cubicBezTo>
                  <a:cubicBezTo>
                    <a:pt x="41" y="509"/>
                    <a:pt x="71" y="560"/>
                    <a:pt x="121" y="589"/>
                  </a:cubicBezTo>
                  <a:cubicBezTo>
                    <a:pt x="121" y="600"/>
                    <a:pt x="121" y="600"/>
                    <a:pt x="131" y="600"/>
                  </a:cubicBezTo>
                  <a:cubicBezTo>
                    <a:pt x="180" y="640"/>
                    <a:pt x="240" y="669"/>
                    <a:pt x="320" y="689"/>
                  </a:cubicBezTo>
                  <a:cubicBezTo>
                    <a:pt x="351" y="699"/>
                    <a:pt x="391" y="709"/>
                    <a:pt x="420" y="709"/>
                  </a:cubicBezTo>
                  <a:cubicBezTo>
                    <a:pt x="450" y="719"/>
                    <a:pt x="490" y="719"/>
                    <a:pt x="520" y="719"/>
                  </a:cubicBezTo>
                  <a:cubicBezTo>
                    <a:pt x="540" y="729"/>
                    <a:pt x="550" y="729"/>
                    <a:pt x="570" y="729"/>
                  </a:cubicBezTo>
                  <a:cubicBezTo>
                    <a:pt x="520" y="689"/>
                    <a:pt x="490" y="640"/>
                    <a:pt x="470" y="589"/>
                  </a:cubicBezTo>
                  <a:cubicBezTo>
                    <a:pt x="460" y="549"/>
                    <a:pt x="450" y="520"/>
                    <a:pt x="450" y="469"/>
                  </a:cubicBezTo>
                  <a:cubicBezTo>
                    <a:pt x="430" y="469"/>
                    <a:pt x="400" y="460"/>
                    <a:pt x="380" y="460"/>
                  </a:cubicBezTo>
                  <a:cubicBezTo>
                    <a:pt x="320" y="440"/>
                    <a:pt x="291" y="420"/>
                    <a:pt x="280" y="410"/>
                  </a:cubicBezTo>
                  <a:cubicBezTo>
                    <a:pt x="260" y="400"/>
                    <a:pt x="251" y="390"/>
                    <a:pt x="251" y="380"/>
                  </a:cubicBezTo>
                  <a:cubicBezTo>
                    <a:pt x="240" y="360"/>
                    <a:pt x="240" y="340"/>
                    <a:pt x="240" y="310"/>
                  </a:cubicBezTo>
                  <a:lnTo>
                    <a:pt x="240" y="250"/>
                  </a:lnTo>
                  <a:cubicBezTo>
                    <a:pt x="251" y="250"/>
                    <a:pt x="271" y="250"/>
                    <a:pt x="280" y="260"/>
                  </a:cubicBezTo>
                  <a:cubicBezTo>
                    <a:pt x="300" y="260"/>
                    <a:pt x="331" y="270"/>
                    <a:pt x="360" y="270"/>
                  </a:cubicBezTo>
                  <a:cubicBezTo>
                    <a:pt x="400" y="280"/>
                    <a:pt x="430" y="300"/>
                    <a:pt x="440" y="310"/>
                  </a:cubicBezTo>
                  <a:lnTo>
                    <a:pt x="440" y="280"/>
                  </a:lnTo>
                  <a:lnTo>
                    <a:pt x="440" y="260"/>
                  </a:lnTo>
                  <a:cubicBezTo>
                    <a:pt x="440" y="250"/>
                    <a:pt x="440" y="250"/>
                    <a:pt x="450" y="240"/>
                  </a:cubicBezTo>
                  <a:lnTo>
                    <a:pt x="450" y="230"/>
                  </a:lnTo>
                  <a:cubicBezTo>
                    <a:pt x="460" y="180"/>
                    <a:pt x="510" y="130"/>
                    <a:pt x="560" y="130"/>
                  </a:cubicBezTo>
                  <a:lnTo>
                    <a:pt x="580" y="130"/>
                  </a:lnTo>
                  <a:lnTo>
                    <a:pt x="610" y="140"/>
                  </a:lnTo>
                  <a:lnTo>
                    <a:pt x="620" y="140"/>
                  </a:lnTo>
                  <a:lnTo>
                    <a:pt x="610" y="130"/>
                  </a:lnTo>
                  <a:cubicBezTo>
                    <a:pt x="570" y="101"/>
                    <a:pt x="530" y="81"/>
                    <a:pt x="470" y="61"/>
                  </a:cubicBezTo>
                  <a:cubicBezTo>
                    <a:pt x="460" y="50"/>
                    <a:pt x="440" y="50"/>
                    <a:pt x="420" y="41"/>
                  </a:cubicBezTo>
                  <a:cubicBezTo>
                    <a:pt x="400" y="41"/>
                    <a:pt x="371" y="30"/>
                    <a:pt x="351" y="30"/>
                  </a:cubicBezTo>
                  <a:cubicBezTo>
                    <a:pt x="340" y="21"/>
                    <a:pt x="331" y="21"/>
                    <a:pt x="320" y="21"/>
                  </a:cubicBezTo>
                  <a:cubicBezTo>
                    <a:pt x="280" y="10"/>
                    <a:pt x="251" y="10"/>
                    <a:pt x="220" y="10"/>
                  </a:cubicBezTo>
                  <a:cubicBezTo>
                    <a:pt x="200" y="1"/>
                    <a:pt x="191" y="1"/>
                    <a:pt x="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4"/>
            <p:cNvSpPr/>
            <p:nvPr/>
          </p:nvSpPr>
          <p:spPr>
            <a:xfrm>
              <a:off x="8806207" y="4811137"/>
              <a:ext cx="44903" cy="12856"/>
            </a:xfrm>
            <a:custGeom>
              <a:rect b="b" l="l" r="r" t="t"/>
              <a:pathLst>
                <a:path extrusionOk="0" h="140" w="489">
                  <a:moveTo>
                    <a:pt x="400" y="80"/>
                  </a:moveTo>
                  <a:cubicBezTo>
                    <a:pt x="429" y="100"/>
                    <a:pt x="459" y="110"/>
                    <a:pt x="479" y="130"/>
                  </a:cubicBezTo>
                  <a:cubicBezTo>
                    <a:pt x="489" y="130"/>
                    <a:pt x="489" y="140"/>
                    <a:pt x="489" y="140"/>
                  </a:cubicBezTo>
                  <a:lnTo>
                    <a:pt x="489" y="140"/>
                  </a:lnTo>
                  <a:cubicBezTo>
                    <a:pt x="489" y="140"/>
                    <a:pt x="489" y="130"/>
                    <a:pt x="479" y="130"/>
                  </a:cubicBezTo>
                  <a:cubicBezTo>
                    <a:pt x="459" y="110"/>
                    <a:pt x="429" y="100"/>
                    <a:pt x="400" y="80"/>
                  </a:cubicBezTo>
                  <a:close/>
                  <a:moveTo>
                    <a:pt x="400" y="80"/>
                  </a:moveTo>
                  <a:lnTo>
                    <a:pt x="400" y="80"/>
                  </a:lnTo>
                  <a:lnTo>
                    <a:pt x="400" y="80"/>
                  </a:lnTo>
                  <a:close/>
                  <a:moveTo>
                    <a:pt x="189" y="20"/>
                  </a:moveTo>
                  <a:cubicBezTo>
                    <a:pt x="209" y="30"/>
                    <a:pt x="220" y="30"/>
                    <a:pt x="240" y="30"/>
                  </a:cubicBezTo>
                  <a:cubicBezTo>
                    <a:pt x="220" y="30"/>
                    <a:pt x="209" y="30"/>
                    <a:pt x="189" y="20"/>
                  </a:cubicBezTo>
                  <a:close/>
                  <a:moveTo>
                    <a:pt x="0" y="0"/>
                  </a:moveTo>
                  <a:lnTo>
                    <a:pt x="0" y="0"/>
                  </a:lnTo>
                  <a:lnTo>
                    <a:pt x="0" y="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4"/>
            <p:cNvSpPr/>
            <p:nvPr/>
          </p:nvSpPr>
          <p:spPr>
            <a:xfrm>
              <a:off x="8817134" y="4834093"/>
              <a:ext cx="19375" cy="21120"/>
            </a:xfrm>
            <a:custGeom>
              <a:rect b="b" l="l" r="r" t="t"/>
              <a:pathLst>
                <a:path extrusionOk="0" h="230" w="211">
                  <a:moveTo>
                    <a:pt x="1" y="0"/>
                  </a:moveTo>
                  <a:lnTo>
                    <a:pt x="1" y="60"/>
                  </a:lnTo>
                  <a:cubicBezTo>
                    <a:pt x="1" y="89"/>
                    <a:pt x="1" y="109"/>
                    <a:pt x="11" y="129"/>
                  </a:cubicBezTo>
                  <a:cubicBezTo>
                    <a:pt x="11" y="140"/>
                    <a:pt x="21" y="160"/>
                    <a:pt x="41" y="169"/>
                  </a:cubicBezTo>
                  <a:cubicBezTo>
                    <a:pt x="51" y="180"/>
                    <a:pt x="81" y="200"/>
                    <a:pt x="141" y="209"/>
                  </a:cubicBezTo>
                  <a:cubicBezTo>
                    <a:pt x="161" y="220"/>
                    <a:pt x="190" y="220"/>
                    <a:pt x="210" y="229"/>
                  </a:cubicBezTo>
                  <a:lnTo>
                    <a:pt x="210" y="200"/>
                  </a:lnTo>
                  <a:lnTo>
                    <a:pt x="201" y="60"/>
                  </a:lnTo>
                  <a:cubicBezTo>
                    <a:pt x="190" y="50"/>
                    <a:pt x="161" y="40"/>
                    <a:pt x="110" y="30"/>
                  </a:cubicBezTo>
                  <a:cubicBezTo>
                    <a:pt x="90" y="20"/>
                    <a:pt x="61" y="10"/>
                    <a:pt x="31" y="10"/>
                  </a:cubicBezTo>
                  <a:cubicBezTo>
                    <a:pt x="21" y="10"/>
                    <a:pt x="11" y="1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4"/>
            <p:cNvSpPr/>
            <p:nvPr/>
          </p:nvSpPr>
          <p:spPr>
            <a:xfrm>
              <a:off x="8794269" y="4811137"/>
              <a:ext cx="56841" cy="67033"/>
            </a:xfrm>
            <a:custGeom>
              <a:rect b="b" l="l" r="r" t="t"/>
              <a:pathLst>
                <a:path extrusionOk="0" h="730" w="619">
                  <a:moveTo>
                    <a:pt x="120" y="0"/>
                  </a:moveTo>
                  <a:cubicBezTo>
                    <a:pt x="70" y="0"/>
                    <a:pt x="20" y="50"/>
                    <a:pt x="10" y="100"/>
                  </a:cubicBezTo>
                  <a:lnTo>
                    <a:pt x="10" y="110"/>
                  </a:lnTo>
                  <a:cubicBezTo>
                    <a:pt x="0" y="120"/>
                    <a:pt x="0" y="120"/>
                    <a:pt x="0" y="130"/>
                  </a:cubicBezTo>
                  <a:lnTo>
                    <a:pt x="0" y="150"/>
                  </a:lnTo>
                  <a:lnTo>
                    <a:pt x="10" y="320"/>
                  </a:lnTo>
                  <a:cubicBezTo>
                    <a:pt x="10" y="370"/>
                    <a:pt x="20" y="410"/>
                    <a:pt x="30" y="459"/>
                  </a:cubicBezTo>
                  <a:cubicBezTo>
                    <a:pt x="50" y="519"/>
                    <a:pt x="90" y="569"/>
                    <a:pt x="140" y="609"/>
                  </a:cubicBezTo>
                  <a:cubicBezTo>
                    <a:pt x="190" y="649"/>
                    <a:pt x="260" y="669"/>
                    <a:pt x="330" y="689"/>
                  </a:cubicBezTo>
                  <a:cubicBezTo>
                    <a:pt x="370" y="699"/>
                    <a:pt x="399" y="709"/>
                    <a:pt x="439" y="719"/>
                  </a:cubicBezTo>
                  <a:cubicBezTo>
                    <a:pt x="470" y="719"/>
                    <a:pt x="499" y="719"/>
                    <a:pt x="530" y="729"/>
                  </a:cubicBezTo>
                  <a:lnTo>
                    <a:pt x="589" y="729"/>
                  </a:lnTo>
                  <a:cubicBezTo>
                    <a:pt x="539" y="699"/>
                    <a:pt x="510" y="649"/>
                    <a:pt x="490" y="589"/>
                  </a:cubicBezTo>
                  <a:cubicBezTo>
                    <a:pt x="470" y="559"/>
                    <a:pt x="470" y="519"/>
                    <a:pt x="459" y="479"/>
                  </a:cubicBezTo>
                  <a:cubicBezTo>
                    <a:pt x="439" y="470"/>
                    <a:pt x="410" y="470"/>
                    <a:pt x="390" y="459"/>
                  </a:cubicBezTo>
                  <a:cubicBezTo>
                    <a:pt x="330" y="450"/>
                    <a:pt x="300" y="430"/>
                    <a:pt x="290" y="419"/>
                  </a:cubicBezTo>
                  <a:cubicBezTo>
                    <a:pt x="270" y="410"/>
                    <a:pt x="260" y="390"/>
                    <a:pt x="260" y="379"/>
                  </a:cubicBezTo>
                  <a:cubicBezTo>
                    <a:pt x="250" y="359"/>
                    <a:pt x="250" y="339"/>
                    <a:pt x="250" y="310"/>
                  </a:cubicBezTo>
                  <a:lnTo>
                    <a:pt x="250" y="250"/>
                  </a:lnTo>
                  <a:cubicBezTo>
                    <a:pt x="260" y="260"/>
                    <a:pt x="270" y="260"/>
                    <a:pt x="280" y="260"/>
                  </a:cubicBezTo>
                  <a:cubicBezTo>
                    <a:pt x="310" y="260"/>
                    <a:pt x="339" y="270"/>
                    <a:pt x="359" y="280"/>
                  </a:cubicBezTo>
                  <a:cubicBezTo>
                    <a:pt x="410" y="290"/>
                    <a:pt x="439" y="300"/>
                    <a:pt x="450" y="310"/>
                  </a:cubicBezTo>
                  <a:lnTo>
                    <a:pt x="450" y="290"/>
                  </a:lnTo>
                  <a:lnTo>
                    <a:pt x="450" y="260"/>
                  </a:lnTo>
                  <a:lnTo>
                    <a:pt x="450" y="240"/>
                  </a:lnTo>
                  <a:lnTo>
                    <a:pt x="450" y="230"/>
                  </a:lnTo>
                  <a:cubicBezTo>
                    <a:pt x="470" y="180"/>
                    <a:pt x="510" y="140"/>
                    <a:pt x="569" y="140"/>
                  </a:cubicBezTo>
                  <a:lnTo>
                    <a:pt x="619" y="140"/>
                  </a:lnTo>
                  <a:cubicBezTo>
                    <a:pt x="619" y="140"/>
                    <a:pt x="619" y="130"/>
                    <a:pt x="609" y="130"/>
                  </a:cubicBezTo>
                  <a:cubicBezTo>
                    <a:pt x="589" y="110"/>
                    <a:pt x="559" y="100"/>
                    <a:pt x="530" y="80"/>
                  </a:cubicBezTo>
                  <a:cubicBezTo>
                    <a:pt x="499" y="70"/>
                    <a:pt x="459" y="50"/>
                    <a:pt x="430" y="50"/>
                  </a:cubicBezTo>
                  <a:cubicBezTo>
                    <a:pt x="410" y="40"/>
                    <a:pt x="390" y="40"/>
                    <a:pt x="370" y="30"/>
                  </a:cubicBezTo>
                  <a:cubicBezTo>
                    <a:pt x="350" y="30"/>
                    <a:pt x="339" y="30"/>
                    <a:pt x="319" y="20"/>
                  </a:cubicBezTo>
                  <a:cubicBezTo>
                    <a:pt x="290" y="20"/>
                    <a:pt x="260" y="10"/>
                    <a:pt x="230" y="10"/>
                  </a:cubicBezTo>
                  <a:lnTo>
                    <a:pt x="170" y="10"/>
                  </a:lnTo>
                  <a:lnTo>
                    <a:pt x="1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4"/>
            <p:cNvSpPr/>
            <p:nvPr/>
          </p:nvSpPr>
          <p:spPr>
            <a:xfrm>
              <a:off x="8870301" y="4826747"/>
              <a:ext cx="3765" cy="918"/>
            </a:xfrm>
            <a:custGeom>
              <a:rect b="b" l="l" r="r" t="t"/>
              <a:pathLst>
                <a:path extrusionOk="0" h="10" w="41">
                  <a:moveTo>
                    <a:pt x="1" y="0"/>
                  </a:moveTo>
                  <a:cubicBezTo>
                    <a:pt x="21" y="0"/>
                    <a:pt x="31" y="0"/>
                    <a:pt x="41" y="10"/>
                  </a:cubicBezTo>
                  <a:cubicBezTo>
                    <a:pt x="31" y="0"/>
                    <a:pt x="21" y="0"/>
                    <a:pt x="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4"/>
            <p:cNvSpPr/>
            <p:nvPr/>
          </p:nvSpPr>
          <p:spPr>
            <a:xfrm>
              <a:off x="8858364" y="4846857"/>
              <a:ext cx="20294" cy="20294"/>
            </a:xfrm>
            <a:custGeom>
              <a:rect b="b" l="l" r="r" t="t"/>
              <a:pathLst>
                <a:path extrusionOk="0" h="221" w="221">
                  <a:moveTo>
                    <a:pt x="1" y="1"/>
                  </a:moveTo>
                  <a:lnTo>
                    <a:pt x="1" y="50"/>
                  </a:lnTo>
                  <a:cubicBezTo>
                    <a:pt x="1" y="81"/>
                    <a:pt x="1" y="101"/>
                    <a:pt x="11" y="121"/>
                  </a:cubicBezTo>
                  <a:cubicBezTo>
                    <a:pt x="21" y="130"/>
                    <a:pt x="31" y="150"/>
                    <a:pt x="41" y="161"/>
                  </a:cubicBezTo>
                  <a:cubicBezTo>
                    <a:pt x="61" y="170"/>
                    <a:pt x="91" y="190"/>
                    <a:pt x="151" y="200"/>
                  </a:cubicBezTo>
                  <a:cubicBezTo>
                    <a:pt x="171" y="210"/>
                    <a:pt x="191" y="210"/>
                    <a:pt x="220" y="220"/>
                  </a:cubicBezTo>
                  <a:cubicBezTo>
                    <a:pt x="220" y="210"/>
                    <a:pt x="220" y="200"/>
                    <a:pt x="211" y="200"/>
                  </a:cubicBezTo>
                  <a:lnTo>
                    <a:pt x="200" y="50"/>
                  </a:lnTo>
                  <a:cubicBezTo>
                    <a:pt x="191" y="41"/>
                    <a:pt x="161" y="30"/>
                    <a:pt x="111" y="21"/>
                  </a:cubicBezTo>
                  <a:cubicBezTo>
                    <a:pt x="91" y="10"/>
                    <a:pt x="61" y="10"/>
                    <a:pt x="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4"/>
            <p:cNvSpPr/>
            <p:nvPr/>
          </p:nvSpPr>
          <p:spPr>
            <a:xfrm>
              <a:off x="8835499" y="4823900"/>
              <a:ext cx="56932" cy="66115"/>
            </a:xfrm>
            <a:custGeom>
              <a:rect b="b" l="l" r="r" t="t"/>
              <a:pathLst>
                <a:path extrusionOk="0" h="720" w="620">
                  <a:moveTo>
                    <a:pt x="120" y="1"/>
                  </a:moveTo>
                  <a:cubicBezTo>
                    <a:pt x="61" y="1"/>
                    <a:pt x="21" y="41"/>
                    <a:pt x="1" y="91"/>
                  </a:cubicBezTo>
                  <a:lnTo>
                    <a:pt x="1" y="101"/>
                  </a:lnTo>
                  <a:lnTo>
                    <a:pt x="1" y="121"/>
                  </a:lnTo>
                  <a:lnTo>
                    <a:pt x="1" y="151"/>
                  </a:lnTo>
                  <a:lnTo>
                    <a:pt x="10" y="311"/>
                  </a:lnTo>
                  <a:cubicBezTo>
                    <a:pt x="10" y="371"/>
                    <a:pt x="21" y="411"/>
                    <a:pt x="41" y="450"/>
                  </a:cubicBezTo>
                  <a:cubicBezTo>
                    <a:pt x="61" y="510"/>
                    <a:pt x="100" y="560"/>
                    <a:pt x="150" y="600"/>
                  </a:cubicBezTo>
                  <a:cubicBezTo>
                    <a:pt x="200" y="640"/>
                    <a:pt x="260" y="670"/>
                    <a:pt x="340" y="690"/>
                  </a:cubicBezTo>
                  <a:cubicBezTo>
                    <a:pt x="380" y="690"/>
                    <a:pt x="410" y="700"/>
                    <a:pt x="449" y="710"/>
                  </a:cubicBezTo>
                  <a:cubicBezTo>
                    <a:pt x="480" y="710"/>
                    <a:pt x="520" y="720"/>
                    <a:pt x="540" y="720"/>
                  </a:cubicBezTo>
                  <a:lnTo>
                    <a:pt x="600" y="720"/>
                  </a:lnTo>
                  <a:cubicBezTo>
                    <a:pt x="589" y="710"/>
                    <a:pt x="569" y="700"/>
                    <a:pt x="560" y="680"/>
                  </a:cubicBezTo>
                  <a:cubicBezTo>
                    <a:pt x="529" y="650"/>
                    <a:pt x="509" y="620"/>
                    <a:pt x="500" y="590"/>
                  </a:cubicBezTo>
                  <a:cubicBezTo>
                    <a:pt x="480" y="550"/>
                    <a:pt x="469" y="510"/>
                    <a:pt x="469" y="470"/>
                  </a:cubicBezTo>
                  <a:cubicBezTo>
                    <a:pt x="440" y="460"/>
                    <a:pt x="420" y="460"/>
                    <a:pt x="400" y="450"/>
                  </a:cubicBezTo>
                  <a:cubicBezTo>
                    <a:pt x="340" y="440"/>
                    <a:pt x="310" y="420"/>
                    <a:pt x="290" y="411"/>
                  </a:cubicBezTo>
                  <a:cubicBezTo>
                    <a:pt x="280" y="400"/>
                    <a:pt x="270" y="380"/>
                    <a:pt x="260" y="371"/>
                  </a:cubicBezTo>
                  <a:cubicBezTo>
                    <a:pt x="250" y="351"/>
                    <a:pt x="250" y="331"/>
                    <a:pt x="250" y="300"/>
                  </a:cubicBezTo>
                  <a:lnTo>
                    <a:pt x="250" y="251"/>
                  </a:lnTo>
                  <a:lnTo>
                    <a:pt x="280" y="251"/>
                  </a:lnTo>
                  <a:cubicBezTo>
                    <a:pt x="310" y="260"/>
                    <a:pt x="340" y="260"/>
                    <a:pt x="360" y="271"/>
                  </a:cubicBezTo>
                  <a:cubicBezTo>
                    <a:pt x="410" y="280"/>
                    <a:pt x="440" y="291"/>
                    <a:pt x="449" y="300"/>
                  </a:cubicBezTo>
                  <a:lnTo>
                    <a:pt x="449" y="291"/>
                  </a:lnTo>
                  <a:lnTo>
                    <a:pt x="449" y="271"/>
                  </a:lnTo>
                  <a:lnTo>
                    <a:pt x="449" y="260"/>
                  </a:lnTo>
                  <a:lnTo>
                    <a:pt x="449" y="251"/>
                  </a:lnTo>
                  <a:lnTo>
                    <a:pt x="449" y="240"/>
                  </a:lnTo>
                  <a:cubicBezTo>
                    <a:pt x="449" y="211"/>
                    <a:pt x="460" y="181"/>
                    <a:pt x="489" y="161"/>
                  </a:cubicBezTo>
                  <a:cubicBezTo>
                    <a:pt x="509" y="141"/>
                    <a:pt x="540" y="131"/>
                    <a:pt x="569" y="131"/>
                  </a:cubicBezTo>
                  <a:lnTo>
                    <a:pt x="620" y="131"/>
                  </a:lnTo>
                  <a:lnTo>
                    <a:pt x="609" y="121"/>
                  </a:lnTo>
                  <a:lnTo>
                    <a:pt x="600" y="111"/>
                  </a:lnTo>
                  <a:cubicBezTo>
                    <a:pt x="549" y="81"/>
                    <a:pt x="489" y="51"/>
                    <a:pt x="420" y="41"/>
                  </a:cubicBezTo>
                  <a:cubicBezTo>
                    <a:pt x="410" y="31"/>
                    <a:pt x="400" y="31"/>
                    <a:pt x="380" y="31"/>
                  </a:cubicBezTo>
                  <a:cubicBezTo>
                    <a:pt x="360" y="21"/>
                    <a:pt x="340" y="21"/>
                    <a:pt x="320" y="21"/>
                  </a:cubicBezTo>
                  <a:cubicBezTo>
                    <a:pt x="290" y="11"/>
                    <a:pt x="250" y="11"/>
                    <a:pt x="2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4"/>
            <p:cNvSpPr/>
            <p:nvPr/>
          </p:nvSpPr>
          <p:spPr>
            <a:xfrm>
              <a:off x="8876729" y="4850530"/>
              <a:ext cx="4683" cy="27640"/>
            </a:xfrm>
            <a:custGeom>
              <a:rect b="b" l="l" r="r" t="t"/>
              <a:pathLst>
                <a:path extrusionOk="0" h="301" w="51">
                  <a:moveTo>
                    <a:pt x="0" y="1"/>
                  </a:moveTo>
                  <a:lnTo>
                    <a:pt x="0" y="10"/>
                  </a:lnTo>
                  <a:lnTo>
                    <a:pt x="11" y="160"/>
                  </a:lnTo>
                  <a:lnTo>
                    <a:pt x="11" y="160"/>
                  </a:lnTo>
                  <a:lnTo>
                    <a:pt x="0" y="1"/>
                  </a:lnTo>
                  <a:close/>
                  <a:moveTo>
                    <a:pt x="11" y="160"/>
                  </a:moveTo>
                  <a:cubicBezTo>
                    <a:pt x="15" y="183"/>
                    <a:pt x="20" y="205"/>
                    <a:pt x="25" y="226"/>
                  </a:cubicBezTo>
                  <a:lnTo>
                    <a:pt x="25" y="226"/>
                  </a:lnTo>
                  <a:cubicBezTo>
                    <a:pt x="22" y="211"/>
                    <a:pt x="20" y="196"/>
                    <a:pt x="20" y="180"/>
                  </a:cubicBezTo>
                  <a:cubicBezTo>
                    <a:pt x="20" y="170"/>
                    <a:pt x="20" y="160"/>
                    <a:pt x="11" y="160"/>
                  </a:cubicBezTo>
                  <a:close/>
                  <a:moveTo>
                    <a:pt x="25" y="226"/>
                  </a:moveTo>
                  <a:cubicBezTo>
                    <a:pt x="30" y="251"/>
                    <a:pt x="38" y="276"/>
                    <a:pt x="51" y="300"/>
                  </a:cubicBezTo>
                  <a:cubicBezTo>
                    <a:pt x="40" y="278"/>
                    <a:pt x="32" y="253"/>
                    <a:pt x="25" y="2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4"/>
            <p:cNvSpPr/>
            <p:nvPr/>
          </p:nvSpPr>
          <p:spPr>
            <a:xfrm>
              <a:off x="8899686" y="4858795"/>
              <a:ext cx="21120" cy="19375"/>
            </a:xfrm>
            <a:custGeom>
              <a:rect b="b" l="l" r="r" t="t"/>
              <a:pathLst>
                <a:path extrusionOk="0" h="211" w="230">
                  <a:moveTo>
                    <a:pt x="0" y="0"/>
                  </a:moveTo>
                  <a:lnTo>
                    <a:pt x="0" y="40"/>
                  </a:lnTo>
                  <a:cubicBezTo>
                    <a:pt x="10" y="70"/>
                    <a:pt x="10" y="100"/>
                    <a:pt x="20" y="110"/>
                  </a:cubicBezTo>
                  <a:cubicBezTo>
                    <a:pt x="30" y="130"/>
                    <a:pt x="40" y="150"/>
                    <a:pt x="50" y="160"/>
                  </a:cubicBezTo>
                  <a:cubicBezTo>
                    <a:pt x="70" y="170"/>
                    <a:pt x="100" y="190"/>
                    <a:pt x="170" y="200"/>
                  </a:cubicBezTo>
                  <a:cubicBezTo>
                    <a:pt x="190" y="210"/>
                    <a:pt x="210" y="210"/>
                    <a:pt x="230" y="210"/>
                  </a:cubicBezTo>
                  <a:lnTo>
                    <a:pt x="230" y="200"/>
                  </a:lnTo>
                  <a:lnTo>
                    <a:pt x="210" y="50"/>
                  </a:lnTo>
                  <a:cubicBezTo>
                    <a:pt x="190" y="40"/>
                    <a:pt x="160" y="31"/>
                    <a:pt x="110" y="20"/>
                  </a:cubicBezTo>
                  <a:cubicBezTo>
                    <a:pt x="90" y="11"/>
                    <a:pt x="60" y="11"/>
                    <a:pt x="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4"/>
            <p:cNvSpPr/>
            <p:nvPr/>
          </p:nvSpPr>
          <p:spPr>
            <a:xfrm>
              <a:off x="8876729" y="4835838"/>
              <a:ext cx="56932" cy="66115"/>
            </a:xfrm>
            <a:custGeom>
              <a:rect b="b" l="l" r="r" t="t"/>
              <a:pathLst>
                <a:path extrusionOk="0" h="720" w="620">
                  <a:moveTo>
                    <a:pt x="120" y="1"/>
                  </a:moveTo>
                  <a:cubicBezTo>
                    <a:pt x="91" y="1"/>
                    <a:pt x="60" y="11"/>
                    <a:pt x="40" y="31"/>
                  </a:cubicBezTo>
                  <a:cubicBezTo>
                    <a:pt x="11" y="51"/>
                    <a:pt x="0" y="81"/>
                    <a:pt x="0" y="110"/>
                  </a:cubicBezTo>
                  <a:lnTo>
                    <a:pt x="0" y="121"/>
                  </a:lnTo>
                  <a:lnTo>
                    <a:pt x="0" y="130"/>
                  </a:lnTo>
                  <a:lnTo>
                    <a:pt x="0" y="141"/>
                  </a:lnTo>
                  <a:lnTo>
                    <a:pt x="0" y="161"/>
                  </a:lnTo>
                  <a:lnTo>
                    <a:pt x="11" y="320"/>
                  </a:lnTo>
                  <a:cubicBezTo>
                    <a:pt x="20" y="370"/>
                    <a:pt x="31" y="420"/>
                    <a:pt x="51" y="460"/>
                  </a:cubicBezTo>
                  <a:cubicBezTo>
                    <a:pt x="60" y="490"/>
                    <a:pt x="80" y="520"/>
                    <a:pt x="111" y="550"/>
                  </a:cubicBezTo>
                  <a:cubicBezTo>
                    <a:pt x="120" y="570"/>
                    <a:pt x="140" y="580"/>
                    <a:pt x="151" y="590"/>
                  </a:cubicBezTo>
                  <a:cubicBezTo>
                    <a:pt x="160" y="600"/>
                    <a:pt x="160" y="600"/>
                    <a:pt x="171" y="600"/>
                  </a:cubicBezTo>
                  <a:cubicBezTo>
                    <a:pt x="180" y="610"/>
                    <a:pt x="191" y="620"/>
                    <a:pt x="211" y="630"/>
                  </a:cubicBezTo>
                  <a:cubicBezTo>
                    <a:pt x="250" y="649"/>
                    <a:pt x="300" y="669"/>
                    <a:pt x="360" y="689"/>
                  </a:cubicBezTo>
                  <a:cubicBezTo>
                    <a:pt x="400" y="689"/>
                    <a:pt x="430" y="700"/>
                    <a:pt x="470" y="700"/>
                  </a:cubicBezTo>
                  <a:cubicBezTo>
                    <a:pt x="500" y="709"/>
                    <a:pt x="540" y="709"/>
                    <a:pt x="570" y="720"/>
                  </a:cubicBezTo>
                  <a:lnTo>
                    <a:pt x="619" y="720"/>
                  </a:lnTo>
                  <a:lnTo>
                    <a:pt x="610" y="709"/>
                  </a:lnTo>
                  <a:cubicBezTo>
                    <a:pt x="570" y="680"/>
                    <a:pt x="540" y="640"/>
                    <a:pt x="520" y="590"/>
                  </a:cubicBezTo>
                  <a:cubicBezTo>
                    <a:pt x="500" y="550"/>
                    <a:pt x="490" y="510"/>
                    <a:pt x="480" y="460"/>
                  </a:cubicBezTo>
                  <a:cubicBezTo>
                    <a:pt x="460" y="460"/>
                    <a:pt x="440" y="460"/>
                    <a:pt x="420" y="450"/>
                  </a:cubicBezTo>
                  <a:cubicBezTo>
                    <a:pt x="350" y="440"/>
                    <a:pt x="320" y="420"/>
                    <a:pt x="300" y="410"/>
                  </a:cubicBezTo>
                  <a:cubicBezTo>
                    <a:pt x="290" y="400"/>
                    <a:pt x="280" y="380"/>
                    <a:pt x="270" y="360"/>
                  </a:cubicBezTo>
                  <a:cubicBezTo>
                    <a:pt x="260" y="350"/>
                    <a:pt x="260" y="320"/>
                    <a:pt x="250" y="290"/>
                  </a:cubicBezTo>
                  <a:lnTo>
                    <a:pt x="250" y="250"/>
                  </a:lnTo>
                  <a:lnTo>
                    <a:pt x="280" y="250"/>
                  </a:lnTo>
                  <a:cubicBezTo>
                    <a:pt x="310" y="261"/>
                    <a:pt x="340" y="261"/>
                    <a:pt x="360" y="270"/>
                  </a:cubicBezTo>
                  <a:cubicBezTo>
                    <a:pt x="410" y="281"/>
                    <a:pt x="440" y="290"/>
                    <a:pt x="460" y="300"/>
                  </a:cubicBezTo>
                  <a:lnTo>
                    <a:pt x="460" y="290"/>
                  </a:lnTo>
                  <a:cubicBezTo>
                    <a:pt x="450" y="281"/>
                    <a:pt x="450" y="270"/>
                    <a:pt x="450" y="261"/>
                  </a:cubicBezTo>
                  <a:lnTo>
                    <a:pt x="450" y="230"/>
                  </a:lnTo>
                  <a:cubicBezTo>
                    <a:pt x="450" y="201"/>
                    <a:pt x="470" y="170"/>
                    <a:pt x="490" y="150"/>
                  </a:cubicBezTo>
                  <a:cubicBezTo>
                    <a:pt x="510" y="130"/>
                    <a:pt x="540" y="121"/>
                    <a:pt x="570" y="121"/>
                  </a:cubicBezTo>
                  <a:lnTo>
                    <a:pt x="579" y="121"/>
                  </a:lnTo>
                  <a:lnTo>
                    <a:pt x="619" y="130"/>
                  </a:lnTo>
                  <a:cubicBezTo>
                    <a:pt x="619" y="121"/>
                    <a:pt x="610" y="121"/>
                    <a:pt x="610" y="121"/>
                  </a:cubicBezTo>
                  <a:cubicBezTo>
                    <a:pt x="560" y="81"/>
                    <a:pt x="500" y="51"/>
                    <a:pt x="420" y="31"/>
                  </a:cubicBezTo>
                  <a:cubicBezTo>
                    <a:pt x="390" y="31"/>
                    <a:pt x="350" y="21"/>
                    <a:pt x="320" y="11"/>
                  </a:cubicBezTo>
                  <a:lnTo>
                    <a:pt x="270" y="11"/>
                  </a:lnTo>
                  <a:cubicBezTo>
                    <a:pt x="250" y="11"/>
                    <a:pt x="240" y="11"/>
                    <a:pt x="2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4"/>
            <p:cNvSpPr/>
            <p:nvPr/>
          </p:nvSpPr>
          <p:spPr>
            <a:xfrm>
              <a:off x="8932652" y="4900943"/>
              <a:ext cx="2847" cy="1928"/>
            </a:xfrm>
            <a:custGeom>
              <a:rect b="b" l="l" r="r" t="t"/>
              <a:pathLst>
                <a:path extrusionOk="0" h="21" w="31">
                  <a:moveTo>
                    <a:pt x="1" y="0"/>
                  </a:moveTo>
                  <a:lnTo>
                    <a:pt x="10" y="11"/>
                  </a:lnTo>
                  <a:cubicBezTo>
                    <a:pt x="21" y="11"/>
                    <a:pt x="30" y="20"/>
                    <a:pt x="30" y="20"/>
                  </a:cubicBezTo>
                  <a:lnTo>
                    <a:pt x="30" y="20"/>
                  </a:lnTo>
                  <a:cubicBezTo>
                    <a:pt x="21" y="11"/>
                    <a:pt x="10" y="1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4"/>
            <p:cNvSpPr/>
            <p:nvPr/>
          </p:nvSpPr>
          <p:spPr>
            <a:xfrm>
              <a:off x="8941834" y="4869722"/>
              <a:ext cx="22130" cy="19375"/>
            </a:xfrm>
            <a:custGeom>
              <a:rect b="b" l="l" r="r" t="t"/>
              <a:pathLst>
                <a:path extrusionOk="0" h="211" w="241">
                  <a:moveTo>
                    <a:pt x="1" y="1"/>
                  </a:moveTo>
                  <a:lnTo>
                    <a:pt x="1" y="51"/>
                  </a:lnTo>
                  <a:cubicBezTo>
                    <a:pt x="10" y="71"/>
                    <a:pt x="10" y="101"/>
                    <a:pt x="21" y="121"/>
                  </a:cubicBezTo>
                  <a:cubicBezTo>
                    <a:pt x="30" y="131"/>
                    <a:pt x="41" y="151"/>
                    <a:pt x="61" y="161"/>
                  </a:cubicBezTo>
                  <a:cubicBezTo>
                    <a:pt x="90" y="181"/>
                    <a:pt x="130" y="191"/>
                    <a:pt x="180" y="201"/>
                  </a:cubicBezTo>
                  <a:cubicBezTo>
                    <a:pt x="200" y="211"/>
                    <a:pt x="220" y="211"/>
                    <a:pt x="240" y="211"/>
                  </a:cubicBezTo>
                  <a:lnTo>
                    <a:pt x="210" y="61"/>
                  </a:lnTo>
                  <a:cubicBezTo>
                    <a:pt x="180" y="41"/>
                    <a:pt x="150" y="31"/>
                    <a:pt x="110" y="21"/>
                  </a:cubicBezTo>
                  <a:cubicBezTo>
                    <a:pt x="81" y="21"/>
                    <a:pt x="50" y="11"/>
                    <a:pt x="30" y="11"/>
                  </a:cubicBezTo>
                  <a:cubicBezTo>
                    <a:pt x="21" y="11"/>
                    <a:pt x="10"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4"/>
            <p:cNvSpPr/>
            <p:nvPr/>
          </p:nvSpPr>
          <p:spPr>
            <a:xfrm>
              <a:off x="8918051" y="4846857"/>
              <a:ext cx="60514" cy="66115"/>
            </a:xfrm>
            <a:custGeom>
              <a:rect b="b" l="l" r="r" t="t"/>
              <a:pathLst>
                <a:path extrusionOk="0" h="720" w="659">
                  <a:moveTo>
                    <a:pt x="120" y="1"/>
                  </a:moveTo>
                  <a:cubicBezTo>
                    <a:pt x="90" y="1"/>
                    <a:pt x="60" y="10"/>
                    <a:pt x="40" y="30"/>
                  </a:cubicBezTo>
                  <a:cubicBezTo>
                    <a:pt x="20" y="50"/>
                    <a:pt x="0" y="81"/>
                    <a:pt x="0" y="110"/>
                  </a:cubicBezTo>
                  <a:lnTo>
                    <a:pt x="0" y="141"/>
                  </a:lnTo>
                  <a:cubicBezTo>
                    <a:pt x="0" y="150"/>
                    <a:pt x="0" y="161"/>
                    <a:pt x="10" y="170"/>
                  </a:cubicBezTo>
                  <a:lnTo>
                    <a:pt x="30" y="330"/>
                  </a:lnTo>
                  <a:cubicBezTo>
                    <a:pt x="30" y="380"/>
                    <a:pt x="50" y="430"/>
                    <a:pt x="70" y="470"/>
                  </a:cubicBezTo>
                  <a:cubicBezTo>
                    <a:pt x="90" y="520"/>
                    <a:pt x="120" y="560"/>
                    <a:pt x="160" y="589"/>
                  </a:cubicBezTo>
                  <a:cubicBezTo>
                    <a:pt x="169" y="600"/>
                    <a:pt x="180" y="600"/>
                    <a:pt x="189" y="609"/>
                  </a:cubicBezTo>
                  <a:cubicBezTo>
                    <a:pt x="240" y="649"/>
                    <a:pt x="309" y="669"/>
                    <a:pt x="389" y="689"/>
                  </a:cubicBezTo>
                  <a:cubicBezTo>
                    <a:pt x="429" y="700"/>
                    <a:pt x="459" y="700"/>
                    <a:pt x="499" y="709"/>
                  </a:cubicBezTo>
                  <a:cubicBezTo>
                    <a:pt x="529" y="709"/>
                    <a:pt x="569" y="709"/>
                    <a:pt x="589" y="720"/>
                  </a:cubicBezTo>
                  <a:lnTo>
                    <a:pt x="659" y="720"/>
                  </a:lnTo>
                  <a:cubicBezTo>
                    <a:pt x="609" y="689"/>
                    <a:pt x="569" y="640"/>
                    <a:pt x="539" y="589"/>
                  </a:cubicBezTo>
                  <a:cubicBezTo>
                    <a:pt x="519" y="560"/>
                    <a:pt x="509" y="510"/>
                    <a:pt x="499" y="460"/>
                  </a:cubicBezTo>
                  <a:cubicBezTo>
                    <a:pt x="479" y="460"/>
                    <a:pt x="459" y="460"/>
                    <a:pt x="439" y="450"/>
                  </a:cubicBezTo>
                  <a:cubicBezTo>
                    <a:pt x="389" y="440"/>
                    <a:pt x="349" y="430"/>
                    <a:pt x="320" y="410"/>
                  </a:cubicBezTo>
                  <a:cubicBezTo>
                    <a:pt x="300" y="400"/>
                    <a:pt x="289" y="380"/>
                    <a:pt x="280" y="370"/>
                  </a:cubicBezTo>
                  <a:cubicBezTo>
                    <a:pt x="269" y="350"/>
                    <a:pt x="269" y="320"/>
                    <a:pt x="260" y="300"/>
                  </a:cubicBezTo>
                  <a:lnTo>
                    <a:pt x="260" y="250"/>
                  </a:lnTo>
                  <a:cubicBezTo>
                    <a:pt x="269" y="250"/>
                    <a:pt x="280" y="260"/>
                    <a:pt x="289" y="260"/>
                  </a:cubicBezTo>
                  <a:cubicBezTo>
                    <a:pt x="309" y="260"/>
                    <a:pt x="340" y="270"/>
                    <a:pt x="369" y="270"/>
                  </a:cubicBezTo>
                  <a:cubicBezTo>
                    <a:pt x="409" y="280"/>
                    <a:pt x="439" y="290"/>
                    <a:pt x="469" y="310"/>
                  </a:cubicBezTo>
                  <a:lnTo>
                    <a:pt x="459" y="290"/>
                  </a:lnTo>
                  <a:lnTo>
                    <a:pt x="459" y="270"/>
                  </a:lnTo>
                  <a:lnTo>
                    <a:pt x="459" y="250"/>
                  </a:lnTo>
                  <a:lnTo>
                    <a:pt x="459" y="240"/>
                  </a:lnTo>
                  <a:cubicBezTo>
                    <a:pt x="469" y="180"/>
                    <a:pt x="519" y="130"/>
                    <a:pt x="579" y="130"/>
                  </a:cubicBezTo>
                  <a:lnTo>
                    <a:pt x="589" y="130"/>
                  </a:lnTo>
                  <a:lnTo>
                    <a:pt x="599" y="250"/>
                  </a:lnTo>
                  <a:lnTo>
                    <a:pt x="609" y="130"/>
                  </a:lnTo>
                  <a:lnTo>
                    <a:pt x="629" y="130"/>
                  </a:lnTo>
                  <a:cubicBezTo>
                    <a:pt x="619" y="121"/>
                    <a:pt x="619" y="121"/>
                    <a:pt x="609" y="121"/>
                  </a:cubicBezTo>
                  <a:cubicBezTo>
                    <a:pt x="559" y="81"/>
                    <a:pt x="499" y="61"/>
                    <a:pt x="429" y="41"/>
                  </a:cubicBezTo>
                  <a:lnTo>
                    <a:pt x="419" y="41"/>
                  </a:lnTo>
                  <a:cubicBezTo>
                    <a:pt x="389" y="30"/>
                    <a:pt x="349" y="21"/>
                    <a:pt x="320" y="21"/>
                  </a:cubicBezTo>
                  <a:cubicBezTo>
                    <a:pt x="289" y="10"/>
                    <a:pt x="249" y="10"/>
                    <a:pt x="220" y="10"/>
                  </a:cubicBezTo>
                  <a:lnTo>
                    <a:pt x="169" y="10"/>
                  </a:lnTo>
                  <a:lnTo>
                    <a:pt x="1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4"/>
            <p:cNvSpPr/>
            <p:nvPr/>
          </p:nvSpPr>
          <p:spPr>
            <a:xfrm>
              <a:off x="8983983" y="4880741"/>
              <a:ext cx="23048" cy="19375"/>
            </a:xfrm>
            <a:custGeom>
              <a:rect b="b" l="l" r="r" t="t"/>
              <a:pathLst>
                <a:path extrusionOk="0" h="211" w="251">
                  <a:moveTo>
                    <a:pt x="1" y="1"/>
                  </a:moveTo>
                  <a:lnTo>
                    <a:pt x="10" y="41"/>
                  </a:lnTo>
                  <a:cubicBezTo>
                    <a:pt x="21" y="71"/>
                    <a:pt x="21" y="91"/>
                    <a:pt x="30" y="111"/>
                  </a:cubicBezTo>
                  <a:cubicBezTo>
                    <a:pt x="41" y="131"/>
                    <a:pt x="61" y="141"/>
                    <a:pt x="81" y="160"/>
                  </a:cubicBezTo>
                  <a:cubicBezTo>
                    <a:pt x="110" y="180"/>
                    <a:pt x="161" y="191"/>
                    <a:pt x="210" y="200"/>
                  </a:cubicBezTo>
                  <a:cubicBezTo>
                    <a:pt x="220" y="200"/>
                    <a:pt x="240" y="211"/>
                    <a:pt x="250" y="211"/>
                  </a:cubicBezTo>
                  <a:lnTo>
                    <a:pt x="220" y="81"/>
                  </a:lnTo>
                  <a:lnTo>
                    <a:pt x="220" y="71"/>
                  </a:lnTo>
                  <a:lnTo>
                    <a:pt x="210" y="61"/>
                  </a:lnTo>
                  <a:cubicBezTo>
                    <a:pt x="190" y="51"/>
                    <a:pt x="161" y="31"/>
                    <a:pt x="110" y="21"/>
                  </a:cubicBezTo>
                  <a:cubicBezTo>
                    <a:pt x="81" y="11"/>
                    <a:pt x="50" y="11"/>
                    <a:pt x="30" y="11"/>
                  </a:cubicBezTo>
                  <a:cubicBezTo>
                    <a:pt x="21" y="11"/>
                    <a:pt x="10"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8960200" y="4858795"/>
              <a:ext cx="63268" cy="64187"/>
            </a:xfrm>
            <a:custGeom>
              <a:rect b="b" l="l" r="r" t="t"/>
              <a:pathLst>
                <a:path extrusionOk="0" h="699" w="689">
                  <a:moveTo>
                    <a:pt x="120" y="0"/>
                  </a:moveTo>
                  <a:cubicBezTo>
                    <a:pt x="60" y="0"/>
                    <a:pt x="10" y="50"/>
                    <a:pt x="0" y="110"/>
                  </a:cubicBezTo>
                  <a:lnTo>
                    <a:pt x="0" y="120"/>
                  </a:lnTo>
                  <a:lnTo>
                    <a:pt x="0" y="140"/>
                  </a:lnTo>
                  <a:lnTo>
                    <a:pt x="0" y="160"/>
                  </a:lnTo>
                  <a:lnTo>
                    <a:pt x="40" y="330"/>
                  </a:lnTo>
                  <a:cubicBezTo>
                    <a:pt x="50" y="380"/>
                    <a:pt x="60" y="419"/>
                    <a:pt x="80" y="459"/>
                  </a:cubicBezTo>
                  <a:cubicBezTo>
                    <a:pt x="110" y="519"/>
                    <a:pt x="160" y="570"/>
                    <a:pt x="220" y="599"/>
                  </a:cubicBezTo>
                  <a:cubicBezTo>
                    <a:pt x="269" y="639"/>
                    <a:pt x="340" y="659"/>
                    <a:pt x="420" y="679"/>
                  </a:cubicBezTo>
                  <a:cubicBezTo>
                    <a:pt x="460" y="679"/>
                    <a:pt x="489" y="689"/>
                    <a:pt x="529" y="689"/>
                  </a:cubicBezTo>
                  <a:cubicBezTo>
                    <a:pt x="559" y="699"/>
                    <a:pt x="599" y="699"/>
                    <a:pt x="629" y="699"/>
                  </a:cubicBezTo>
                  <a:lnTo>
                    <a:pt x="689" y="699"/>
                  </a:lnTo>
                  <a:cubicBezTo>
                    <a:pt x="639" y="669"/>
                    <a:pt x="599" y="629"/>
                    <a:pt x="569" y="590"/>
                  </a:cubicBezTo>
                  <a:cubicBezTo>
                    <a:pt x="569" y="579"/>
                    <a:pt x="559" y="570"/>
                    <a:pt x="549" y="550"/>
                  </a:cubicBezTo>
                  <a:cubicBezTo>
                    <a:pt x="529" y="519"/>
                    <a:pt x="519" y="479"/>
                    <a:pt x="509" y="450"/>
                  </a:cubicBezTo>
                  <a:cubicBezTo>
                    <a:pt x="499" y="450"/>
                    <a:pt x="479" y="439"/>
                    <a:pt x="469" y="439"/>
                  </a:cubicBezTo>
                  <a:cubicBezTo>
                    <a:pt x="420" y="430"/>
                    <a:pt x="369" y="419"/>
                    <a:pt x="340" y="399"/>
                  </a:cubicBezTo>
                  <a:cubicBezTo>
                    <a:pt x="320" y="380"/>
                    <a:pt x="300" y="370"/>
                    <a:pt x="289" y="350"/>
                  </a:cubicBezTo>
                  <a:cubicBezTo>
                    <a:pt x="280" y="330"/>
                    <a:pt x="280" y="310"/>
                    <a:pt x="269" y="280"/>
                  </a:cubicBezTo>
                  <a:lnTo>
                    <a:pt x="260" y="240"/>
                  </a:lnTo>
                  <a:cubicBezTo>
                    <a:pt x="269" y="240"/>
                    <a:pt x="280" y="250"/>
                    <a:pt x="289" y="250"/>
                  </a:cubicBezTo>
                  <a:cubicBezTo>
                    <a:pt x="309" y="250"/>
                    <a:pt x="340" y="250"/>
                    <a:pt x="369" y="260"/>
                  </a:cubicBezTo>
                  <a:cubicBezTo>
                    <a:pt x="420" y="270"/>
                    <a:pt x="449" y="290"/>
                    <a:pt x="469" y="300"/>
                  </a:cubicBezTo>
                  <a:lnTo>
                    <a:pt x="469" y="290"/>
                  </a:lnTo>
                  <a:lnTo>
                    <a:pt x="469" y="260"/>
                  </a:lnTo>
                  <a:cubicBezTo>
                    <a:pt x="469" y="260"/>
                    <a:pt x="460" y="260"/>
                    <a:pt x="460" y="250"/>
                  </a:cubicBezTo>
                  <a:lnTo>
                    <a:pt x="460" y="240"/>
                  </a:lnTo>
                  <a:lnTo>
                    <a:pt x="460" y="230"/>
                  </a:lnTo>
                  <a:cubicBezTo>
                    <a:pt x="460" y="170"/>
                    <a:pt x="519" y="110"/>
                    <a:pt x="579" y="110"/>
                  </a:cubicBezTo>
                  <a:lnTo>
                    <a:pt x="629" y="110"/>
                  </a:lnTo>
                  <a:cubicBezTo>
                    <a:pt x="619" y="110"/>
                    <a:pt x="609" y="100"/>
                    <a:pt x="609" y="100"/>
                  </a:cubicBezTo>
                  <a:cubicBezTo>
                    <a:pt x="559" y="70"/>
                    <a:pt x="489" y="40"/>
                    <a:pt x="420" y="31"/>
                  </a:cubicBezTo>
                  <a:cubicBezTo>
                    <a:pt x="380" y="20"/>
                    <a:pt x="349" y="11"/>
                    <a:pt x="309" y="11"/>
                  </a:cubicBezTo>
                  <a:cubicBezTo>
                    <a:pt x="280" y="0"/>
                    <a:pt x="249" y="0"/>
                    <a:pt x="220" y="0"/>
                  </a:cubicBezTo>
                  <a:lnTo>
                    <a:pt x="150" y="0"/>
                  </a:lnTo>
                  <a:lnTo>
                    <a:pt x="140" y="120"/>
                  </a:lnTo>
                  <a:lnTo>
                    <a:pt x="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9002348" y="4868895"/>
              <a:ext cx="11111" cy="18457"/>
            </a:xfrm>
            <a:custGeom>
              <a:rect b="b" l="l" r="r" t="t"/>
              <a:pathLst>
                <a:path extrusionOk="0" h="201" w="121">
                  <a:moveTo>
                    <a:pt x="120" y="0"/>
                  </a:moveTo>
                  <a:cubicBezTo>
                    <a:pt x="60" y="0"/>
                    <a:pt x="1" y="60"/>
                    <a:pt x="1" y="120"/>
                  </a:cubicBezTo>
                  <a:cubicBezTo>
                    <a:pt x="10" y="60"/>
                    <a:pt x="60" y="0"/>
                    <a:pt x="120" y="0"/>
                  </a:cubicBezTo>
                  <a:close/>
                  <a:moveTo>
                    <a:pt x="10" y="180"/>
                  </a:moveTo>
                  <a:lnTo>
                    <a:pt x="10" y="190"/>
                  </a:lnTo>
                  <a:lnTo>
                    <a:pt x="20" y="200"/>
                  </a:lnTo>
                  <a:lnTo>
                    <a:pt x="10" y="18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4"/>
            <p:cNvSpPr/>
            <p:nvPr/>
          </p:nvSpPr>
          <p:spPr>
            <a:xfrm>
              <a:off x="9028059" y="4891760"/>
              <a:ext cx="23875" cy="18457"/>
            </a:xfrm>
            <a:custGeom>
              <a:rect b="b" l="l" r="r" t="t"/>
              <a:pathLst>
                <a:path extrusionOk="0" h="201" w="260">
                  <a:moveTo>
                    <a:pt x="0" y="1"/>
                  </a:moveTo>
                  <a:lnTo>
                    <a:pt x="0" y="31"/>
                  </a:lnTo>
                  <a:cubicBezTo>
                    <a:pt x="10" y="51"/>
                    <a:pt x="20" y="80"/>
                    <a:pt x="30" y="100"/>
                  </a:cubicBezTo>
                  <a:cubicBezTo>
                    <a:pt x="50" y="120"/>
                    <a:pt x="70" y="131"/>
                    <a:pt x="89" y="151"/>
                  </a:cubicBezTo>
                  <a:cubicBezTo>
                    <a:pt x="120" y="171"/>
                    <a:pt x="169" y="180"/>
                    <a:pt x="220" y="191"/>
                  </a:cubicBezTo>
                  <a:cubicBezTo>
                    <a:pt x="240" y="191"/>
                    <a:pt x="249" y="200"/>
                    <a:pt x="260" y="200"/>
                  </a:cubicBezTo>
                  <a:lnTo>
                    <a:pt x="209" y="51"/>
                  </a:lnTo>
                  <a:cubicBezTo>
                    <a:pt x="189" y="40"/>
                    <a:pt x="149" y="21"/>
                    <a:pt x="89" y="11"/>
                  </a:cubicBezTo>
                  <a:cubicBezTo>
                    <a:pt x="60" y="11"/>
                    <a:pt x="40" y="1"/>
                    <a:pt x="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
            <p:cNvSpPr/>
            <p:nvPr/>
          </p:nvSpPr>
          <p:spPr>
            <a:xfrm>
              <a:off x="9002348" y="4868895"/>
              <a:ext cx="67952" cy="64279"/>
            </a:xfrm>
            <a:custGeom>
              <a:rect b="b" l="l" r="r" t="t"/>
              <a:pathLst>
                <a:path extrusionOk="0" h="700" w="740">
                  <a:moveTo>
                    <a:pt x="120" y="0"/>
                  </a:moveTo>
                  <a:cubicBezTo>
                    <a:pt x="60" y="0"/>
                    <a:pt x="10" y="60"/>
                    <a:pt x="1" y="120"/>
                  </a:cubicBezTo>
                  <a:lnTo>
                    <a:pt x="1" y="130"/>
                  </a:lnTo>
                  <a:lnTo>
                    <a:pt x="1" y="140"/>
                  </a:lnTo>
                  <a:cubicBezTo>
                    <a:pt x="1" y="150"/>
                    <a:pt x="10" y="150"/>
                    <a:pt x="10" y="150"/>
                  </a:cubicBezTo>
                  <a:lnTo>
                    <a:pt x="10" y="180"/>
                  </a:lnTo>
                  <a:lnTo>
                    <a:pt x="20" y="200"/>
                  </a:lnTo>
                  <a:lnTo>
                    <a:pt x="20" y="210"/>
                  </a:lnTo>
                  <a:lnTo>
                    <a:pt x="50" y="340"/>
                  </a:lnTo>
                  <a:cubicBezTo>
                    <a:pt x="60" y="369"/>
                    <a:pt x="70" y="409"/>
                    <a:pt x="90" y="440"/>
                  </a:cubicBezTo>
                  <a:cubicBezTo>
                    <a:pt x="100" y="460"/>
                    <a:pt x="110" y="469"/>
                    <a:pt x="110" y="480"/>
                  </a:cubicBezTo>
                  <a:cubicBezTo>
                    <a:pt x="150" y="529"/>
                    <a:pt x="200" y="579"/>
                    <a:pt x="250" y="609"/>
                  </a:cubicBezTo>
                  <a:cubicBezTo>
                    <a:pt x="310" y="639"/>
                    <a:pt x="380" y="659"/>
                    <a:pt x="460" y="679"/>
                  </a:cubicBezTo>
                  <a:cubicBezTo>
                    <a:pt x="500" y="679"/>
                    <a:pt x="529" y="689"/>
                    <a:pt x="569" y="689"/>
                  </a:cubicBezTo>
                  <a:cubicBezTo>
                    <a:pt x="609" y="689"/>
                    <a:pt x="639" y="699"/>
                    <a:pt x="669" y="699"/>
                  </a:cubicBezTo>
                  <a:lnTo>
                    <a:pt x="739" y="699"/>
                  </a:lnTo>
                  <a:cubicBezTo>
                    <a:pt x="699" y="679"/>
                    <a:pt x="669" y="649"/>
                    <a:pt x="639" y="619"/>
                  </a:cubicBezTo>
                  <a:lnTo>
                    <a:pt x="609" y="589"/>
                  </a:lnTo>
                  <a:cubicBezTo>
                    <a:pt x="580" y="549"/>
                    <a:pt x="560" y="500"/>
                    <a:pt x="540" y="449"/>
                  </a:cubicBezTo>
                  <a:cubicBezTo>
                    <a:pt x="529" y="449"/>
                    <a:pt x="520" y="440"/>
                    <a:pt x="500" y="440"/>
                  </a:cubicBezTo>
                  <a:cubicBezTo>
                    <a:pt x="449" y="429"/>
                    <a:pt x="400" y="420"/>
                    <a:pt x="369" y="400"/>
                  </a:cubicBezTo>
                  <a:cubicBezTo>
                    <a:pt x="350" y="380"/>
                    <a:pt x="330" y="369"/>
                    <a:pt x="310" y="349"/>
                  </a:cubicBezTo>
                  <a:cubicBezTo>
                    <a:pt x="300" y="329"/>
                    <a:pt x="290" y="300"/>
                    <a:pt x="280" y="280"/>
                  </a:cubicBezTo>
                  <a:lnTo>
                    <a:pt x="280" y="250"/>
                  </a:lnTo>
                  <a:lnTo>
                    <a:pt x="290" y="250"/>
                  </a:lnTo>
                  <a:cubicBezTo>
                    <a:pt x="320" y="250"/>
                    <a:pt x="340" y="260"/>
                    <a:pt x="369" y="260"/>
                  </a:cubicBezTo>
                  <a:cubicBezTo>
                    <a:pt x="429" y="270"/>
                    <a:pt x="469" y="289"/>
                    <a:pt x="489" y="300"/>
                  </a:cubicBezTo>
                  <a:lnTo>
                    <a:pt x="489" y="289"/>
                  </a:lnTo>
                  <a:cubicBezTo>
                    <a:pt x="480" y="289"/>
                    <a:pt x="480" y="280"/>
                    <a:pt x="480" y="270"/>
                  </a:cubicBezTo>
                  <a:cubicBezTo>
                    <a:pt x="480" y="260"/>
                    <a:pt x="469" y="250"/>
                    <a:pt x="469" y="240"/>
                  </a:cubicBezTo>
                  <a:lnTo>
                    <a:pt x="469" y="230"/>
                  </a:lnTo>
                  <a:cubicBezTo>
                    <a:pt x="480" y="180"/>
                    <a:pt x="509" y="130"/>
                    <a:pt x="560" y="110"/>
                  </a:cubicBezTo>
                  <a:lnTo>
                    <a:pt x="629" y="110"/>
                  </a:lnTo>
                  <a:cubicBezTo>
                    <a:pt x="629" y="100"/>
                    <a:pt x="619" y="100"/>
                    <a:pt x="609" y="100"/>
                  </a:cubicBezTo>
                  <a:cubicBezTo>
                    <a:pt x="560" y="70"/>
                    <a:pt x="500" y="40"/>
                    <a:pt x="420" y="30"/>
                  </a:cubicBezTo>
                  <a:cubicBezTo>
                    <a:pt x="389" y="20"/>
                    <a:pt x="350" y="10"/>
                    <a:pt x="320" y="10"/>
                  </a:cubicBezTo>
                  <a:cubicBezTo>
                    <a:pt x="280" y="10"/>
                    <a:pt x="250" y="0"/>
                    <a:pt x="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4"/>
            <p:cNvSpPr/>
            <p:nvPr/>
          </p:nvSpPr>
          <p:spPr>
            <a:xfrm>
              <a:off x="9061025" y="4925736"/>
              <a:ext cx="11111" cy="8264"/>
            </a:xfrm>
            <a:custGeom>
              <a:rect b="b" l="l" r="r" t="t"/>
              <a:pathLst>
                <a:path extrusionOk="0" h="90" w="121">
                  <a:moveTo>
                    <a:pt x="0" y="0"/>
                  </a:moveTo>
                  <a:cubicBezTo>
                    <a:pt x="30" y="30"/>
                    <a:pt x="60" y="60"/>
                    <a:pt x="100" y="80"/>
                  </a:cubicBezTo>
                  <a:cubicBezTo>
                    <a:pt x="100" y="80"/>
                    <a:pt x="110" y="90"/>
                    <a:pt x="120" y="90"/>
                  </a:cubicBezTo>
                  <a:cubicBezTo>
                    <a:pt x="80" y="70"/>
                    <a:pt x="40" y="4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4"/>
            <p:cNvSpPr/>
            <p:nvPr/>
          </p:nvSpPr>
          <p:spPr>
            <a:xfrm>
              <a:off x="9072044" y="4900943"/>
              <a:ext cx="24793" cy="17539"/>
            </a:xfrm>
            <a:custGeom>
              <a:rect b="b" l="l" r="r" t="t"/>
              <a:pathLst>
                <a:path extrusionOk="0" h="191" w="270">
                  <a:moveTo>
                    <a:pt x="0" y="0"/>
                  </a:moveTo>
                  <a:lnTo>
                    <a:pt x="10" y="20"/>
                  </a:lnTo>
                  <a:cubicBezTo>
                    <a:pt x="20" y="51"/>
                    <a:pt x="30" y="71"/>
                    <a:pt x="50" y="100"/>
                  </a:cubicBezTo>
                  <a:cubicBezTo>
                    <a:pt x="60" y="120"/>
                    <a:pt x="80" y="131"/>
                    <a:pt x="110" y="151"/>
                  </a:cubicBezTo>
                  <a:cubicBezTo>
                    <a:pt x="150" y="170"/>
                    <a:pt x="200" y="180"/>
                    <a:pt x="249" y="190"/>
                  </a:cubicBezTo>
                  <a:lnTo>
                    <a:pt x="269" y="190"/>
                  </a:lnTo>
                  <a:cubicBezTo>
                    <a:pt x="260" y="180"/>
                    <a:pt x="260" y="160"/>
                    <a:pt x="249" y="140"/>
                  </a:cubicBezTo>
                  <a:lnTo>
                    <a:pt x="209" y="51"/>
                  </a:lnTo>
                  <a:cubicBezTo>
                    <a:pt x="180" y="40"/>
                    <a:pt x="140" y="20"/>
                    <a:pt x="90" y="20"/>
                  </a:cubicBezTo>
                  <a:cubicBezTo>
                    <a:pt x="60" y="11"/>
                    <a:pt x="30" y="1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4"/>
            <p:cNvSpPr/>
            <p:nvPr/>
          </p:nvSpPr>
          <p:spPr>
            <a:xfrm>
              <a:off x="9045414" y="4878905"/>
              <a:ext cx="71533" cy="62442"/>
            </a:xfrm>
            <a:custGeom>
              <a:rect b="b" l="l" r="r" t="t"/>
              <a:pathLst>
                <a:path extrusionOk="0" h="680" w="779">
                  <a:moveTo>
                    <a:pt x="91" y="1"/>
                  </a:moveTo>
                  <a:cubicBezTo>
                    <a:pt x="40" y="21"/>
                    <a:pt x="11" y="71"/>
                    <a:pt x="0" y="121"/>
                  </a:cubicBezTo>
                  <a:lnTo>
                    <a:pt x="0" y="131"/>
                  </a:lnTo>
                  <a:cubicBezTo>
                    <a:pt x="0" y="141"/>
                    <a:pt x="11" y="151"/>
                    <a:pt x="11" y="161"/>
                  </a:cubicBezTo>
                  <a:cubicBezTo>
                    <a:pt x="11" y="171"/>
                    <a:pt x="11" y="180"/>
                    <a:pt x="20" y="180"/>
                  </a:cubicBezTo>
                  <a:lnTo>
                    <a:pt x="71" y="340"/>
                  </a:lnTo>
                  <a:cubicBezTo>
                    <a:pt x="91" y="391"/>
                    <a:pt x="111" y="440"/>
                    <a:pt x="140" y="480"/>
                  </a:cubicBezTo>
                  <a:lnTo>
                    <a:pt x="170" y="510"/>
                  </a:lnTo>
                  <a:cubicBezTo>
                    <a:pt x="210" y="550"/>
                    <a:pt x="250" y="580"/>
                    <a:pt x="290" y="600"/>
                  </a:cubicBezTo>
                  <a:cubicBezTo>
                    <a:pt x="350" y="630"/>
                    <a:pt x="420" y="660"/>
                    <a:pt x="499" y="670"/>
                  </a:cubicBezTo>
                  <a:cubicBezTo>
                    <a:pt x="539" y="670"/>
                    <a:pt x="579" y="680"/>
                    <a:pt x="619" y="680"/>
                  </a:cubicBezTo>
                  <a:lnTo>
                    <a:pt x="779" y="680"/>
                  </a:lnTo>
                  <a:cubicBezTo>
                    <a:pt x="729" y="660"/>
                    <a:pt x="690" y="620"/>
                    <a:pt x="659" y="580"/>
                  </a:cubicBezTo>
                  <a:cubicBezTo>
                    <a:pt x="619" y="540"/>
                    <a:pt x="599" y="500"/>
                    <a:pt x="570" y="450"/>
                  </a:cubicBezTo>
                  <a:cubicBezTo>
                    <a:pt x="570" y="450"/>
                    <a:pt x="570" y="440"/>
                    <a:pt x="559" y="430"/>
                  </a:cubicBezTo>
                  <a:lnTo>
                    <a:pt x="539" y="430"/>
                  </a:lnTo>
                  <a:cubicBezTo>
                    <a:pt x="490" y="420"/>
                    <a:pt x="440" y="410"/>
                    <a:pt x="400" y="391"/>
                  </a:cubicBezTo>
                  <a:cubicBezTo>
                    <a:pt x="370" y="371"/>
                    <a:pt x="350" y="360"/>
                    <a:pt x="340" y="340"/>
                  </a:cubicBezTo>
                  <a:cubicBezTo>
                    <a:pt x="320" y="311"/>
                    <a:pt x="310" y="291"/>
                    <a:pt x="300" y="260"/>
                  </a:cubicBezTo>
                  <a:lnTo>
                    <a:pt x="290" y="240"/>
                  </a:lnTo>
                  <a:lnTo>
                    <a:pt x="290" y="240"/>
                  </a:lnTo>
                  <a:cubicBezTo>
                    <a:pt x="320" y="251"/>
                    <a:pt x="350" y="251"/>
                    <a:pt x="380" y="260"/>
                  </a:cubicBezTo>
                  <a:cubicBezTo>
                    <a:pt x="430" y="260"/>
                    <a:pt x="470" y="280"/>
                    <a:pt x="499" y="291"/>
                  </a:cubicBezTo>
                  <a:cubicBezTo>
                    <a:pt x="499" y="280"/>
                    <a:pt x="490" y="271"/>
                    <a:pt x="490" y="271"/>
                  </a:cubicBezTo>
                  <a:cubicBezTo>
                    <a:pt x="490" y="260"/>
                    <a:pt x="479" y="251"/>
                    <a:pt x="479" y="251"/>
                  </a:cubicBezTo>
                  <a:lnTo>
                    <a:pt x="479" y="220"/>
                  </a:lnTo>
                  <a:cubicBezTo>
                    <a:pt x="479" y="191"/>
                    <a:pt x="490" y="171"/>
                    <a:pt x="499" y="151"/>
                  </a:cubicBezTo>
                  <a:cubicBezTo>
                    <a:pt x="519" y="121"/>
                    <a:pt x="559" y="101"/>
                    <a:pt x="590" y="101"/>
                  </a:cubicBezTo>
                  <a:lnTo>
                    <a:pt x="639" y="101"/>
                  </a:lnTo>
                  <a:cubicBezTo>
                    <a:pt x="630" y="91"/>
                    <a:pt x="619" y="91"/>
                    <a:pt x="619" y="81"/>
                  </a:cubicBezTo>
                  <a:cubicBezTo>
                    <a:pt x="579" y="71"/>
                    <a:pt x="550" y="51"/>
                    <a:pt x="510" y="41"/>
                  </a:cubicBezTo>
                  <a:lnTo>
                    <a:pt x="499" y="41"/>
                  </a:lnTo>
                  <a:cubicBezTo>
                    <a:pt x="479" y="31"/>
                    <a:pt x="450" y="21"/>
                    <a:pt x="420" y="21"/>
                  </a:cubicBezTo>
                  <a:cubicBezTo>
                    <a:pt x="380" y="11"/>
                    <a:pt x="350" y="11"/>
                    <a:pt x="3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4"/>
            <p:cNvSpPr/>
            <p:nvPr/>
          </p:nvSpPr>
          <p:spPr>
            <a:xfrm>
              <a:off x="9116855" y="4910125"/>
              <a:ext cx="26721" cy="16529"/>
            </a:xfrm>
            <a:custGeom>
              <a:rect b="b" l="l" r="r" t="t"/>
              <a:pathLst>
                <a:path extrusionOk="0" h="180" w="291">
                  <a:moveTo>
                    <a:pt x="1" y="0"/>
                  </a:moveTo>
                  <a:lnTo>
                    <a:pt x="11" y="11"/>
                  </a:lnTo>
                  <a:cubicBezTo>
                    <a:pt x="21" y="40"/>
                    <a:pt x="41" y="60"/>
                    <a:pt x="61" y="80"/>
                  </a:cubicBezTo>
                  <a:cubicBezTo>
                    <a:pt x="81" y="110"/>
                    <a:pt x="101" y="130"/>
                    <a:pt x="131" y="140"/>
                  </a:cubicBezTo>
                  <a:cubicBezTo>
                    <a:pt x="151" y="150"/>
                    <a:pt x="181" y="160"/>
                    <a:pt x="201" y="160"/>
                  </a:cubicBezTo>
                  <a:cubicBezTo>
                    <a:pt x="221" y="170"/>
                    <a:pt x="251" y="180"/>
                    <a:pt x="280" y="180"/>
                  </a:cubicBezTo>
                  <a:lnTo>
                    <a:pt x="291" y="180"/>
                  </a:lnTo>
                  <a:lnTo>
                    <a:pt x="211" y="51"/>
                  </a:lnTo>
                  <a:cubicBezTo>
                    <a:pt x="171" y="31"/>
                    <a:pt x="131" y="20"/>
                    <a:pt x="81" y="11"/>
                  </a:cubicBezTo>
                  <a:cubicBezTo>
                    <a:pt x="51" y="0"/>
                    <a:pt x="3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4"/>
            <p:cNvSpPr/>
            <p:nvPr/>
          </p:nvSpPr>
          <p:spPr>
            <a:xfrm>
              <a:off x="9089399" y="4888087"/>
              <a:ext cx="76216" cy="61524"/>
            </a:xfrm>
            <a:custGeom>
              <a:rect b="b" l="l" r="r" t="t"/>
              <a:pathLst>
                <a:path extrusionOk="0" h="670" w="830">
                  <a:moveTo>
                    <a:pt x="111" y="1"/>
                  </a:moveTo>
                  <a:cubicBezTo>
                    <a:pt x="80" y="1"/>
                    <a:pt x="40" y="21"/>
                    <a:pt x="20" y="51"/>
                  </a:cubicBezTo>
                  <a:cubicBezTo>
                    <a:pt x="11" y="71"/>
                    <a:pt x="0" y="91"/>
                    <a:pt x="0" y="120"/>
                  </a:cubicBezTo>
                  <a:lnTo>
                    <a:pt x="0" y="151"/>
                  </a:lnTo>
                  <a:cubicBezTo>
                    <a:pt x="0" y="151"/>
                    <a:pt x="11" y="160"/>
                    <a:pt x="11" y="171"/>
                  </a:cubicBezTo>
                  <a:cubicBezTo>
                    <a:pt x="11" y="171"/>
                    <a:pt x="20" y="180"/>
                    <a:pt x="20" y="191"/>
                  </a:cubicBezTo>
                  <a:lnTo>
                    <a:pt x="60" y="280"/>
                  </a:lnTo>
                  <a:cubicBezTo>
                    <a:pt x="71" y="300"/>
                    <a:pt x="80" y="330"/>
                    <a:pt x="91" y="350"/>
                  </a:cubicBezTo>
                  <a:cubicBezTo>
                    <a:pt x="120" y="400"/>
                    <a:pt x="140" y="440"/>
                    <a:pt x="180" y="480"/>
                  </a:cubicBezTo>
                  <a:cubicBezTo>
                    <a:pt x="220" y="530"/>
                    <a:pt x="270" y="570"/>
                    <a:pt x="330" y="600"/>
                  </a:cubicBezTo>
                  <a:cubicBezTo>
                    <a:pt x="360" y="610"/>
                    <a:pt x="400" y="630"/>
                    <a:pt x="440" y="639"/>
                  </a:cubicBezTo>
                  <a:cubicBezTo>
                    <a:pt x="470" y="650"/>
                    <a:pt x="510" y="650"/>
                    <a:pt x="550" y="659"/>
                  </a:cubicBezTo>
                  <a:cubicBezTo>
                    <a:pt x="590" y="659"/>
                    <a:pt x="630" y="670"/>
                    <a:pt x="659" y="670"/>
                  </a:cubicBezTo>
                  <a:lnTo>
                    <a:pt x="829" y="670"/>
                  </a:lnTo>
                  <a:cubicBezTo>
                    <a:pt x="779" y="639"/>
                    <a:pt x="739" y="610"/>
                    <a:pt x="699" y="570"/>
                  </a:cubicBezTo>
                  <a:cubicBezTo>
                    <a:pt x="659" y="540"/>
                    <a:pt x="630" y="500"/>
                    <a:pt x="599" y="450"/>
                  </a:cubicBezTo>
                  <a:lnTo>
                    <a:pt x="590" y="420"/>
                  </a:lnTo>
                  <a:lnTo>
                    <a:pt x="579" y="420"/>
                  </a:lnTo>
                  <a:cubicBezTo>
                    <a:pt x="550" y="420"/>
                    <a:pt x="520" y="410"/>
                    <a:pt x="500" y="400"/>
                  </a:cubicBezTo>
                  <a:cubicBezTo>
                    <a:pt x="480" y="400"/>
                    <a:pt x="450" y="390"/>
                    <a:pt x="430" y="380"/>
                  </a:cubicBezTo>
                  <a:cubicBezTo>
                    <a:pt x="400" y="370"/>
                    <a:pt x="380" y="350"/>
                    <a:pt x="360" y="320"/>
                  </a:cubicBezTo>
                  <a:cubicBezTo>
                    <a:pt x="340" y="300"/>
                    <a:pt x="320" y="280"/>
                    <a:pt x="310" y="251"/>
                  </a:cubicBezTo>
                  <a:lnTo>
                    <a:pt x="300" y="240"/>
                  </a:lnTo>
                  <a:cubicBezTo>
                    <a:pt x="330" y="240"/>
                    <a:pt x="350" y="240"/>
                    <a:pt x="380" y="251"/>
                  </a:cubicBezTo>
                  <a:cubicBezTo>
                    <a:pt x="430" y="260"/>
                    <a:pt x="470" y="271"/>
                    <a:pt x="510" y="291"/>
                  </a:cubicBezTo>
                  <a:cubicBezTo>
                    <a:pt x="510" y="280"/>
                    <a:pt x="500" y="271"/>
                    <a:pt x="500" y="260"/>
                  </a:cubicBezTo>
                  <a:cubicBezTo>
                    <a:pt x="500" y="260"/>
                    <a:pt x="490" y="251"/>
                    <a:pt x="490" y="240"/>
                  </a:cubicBezTo>
                  <a:cubicBezTo>
                    <a:pt x="480" y="211"/>
                    <a:pt x="480" y="171"/>
                    <a:pt x="500" y="140"/>
                  </a:cubicBezTo>
                  <a:cubicBezTo>
                    <a:pt x="520" y="100"/>
                    <a:pt x="559" y="91"/>
                    <a:pt x="599" y="91"/>
                  </a:cubicBezTo>
                  <a:lnTo>
                    <a:pt x="639" y="80"/>
                  </a:lnTo>
                  <a:cubicBezTo>
                    <a:pt x="630" y="80"/>
                    <a:pt x="619" y="71"/>
                    <a:pt x="610" y="71"/>
                  </a:cubicBezTo>
                  <a:cubicBezTo>
                    <a:pt x="559" y="41"/>
                    <a:pt x="490" y="21"/>
                    <a:pt x="410" y="11"/>
                  </a:cubicBezTo>
                  <a:cubicBezTo>
                    <a:pt x="380" y="11"/>
                    <a:pt x="350" y="1"/>
                    <a:pt x="3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4"/>
            <p:cNvSpPr/>
            <p:nvPr/>
          </p:nvSpPr>
          <p:spPr>
            <a:xfrm>
              <a:off x="9133384" y="4896352"/>
              <a:ext cx="11111" cy="13866"/>
            </a:xfrm>
            <a:custGeom>
              <a:rect b="b" l="l" r="r" t="t"/>
              <a:pathLst>
                <a:path extrusionOk="0" h="151" w="121">
                  <a:moveTo>
                    <a:pt x="120" y="1"/>
                  </a:moveTo>
                  <a:cubicBezTo>
                    <a:pt x="80" y="1"/>
                    <a:pt x="41" y="10"/>
                    <a:pt x="21" y="50"/>
                  </a:cubicBezTo>
                  <a:cubicBezTo>
                    <a:pt x="41" y="21"/>
                    <a:pt x="80" y="1"/>
                    <a:pt x="120" y="1"/>
                  </a:cubicBezTo>
                  <a:close/>
                  <a:moveTo>
                    <a:pt x="21" y="50"/>
                  </a:moveTo>
                  <a:cubicBezTo>
                    <a:pt x="1" y="81"/>
                    <a:pt x="1" y="121"/>
                    <a:pt x="11" y="150"/>
                  </a:cubicBezTo>
                  <a:cubicBezTo>
                    <a:pt x="1" y="121"/>
                    <a:pt x="11" y="81"/>
                    <a:pt x="21" y="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4"/>
            <p:cNvSpPr/>
            <p:nvPr/>
          </p:nvSpPr>
          <p:spPr>
            <a:xfrm>
              <a:off x="9163687" y="4917472"/>
              <a:ext cx="26630" cy="15702"/>
            </a:xfrm>
            <a:custGeom>
              <a:rect b="b" l="l" r="r" t="t"/>
              <a:pathLst>
                <a:path extrusionOk="0" h="171" w="290">
                  <a:moveTo>
                    <a:pt x="0" y="0"/>
                  </a:moveTo>
                  <a:lnTo>
                    <a:pt x="0" y="10"/>
                  </a:lnTo>
                  <a:cubicBezTo>
                    <a:pt x="20" y="40"/>
                    <a:pt x="40" y="60"/>
                    <a:pt x="60" y="80"/>
                  </a:cubicBezTo>
                  <a:cubicBezTo>
                    <a:pt x="80" y="110"/>
                    <a:pt x="110" y="130"/>
                    <a:pt x="150" y="140"/>
                  </a:cubicBezTo>
                  <a:cubicBezTo>
                    <a:pt x="180" y="160"/>
                    <a:pt x="230" y="170"/>
                    <a:pt x="290" y="170"/>
                  </a:cubicBezTo>
                  <a:lnTo>
                    <a:pt x="220" y="80"/>
                  </a:lnTo>
                  <a:cubicBezTo>
                    <a:pt x="210" y="70"/>
                    <a:pt x="200" y="60"/>
                    <a:pt x="200" y="50"/>
                  </a:cubicBezTo>
                  <a:lnTo>
                    <a:pt x="190" y="50"/>
                  </a:lnTo>
                  <a:cubicBezTo>
                    <a:pt x="150" y="30"/>
                    <a:pt x="110" y="20"/>
                    <a:pt x="50" y="10"/>
                  </a:cubicBezTo>
                  <a:cubicBezTo>
                    <a:pt x="40" y="10"/>
                    <a:pt x="20" y="1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4"/>
            <p:cNvSpPr/>
            <p:nvPr/>
          </p:nvSpPr>
          <p:spPr>
            <a:xfrm>
              <a:off x="9133384" y="4895433"/>
              <a:ext cx="81726" cy="60605"/>
            </a:xfrm>
            <a:custGeom>
              <a:rect b="b" l="l" r="r" t="t"/>
              <a:pathLst>
                <a:path extrusionOk="0" h="660" w="890">
                  <a:moveTo>
                    <a:pt x="160" y="0"/>
                  </a:moveTo>
                  <a:lnTo>
                    <a:pt x="120" y="11"/>
                  </a:lnTo>
                  <a:cubicBezTo>
                    <a:pt x="80" y="11"/>
                    <a:pt x="41" y="31"/>
                    <a:pt x="21" y="60"/>
                  </a:cubicBezTo>
                  <a:cubicBezTo>
                    <a:pt x="11" y="91"/>
                    <a:pt x="1" y="131"/>
                    <a:pt x="11" y="160"/>
                  </a:cubicBezTo>
                  <a:cubicBezTo>
                    <a:pt x="11" y="171"/>
                    <a:pt x="21" y="180"/>
                    <a:pt x="21" y="180"/>
                  </a:cubicBezTo>
                  <a:cubicBezTo>
                    <a:pt x="21" y="191"/>
                    <a:pt x="31" y="200"/>
                    <a:pt x="31" y="211"/>
                  </a:cubicBezTo>
                  <a:lnTo>
                    <a:pt x="120" y="370"/>
                  </a:lnTo>
                  <a:cubicBezTo>
                    <a:pt x="151" y="420"/>
                    <a:pt x="180" y="460"/>
                    <a:pt x="220" y="490"/>
                  </a:cubicBezTo>
                  <a:cubicBezTo>
                    <a:pt x="271" y="540"/>
                    <a:pt x="320" y="579"/>
                    <a:pt x="380" y="599"/>
                  </a:cubicBezTo>
                  <a:cubicBezTo>
                    <a:pt x="440" y="630"/>
                    <a:pt x="520" y="650"/>
                    <a:pt x="610" y="659"/>
                  </a:cubicBezTo>
                  <a:lnTo>
                    <a:pt x="889" y="659"/>
                  </a:lnTo>
                  <a:cubicBezTo>
                    <a:pt x="839" y="639"/>
                    <a:pt x="790" y="610"/>
                    <a:pt x="750" y="570"/>
                  </a:cubicBezTo>
                  <a:cubicBezTo>
                    <a:pt x="710" y="540"/>
                    <a:pt x="679" y="500"/>
                    <a:pt x="640" y="450"/>
                  </a:cubicBezTo>
                  <a:lnTo>
                    <a:pt x="620" y="410"/>
                  </a:lnTo>
                  <a:cubicBezTo>
                    <a:pt x="560" y="410"/>
                    <a:pt x="510" y="400"/>
                    <a:pt x="480" y="380"/>
                  </a:cubicBezTo>
                  <a:cubicBezTo>
                    <a:pt x="440" y="370"/>
                    <a:pt x="410" y="350"/>
                    <a:pt x="390" y="320"/>
                  </a:cubicBezTo>
                  <a:cubicBezTo>
                    <a:pt x="370" y="300"/>
                    <a:pt x="350" y="280"/>
                    <a:pt x="330" y="250"/>
                  </a:cubicBezTo>
                  <a:lnTo>
                    <a:pt x="330" y="240"/>
                  </a:lnTo>
                  <a:cubicBezTo>
                    <a:pt x="350" y="250"/>
                    <a:pt x="370" y="250"/>
                    <a:pt x="380" y="250"/>
                  </a:cubicBezTo>
                  <a:cubicBezTo>
                    <a:pt x="440" y="260"/>
                    <a:pt x="480" y="270"/>
                    <a:pt x="520" y="290"/>
                  </a:cubicBezTo>
                  <a:lnTo>
                    <a:pt x="530" y="290"/>
                  </a:lnTo>
                  <a:cubicBezTo>
                    <a:pt x="530" y="290"/>
                    <a:pt x="520" y="280"/>
                    <a:pt x="520" y="270"/>
                  </a:cubicBezTo>
                  <a:cubicBezTo>
                    <a:pt x="520" y="270"/>
                    <a:pt x="510" y="260"/>
                    <a:pt x="510" y="250"/>
                  </a:cubicBezTo>
                  <a:cubicBezTo>
                    <a:pt x="490" y="220"/>
                    <a:pt x="490" y="180"/>
                    <a:pt x="510" y="151"/>
                  </a:cubicBezTo>
                  <a:cubicBezTo>
                    <a:pt x="530" y="111"/>
                    <a:pt x="560" y="91"/>
                    <a:pt x="610" y="80"/>
                  </a:cubicBezTo>
                  <a:lnTo>
                    <a:pt x="650" y="80"/>
                  </a:lnTo>
                  <a:cubicBezTo>
                    <a:pt x="640" y="80"/>
                    <a:pt x="630" y="71"/>
                    <a:pt x="620" y="71"/>
                  </a:cubicBezTo>
                  <a:cubicBezTo>
                    <a:pt x="560" y="40"/>
                    <a:pt x="490" y="20"/>
                    <a:pt x="410" y="11"/>
                  </a:cubicBezTo>
                  <a:cubicBezTo>
                    <a:pt x="380" y="11"/>
                    <a:pt x="340" y="0"/>
                    <a:pt x="3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4"/>
            <p:cNvSpPr/>
            <p:nvPr/>
          </p:nvSpPr>
          <p:spPr>
            <a:xfrm>
              <a:off x="9210427" y="4924726"/>
              <a:ext cx="32139" cy="14784"/>
            </a:xfrm>
            <a:custGeom>
              <a:rect b="b" l="l" r="r" t="t"/>
              <a:pathLst>
                <a:path extrusionOk="0" h="161" w="350">
                  <a:moveTo>
                    <a:pt x="0" y="1"/>
                  </a:moveTo>
                  <a:cubicBezTo>
                    <a:pt x="20" y="31"/>
                    <a:pt x="50" y="51"/>
                    <a:pt x="70" y="71"/>
                  </a:cubicBezTo>
                  <a:cubicBezTo>
                    <a:pt x="90" y="91"/>
                    <a:pt x="120" y="111"/>
                    <a:pt x="170" y="131"/>
                  </a:cubicBezTo>
                  <a:cubicBezTo>
                    <a:pt x="210" y="141"/>
                    <a:pt x="260" y="161"/>
                    <a:pt x="320" y="161"/>
                  </a:cubicBezTo>
                  <a:lnTo>
                    <a:pt x="350" y="161"/>
                  </a:lnTo>
                  <a:cubicBezTo>
                    <a:pt x="320" y="141"/>
                    <a:pt x="300" y="111"/>
                    <a:pt x="280" y="91"/>
                  </a:cubicBezTo>
                  <a:cubicBezTo>
                    <a:pt x="250" y="71"/>
                    <a:pt x="220" y="51"/>
                    <a:pt x="180" y="31"/>
                  </a:cubicBezTo>
                  <a:cubicBezTo>
                    <a:pt x="140" y="21"/>
                    <a:pt x="90" y="11"/>
                    <a:pt x="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4"/>
            <p:cNvSpPr/>
            <p:nvPr/>
          </p:nvSpPr>
          <p:spPr>
            <a:xfrm>
              <a:off x="9246147" y="4913799"/>
              <a:ext cx="30303" cy="48668"/>
            </a:xfrm>
            <a:custGeom>
              <a:rect b="b" l="l" r="r" t="t"/>
              <a:pathLst>
                <a:path extrusionOk="0" h="530" w="330">
                  <a:moveTo>
                    <a:pt x="1" y="0"/>
                  </a:moveTo>
                  <a:lnTo>
                    <a:pt x="1" y="530"/>
                  </a:lnTo>
                  <a:lnTo>
                    <a:pt x="30" y="530"/>
                  </a:lnTo>
                  <a:cubicBezTo>
                    <a:pt x="61" y="530"/>
                    <a:pt x="90" y="530"/>
                    <a:pt x="121" y="519"/>
                  </a:cubicBezTo>
                  <a:lnTo>
                    <a:pt x="201" y="519"/>
                  </a:lnTo>
                  <a:cubicBezTo>
                    <a:pt x="250" y="519"/>
                    <a:pt x="280" y="499"/>
                    <a:pt x="310" y="459"/>
                  </a:cubicBezTo>
                  <a:cubicBezTo>
                    <a:pt x="330" y="430"/>
                    <a:pt x="330" y="379"/>
                    <a:pt x="310" y="350"/>
                  </a:cubicBezTo>
                  <a:cubicBezTo>
                    <a:pt x="310" y="340"/>
                    <a:pt x="300" y="330"/>
                    <a:pt x="290" y="310"/>
                  </a:cubicBezTo>
                  <a:lnTo>
                    <a:pt x="280" y="300"/>
                  </a:lnTo>
                  <a:lnTo>
                    <a:pt x="161" y="150"/>
                  </a:lnTo>
                  <a:cubicBezTo>
                    <a:pt x="121" y="100"/>
                    <a:pt x="81" y="60"/>
                    <a:pt x="50" y="30"/>
                  </a:cubicBezTo>
                  <a:cubicBezTo>
                    <a:pt x="30" y="20"/>
                    <a:pt x="21" y="1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4"/>
            <p:cNvSpPr/>
            <p:nvPr/>
          </p:nvSpPr>
          <p:spPr>
            <a:xfrm>
              <a:off x="9246147" y="4913799"/>
              <a:ext cx="92" cy="48668"/>
            </a:xfrm>
            <a:custGeom>
              <a:rect b="b" l="l" r="r" t="t"/>
              <a:pathLst>
                <a:path extrusionOk="0" h="530" w="1">
                  <a:moveTo>
                    <a:pt x="1" y="0"/>
                  </a:moveTo>
                  <a:lnTo>
                    <a:pt x="1" y="530"/>
                  </a:lnTo>
                  <a:lnTo>
                    <a:pt x="1" y="530"/>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4"/>
            <p:cNvSpPr/>
            <p:nvPr/>
          </p:nvSpPr>
          <p:spPr>
            <a:xfrm>
              <a:off x="9178379" y="4902779"/>
              <a:ext cx="67860" cy="59687"/>
            </a:xfrm>
            <a:custGeom>
              <a:rect b="b" l="l" r="r" t="t"/>
              <a:pathLst>
                <a:path extrusionOk="0" h="650" w="739">
                  <a:moveTo>
                    <a:pt x="389" y="240"/>
                  </a:moveTo>
                  <a:cubicBezTo>
                    <a:pt x="439" y="250"/>
                    <a:pt x="489" y="260"/>
                    <a:pt x="529" y="270"/>
                  </a:cubicBezTo>
                  <a:cubicBezTo>
                    <a:pt x="569" y="290"/>
                    <a:pt x="599" y="310"/>
                    <a:pt x="629" y="330"/>
                  </a:cubicBezTo>
                  <a:cubicBezTo>
                    <a:pt x="649" y="350"/>
                    <a:pt x="669" y="380"/>
                    <a:pt x="699" y="400"/>
                  </a:cubicBezTo>
                  <a:lnTo>
                    <a:pt x="669" y="400"/>
                  </a:lnTo>
                  <a:cubicBezTo>
                    <a:pt x="609" y="400"/>
                    <a:pt x="559" y="380"/>
                    <a:pt x="519" y="370"/>
                  </a:cubicBezTo>
                  <a:cubicBezTo>
                    <a:pt x="469" y="350"/>
                    <a:pt x="439" y="330"/>
                    <a:pt x="419" y="310"/>
                  </a:cubicBezTo>
                  <a:cubicBezTo>
                    <a:pt x="399" y="290"/>
                    <a:pt x="369" y="270"/>
                    <a:pt x="349" y="240"/>
                  </a:cubicBezTo>
                  <a:close/>
                  <a:moveTo>
                    <a:pt x="120" y="0"/>
                  </a:moveTo>
                  <a:cubicBezTo>
                    <a:pt x="70" y="11"/>
                    <a:pt x="40" y="31"/>
                    <a:pt x="20" y="71"/>
                  </a:cubicBezTo>
                  <a:cubicBezTo>
                    <a:pt x="0" y="100"/>
                    <a:pt x="0" y="140"/>
                    <a:pt x="20" y="170"/>
                  </a:cubicBezTo>
                  <a:cubicBezTo>
                    <a:pt x="20" y="180"/>
                    <a:pt x="30" y="190"/>
                    <a:pt x="30" y="190"/>
                  </a:cubicBezTo>
                  <a:cubicBezTo>
                    <a:pt x="30" y="200"/>
                    <a:pt x="40" y="210"/>
                    <a:pt x="40" y="210"/>
                  </a:cubicBezTo>
                  <a:cubicBezTo>
                    <a:pt x="40" y="220"/>
                    <a:pt x="50" y="230"/>
                    <a:pt x="60" y="240"/>
                  </a:cubicBezTo>
                  <a:lnTo>
                    <a:pt x="130" y="330"/>
                  </a:lnTo>
                  <a:lnTo>
                    <a:pt x="150" y="370"/>
                  </a:lnTo>
                  <a:cubicBezTo>
                    <a:pt x="189" y="420"/>
                    <a:pt x="220" y="460"/>
                    <a:pt x="260" y="490"/>
                  </a:cubicBezTo>
                  <a:cubicBezTo>
                    <a:pt x="300" y="530"/>
                    <a:pt x="349" y="559"/>
                    <a:pt x="399" y="579"/>
                  </a:cubicBezTo>
                  <a:cubicBezTo>
                    <a:pt x="409" y="579"/>
                    <a:pt x="419" y="590"/>
                    <a:pt x="429" y="590"/>
                  </a:cubicBezTo>
                  <a:cubicBezTo>
                    <a:pt x="499" y="619"/>
                    <a:pt x="569" y="630"/>
                    <a:pt x="649" y="639"/>
                  </a:cubicBezTo>
                  <a:cubicBezTo>
                    <a:pt x="679" y="639"/>
                    <a:pt x="709" y="650"/>
                    <a:pt x="739" y="650"/>
                  </a:cubicBezTo>
                  <a:lnTo>
                    <a:pt x="739" y="120"/>
                  </a:lnTo>
                  <a:cubicBezTo>
                    <a:pt x="709" y="91"/>
                    <a:pt x="669" y="71"/>
                    <a:pt x="619" y="51"/>
                  </a:cubicBezTo>
                  <a:cubicBezTo>
                    <a:pt x="559" y="31"/>
                    <a:pt x="489" y="11"/>
                    <a:pt x="4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4"/>
            <p:cNvSpPr/>
            <p:nvPr/>
          </p:nvSpPr>
          <p:spPr>
            <a:xfrm>
              <a:off x="6221109" y="3520332"/>
              <a:ext cx="694024" cy="1132312"/>
            </a:xfrm>
            <a:custGeom>
              <a:rect b="b" l="l" r="r" t="t"/>
              <a:pathLst>
                <a:path extrusionOk="0" h="12331" w="7558">
                  <a:moveTo>
                    <a:pt x="796" y="1"/>
                  </a:moveTo>
                  <a:cubicBezTo>
                    <a:pt x="778" y="1"/>
                    <a:pt x="769" y="1"/>
                    <a:pt x="769" y="1"/>
                  </a:cubicBezTo>
                  <a:cubicBezTo>
                    <a:pt x="769" y="1"/>
                    <a:pt x="1" y="980"/>
                    <a:pt x="480" y="2198"/>
                  </a:cubicBezTo>
                  <a:cubicBezTo>
                    <a:pt x="959" y="3415"/>
                    <a:pt x="2287" y="4264"/>
                    <a:pt x="2696" y="4454"/>
                  </a:cubicBezTo>
                  <a:cubicBezTo>
                    <a:pt x="3105" y="4653"/>
                    <a:pt x="3495" y="4993"/>
                    <a:pt x="5511" y="5622"/>
                  </a:cubicBezTo>
                  <a:cubicBezTo>
                    <a:pt x="5511" y="5622"/>
                    <a:pt x="5172" y="6760"/>
                    <a:pt x="5341" y="7718"/>
                  </a:cubicBezTo>
                  <a:cubicBezTo>
                    <a:pt x="5511" y="8666"/>
                    <a:pt x="5581" y="8996"/>
                    <a:pt x="5681" y="10403"/>
                  </a:cubicBezTo>
                  <a:cubicBezTo>
                    <a:pt x="5731" y="10973"/>
                    <a:pt x="5791" y="12330"/>
                    <a:pt x="5791" y="12330"/>
                  </a:cubicBezTo>
                  <a:lnTo>
                    <a:pt x="6939" y="12330"/>
                  </a:lnTo>
                  <a:cubicBezTo>
                    <a:pt x="6939" y="12330"/>
                    <a:pt x="7158" y="9495"/>
                    <a:pt x="7228" y="8327"/>
                  </a:cubicBezTo>
                  <a:cubicBezTo>
                    <a:pt x="7298" y="7149"/>
                    <a:pt x="7557" y="5652"/>
                    <a:pt x="7498" y="5013"/>
                  </a:cubicBezTo>
                  <a:cubicBezTo>
                    <a:pt x="7438" y="4364"/>
                    <a:pt x="5452" y="2368"/>
                    <a:pt x="3675" y="1159"/>
                  </a:cubicBezTo>
                  <a:cubicBezTo>
                    <a:pt x="2057" y="51"/>
                    <a:pt x="977" y="1"/>
                    <a:pt x="796" y="1"/>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4"/>
            <p:cNvSpPr/>
            <p:nvPr/>
          </p:nvSpPr>
          <p:spPr>
            <a:xfrm>
              <a:off x="6472346" y="3805545"/>
              <a:ext cx="328280" cy="687596"/>
            </a:xfrm>
            <a:custGeom>
              <a:rect b="b" l="l" r="r" t="t"/>
              <a:pathLst>
                <a:path extrusionOk="0" h="7488" w="3575">
                  <a:moveTo>
                    <a:pt x="240" y="0"/>
                  </a:moveTo>
                  <a:cubicBezTo>
                    <a:pt x="170" y="389"/>
                    <a:pt x="40" y="1168"/>
                    <a:pt x="0" y="1368"/>
                  </a:cubicBezTo>
                  <a:cubicBezTo>
                    <a:pt x="389" y="1567"/>
                    <a:pt x="828" y="1907"/>
                    <a:pt x="2775" y="2506"/>
                  </a:cubicBezTo>
                  <a:lnTo>
                    <a:pt x="2775" y="2516"/>
                  </a:lnTo>
                  <a:cubicBezTo>
                    <a:pt x="2775" y="2516"/>
                    <a:pt x="2496" y="3484"/>
                    <a:pt x="2576" y="4382"/>
                  </a:cubicBezTo>
                  <a:cubicBezTo>
                    <a:pt x="2585" y="4422"/>
                    <a:pt x="2596" y="4473"/>
                    <a:pt x="2596" y="4513"/>
                  </a:cubicBezTo>
                  <a:cubicBezTo>
                    <a:pt x="2775" y="5461"/>
                    <a:pt x="2835" y="5790"/>
                    <a:pt x="2945" y="7198"/>
                  </a:cubicBezTo>
                  <a:cubicBezTo>
                    <a:pt x="2955" y="7277"/>
                    <a:pt x="2955" y="7368"/>
                    <a:pt x="2965" y="7487"/>
                  </a:cubicBezTo>
                  <a:cubicBezTo>
                    <a:pt x="2935" y="5940"/>
                    <a:pt x="2865" y="3863"/>
                    <a:pt x="3184" y="3105"/>
                  </a:cubicBezTo>
                  <a:cubicBezTo>
                    <a:pt x="3574" y="2177"/>
                    <a:pt x="3215" y="1977"/>
                    <a:pt x="2386" y="1587"/>
                  </a:cubicBezTo>
                  <a:cubicBezTo>
                    <a:pt x="669" y="799"/>
                    <a:pt x="240" y="0"/>
                    <a:pt x="240" y="0"/>
                  </a:cubicBezTo>
                  <a:close/>
                </a:path>
              </a:pathLst>
            </a:custGeom>
            <a:solidFill>
              <a:srgbClr val="D362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6221109" y="3520332"/>
              <a:ext cx="337462" cy="358674"/>
            </a:xfrm>
            <a:custGeom>
              <a:rect b="b" l="l" r="r" t="t"/>
              <a:pathLst>
                <a:path extrusionOk="0" h="3906" w="3675">
                  <a:moveTo>
                    <a:pt x="796" y="1"/>
                  </a:moveTo>
                  <a:cubicBezTo>
                    <a:pt x="778" y="1"/>
                    <a:pt x="769" y="1"/>
                    <a:pt x="769" y="1"/>
                  </a:cubicBezTo>
                  <a:cubicBezTo>
                    <a:pt x="769" y="1"/>
                    <a:pt x="1" y="980"/>
                    <a:pt x="480" y="2198"/>
                  </a:cubicBezTo>
                  <a:cubicBezTo>
                    <a:pt x="760" y="2916"/>
                    <a:pt x="1339" y="3506"/>
                    <a:pt x="1847" y="3905"/>
                  </a:cubicBezTo>
                  <a:cubicBezTo>
                    <a:pt x="1847" y="3905"/>
                    <a:pt x="2167" y="1579"/>
                    <a:pt x="3675" y="1159"/>
                  </a:cubicBezTo>
                  <a:cubicBezTo>
                    <a:pt x="2057" y="51"/>
                    <a:pt x="977" y="1"/>
                    <a:pt x="7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p:nvPr/>
          </p:nvSpPr>
          <p:spPr>
            <a:xfrm>
              <a:off x="6706962" y="4555400"/>
              <a:ext cx="389711" cy="165930"/>
            </a:xfrm>
            <a:custGeom>
              <a:rect b="b" l="l" r="r" t="t"/>
              <a:pathLst>
                <a:path extrusionOk="0" h="1807" w="4244">
                  <a:moveTo>
                    <a:pt x="1782" y="0"/>
                  </a:moveTo>
                  <a:cubicBezTo>
                    <a:pt x="1780" y="0"/>
                    <a:pt x="1779" y="0"/>
                    <a:pt x="1778" y="0"/>
                  </a:cubicBezTo>
                  <a:cubicBezTo>
                    <a:pt x="1508" y="10"/>
                    <a:pt x="1528" y="340"/>
                    <a:pt x="1458" y="380"/>
                  </a:cubicBezTo>
                  <a:cubicBezTo>
                    <a:pt x="1398" y="420"/>
                    <a:pt x="1338" y="449"/>
                    <a:pt x="1188" y="459"/>
                  </a:cubicBezTo>
                  <a:cubicBezTo>
                    <a:pt x="1108" y="459"/>
                    <a:pt x="879" y="429"/>
                    <a:pt x="819" y="369"/>
                  </a:cubicBezTo>
                  <a:cubicBezTo>
                    <a:pt x="759" y="309"/>
                    <a:pt x="709" y="80"/>
                    <a:pt x="640" y="30"/>
                  </a:cubicBezTo>
                  <a:cubicBezTo>
                    <a:pt x="618" y="14"/>
                    <a:pt x="587" y="7"/>
                    <a:pt x="553" y="7"/>
                  </a:cubicBezTo>
                  <a:cubicBezTo>
                    <a:pt x="478" y="7"/>
                    <a:pt x="388" y="44"/>
                    <a:pt x="340" y="120"/>
                  </a:cubicBezTo>
                  <a:cubicBezTo>
                    <a:pt x="141" y="449"/>
                    <a:pt x="90" y="1328"/>
                    <a:pt x="81" y="1358"/>
                  </a:cubicBezTo>
                  <a:cubicBezTo>
                    <a:pt x="70" y="1387"/>
                    <a:pt x="50" y="1427"/>
                    <a:pt x="41" y="1467"/>
                  </a:cubicBezTo>
                  <a:cubicBezTo>
                    <a:pt x="21" y="1507"/>
                    <a:pt x="10" y="1538"/>
                    <a:pt x="1" y="1567"/>
                  </a:cubicBezTo>
                  <a:cubicBezTo>
                    <a:pt x="121" y="1737"/>
                    <a:pt x="759" y="1767"/>
                    <a:pt x="1019" y="1767"/>
                  </a:cubicBezTo>
                  <a:lnTo>
                    <a:pt x="1957" y="1767"/>
                  </a:lnTo>
                  <a:cubicBezTo>
                    <a:pt x="1967" y="1767"/>
                    <a:pt x="2047" y="1777"/>
                    <a:pt x="2157" y="1777"/>
                  </a:cubicBezTo>
                  <a:cubicBezTo>
                    <a:pt x="2257" y="1777"/>
                    <a:pt x="2397" y="1787"/>
                    <a:pt x="2526" y="1787"/>
                  </a:cubicBezTo>
                  <a:cubicBezTo>
                    <a:pt x="2696" y="1797"/>
                    <a:pt x="2856" y="1797"/>
                    <a:pt x="2945" y="1807"/>
                  </a:cubicBezTo>
                  <a:lnTo>
                    <a:pt x="3045" y="1807"/>
                  </a:lnTo>
                  <a:cubicBezTo>
                    <a:pt x="3285" y="1807"/>
                    <a:pt x="3654" y="1767"/>
                    <a:pt x="3764" y="1737"/>
                  </a:cubicBezTo>
                  <a:cubicBezTo>
                    <a:pt x="3884" y="1707"/>
                    <a:pt x="4174" y="1637"/>
                    <a:pt x="4213" y="1558"/>
                  </a:cubicBezTo>
                  <a:cubicBezTo>
                    <a:pt x="4243" y="1498"/>
                    <a:pt x="4233" y="1218"/>
                    <a:pt x="4233" y="1218"/>
                  </a:cubicBezTo>
                  <a:cubicBezTo>
                    <a:pt x="4243" y="1178"/>
                    <a:pt x="4223" y="1148"/>
                    <a:pt x="4223" y="1118"/>
                  </a:cubicBezTo>
                  <a:cubicBezTo>
                    <a:pt x="4194" y="1019"/>
                    <a:pt x="4103" y="968"/>
                    <a:pt x="4023" y="939"/>
                  </a:cubicBezTo>
                  <a:lnTo>
                    <a:pt x="3455" y="868"/>
                  </a:lnTo>
                  <a:cubicBezTo>
                    <a:pt x="3455" y="868"/>
                    <a:pt x="3404" y="848"/>
                    <a:pt x="3315" y="839"/>
                  </a:cubicBezTo>
                  <a:cubicBezTo>
                    <a:pt x="2432" y="720"/>
                    <a:pt x="1964" y="0"/>
                    <a:pt x="17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4"/>
            <p:cNvSpPr/>
            <p:nvPr/>
          </p:nvSpPr>
          <p:spPr>
            <a:xfrm>
              <a:off x="6714309" y="4625923"/>
              <a:ext cx="77134" cy="75298"/>
            </a:xfrm>
            <a:custGeom>
              <a:rect b="b" l="l" r="r" t="t"/>
              <a:pathLst>
                <a:path extrusionOk="0" h="820" w="840">
                  <a:moveTo>
                    <a:pt x="70" y="1"/>
                  </a:moveTo>
                  <a:cubicBezTo>
                    <a:pt x="21" y="300"/>
                    <a:pt x="10" y="580"/>
                    <a:pt x="1" y="590"/>
                  </a:cubicBezTo>
                  <a:cubicBezTo>
                    <a:pt x="210" y="739"/>
                    <a:pt x="500" y="799"/>
                    <a:pt x="819" y="819"/>
                  </a:cubicBezTo>
                  <a:cubicBezTo>
                    <a:pt x="839" y="211"/>
                    <a:pt x="70" y="1"/>
                    <a:pt x="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4"/>
            <p:cNvSpPr/>
            <p:nvPr/>
          </p:nvSpPr>
          <p:spPr>
            <a:xfrm>
              <a:off x="6706962" y="4665775"/>
              <a:ext cx="389711" cy="55555"/>
            </a:xfrm>
            <a:custGeom>
              <a:rect b="b" l="l" r="r" t="t"/>
              <a:pathLst>
                <a:path extrusionOk="0" h="605" w="4244">
                  <a:moveTo>
                    <a:pt x="4163" y="1"/>
                  </a:moveTo>
                  <a:cubicBezTo>
                    <a:pt x="4130" y="1"/>
                    <a:pt x="4088" y="10"/>
                    <a:pt x="4043" y="46"/>
                  </a:cubicBezTo>
                  <a:cubicBezTo>
                    <a:pt x="3934" y="126"/>
                    <a:pt x="3874" y="305"/>
                    <a:pt x="3794" y="356"/>
                  </a:cubicBezTo>
                  <a:cubicBezTo>
                    <a:pt x="3719" y="393"/>
                    <a:pt x="3386" y="442"/>
                    <a:pt x="2925" y="442"/>
                  </a:cubicBezTo>
                  <a:cubicBezTo>
                    <a:pt x="2777" y="442"/>
                    <a:pt x="2616" y="437"/>
                    <a:pt x="2446" y="425"/>
                  </a:cubicBezTo>
                  <a:cubicBezTo>
                    <a:pt x="2197" y="405"/>
                    <a:pt x="1932" y="405"/>
                    <a:pt x="1669" y="405"/>
                  </a:cubicBezTo>
                  <a:cubicBezTo>
                    <a:pt x="1406" y="405"/>
                    <a:pt x="1144" y="405"/>
                    <a:pt x="899" y="385"/>
                  </a:cubicBezTo>
                  <a:cubicBezTo>
                    <a:pt x="580" y="365"/>
                    <a:pt x="290" y="305"/>
                    <a:pt x="81" y="156"/>
                  </a:cubicBezTo>
                  <a:cubicBezTo>
                    <a:pt x="70" y="185"/>
                    <a:pt x="50" y="225"/>
                    <a:pt x="41" y="265"/>
                  </a:cubicBezTo>
                  <a:cubicBezTo>
                    <a:pt x="21" y="305"/>
                    <a:pt x="10" y="336"/>
                    <a:pt x="1" y="365"/>
                  </a:cubicBezTo>
                  <a:cubicBezTo>
                    <a:pt x="121" y="535"/>
                    <a:pt x="759" y="565"/>
                    <a:pt x="1019" y="565"/>
                  </a:cubicBezTo>
                  <a:lnTo>
                    <a:pt x="1957" y="565"/>
                  </a:lnTo>
                  <a:cubicBezTo>
                    <a:pt x="1967" y="565"/>
                    <a:pt x="2047" y="575"/>
                    <a:pt x="2157" y="575"/>
                  </a:cubicBezTo>
                  <a:cubicBezTo>
                    <a:pt x="2257" y="575"/>
                    <a:pt x="2397" y="585"/>
                    <a:pt x="2526" y="585"/>
                  </a:cubicBezTo>
                  <a:cubicBezTo>
                    <a:pt x="2696" y="595"/>
                    <a:pt x="2856" y="595"/>
                    <a:pt x="2945" y="605"/>
                  </a:cubicBezTo>
                  <a:lnTo>
                    <a:pt x="3045" y="605"/>
                  </a:lnTo>
                  <a:cubicBezTo>
                    <a:pt x="3285" y="605"/>
                    <a:pt x="3654" y="565"/>
                    <a:pt x="3764" y="535"/>
                  </a:cubicBezTo>
                  <a:cubicBezTo>
                    <a:pt x="3884" y="505"/>
                    <a:pt x="4174" y="435"/>
                    <a:pt x="4213" y="356"/>
                  </a:cubicBezTo>
                  <a:cubicBezTo>
                    <a:pt x="4243" y="296"/>
                    <a:pt x="4233" y="16"/>
                    <a:pt x="4233" y="16"/>
                  </a:cubicBezTo>
                  <a:cubicBezTo>
                    <a:pt x="4233" y="16"/>
                    <a:pt x="4205" y="1"/>
                    <a:pt x="41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4"/>
            <p:cNvSpPr/>
            <p:nvPr/>
          </p:nvSpPr>
          <p:spPr>
            <a:xfrm>
              <a:off x="6898512" y="4588366"/>
              <a:ext cx="125710" cy="63452"/>
            </a:xfrm>
            <a:custGeom>
              <a:rect b="b" l="l" r="r" t="t"/>
              <a:pathLst>
                <a:path extrusionOk="0" h="691" w="1369">
                  <a:moveTo>
                    <a:pt x="180" y="1"/>
                  </a:moveTo>
                  <a:cubicBezTo>
                    <a:pt x="171" y="10"/>
                    <a:pt x="1" y="100"/>
                    <a:pt x="1" y="160"/>
                  </a:cubicBezTo>
                  <a:cubicBezTo>
                    <a:pt x="1" y="220"/>
                    <a:pt x="61" y="380"/>
                    <a:pt x="430" y="520"/>
                  </a:cubicBezTo>
                  <a:cubicBezTo>
                    <a:pt x="653" y="605"/>
                    <a:pt x="914" y="691"/>
                    <a:pt x="1105" y="691"/>
                  </a:cubicBezTo>
                  <a:cubicBezTo>
                    <a:pt x="1248" y="691"/>
                    <a:pt x="1352" y="642"/>
                    <a:pt x="1369" y="509"/>
                  </a:cubicBezTo>
                  <a:cubicBezTo>
                    <a:pt x="1369" y="509"/>
                    <a:pt x="1318" y="489"/>
                    <a:pt x="1229" y="480"/>
                  </a:cubicBezTo>
                  <a:cubicBezTo>
                    <a:pt x="779" y="420"/>
                    <a:pt x="430" y="200"/>
                    <a:pt x="1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4"/>
            <p:cNvSpPr/>
            <p:nvPr/>
          </p:nvSpPr>
          <p:spPr>
            <a:xfrm>
              <a:off x="6815134" y="4634187"/>
              <a:ext cx="158676" cy="54178"/>
            </a:xfrm>
            <a:custGeom>
              <a:rect b="b" l="l" r="r" t="t"/>
              <a:pathLst>
                <a:path extrusionOk="0" h="590" w="1728">
                  <a:moveTo>
                    <a:pt x="689" y="1"/>
                  </a:moveTo>
                  <a:lnTo>
                    <a:pt x="680" y="121"/>
                  </a:lnTo>
                  <a:cubicBezTo>
                    <a:pt x="680" y="200"/>
                    <a:pt x="669" y="290"/>
                    <a:pt x="669" y="370"/>
                  </a:cubicBezTo>
                  <a:cubicBezTo>
                    <a:pt x="640" y="360"/>
                    <a:pt x="609" y="360"/>
                    <a:pt x="580" y="350"/>
                  </a:cubicBezTo>
                  <a:cubicBezTo>
                    <a:pt x="520" y="340"/>
                    <a:pt x="450" y="320"/>
                    <a:pt x="390" y="310"/>
                  </a:cubicBezTo>
                  <a:cubicBezTo>
                    <a:pt x="330" y="300"/>
                    <a:pt x="260" y="290"/>
                    <a:pt x="200" y="280"/>
                  </a:cubicBezTo>
                  <a:cubicBezTo>
                    <a:pt x="130" y="270"/>
                    <a:pt x="70" y="260"/>
                    <a:pt x="1" y="260"/>
                  </a:cubicBezTo>
                  <a:cubicBezTo>
                    <a:pt x="61" y="290"/>
                    <a:pt x="121" y="320"/>
                    <a:pt x="180" y="340"/>
                  </a:cubicBezTo>
                  <a:cubicBezTo>
                    <a:pt x="240" y="370"/>
                    <a:pt x="300" y="400"/>
                    <a:pt x="360" y="420"/>
                  </a:cubicBezTo>
                  <a:cubicBezTo>
                    <a:pt x="420" y="450"/>
                    <a:pt x="480" y="470"/>
                    <a:pt x="540" y="490"/>
                  </a:cubicBezTo>
                  <a:cubicBezTo>
                    <a:pt x="600" y="510"/>
                    <a:pt x="660" y="540"/>
                    <a:pt x="720" y="560"/>
                  </a:cubicBezTo>
                  <a:lnTo>
                    <a:pt x="819" y="589"/>
                  </a:lnTo>
                  <a:lnTo>
                    <a:pt x="829" y="480"/>
                  </a:lnTo>
                  <a:cubicBezTo>
                    <a:pt x="839" y="400"/>
                    <a:pt x="849" y="330"/>
                    <a:pt x="849" y="250"/>
                  </a:cubicBezTo>
                  <a:cubicBezTo>
                    <a:pt x="979" y="300"/>
                    <a:pt x="1099" y="340"/>
                    <a:pt x="1228" y="370"/>
                  </a:cubicBezTo>
                  <a:cubicBezTo>
                    <a:pt x="1268" y="390"/>
                    <a:pt x="1308" y="400"/>
                    <a:pt x="1348" y="410"/>
                  </a:cubicBezTo>
                  <a:cubicBezTo>
                    <a:pt x="1388" y="420"/>
                    <a:pt x="1438" y="430"/>
                    <a:pt x="1478" y="440"/>
                  </a:cubicBezTo>
                  <a:cubicBezTo>
                    <a:pt x="1558" y="460"/>
                    <a:pt x="1647" y="480"/>
                    <a:pt x="1727" y="490"/>
                  </a:cubicBezTo>
                  <a:cubicBezTo>
                    <a:pt x="1658" y="450"/>
                    <a:pt x="1578" y="400"/>
                    <a:pt x="1508" y="360"/>
                  </a:cubicBezTo>
                  <a:lnTo>
                    <a:pt x="1388" y="300"/>
                  </a:lnTo>
                  <a:cubicBezTo>
                    <a:pt x="1358" y="280"/>
                    <a:pt x="1318" y="260"/>
                    <a:pt x="1279" y="250"/>
                  </a:cubicBezTo>
                  <a:cubicBezTo>
                    <a:pt x="1119" y="170"/>
                    <a:pt x="969" y="101"/>
                    <a:pt x="809" y="41"/>
                  </a:cubicBezTo>
                  <a:lnTo>
                    <a:pt x="6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4"/>
            <p:cNvSpPr/>
            <p:nvPr/>
          </p:nvSpPr>
          <p:spPr>
            <a:xfrm>
              <a:off x="6899523" y="4594518"/>
              <a:ext cx="38567" cy="29660"/>
            </a:xfrm>
            <a:custGeom>
              <a:rect b="b" l="l" r="r" t="t"/>
              <a:pathLst>
                <a:path extrusionOk="0" h="323" w="420">
                  <a:moveTo>
                    <a:pt x="371" y="1"/>
                  </a:moveTo>
                  <a:cubicBezTo>
                    <a:pt x="367" y="1"/>
                    <a:pt x="363" y="1"/>
                    <a:pt x="360" y="3"/>
                  </a:cubicBezTo>
                  <a:cubicBezTo>
                    <a:pt x="169" y="53"/>
                    <a:pt x="20" y="243"/>
                    <a:pt x="20" y="253"/>
                  </a:cubicBezTo>
                  <a:cubicBezTo>
                    <a:pt x="0" y="273"/>
                    <a:pt x="10" y="303"/>
                    <a:pt x="30" y="313"/>
                  </a:cubicBezTo>
                  <a:cubicBezTo>
                    <a:pt x="40" y="323"/>
                    <a:pt x="40" y="323"/>
                    <a:pt x="50" y="323"/>
                  </a:cubicBezTo>
                  <a:cubicBezTo>
                    <a:pt x="70" y="323"/>
                    <a:pt x="80" y="323"/>
                    <a:pt x="90" y="303"/>
                  </a:cubicBezTo>
                  <a:cubicBezTo>
                    <a:pt x="90" y="303"/>
                    <a:pt x="229" y="133"/>
                    <a:pt x="379" y="93"/>
                  </a:cubicBezTo>
                  <a:cubicBezTo>
                    <a:pt x="409" y="83"/>
                    <a:pt x="419" y="63"/>
                    <a:pt x="419" y="33"/>
                  </a:cubicBezTo>
                  <a:cubicBezTo>
                    <a:pt x="411" y="17"/>
                    <a:pt x="389" y="1"/>
                    <a:pt x="3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4"/>
            <p:cNvSpPr/>
            <p:nvPr/>
          </p:nvSpPr>
          <p:spPr>
            <a:xfrm>
              <a:off x="6923306" y="4607557"/>
              <a:ext cx="38567" cy="33149"/>
            </a:xfrm>
            <a:custGeom>
              <a:rect b="b" l="l" r="r" t="t"/>
              <a:pathLst>
                <a:path extrusionOk="0" h="361" w="420">
                  <a:moveTo>
                    <a:pt x="360" y="1"/>
                  </a:moveTo>
                  <a:cubicBezTo>
                    <a:pt x="170" y="51"/>
                    <a:pt x="21" y="280"/>
                    <a:pt x="10" y="291"/>
                  </a:cubicBezTo>
                  <a:cubicBezTo>
                    <a:pt x="1" y="311"/>
                    <a:pt x="1" y="340"/>
                    <a:pt x="30" y="351"/>
                  </a:cubicBezTo>
                  <a:cubicBezTo>
                    <a:pt x="30" y="351"/>
                    <a:pt x="41" y="360"/>
                    <a:pt x="50" y="360"/>
                  </a:cubicBezTo>
                  <a:cubicBezTo>
                    <a:pt x="70" y="360"/>
                    <a:pt x="81" y="351"/>
                    <a:pt x="90" y="340"/>
                  </a:cubicBezTo>
                  <a:cubicBezTo>
                    <a:pt x="90" y="331"/>
                    <a:pt x="230" y="131"/>
                    <a:pt x="380" y="91"/>
                  </a:cubicBezTo>
                  <a:cubicBezTo>
                    <a:pt x="400" y="81"/>
                    <a:pt x="420" y="61"/>
                    <a:pt x="410" y="41"/>
                  </a:cubicBezTo>
                  <a:cubicBezTo>
                    <a:pt x="410" y="11"/>
                    <a:pt x="380" y="1"/>
                    <a:pt x="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4"/>
            <p:cNvSpPr/>
            <p:nvPr/>
          </p:nvSpPr>
          <p:spPr>
            <a:xfrm>
              <a:off x="6950854" y="4616556"/>
              <a:ext cx="34894" cy="34251"/>
            </a:xfrm>
            <a:custGeom>
              <a:rect b="b" l="l" r="r" t="t"/>
              <a:pathLst>
                <a:path extrusionOk="0" h="373" w="380">
                  <a:moveTo>
                    <a:pt x="324" y="0"/>
                  </a:moveTo>
                  <a:cubicBezTo>
                    <a:pt x="320" y="0"/>
                    <a:pt x="315" y="1"/>
                    <a:pt x="309" y="3"/>
                  </a:cubicBezTo>
                  <a:cubicBezTo>
                    <a:pt x="120" y="53"/>
                    <a:pt x="10" y="302"/>
                    <a:pt x="10" y="313"/>
                  </a:cubicBezTo>
                  <a:cubicBezTo>
                    <a:pt x="0" y="333"/>
                    <a:pt x="10" y="362"/>
                    <a:pt x="30" y="372"/>
                  </a:cubicBezTo>
                  <a:lnTo>
                    <a:pt x="50" y="372"/>
                  </a:lnTo>
                  <a:cubicBezTo>
                    <a:pt x="60" y="372"/>
                    <a:pt x="80" y="362"/>
                    <a:pt x="90" y="342"/>
                  </a:cubicBezTo>
                  <a:cubicBezTo>
                    <a:pt x="120" y="282"/>
                    <a:pt x="209" y="123"/>
                    <a:pt x="340" y="93"/>
                  </a:cubicBezTo>
                  <a:cubicBezTo>
                    <a:pt x="360" y="83"/>
                    <a:pt x="380" y="63"/>
                    <a:pt x="369" y="33"/>
                  </a:cubicBezTo>
                  <a:cubicBezTo>
                    <a:pt x="361" y="17"/>
                    <a:pt x="346" y="0"/>
                    <a:pt x="3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4"/>
            <p:cNvSpPr/>
            <p:nvPr/>
          </p:nvSpPr>
          <p:spPr>
            <a:xfrm>
              <a:off x="6979228" y="4625004"/>
              <a:ext cx="33058" cy="33149"/>
            </a:xfrm>
            <a:custGeom>
              <a:rect b="b" l="l" r="r" t="t"/>
              <a:pathLst>
                <a:path extrusionOk="0" h="361" w="360">
                  <a:moveTo>
                    <a:pt x="300" y="1"/>
                  </a:moveTo>
                  <a:cubicBezTo>
                    <a:pt x="110" y="61"/>
                    <a:pt x="11" y="280"/>
                    <a:pt x="0" y="290"/>
                  </a:cubicBezTo>
                  <a:cubicBezTo>
                    <a:pt x="0" y="320"/>
                    <a:pt x="11" y="340"/>
                    <a:pt x="31" y="350"/>
                  </a:cubicBezTo>
                  <a:cubicBezTo>
                    <a:pt x="31" y="360"/>
                    <a:pt x="40" y="360"/>
                    <a:pt x="51" y="360"/>
                  </a:cubicBezTo>
                  <a:cubicBezTo>
                    <a:pt x="60" y="360"/>
                    <a:pt x="80" y="350"/>
                    <a:pt x="90" y="330"/>
                  </a:cubicBezTo>
                  <a:cubicBezTo>
                    <a:pt x="90" y="330"/>
                    <a:pt x="170" y="130"/>
                    <a:pt x="320" y="90"/>
                  </a:cubicBezTo>
                  <a:cubicBezTo>
                    <a:pt x="350" y="90"/>
                    <a:pt x="360" y="61"/>
                    <a:pt x="350" y="41"/>
                  </a:cubicBezTo>
                  <a:cubicBezTo>
                    <a:pt x="350" y="11"/>
                    <a:pt x="320" y="1"/>
                    <a:pt x="3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4"/>
            <p:cNvSpPr/>
            <p:nvPr/>
          </p:nvSpPr>
          <p:spPr>
            <a:xfrm>
              <a:off x="5942507" y="3475521"/>
              <a:ext cx="701278" cy="1241310"/>
            </a:xfrm>
            <a:custGeom>
              <a:rect b="b" l="l" r="r" t="t"/>
              <a:pathLst>
                <a:path extrusionOk="0" h="13518" w="7637">
                  <a:moveTo>
                    <a:pt x="1168" y="0"/>
                  </a:moveTo>
                  <a:cubicBezTo>
                    <a:pt x="1154" y="0"/>
                    <a:pt x="1148" y="1"/>
                    <a:pt x="1148" y="1"/>
                  </a:cubicBezTo>
                  <a:cubicBezTo>
                    <a:pt x="1148" y="1"/>
                    <a:pt x="0" y="1468"/>
                    <a:pt x="479" y="2686"/>
                  </a:cubicBezTo>
                  <a:cubicBezTo>
                    <a:pt x="968" y="3903"/>
                    <a:pt x="2545" y="4283"/>
                    <a:pt x="2955" y="4482"/>
                  </a:cubicBezTo>
                  <a:cubicBezTo>
                    <a:pt x="3364" y="4673"/>
                    <a:pt x="3643" y="5101"/>
                    <a:pt x="5531" y="6200"/>
                  </a:cubicBezTo>
                  <a:cubicBezTo>
                    <a:pt x="5531" y="6200"/>
                    <a:pt x="5181" y="7248"/>
                    <a:pt x="5351" y="8206"/>
                  </a:cubicBezTo>
                  <a:cubicBezTo>
                    <a:pt x="5520" y="9154"/>
                    <a:pt x="5580" y="9484"/>
                    <a:pt x="5690" y="10891"/>
                  </a:cubicBezTo>
                  <a:cubicBezTo>
                    <a:pt x="5730" y="11461"/>
                    <a:pt x="5730" y="13517"/>
                    <a:pt x="5730" y="13517"/>
                  </a:cubicBezTo>
                  <a:lnTo>
                    <a:pt x="7068" y="13517"/>
                  </a:lnTo>
                  <a:cubicBezTo>
                    <a:pt x="7068" y="13517"/>
                    <a:pt x="7237" y="9983"/>
                    <a:pt x="7308" y="8815"/>
                  </a:cubicBezTo>
                  <a:cubicBezTo>
                    <a:pt x="7377" y="7637"/>
                    <a:pt x="7637" y="6140"/>
                    <a:pt x="7577" y="5501"/>
                  </a:cubicBezTo>
                  <a:cubicBezTo>
                    <a:pt x="7517" y="4852"/>
                    <a:pt x="5820" y="2366"/>
                    <a:pt x="4053" y="1159"/>
                  </a:cubicBezTo>
                  <a:cubicBezTo>
                    <a:pt x="2413" y="43"/>
                    <a:pt x="1325" y="0"/>
                    <a:pt x="1168" y="0"/>
                  </a:cubicBezTo>
                  <a:close/>
                </a:path>
              </a:pathLst>
            </a:custGeom>
            <a:solidFill>
              <a:srgbClr val="ED9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4"/>
            <p:cNvSpPr/>
            <p:nvPr/>
          </p:nvSpPr>
          <p:spPr>
            <a:xfrm>
              <a:off x="5942507" y="3475521"/>
              <a:ext cx="437277" cy="411658"/>
            </a:xfrm>
            <a:custGeom>
              <a:rect b="b" l="l" r="r" t="t"/>
              <a:pathLst>
                <a:path extrusionOk="0" h="4483" w="4762">
                  <a:moveTo>
                    <a:pt x="1168" y="0"/>
                  </a:moveTo>
                  <a:cubicBezTo>
                    <a:pt x="1154" y="0"/>
                    <a:pt x="1148" y="1"/>
                    <a:pt x="1148" y="1"/>
                  </a:cubicBezTo>
                  <a:cubicBezTo>
                    <a:pt x="1148" y="1"/>
                    <a:pt x="0" y="1468"/>
                    <a:pt x="479" y="2686"/>
                  </a:cubicBezTo>
                  <a:cubicBezTo>
                    <a:pt x="968" y="3903"/>
                    <a:pt x="2545" y="4283"/>
                    <a:pt x="2955" y="4482"/>
                  </a:cubicBezTo>
                  <a:cubicBezTo>
                    <a:pt x="2955" y="4482"/>
                    <a:pt x="2745" y="2107"/>
                    <a:pt x="4762" y="1707"/>
                  </a:cubicBezTo>
                  <a:cubicBezTo>
                    <a:pt x="4532" y="1508"/>
                    <a:pt x="4293" y="1318"/>
                    <a:pt x="4053" y="1159"/>
                  </a:cubicBezTo>
                  <a:cubicBezTo>
                    <a:pt x="2413" y="43"/>
                    <a:pt x="1325" y="0"/>
                    <a:pt x="1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4"/>
            <p:cNvSpPr/>
            <p:nvPr/>
          </p:nvSpPr>
          <p:spPr>
            <a:xfrm>
              <a:off x="5942507" y="3475521"/>
              <a:ext cx="275938" cy="411658"/>
            </a:xfrm>
            <a:custGeom>
              <a:rect b="b" l="l" r="r" t="t"/>
              <a:pathLst>
                <a:path extrusionOk="0" h="4483" w="3005">
                  <a:moveTo>
                    <a:pt x="1169" y="0"/>
                  </a:moveTo>
                  <a:cubicBezTo>
                    <a:pt x="1155" y="0"/>
                    <a:pt x="1148" y="1"/>
                    <a:pt x="1148" y="1"/>
                  </a:cubicBezTo>
                  <a:cubicBezTo>
                    <a:pt x="1148" y="1"/>
                    <a:pt x="0" y="1468"/>
                    <a:pt x="479" y="2686"/>
                  </a:cubicBezTo>
                  <a:cubicBezTo>
                    <a:pt x="539" y="2816"/>
                    <a:pt x="599" y="2945"/>
                    <a:pt x="679" y="3055"/>
                  </a:cubicBezTo>
                  <a:cubicBezTo>
                    <a:pt x="709" y="3105"/>
                    <a:pt x="749" y="3155"/>
                    <a:pt x="779" y="3195"/>
                  </a:cubicBezTo>
                  <a:cubicBezTo>
                    <a:pt x="808" y="3225"/>
                    <a:pt x="828" y="3255"/>
                    <a:pt x="859" y="3285"/>
                  </a:cubicBezTo>
                  <a:cubicBezTo>
                    <a:pt x="899" y="3324"/>
                    <a:pt x="939" y="3375"/>
                    <a:pt x="979" y="3415"/>
                  </a:cubicBezTo>
                  <a:cubicBezTo>
                    <a:pt x="1647" y="4074"/>
                    <a:pt x="2645" y="4333"/>
                    <a:pt x="2955" y="4482"/>
                  </a:cubicBezTo>
                  <a:cubicBezTo>
                    <a:pt x="2955" y="4482"/>
                    <a:pt x="2925" y="4133"/>
                    <a:pt x="3005" y="3674"/>
                  </a:cubicBezTo>
                  <a:cubicBezTo>
                    <a:pt x="3005" y="3674"/>
                    <a:pt x="1418" y="3105"/>
                    <a:pt x="1278" y="2317"/>
                  </a:cubicBezTo>
                  <a:cubicBezTo>
                    <a:pt x="1018" y="869"/>
                    <a:pt x="1857" y="560"/>
                    <a:pt x="1857" y="560"/>
                  </a:cubicBezTo>
                  <a:lnTo>
                    <a:pt x="2326" y="250"/>
                  </a:lnTo>
                  <a:cubicBezTo>
                    <a:pt x="1674" y="15"/>
                    <a:pt x="1264" y="0"/>
                    <a:pt x="11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4"/>
            <p:cNvSpPr/>
            <p:nvPr/>
          </p:nvSpPr>
          <p:spPr>
            <a:xfrm>
              <a:off x="6211008" y="3812891"/>
              <a:ext cx="313587" cy="688423"/>
            </a:xfrm>
            <a:custGeom>
              <a:rect b="b" l="l" r="r" t="t"/>
              <a:pathLst>
                <a:path extrusionOk="0" h="7497" w="3415">
                  <a:moveTo>
                    <a:pt x="81" y="0"/>
                  </a:moveTo>
                  <a:cubicBezTo>
                    <a:pt x="1" y="459"/>
                    <a:pt x="31" y="808"/>
                    <a:pt x="31" y="808"/>
                  </a:cubicBezTo>
                  <a:cubicBezTo>
                    <a:pt x="440" y="999"/>
                    <a:pt x="719" y="1427"/>
                    <a:pt x="2607" y="2526"/>
                  </a:cubicBezTo>
                  <a:cubicBezTo>
                    <a:pt x="2607" y="2526"/>
                    <a:pt x="2257" y="3574"/>
                    <a:pt x="2427" y="4532"/>
                  </a:cubicBezTo>
                  <a:cubicBezTo>
                    <a:pt x="2596" y="5480"/>
                    <a:pt x="2656" y="5810"/>
                    <a:pt x="2766" y="7217"/>
                  </a:cubicBezTo>
                  <a:cubicBezTo>
                    <a:pt x="2766" y="7276"/>
                    <a:pt x="2773" y="7355"/>
                    <a:pt x="2775" y="7443"/>
                  </a:cubicBezTo>
                  <a:lnTo>
                    <a:pt x="2775" y="7443"/>
                  </a:lnTo>
                  <a:cubicBezTo>
                    <a:pt x="2754" y="5902"/>
                    <a:pt x="2690" y="3865"/>
                    <a:pt x="3016" y="3115"/>
                  </a:cubicBezTo>
                  <a:cubicBezTo>
                    <a:pt x="3415" y="2196"/>
                    <a:pt x="3046" y="1986"/>
                    <a:pt x="2217" y="1607"/>
                  </a:cubicBezTo>
                  <a:cubicBezTo>
                    <a:pt x="510" y="808"/>
                    <a:pt x="81" y="0"/>
                    <a:pt x="81" y="0"/>
                  </a:cubicBezTo>
                  <a:close/>
                  <a:moveTo>
                    <a:pt x="2775" y="7443"/>
                  </a:moveTo>
                  <a:cubicBezTo>
                    <a:pt x="2775" y="7461"/>
                    <a:pt x="2776" y="7479"/>
                    <a:pt x="2776" y="7497"/>
                  </a:cubicBezTo>
                  <a:cubicBezTo>
                    <a:pt x="2776" y="7479"/>
                    <a:pt x="2776" y="7461"/>
                    <a:pt x="2775" y="7443"/>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4"/>
            <p:cNvSpPr/>
            <p:nvPr/>
          </p:nvSpPr>
          <p:spPr>
            <a:xfrm>
              <a:off x="6428912" y="4647410"/>
              <a:ext cx="366387" cy="219465"/>
            </a:xfrm>
            <a:custGeom>
              <a:rect b="b" l="l" r="r" t="t"/>
              <a:pathLst>
                <a:path extrusionOk="0" h="2390" w="3990">
                  <a:moveTo>
                    <a:pt x="1697" y="1"/>
                  </a:moveTo>
                  <a:cubicBezTo>
                    <a:pt x="1490" y="1"/>
                    <a:pt x="1237" y="69"/>
                    <a:pt x="1202" y="266"/>
                  </a:cubicBezTo>
                  <a:cubicBezTo>
                    <a:pt x="1158" y="557"/>
                    <a:pt x="826" y="692"/>
                    <a:pt x="666" y="692"/>
                  </a:cubicBezTo>
                  <a:cubicBezTo>
                    <a:pt x="645" y="692"/>
                    <a:pt x="627" y="690"/>
                    <a:pt x="613" y="685"/>
                  </a:cubicBezTo>
                  <a:cubicBezTo>
                    <a:pt x="493" y="645"/>
                    <a:pt x="493" y="476"/>
                    <a:pt x="503" y="356"/>
                  </a:cubicBezTo>
                  <a:cubicBezTo>
                    <a:pt x="513" y="246"/>
                    <a:pt x="453" y="56"/>
                    <a:pt x="453" y="56"/>
                  </a:cubicBezTo>
                  <a:cubicBezTo>
                    <a:pt x="429" y="45"/>
                    <a:pt x="405" y="40"/>
                    <a:pt x="383" y="40"/>
                  </a:cubicBezTo>
                  <a:cubicBezTo>
                    <a:pt x="72" y="40"/>
                    <a:pt x="1" y="1093"/>
                    <a:pt x="94" y="1344"/>
                  </a:cubicBezTo>
                  <a:cubicBezTo>
                    <a:pt x="183" y="1614"/>
                    <a:pt x="1801" y="2213"/>
                    <a:pt x="2430" y="2352"/>
                  </a:cubicBezTo>
                  <a:cubicBezTo>
                    <a:pt x="2550" y="2377"/>
                    <a:pt x="2682" y="2389"/>
                    <a:pt x="2816" y="2389"/>
                  </a:cubicBezTo>
                  <a:cubicBezTo>
                    <a:pt x="3385" y="2389"/>
                    <a:pt x="3989" y="2173"/>
                    <a:pt x="3827" y="1793"/>
                  </a:cubicBezTo>
                  <a:cubicBezTo>
                    <a:pt x="3628" y="1314"/>
                    <a:pt x="3557" y="1304"/>
                    <a:pt x="3049" y="1155"/>
                  </a:cubicBezTo>
                  <a:cubicBezTo>
                    <a:pt x="2539" y="1004"/>
                    <a:pt x="2011" y="186"/>
                    <a:pt x="1971" y="76"/>
                  </a:cubicBezTo>
                  <a:cubicBezTo>
                    <a:pt x="1955" y="32"/>
                    <a:pt x="1836" y="1"/>
                    <a:pt x="16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4"/>
            <p:cNvSpPr/>
            <p:nvPr/>
          </p:nvSpPr>
          <p:spPr>
            <a:xfrm>
              <a:off x="6433779" y="4747868"/>
              <a:ext cx="361521" cy="119007"/>
            </a:xfrm>
            <a:custGeom>
              <a:rect b="b" l="l" r="r" t="t"/>
              <a:pathLst>
                <a:path extrusionOk="0" h="1296" w="3937">
                  <a:moveTo>
                    <a:pt x="1" y="1"/>
                  </a:moveTo>
                  <a:cubicBezTo>
                    <a:pt x="11" y="70"/>
                    <a:pt x="21" y="200"/>
                    <a:pt x="41" y="250"/>
                  </a:cubicBezTo>
                  <a:cubicBezTo>
                    <a:pt x="141" y="520"/>
                    <a:pt x="1748" y="1119"/>
                    <a:pt x="2377" y="1258"/>
                  </a:cubicBezTo>
                  <a:cubicBezTo>
                    <a:pt x="2497" y="1283"/>
                    <a:pt x="2629" y="1295"/>
                    <a:pt x="2763" y="1295"/>
                  </a:cubicBezTo>
                  <a:cubicBezTo>
                    <a:pt x="3332" y="1295"/>
                    <a:pt x="3936" y="1079"/>
                    <a:pt x="3774" y="699"/>
                  </a:cubicBezTo>
                  <a:cubicBezTo>
                    <a:pt x="3774" y="699"/>
                    <a:pt x="3717" y="648"/>
                    <a:pt x="3622" y="648"/>
                  </a:cubicBezTo>
                  <a:cubicBezTo>
                    <a:pt x="3598" y="648"/>
                    <a:pt x="3572" y="652"/>
                    <a:pt x="3544" y="660"/>
                  </a:cubicBezTo>
                  <a:cubicBezTo>
                    <a:pt x="3455" y="689"/>
                    <a:pt x="3295" y="769"/>
                    <a:pt x="3275" y="929"/>
                  </a:cubicBezTo>
                  <a:cubicBezTo>
                    <a:pt x="3255" y="1088"/>
                    <a:pt x="3045" y="1128"/>
                    <a:pt x="2796" y="1128"/>
                  </a:cubicBezTo>
                  <a:cubicBezTo>
                    <a:pt x="2791" y="1128"/>
                    <a:pt x="2786" y="1129"/>
                    <a:pt x="2780" y="1129"/>
                  </a:cubicBezTo>
                  <a:cubicBezTo>
                    <a:pt x="2426" y="1129"/>
                    <a:pt x="1147" y="802"/>
                    <a:pt x="380" y="360"/>
                  </a:cubicBezTo>
                  <a:cubicBezTo>
                    <a:pt x="241" y="270"/>
                    <a:pt x="101" y="120"/>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4"/>
            <p:cNvSpPr/>
            <p:nvPr/>
          </p:nvSpPr>
          <p:spPr>
            <a:xfrm>
              <a:off x="6575008" y="4684692"/>
              <a:ext cx="146739" cy="98254"/>
            </a:xfrm>
            <a:custGeom>
              <a:rect b="b" l="l" r="r" t="t"/>
              <a:pathLst>
                <a:path extrusionOk="0" h="1070" w="1598">
                  <a:moveTo>
                    <a:pt x="500" y="1"/>
                  </a:moveTo>
                  <a:cubicBezTo>
                    <a:pt x="298" y="1"/>
                    <a:pt x="1" y="91"/>
                    <a:pt x="60" y="259"/>
                  </a:cubicBezTo>
                  <a:cubicBezTo>
                    <a:pt x="130" y="469"/>
                    <a:pt x="828" y="1058"/>
                    <a:pt x="1019" y="1068"/>
                  </a:cubicBezTo>
                  <a:cubicBezTo>
                    <a:pt x="1026" y="1069"/>
                    <a:pt x="1033" y="1069"/>
                    <a:pt x="1041" y="1069"/>
                  </a:cubicBezTo>
                  <a:cubicBezTo>
                    <a:pt x="1214" y="1069"/>
                    <a:pt x="1291" y="846"/>
                    <a:pt x="1598" y="788"/>
                  </a:cubicBezTo>
                  <a:cubicBezTo>
                    <a:pt x="1558" y="778"/>
                    <a:pt x="1507" y="758"/>
                    <a:pt x="1458" y="749"/>
                  </a:cubicBezTo>
                  <a:cubicBezTo>
                    <a:pt x="1138" y="658"/>
                    <a:pt x="808" y="289"/>
                    <a:pt x="599" y="10"/>
                  </a:cubicBezTo>
                  <a:cubicBezTo>
                    <a:pt x="571" y="4"/>
                    <a:pt x="537" y="1"/>
                    <a:pt x="5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4"/>
            <p:cNvSpPr/>
            <p:nvPr/>
          </p:nvSpPr>
          <p:spPr>
            <a:xfrm>
              <a:off x="6433779" y="4716739"/>
              <a:ext cx="34986" cy="64279"/>
            </a:xfrm>
            <a:custGeom>
              <a:rect b="b" l="l" r="r" t="t"/>
              <a:pathLst>
                <a:path extrusionOk="0" h="700" w="381">
                  <a:moveTo>
                    <a:pt x="11" y="0"/>
                  </a:moveTo>
                  <a:cubicBezTo>
                    <a:pt x="1" y="160"/>
                    <a:pt x="1" y="320"/>
                    <a:pt x="11" y="439"/>
                  </a:cubicBezTo>
                  <a:cubicBezTo>
                    <a:pt x="110" y="529"/>
                    <a:pt x="241" y="609"/>
                    <a:pt x="380" y="699"/>
                  </a:cubicBezTo>
                  <a:cubicBezTo>
                    <a:pt x="380" y="110"/>
                    <a:pt x="11" y="0"/>
                    <a:pt x="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4"/>
            <p:cNvSpPr/>
            <p:nvPr/>
          </p:nvSpPr>
          <p:spPr>
            <a:xfrm>
              <a:off x="6497966" y="4743277"/>
              <a:ext cx="127455" cy="66115"/>
            </a:xfrm>
            <a:custGeom>
              <a:rect b="b" l="l" r="r" t="t"/>
              <a:pathLst>
                <a:path extrusionOk="0" h="720" w="1388">
                  <a:moveTo>
                    <a:pt x="509" y="0"/>
                  </a:moveTo>
                  <a:lnTo>
                    <a:pt x="480" y="131"/>
                  </a:lnTo>
                  <a:cubicBezTo>
                    <a:pt x="470" y="190"/>
                    <a:pt x="460" y="240"/>
                    <a:pt x="450" y="300"/>
                  </a:cubicBezTo>
                  <a:cubicBezTo>
                    <a:pt x="390" y="270"/>
                    <a:pt x="340" y="240"/>
                    <a:pt x="290" y="200"/>
                  </a:cubicBezTo>
                  <a:cubicBezTo>
                    <a:pt x="190" y="150"/>
                    <a:pt x="101" y="100"/>
                    <a:pt x="1" y="60"/>
                  </a:cubicBezTo>
                  <a:lnTo>
                    <a:pt x="1" y="60"/>
                  </a:lnTo>
                  <a:cubicBezTo>
                    <a:pt x="70" y="140"/>
                    <a:pt x="150" y="220"/>
                    <a:pt x="220" y="290"/>
                  </a:cubicBezTo>
                  <a:lnTo>
                    <a:pt x="460" y="499"/>
                  </a:lnTo>
                  <a:lnTo>
                    <a:pt x="549" y="579"/>
                  </a:lnTo>
                  <a:lnTo>
                    <a:pt x="580" y="450"/>
                  </a:lnTo>
                  <a:cubicBezTo>
                    <a:pt x="600" y="400"/>
                    <a:pt x="609" y="350"/>
                    <a:pt x="629" y="300"/>
                  </a:cubicBezTo>
                  <a:cubicBezTo>
                    <a:pt x="729" y="360"/>
                    <a:pt x="829" y="430"/>
                    <a:pt x="939" y="490"/>
                  </a:cubicBezTo>
                  <a:cubicBezTo>
                    <a:pt x="1009" y="539"/>
                    <a:pt x="1079" y="570"/>
                    <a:pt x="1159" y="610"/>
                  </a:cubicBezTo>
                  <a:cubicBezTo>
                    <a:pt x="1228" y="650"/>
                    <a:pt x="1308" y="690"/>
                    <a:pt x="1388" y="719"/>
                  </a:cubicBezTo>
                  <a:cubicBezTo>
                    <a:pt x="1328" y="650"/>
                    <a:pt x="1268" y="599"/>
                    <a:pt x="1208" y="539"/>
                  </a:cubicBezTo>
                  <a:cubicBezTo>
                    <a:pt x="1148" y="480"/>
                    <a:pt x="1088" y="430"/>
                    <a:pt x="1019" y="370"/>
                  </a:cubicBezTo>
                  <a:cubicBezTo>
                    <a:pt x="889" y="270"/>
                    <a:pt x="759" y="170"/>
                    <a:pt x="620" y="80"/>
                  </a:cubicBezTo>
                  <a:lnTo>
                    <a:pt x="5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4"/>
            <p:cNvSpPr/>
            <p:nvPr/>
          </p:nvSpPr>
          <p:spPr>
            <a:xfrm>
              <a:off x="6572161" y="4695619"/>
              <a:ext cx="73461" cy="27548"/>
            </a:xfrm>
            <a:custGeom>
              <a:rect b="b" l="l" r="r" t="t"/>
              <a:pathLst>
                <a:path extrusionOk="0" h="300" w="800">
                  <a:moveTo>
                    <a:pt x="750" y="0"/>
                  </a:moveTo>
                  <a:cubicBezTo>
                    <a:pt x="280" y="11"/>
                    <a:pt x="41" y="210"/>
                    <a:pt x="31" y="210"/>
                  </a:cubicBezTo>
                  <a:cubicBezTo>
                    <a:pt x="11" y="230"/>
                    <a:pt x="1" y="260"/>
                    <a:pt x="21" y="280"/>
                  </a:cubicBezTo>
                  <a:cubicBezTo>
                    <a:pt x="31" y="290"/>
                    <a:pt x="41" y="300"/>
                    <a:pt x="51" y="300"/>
                  </a:cubicBezTo>
                  <a:cubicBezTo>
                    <a:pt x="61" y="300"/>
                    <a:pt x="71" y="290"/>
                    <a:pt x="81" y="290"/>
                  </a:cubicBezTo>
                  <a:cubicBezTo>
                    <a:pt x="81" y="280"/>
                    <a:pt x="320" y="100"/>
                    <a:pt x="750" y="90"/>
                  </a:cubicBezTo>
                  <a:cubicBezTo>
                    <a:pt x="780" y="90"/>
                    <a:pt x="800" y="71"/>
                    <a:pt x="800" y="51"/>
                  </a:cubicBezTo>
                  <a:cubicBezTo>
                    <a:pt x="800" y="20"/>
                    <a:pt x="780" y="0"/>
                    <a:pt x="7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4"/>
            <p:cNvSpPr/>
            <p:nvPr/>
          </p:nvSpPr>
          <p:spPr>
            <a:xfrm>
              <a:off x="6588690" y="4713801"/>
              <a:ext cx="72543" cy="28650"/>
            </a:xfrm>
            <a:custGeom>
              <a:rect b="b" l="l" r="r" t="t"/>
              <a:pathLst>
                <a:path extrusionOk="0" h="312" w="790">
                  <a:moveTo>
                    <a:pt x="761" y="0"/>
                  </a:moveTo>
                  <a:cubicBezTo>
                    <a:pt x="757" y="0"/>
                    <a:pt x="754" y="1"/>
                    <a:pt x="750" y="2"/>
                  </a:cubicBezTo>
                  <a:cubicBezTo>
                    <a:pt x="271" y="12"/>
                    <a:pt x="31" y="232"/>
                    <a:pt x="21" y="232"/>
                  </a:cubicBezTo>
                  <a:cubicBezTo>
                    <a:pt x="1" y="252"/>
                    <a:pt x="1" y="281"/>
                    <a:pt x="21" y="301"/>
                  </a:cubicBezTo>
                  <a:cubicBezTo>
                    <a:pt x="31" y="312"/>
                    <a:pt x="41" y="312"/>
                    <a:pt x="51" y="312"/>
                  </a:cubicBezTo>
                  <a:cubicBezTo>
                    <a:pt x="61" y="312"/>
                    <a:pt x="71" y="312"/>
                    <a:pt x="80" y="301"/>
                  </a:cubicBezTo>
                  <a:cubicBezTo>
                    <a:pt x="91" y="301"/>
                    <a:pt x="310" y="102"/>
                    <a:pt x="750" y="92"/>
                  </a:cubicBezTo>
                  <a:cubicBezTo>
                    <a:pt x="770" y="92"/>
                    <a:pt x="790" y="72"/>
                    <a:pt x="790" y="42"/>
                  </a:cubicBezTo>
                  <a:cubicBezTo>
                    <a:pt x="790" y="25"/>
                    <a:pt x="782"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4"/>
            <p:cNvSpPr/>
            <p:nvPr/>
          </p:nvSpPr>
          <p:spPr>
            <a:xfrm>
              <a:off x="6611647" y="4731339"/>
              <a:ext cx="69788" cy="31313"/>
            </a:xfrm>
            <a:custGeom>
              <a:rect b="b" l="l" r="r" t="t"/>
              <a:pathLst>
                <a:path extrusionOk="0" h="341" w="760">
                  <a:moveTo>
                    <a:pt x="709" y="1"/>
                  </a:moveTo>
                  <a:cubicBezTo>
                    <a:pt x="240" y="11"/>
                    <a:pt x="21" y="261"/>
                    <a:pt x="10" y="270"/>
                  </a:cubicBezTo>
                  <a:cubicBezTo>
                    <a:pt x="1" y="290"/>
                    <a:pt x="1" y="320"/>
                    <a:pt x="21" y="330"/>
                  </a:cubicBezTo>
                  <a:cubicBezTo>
                    <a:pt x="30" y="340"/>
                    <a:pt x="41" y="340"/>
                    <a:pt x="50" y="340"/>
                  </a:cubicBezTo>
                  <a:cubicBezTo>
                    <a:pt x="60" y="340"/>
                    <a:pt x="70" y="340"/>
                    <a:pt x="80" y="330"/>
                  </a:cubicBezTo>
                  <a:cubicBezTo>
                    <a:pt x="90" y="330"/>
                    <a:pt x="280" y="101"/>
                    <a:pt x="709" y="90"/>
                  </a:cubicBezTo>
                  <a:cubicBezTo>
                    <a:pt x="739" y="90"/>
                    <a:pt x="759" y="70"/>
                    <a:pt x="759" y="41"/>
                  </a:cubicBezTo>
                  <a:cubicBezTo>
                    <a:pt x="759" y="21"/>
                    <a:pt x="739" y="1"/>
                    <a:pt x="7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4"/>
            <p:cNvSpPr/>
            <p:nvPr/>
          </p:nvSpPr>
          <p:spPr>
            <a:xfrm>
              <a:off x="6636348" y="4747685"/>
              <a:ext cx="71625" cy="34159"/>
            </a:xfrm>
            <a:custGeom>
              <a:rect b="b" l="l" r="r" t="t"/>
              <a:pathLst>
                <a:path extrusionOk="0" h="372" w="780">
                  <a:moveTo>
                    <a:pt x="751" y="1"/>
                  </a:moveTo>
                  <a:cubicBezTo>
                    <a:pt x="748" y="1"/>
                    <a:pt x="744" y="1"/>
                    <a:pt x="739" y="3"/>
                  </a:cubicBezTo>
                  <a:cubicBezTo>
                    <a:pt x="260" y="12"/>
                    <a:pt x="31" y="282"/>
                    <a:pt x="21" y="292"/>
                  </a:cubicBezTo>
                  <a:cubicBezTo>
                    <a:pt x="1" y="312"/>
                    <a:pt x="1" y="342"/>
                    <a:pt x="21" y="362"/>
                  </a:cubicBezTo>
                  <a:cubicBezTo>
                    <a:pt x="31" y="362"/>
                    <a:pt x="41" y="372"/>
                    <a:pt x="51" y="372"/>
                  </a:cubicBezTo>
                  <a:cubicBezTo>
                    <a:pt x="61" y="372"/>
                    <a:pt x="81" y="362"/>
                    <a:pt x="91" y="352"/>
                  </a:cubicBezTo>
                  <a:cubicBezTo>
                    <a:pt x="91" y="352"/>
                    <a:pt x="311" y="102"/>
                    <a:pt x="739" y="92"/>
                  </a:cubicBezTo>
                  <a:cubicBezTo>
                    <a:pt x="759" y="92"/>
                    <a:pt x="779" y="72"/>
                    <a:pt x="779" y="43"/>
                  </a:cubicBezTo>
                  <a:cubicBezTo>
                    <a:pt x="779" y="25"/>
                    <a:pt x="772" y="1"/>
                    <a:pt x="7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4"/>
            <p:cNvSpPr/>
            <p:nvPr/>
          </p:nvSpPr>
          <p:spPr>
            <a:xfrm>
              <a:off x="6831663" y="3619413"/>
              <a:ext cx="96327" cy="114693"/>
            </a:xfrm>
            <a:custGeom>
              <a:rect b="b" l="l" r="r" t="t"/>
              <a:pathLst>
                <a:path extrusionOk="0" h="1249" w="1049">
                  <a:moveTo>
                    <a:pt x="589" y="1"/>
                  </a:moveTo>
                  <a:cubicBezTo>
                    <a:pt x="529" y="250"/>
                    <a:pt x="290" y="220"/>
                    <a:pt x="260" y="410"/>
                  </a:cubicBezTo>
                  <a:cubicBezTo>
                    <a:pt x="200" y="670"/>
                    <a:pt x="0" y="770"/>
                    <a:pt x="0" y="770"/>
                  </a:cubicBezTo>
                  <a:cubicBezTo>
                    <a:pt x="240" y="1029"/>
                    <a:pt x="559" y="1249"/>
                    <a:pt x="559" y="1249"/>
                  </a:cubicBezTo>
                  <a:cubicBezTo>
                    <a:pt x="859" y="1019"/>
                    <a:pt x="1048" y="540"/>
                    <a:pt x="1048" y="540"/>
                  </a:cubicBezTo>
                  <a:cubicBezTo>
                    <a:pt x="988" y="420"/>
                    <a:pt x="589" y="1"/>
                    <a:pt x="5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4"/>
            <p:cNvSpPr/>
            <p:nvPr/>
          </p:nvSpPr>
          <p:spPr>
            <a:xfrm>
              <a:off x="7041578" y="3587366"/>
              <a:ext cx="112856" cy="89899"/>
            </a:xfrm>
            <a:custGeom>
              <a:rect b="b" l="l" r="r" t="t"/>
              <a:pathLst>
                <a:path extrusionOk="0" h="979" w="1229">
                  <a:moveTo>
                    <a:pt x="430" y="1"/>
                  </a:moveTo>
                  <a:cubicBezTo>
                    <a:pt x="320" y="80"/>
                    <a:pt x="0" y="569"/>
                    <a:pt x="0" y="569"/>
                  </a:cubicBezTo>
                  <a:cubicBezTo>
                    <a:pt x="260" y="569"/>
                    <a:pt x="280" y="809"/>
                    <a:pt x="470" y="809"/>
                  </a:cubicBezTo>
                  <a:cubicBezTo>
                    <a:pt x="477" y="808"/>
                    <a:pt x="484" y="808"/>
                    <a:pt x="490" y="808"/>
                  </a:cubicBezTo>
                  <a:cubicBezTo>
                    <a:pt x="746" y="808"/>
                    <a:pt x="879" y="979"/>
                    <a:pt x="879" y="979"/>
                  </a:cubicBezTo>
                  <a:cubicBezTo>
                    <a:pt x="1078" y="689"/>
                    <a:pt x="1228" y="330"/>
                    <a:pt x="1228" y="330"/>
                  </a:cubicBezTo>
                  <a:cubicBezTo>
                    <a:pt x="938" y="80"/>
                    <a:pt x="430" y="1"/>
                    <a:pt x="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4"/>
            <p:cNvSpPr/>
            <p:nvPr/>
          </p:nvSpPr>
          <p:spPr>
            <a:xfrm>
              <a:off x="6503475" y="2885812"/>
              <a:ext cx="802205" cy="646649"/>
            </a:xfrm>
            <a:custGeom>
              <a:rect b="b" l="l" r="r" t="t"/>
              <a:pathLst>
                <a:path extrusionOk="0" h="7042" w="8736">
                  <a:moveTo>
                    <a:pt x="1120" y="0"/>
                  </a:moveTo>
                  <a:cubicBezTo>
                    <a:pt x="996" y="0"/>
                    <a:pt x="919" y="34"/>
                    <a:pt x="919" y="34"/>
                  </a:cubicBezTo>
                  <a:cubicBezTo>
                    <a:pt x="420" y="253"/>
                    <a:pt x="1" y="972"/>
                    <a:pt x="1008" y="2410"/>
                  </a:cubicBezTo>
                  <a:cubicBezTo>
                    <a:pt x="1088" y="2509"/>
                    <a:pt x="1119" y="3597"/>
                    <a:pt x="2047" y="5285"/>
                  </a:cubicBezTo>
                  <a:cubicBezTo>
                    <a:pt x="2406" y="5913"/>
                    <a:pt x="3415" y="6213"/>
                    <a:pt x="4173" y="6423"/>
                  </a:cubicBezTo>
                  <a:cubicBezTo>
                    <a:pt x="4832" y="6602"/>
                    <a:pt x="6459" y="6862"/>
                    <a:pt x="6998" y="7042"/>
                  </a:cubicBezTo>
                  <a:cubicBezTo>
                    <a:pt x="6998" y="7042"/>
                    <a:pt x="7637" y="6332"/>
                    <a:pt x="8735" y="5844"/>
                  </a:cubicBezTo>
                  <a:cubicBezTo>
                    <a:pt x="8735" y="5844"/>
                    <a:pt x="8562" y="5783"/>
                    <a:pt x="8353" y="5783"/>
                  </a:cubicBezTo>
                  <a:cubicBezTo>
                    <a:pt x="8338" y="5783"/>
                    <a:pt x="8322" y="5783"/>
                    <a:pt x="8306" y="5784"/>
                  </a:cubicBezTo>
                  <a:cubicBezTo>
                    <a:pt x="8047" y="5793"/>
                    <a:pt x="7298" y="6213"/>
                    <a:pt x="6978" y="6223"/>
                  </a:cubicBezTo>
                  <a:cubicBezTo>
                    <a:pt x="6974" y="6223"/>
                    <a:pt x="6970" y="6223"/>
                    <a:pt x="6965" y="6223"/>
                  </a:cubicBezTo>
                  <a:cubicBezTo>
                    <a:pt x="6628" y="6223"/>
                    <a:pt x="5482" y="5498"/>
                    <a:pt x="4822" y="5045"/>
                  </a:cubicBezTo>
                  <a:cubicBezTo>
                    <a:pt x="4343" y="4715"/>
                    <a:pt x="3814" y="4586"/>
                    <a:pt x="3554" y="4536"/>
                  </a:cubicBezTo>
                  <a:cubicBezTo>
                    <a:pt x="3444" y="4516"/>
                    <a:pt x="3384" y="4516"/>
                    <a:pt x="3384" y="4516"/>
                  </a:cubicBezTo>
                  <a:cubicBezTo>
                    <a:pt x="3255" y="4087"/>
                    <a:pt x="3185" y="3827"/>
                    <a:pt x="3135" y="3627"/>
                  </a:cubicBezTo>
                  <a:cubicBezTo>
                    <a:pt x="3055" y="3288"/>
                    <a:pt x="3045" y="3148"/>
                    <a:pt x="2925" y="2779"/>
                  </a:cubicBezTo>
                  <a:cubicBezTo>
                    <a:pt x="2696" y="2010"/>
                    <a:pt x="2346" y="1621"/>
                    <a:pt x="2306" y="1521"/>
                  </a:cubicBezTo>
                  <a:cubicBezTo>
                    <a:pt x="2257" y="1401"/>
                    <a:pt x="2257" y="1192"/>
                    <a:pt x="2177" y="992"/>
                  </a:cubicBezTo>
                  <a:cubicBezTo>
                    <a:pt x="1815" y="140"/>
                    <a:pt x="1372" y="0"/>
                    <a:pt x="1120" y="0"/>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4"/>
            <p:cNvSpPr/>
            <p:nvPr/>
          </p:nvSpPr>
          <p:spPr>
            <a:xfrm>
              <a:off x="6643694" y="3225202"/>
              <a:ext cx="511565" cy="307435"/>
            </a:xfrm>
            <a:custGeom>
              <a:rect b="b" l="l" r="r" t="t"/>
              <a:pathLst>
                <a:path extrusionOk="0" h="3348" w="5571">
                  <a:moveTo>
                    <a:pt x="610" y="1"/>
                  </a:moveTo>
                  <a:lnTo>
                    <a:pt x="1" y="400"/>
                  </a:lnTo>
                  <a:lnTo>
                    <a:pt x="1" y="491"/>
                  </a:lnTo>
                  <a:cubicBezTo>
                    <a:pt x="131" y="820"/>
                    <a:pt x="300" y="1189"/>
                    <a:pt x="520" y="1589"/>
                  </a:cubicBezTo>
                  <a:cubicBezTo>
                    <a:pt x="879" y="2217"/>
                    <a:pt x="1888" y="2517"/>
                    <a:pt x="2646" y="2727"/>
                  </a:cubicBezTo>
                  <a:cubicBezTo>
                    <a:pt x="3305" y="2906"/>
                    <a:pt x="4922" y="3166"/>
                    <a:pt x="5462" y="3346"/>
                  </a:cubicBezTo>
                  <a:cubicBezTo>
                    <a:pt x="5462" y="3346"/>
                    <a:pt x="5464" y="3348"/>
                    <a:pt x="5470" y="3348"/>
                  </a:cubicBezTo>
                  <a:cubicBezTo>
                    <a:pt x="5483" y="3348"/>
                    <a:pt x="5511" y="3339"/>
                    <a:pt x="5571" y="3286"/>
                  </a:cubicBezTo>
                  <a:cubicBezTo>
                    <a:pt x="5362" y="3186"/>
                    <a:pt x="5362" y="2986"/>
                    <a:pt x="5362" y="2986"/>
                  </a:cubicBezTo>
                  <a:cubicBezTo>
                    <a:pt x="5284" y="3038"/>
                    <a:pt x="5163" y="3055"/>
                    <a:pt x="5044" y="3055"/>
                  </a:cubicBezTo>
                  <a:cubicBezTo>
                    <a:pt x="4934" y="3055"/>
                    <a:pt x="4825" y="3040"/>
                    <a:pt x="4752" y="3026"/>
                  </a:cubicBezTo>
                  <a:cubicBezTo>
                    <a:pt x="2576" y="2616"/>
                    <a:pt x="1429" y="1938"/>
                    <a:pt x="1029" y="1518"/>
                  </a:cubicBezTo>
                  <a:cubicBezTo>
                    <a:pt x="630" y="1099"/>
                    <a:pt x="610" y="1"/>
                    <a:pt x="610" y="1"/>
                  </a:cubicBezTo>
                  <a:close/>
                </a:path>
              </a:pathLst>
            </a:custGeom>
            <a:solidFill>
              <a:srgbClr val="D362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4"/>
            <p:cNvSpPr/>
            <p:nvPr/>
          </p:nvSpPr>
          <p:spPr>
            <a:xfrm>
              <a:off x="7131384" y="3416477"/>
              <a:ext cx="153166" cy="114140"/>
            </a:xfrm>
            <a:custGeom>
              <a:rect b="b" l="l" r="r" t="t"/>
              <a:pathLst>
                <a:path extrusionOk="0" h="1243" w="1668">
                  <a:moveTo>
                    <a:pt x="1527" y="0"/>
                  </a:moveTo>
                  <a:cubicBezTo>
                    <a:pt x="1495" y="0"/>
                    <a:pt x="1465" y="1"/>
                    <a:pt x="1448" y="5"/>
                  </a:cubicBezTo>
                  <a:cubicBezTo>
                    <a:pt x="1448" y="5"/>
                    <a:pt x="1258" y="65"/>
                    <a:pt x="1189" y="184"/>
                  </a:cubicBezTo>
                  <a:cubicBezTo>
                    <a:pt x="1189" y="184"/>
                    <a:pt x="869" y="224"/>
                    <a:pt x="749" y="493"/>
                  </a:cubicBezTo>
                  <a:cubicBezTo>
                    <a:pt x="749" y="493"/>
                    <a:pt x="480" y="524"/>
                    <a:pt x="380" y="773"/>
                  </a:cubicBezTo>
                  <a:cubicBezTo>
                    <a:pt x="380" y="773"/>
                    <a:pt x="151" y="853"/>
                    <a:pt x="71" y="1033"/>
                  </a:cubicBezTo>
                  <a:cubicBezTo>
                    <a:pt x="0" y="1223"/>
                    <a:pt x="420" y="1243"/>
                    <a:pt x="420" y="1243"/>
                  </a:cubicBezTo>
                  <a:lnTo>
                    <a:pt x="1668" y="5"/>
                  </a:lnTo>
                  <a:cubicBezTo>
                    <a:pt x="1668" y="5"/>
                    <a:pt x="1592" y="0"/>
                    <a:pt x="1527" y="0"/>
                  </a:cubicBezTo>
                  <a:close/>
                </a:path>
              </a:pathLst>
            </a:custGeom>
            <a:solidFill>
              <a:srgbClr val="D362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4"/>
            <p:cNvSpPr/>
            <p:nvPr/>
          </p:nvSpPr>
          <p:spPr>
            <a:xfrm>
              <a:off x="6787678" y="3218866"/>
              <a:ext cx="42240" cy="98162"/>
            </a:xfrm>
            <a:custGeom>
              <a:rect b="b" l="l" r="r" t="t"/>
              <a:pathLst>
                <a:path extrusionOk="0" h="1069" w="460">
                  <a:moveTo>
                    <a:pt x="40" y="0"/>
                  </a:moveTo>
                  <a:cubicBezTo>
                    <a:pt x="50" y="70"/>
                    <a:pt x="100" y="789"/>
                    <a:pt x="0" y="1068"/>
                  </a:cubicBezTo>
                  <a:cubicBezTo>
                    <a:pt x="10" y="1068"/>
                    <a:pt x="210" y="959"/>
                    <a:pt x="459" y="909"/>
                  </a:cubicBezTo>
                  <a:cubicBezTo>
                    <a:pt x="349" y="889"/>
                    <a:pt x="289" y="889"/>
                    <a:pt x="289" y="889"/>
                  </a:cubicBezTo>
                  <a:cubicBezTo>
                    <a:pt x="160" y="460"/>
                    <a:pt x="90" y="200"/>
                    <a:pt x="40" y="0"/>
                  </a:cubicBezTo>
                  <a:close/>
                </a:path>
              </a:pathLst>
            </a:custGeom>
            <a:solidFill>
              <a:srgbClr val="D362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4"/>
            <p:cNvSpPr/>
            <p:nvPr/>
          </p:nvSpPr>
          <p:spPr>
            <a:xfrm>
              <a:off x="6901359" y="3656052"/>
              <a:ext cx="44904" cy="102755"/>
            </a:xfrm>
            <a:custGeom>
              <a:rect b="b" l="l" r="r" t="t"/>
              <a:pathLst>
                <a:path extrusionOk="0" h="1119" w="489">
                  <a:moveTo>
                    <a:pt x="20" y="1"/>
                  </a:moveTo>
                  <a:lnTo>
                    <a:pt x="20" y="11"/>
                  </a:lnTo>
                  <a:lnTo>
                    <a:pt x="20" y="61"/>
                  </a:lnTo>
                  <a:cubicBezTo>
                    <a:pt x="20" y="81"/>
                    <a:pt x="20" y="101"/>
                    <a:pt x="10" y="121"/>
                  </a:cubicBezTo>
                  <a:lnTo>
                    <a:pt x="10" y="211"/>
                  </a:lnTo>
                  <a:cubicBezTo>
                    <a:pt x="10" y="271"/>
                    <a:pt x="10" y="340"/>
                    <a:pt x="0" y="420"/>
                  </a:cubicBezTo>
                  <a:cubicBezTo>
                    <a:pt x="0" y="500"/>
                    <a:pt x="0" y="580"/>
                    <a:pt x="10" y="660"/>
                  </a:cubicBezTo>
                  <a:cubicBezTo>
                    <a:pt x="10" y="700"/>
                    <a:pt x="20" y="730"/>
                    <a:pt x="30" y="770"/>
                  </a:cubicBezTo>
                  <a:cubicBezTo>
                    <a:pt x="30" y="790"/>
                    <a:pt x="40" y="810"/>
                    <a:pt x="40" y="819"/>
                  </a:cubicBezTo>
                  <a:lnTo>
                    <a:pt x="70" y="879"/>
                  </a:lnTo>
                  <a:cubicBezTo>
                    <a:pt x="100" y="939"/>
                    <a:pt x="149" y="990"/>
                    <a:pt x="209" y="1029"/>
                  </a:cubicBezTo>
                  <a:cubicBezTo>
                    <a:pt x="240" y="1049"/>
                    <a:pt x="280" y="1059"/>
                    <a:pt x="309" y="1079"/>
                  </a:cubicBezTo>
                  <a:cubicBezTo>
                    <a:pt x="340" y="1089"/>
                    <a:pt x="369" y="1099"/>
                    <a:pt x="399" y="1099"/>
                  </a:cubicBezTo>
                  <a:cubicBezTo>
                    <a:pt x="419" y="1109"/>
                    <a:pt x="449" y="1109"/>
                    <a:pt x="459" y="1119"/>
                  </a:cubicBezTo>
                  <a:lnTo>
                    <a:pt x="489" y="1119"/>
                  </a:lnTo>
                  <a:lnTo>
                    <a:pt x="489" y="1099"/>
                  </a:lnTo>
                  <a:lnTo>
                    <a:pt x="489" y="1059"/>
                  </a:lnTo>
                  <a:lnTo>
                    <a:pt x="489" y="999"/>
                  </a:lnTo>
                  <a:lnTo>
                    <a:pt x="489" y="910"/>
                  </a:lnTo>
                  <a:lnTo>
                    <a:pt x="489" y="700"/>
                  </a:lnTo>
                  <a:cubicBezTo>
                    <a:pt x="489" y="620"/>
                    <a:pt x="489" y="540"/>
                    <a:pt x="479" y="460"/>
                  </a:cubicBezTo>
                  <a:cubicBezTo>
                    <a:pt x="469" y="420"/>
                    <a:pt x="469" y="391"/>
                    <a:pt x="459" y="351"/>
                  </a:cubicBezTo>
                  <a:cubicBezTo>
                    <a:pt x="459" y="331"/>
                    <a:pt x="449" y="320"/>
                    <a:pt x="449" y="300"/>
                  </a:cubicBezTo>
                  <a:cubicBezTo>
                    <a:pt x="439" y="280"/>
                    <a:pt x="429" y="271"/>
                    <a:pt x="419" y="251"/>
                  </a:cubicBezTo>
                  <a:cubicBezTo>
                    <a:pt x="389" y="191"/>
                    <a:pt x="340" y="141"/>
                    <a:pt x="289" y="101"/>
                  </a:cubicBezTo>
                  <a:cubicBezTo>
                    <a:pt x="260" y="81"/>
                    <a:pt x="229" y="61"/>
                    <a:pt x="200" y="51"/>
                  </a:cubicBezTo>
                  <a:lnTo>
                    <a:pt x="110" y="21"/>
                  </a:lnTo>
                  <a:cubicBezTo>
                    <a:pt x="90" y="11"/>
                    <a:pt x="60" y="11"/>
                    <a:pt x="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4"/>
            <p:cNvSpPr/>
            <p:nvPr/>
          </p:nvSpPr>
          <p:spPr>
            <a:xfrm>
              <a:off x="6895849" y="3650542"/>
              <a:ext cx="55923" cy="114784"/>
            </a:xfrm>
            <a:custGeom>
              <a:rect b="b" l="l" r="r" t="t"/>
              <a:pathLst>
                <a:path extrusionOk="0" h="1250" w="609">
                  <a:moveTo>
                    <a:pt x="140" y="131"/>
                  </a:moveTo>
                  <a:cubicBezTo>
                    <a:pt x="140" y="131"/>
                    <a:pt x="150" y="131"/>
                    <a:pt x="160" y="141"/>
                  </a:cubicBezTo>
                  <a:cubicBezTo>
                    <a:pt x="180" y="141"/>
                    <a:pt x="209" y="151"/>
                    <a:pt x="229" y="161"/>
                  </a:cubicBezTo>
                  <a:cubicBezTo>
                    <a:pt x="260" y="181"/>
                    <a:pt x="289" y="191"/>
                    <a:pt x="309" y="211"/>
                  </a:cubicBezTo>
                  <a:cubicBezTo>
                    <a:pt x="360" y="241"/>
                    <a:pt x="400" y="291"/>
                    <a:pt x="429" y="340"/>
                  </a:cubicBezTo>
                  <a:cubicBezTo>
                    <a:pt x="439" y="351"/>
                    <a:pt x="439" y="360"/>
                    <a:pt x="449" y="371"/>
                  </a:cubicBezTo>
                  <a:lnTo>
                    <a:pt x="449" y="400"/>
                  </a:lnTo>
                  <a:cubicBezTo>
                    <a:pt x="459" y="411"/>
                    <a:pt x="459" y="411"/>
                    <a:pt x="459" y="420"/>
                  </a:cubicBezTo>
                  <a:cubicBezTo>
                    <a:pt x="469" y="460"/>
                    <a:pt x="469" y="490"/>
                    <a:pt x="479" y="530"/>
                  </a:cubicBezTo>
                  <a:cubicBezTo>
                    <a:pt x="479" y="590"/>
                    <a:pt x="489" y="670"/>
                    <a:pt x="489" y="760"/>
                  </a:cubicBezTo>
                  <a:lnTo>
                    <a:pt x="489" y="970"/>
                  </a:lnTo>
                  <a:lnTo>
                    <a:pt x="489" y="1109"/>
                  </a:lnTo>
                  <a:lnTo>
                    <a:pt x="469" y="1109"/>
                  </a:lnTo>
                  <a:cubicBezTo>
                    <a:pt x="439" y="1099"/>
                    <a:pt x="419" y="1089"/>
                    <a:pt x="389" y="1079"/>
                  </a:cubicBezTo>
                  <a:cubicBezTo>
                    <a:pt x="360" y="1069"/>
                    <a:pt x="329" y="1050"/>
                    <a:pt x="309" y="1039"/>
                  </a:cubicBezTo>
                  <a:cubicBezTo>
                    <a:pt x="249" y="1010"/>
                    <a:pt x="209" y="959"/>
                    <a:pt x="180" y="910"/>
                  </a:cubicBezTo>
                  <a:cubicBezTo>
                    <a:pt x="170" y="890"/>
                    <a:pt x="160" y="879"/>
                    <a:pt x="160" y="859"/>
                  </a:cubicBezTo>
                  <a:cubicBezTo>
                    <a:pt x="150" y="850"/>
                    <a:pt x="150" y="830"/>
                    <a:pt x="140" y="820"/>
                  </a:cubicBezTo>
                  <a:cubicBezTo>
                    <a:pt x="140" y="780"/>
                    <a:pt x="130" y="750"/>
                    <a:pt x="130" y="710"/>
                  </a:cubicBezTo>
                  <a:cubicBezTo>
                    <a:pt x="120" y="650"/>
                    <a:pt x="120" y="580"/>
                    <a:pt x="120" y="480"/>
                  </a:cubicBezTo>
                  <a:lnTo>
                    <a:pt x="140" y="131"/>
                  </a:lnTo>
                  <a:close/>
                  <a:moveTo>
                    <a:pt x="70" y="1"/>
                  </a:moveTo>
                  <a:lnTo>
                    <a:pt x="20" y="31"/>
                  </a:lnTo>
                  <a:lnTo>
                    <a:pt x="20" y="91"/>
                  </a:lnTo>
                  <a:lnTo>
                    <a:pt x="20" y="121"/>
                  </a:lnTo>
                  <a:lnTo>
                    <a:pt x="0" y="480"/>
                  </a:lnTo>
                  <a:cubicBezTo>
                    <a:pt x="0" y="580"/>
                    <a:pt x="0" y="650"/>
                    <a:pt x="10" y="720"/>
                  </a:cubicBezTo>
                  <a:cubicBezTo>
                    <a:pt x="10" y="770"/>
                    <a:pt x="20" y="810"/>
                    <a:pt x="30" y="839"/>
                  </a:cubicBezTo>
                  <a:cubicBezTo>
                    <a:pt x="30" y="870"/>
                    <a:pt x="40" y="890"/>
                    <a:pt x="50" y="910"/>
                  </a:cubicBezTo>
                  <a:cubicBezTo>
                    <a:pt x="50" y="930"/>
                    <a:pt x="60" y="950"/>
                    <a:pt x="70" y="959"/>
                  </a:cubicBezTo>
                  <a:cubicBezTo>
                    <a:pt x="110" y="1039"/>
                    <a:pt x="170" y="1099"/>
                    <a:pt x="240" y="1139"/>
                  </a:cubicBezTo>
                  <a:cubicBezTo>
                    <a:pt x="269" y="1159"/>
                    <a:pt x="309" y="1179"/>
                    <a:pt x="349" y="1189"/>
                  </a:cubicBezTo>
                  <a:cubicBezTo>
                    <a:pt x="380" y="1209"/>
                    <a:pt x="409" y="1219"/>
                    <a:pt x="439" y="1219"/>
                  </a:cubicBezTo>
                  <a:cubicBezTo>
                    <a:pt x="459" y="1229"/>
                    <a:pt x="479" y="1229"/>
                    <a:pt x="499" y="1229"/>
                  </a:cubicBezTo>
                  <a:lnTo>
                    <a:pt x="599" y="1249"/>
                  </a:lnTo>
                  <a:lnTo>
                    <a:pt x="609" y="1189"/>
                  </a:lnTo>
                  <a:lnTo>
                    <a:pt x="609" y="1159"/>
                  </a:lnTo>
                  <a:lnTo>
                    <a:pt x="609" y="1149"/>
                  </a:lnTo>
                  <a:lnTo>
                    <a:pt x="609" y="1119"/>
                  </a:lnTo>
                  <a:lnTo>
                    <a:pt x="609" y="970"/>
                  </a:lnTo>
                  <a:lnTo>
                    <a:pt x="609" y="760"/>
                  </a:lnTo>
                  <a:cubicBezTo>
                    <a:pt x="609" y="660"/>
                    <a:pt x="599" y="590"/>
                    <a:pt x="599" y="520"/>
                  </a:cubicBezTo>
                  <a:cubicBezTo>
                    <a:pt x="589" y="480"/>
                    <a:pt x="589" y="440"/>
                    <a:pt x="579" y="400"/>
                  </a:cubicBezTo>
                  <a:cubicBezTo>
                    <a:pt x="579" y="391"/>
                    <a:pt x="569" y="380"/>
                    <a:pt x="569" y="360"/>
                  </a:cubicBezTo>
                  <a:lnTo>
                    <a:pt x="559" y="340"/>
                  </a:lnTo>
                  <a:cubicBezTo>
                    <a:pt x="559" y="320"/>
                    <a:pt x="549" y="300"/>
                    <a:pt x="539" y="280"/>
                  </a:cubicBezTo>
                  <a:cubicBezTo>
                    <a:pt x="499" y="211"/>
                    <a:pt x="449" y="151"/>
                    <a:pt x="380" y="111"/>
                  </a:cubicBezTo>
                  <a:cubicBezTo>
                    <a:pt x="349" y="91"/>
                    <a:pt x="320" y="71"/>
                    <a:pt x="280" y="51"/>
                  </a:cubicBezTo>
                  <a:lnTo>
                    <a:pt x="189" y="21"/>
                  </a:lnTo>
                  <a:cubicBezTo>
                    <a:pt x="170" y="21"/>
                    <a:pt x="150" y="11"/>
                    <a:pt x="130" y="11"/>
                  </a:cubicBezTo>
                  <a:lnTo>
                    <a:pt x="7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4"/>
            <p:cNvSpPr/>
            <p:nvPr/>
          </p:nvSpPr>
          <p:spPr>
            <a:xfrm>
              <a:off x="6941671" y="3685436"/>
              <a:ext cx="46832" cy="100918"/>
            </a:xfrm>
            <a:custGeom>
              <a:rect b="b" l="l" r="r" t="t"/>
              <a:pathLst>
                <a:path extrusionOk="0" h="1099" w="510">
                  <a:moveTo>
                    <a:pt x="10" y="0"/>
                  </a:moveTo>
                  <a:lnTo>
                    <a:pt x="10" y="20"/>
                  </a:lnTo>
                  <a:lnTo>
                    <a:pt x="10" y="60"/>
                  </a:lnTo>
                  <a:cubicBezTo>
                    <a:pt x="10" y="80"/>
                    <a:pt x="0" y="100"/>
                    <a:pt x="0" y="120"/>
                  </a:cubicBezTo>
                  <a:lnTo>
                    <a:pt x="0" y="210"/>
                  </a:lnTo>
                  <a:lnTo>
                    <a:pt x="0" y="420"/>
                  </a:lnTo>
                  <a:cubicBezTo>
                    <a:pt x="0" y="499"/>
                    <a:pt x="0" y="579"/>
                    <a:pt x="10" y="659"/>
                  </a:cubicBezTo>
                  <a:cubicBezTo>
                    <a:pt x="20" y="729"/>
                    <a:pt x="50" y="809"/>
                    <a:pt x="80" y="869"/>
                  </a:cubicBezTo>
                  <a:cubicBezTo>
                    <a:pt x="120" y="929"/>
                    <a:pt x="170" y="979"/>
                    <a:pt x="230" y="1019"/>
                  </a:cubicBezTo>
                  <a:cubicBezTo>
                    <a:pt x="260" y="1038"/>
                    <a:pt x="300" y="1049"/>
                    <a:pt x="329" y="1058"/>
                  </a:cubicBezTo>
                  <a:cubicBezTo>
                    <a:pt x="360" y="1069"/>
                    <a:pt x="389" y="1078"/>
                    <a:pt x="420" y="1078"/>
                  </a:cubicBezTo>
                  <a:cubicBezTo>
                    <a:pt x="440" y="1089"/>
                    <a:pt x="469" y="1089"/>
                    <a:pt x="480" y="1098"/>
                  </a:cubicBezTo>
                  <a:lnTo>
                    <a:pt x="509" y="1098"/>
                  </a:lnTo>
                  <a:lnTo>
                    <a:pt x="509" y="1078"/>
                  </a:lnTo>
                  <a:lnTo>
                    <a:pt x="509" y="1038"/>
                  </a:lnTo>
                  <a:cubicBezTo>
                    <a:pt x="509" y="1019"/>
                    <a:pt x="509" y="999"/>
                    <a:pt x="499" y="979"/>
                  </a:cubicBezTo>
                  <a:lnTo>
                    <a:pt x="499" y="889"/>
                  </a:lnTo>
                  <a:cubicBezTo>
                    <a:pt x="499" y="829"/>
                    <a:pt x="499" y="759"/>
                    <a:pt x="489" y="679"/>
                  </a:cubicBezTo>
                  <a:cubicBezTo>
                    <a:pt x="489" y="599"/>
                    <a:pt x="489" y="519"/>
                    <a:pt x="480" y="440"/>
                  </a:cubicBezTo>
                  <a:cubicBezTo>
                    <a:pt x="460" y="360"/>
                    <a:pt x="449" y="290"/>
                    <a:pt x="409" y="230"/>
                  </a:cubicBezTo>
                  <a:cubicBezTo>
                    <a:pt x="380" y="170"/>
                    <a:pt x="329" y="120"/>
                    <a:pt x="269" y="91"/>
                  </a:cubicBezTo>
                  <a:cubicBezTo>
                    <a:pt x="240" y="71"/>
                    <a:pt x="210" y="51"/>
                    <a:pt x="180" y="40"/>
                  </a:cubicBezTo>
                  <a:cubicBezTo>
                    <a:pt x="150" y="31"/>
                    <a:pt x="120" y="20"/>
                    <a:pt x="100" y="20"/>
                  </a:cubicBezTo>
                  <a:cubicBezTo>
                    <a:pt x="70" y="11"/>
                    <a:pt x="50" y="11"/>
                    <a:pt x="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4"/>
            <p:cNvSpPr/>
            <p:nvPr/>
          </p:nvSpPr>
          <p:spPr>
            <a:xfrm>
              <a:off x="6936161" y="3679927"/>
              <a:ext cx="57759" cy="111938"/>
            </a:xfrm>
            <a:custGeom>
              <a:rect b="b" l="l" r="r" t="t"/>
              <a:pathLst>
                <a:path extrusionOk="0" h="1219" w="629">
                  <a:moveTo>
                    <a:pt x="150" y="131"/>
                  </a:moveTo>
                  <a:cubicBezTo>
                    <a:pt x="170" y="140"/>
                    <a:pt x="190" y="151"/>
                    <a:pt x="220" y="160"/>
                  </a:cubicBezTo>
                  <a:cubicBezTo>
                    <a:pt x="250" y="170"/>
                    <a:pt x="270" y="180"/>
                    <a:pt x="300" y="200"/>
                  </a:cubicBezTo>
                  <a:cubicBezTo>
                    <a:pt x="349" y="230"/>
                    <a:pt x="389" y="270"/>
                    <a:pt x="420" y="320"/>
                  </a:cubicBezTo>
                  <a:cubicBezTo>
                    <a:pt x="449" y="370"/>
                    <a:pt x="469" y="430"/>
                    <a:pt x="480" y="510"/>
                  </a:cubicBezTo>
                  <a:cubicBezTo>
                    <a:pt x="489" y="590"/>
                    <a:pt x="489" y="679"/>
                    <a:pt x="489" y="739"/>
                  </a:cubicBezTo>
                  <a:lnTo>
                    <a:pt x="509" y="1089"/>
                  </a:lnTo>
                  <a:lnTo>
                    <a:pt x="489" y="1089"/>
                  </a:lnTo>
                  <a:cubicBezTo>
                    <a:pt x="460" y="1079"/>
                    <a:pt x="429" y="1069"/>
                    <a:pt x="409" y="1059"/>
                  </a:cubicBezTo>
                  <a:lnTo>
                    <a:pt x="320" y="1029"/>
                  </a:lnTo>
                  <a:cubicBezTo>
                    <a:pt x="270" y="989"/>
                    <a:pt x="220" y="949"/>
                    <a:pt x="190" y="899"/>
                  </a:cubicBezTo>
                  <a:cubicBezTo>
                    <a:pt x="160" y="849"/>
                    <a:pt x="140" y="789"/>
                    <a:pt x="130" y="710"/>
                  </a:cubicBezTo>
                  <a:cubicBezTo>
                    <a:pt x="120" y="639"/>
                    <a:pt x="120" y="570"/>
                    <a:pt x="120" y="480"/>
                  </a:cubicBezTo>
                  <a:lnTo>
                    <a:pt x="130" y="131"/>
                  </a:lnTo>
                  <a:close/>
                  <a:moveTo>
                    <a:pt x="60" y="0"/>
                  </a:moveTo>
                  <a:lnTo>
                    <a:pt x="20" y="31"/>
                  </a:lnTo>
                  <a:lnTo>
                    <a:pt x="10" y="80"/>
                  </a:lnTo>
                  <a:lnTo>
                    <a:pt x="10" y="120"/>
                  </a:lnTo>
                  <a:lnTo>
                    <a:pt x="0" y="480"/>
                  </a:lnTo>
                  <a:cubicBezTo>
                    <a:pt x="0" y="570"/>
                    <a:pt x="0" y="650"/>
                    <a:pt x="10" y="719"/>
                  </a:cubicBezTo>
                  <a:cubicBezTo>
                    <a:pt x="30" y="819"/>
                    <a:pt x="50" y="899"/>
                    <a:pt x="90" y="959"/>
                  </a:cubicBezTo>
                  <a:cubicBezTo>
                    <a:pt x="130" y="1029"/>
                    <a:pt x="190" y="1089"/>
                    <a:pt x="260" y="1129"/>
                  </a:cubicBezTo>
                  <a:cubicBezTo>
                    <a:pt x="290" y="1149"/>
                    <a:pt x="329" y="1158"/>
                    <a:pt x="369" y="1178"/>
                  </a:cubicBezTo>
                  <a:cubicBezTo>
                    <a:pt x="400" y="1189"/>
                    <a:pt x="429" y="1198"/>
                    <a:pt x="460" y="1198"/>
                  </a:cubicBezTo>
                  <a:cubicBezTo>
                    <a:pt x="489" y="1209"/>
                    <a:pt x="509" y="1209"/>
                    <a:pt x="520" y="1209"/>
                  </a:cubicBezTo>
                  <a:lnTo>
                    <a:pt x="619" y="1218"/>
                  </a:lnTo>
                  <a:lnTo>
                    <a:pt x="629" y="1158"/>
                  </a:lnTo>
                  <a:lnTo>
                    <a:pt x="629" y="1138"/>
                  </a:lnTo>
                  <a:lnTo>
                    <a:pt x="629" y="1129"/>
                  </a:lnTo>
                  <a:lnTo>
                    <a:pt x="629" y="1098"/>
                  </a:lnTo>
                  <a:lnTo>
                    <a:pt x="609" y="739"/>
                  </a:lnTo>
                  <a:cubicBezTo>
                    <a:pt x="609" y="670"/>
                    <a:pt x="609" y="579"/>
                    <a:pt x="599" y="490"/>
                  </a:cubicBezTo>
                  <a:cubicBezTo>
                    <a:pt x="579" y="400"/>
                    <a:pt x="559" y="320"/>
                    <a:pt x="520" y="260"/>
                  </a:cubicBezTo>
                  <a:cubicBezTo>
                    <a:pt x="480" y="190"/>
                    <a:pt x="429" y="131"/>
                    <a:pt x="360" y="91"/>
                  </a:cubicBezTo>
                  <a:cubicBezTo>
                    <a:pt x="329" y="71"/>
                    <a:pt x="300" y="60"/>
                    <a:pt x="260" y="51"/>
                  </a:cubicBezTo>
                  <a:cubicBezTo>
                    <a:pt x="230" y="31"/>
                    <a:pt x="200" y="20"/>
                    <a:pt x="170" y="20"/>
                  </a:cubicBezTo>
                  <a:cubicBezTo>
                    <a:pt x="150" y="11"/>
                    <a:pt x="130" y="11"/>
                    <a:pt x="120" y="11"/>
                  </a:cubicBezTo>
                  <a:lnTo>
                    <a:pt x="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4"/>
            <p:cNvSpPr/>
            <p:nvPr/>
          </p:nvSpPr>
          <p:spPr>
            <a:xfrm>
              <a:off x="6941671" y="3685436"/>
              <a:ext cx="46832" cy="100918"/>
            </a:xfrm>
            <a:custGeom>
              <a:rect b="b" l="l" r="r" t="t"/>
              <a:pathLst>
                <a:path extrusionOk="0" h="1099" w="510">
                  <a:moveTo>
                    <a:pt x="10" y="0"/>
                  </a:moveTo>
                  <a:lnTo>
                    <a:pt x="10" y="20"/>
                  </a:lnTo>
                  <a:lnTo>
                    <a:pt x="10" y="60"/>
                  </a:lnTo>
                  <a:cubicBezTo>
                    <a:pt x="10" y="80"/>
                    <a:pt x="0" y="100"/>
                    <a:pt x="0" y="120"/>
                  </a:cubicBezTo>
                  <a:lnTo>
                    <a:pt x="0" y="210"/>
                  </a:lnTo>
                  <a:lnTo>
                    <a:pt x="0" y="420"/>
                  </a:lnTo>
                  <a:cubicBezTo>
                    <a:pt x="0" y="499"/>
                    <a:pt x="0" y="579"/>
                    <a:pt x="10" y="659"/>
                  </a:cubicBezTo>
                  <a:cubicBezTo>
                    <a:pt x="20" y="729"/>
                    <a:pt x="50" y="809"/>
                    <a:pt x="80" y="869"/>
                  </a:cubicBezTo>
                  <a:cubicBezTo>
                    <a:pt x="120" y="929"/>
                    <a:pt x="170" y="979"/>
                    <a:pt x="230" y="1019"/>
                  </a:cubicBezTo>
                  <a:cubicBezTo>
                    <a:pt x="260" y="1038"/>
                    <a:pt x="300" y="1049"/>
                    <a:pt x="329" y="1058"/>
                  </a:cubicBezTo>
                  <a:cubicBezTo>
                    <a:pt x="360" y="1069"/>
                    <a:pt x="389" y="1078"/>
                    <a:pt x="420" y="1078"/>
                  </a:cubicBezTo>
                  <a:cubicBezTo>
                    <a:pt x="440" y="1089"/>
                    <a:pt x="469" y="1089"/>
                    <a:pt x="480" y="1098"/>
                  </a:cubicBezTo>
                  <a:lnTo>
                    <a:pt x="509" y="1098"/>
                  </a:lnTo>
                  <a:lnTo>
                    <a:pt x="509" y="1078"/>
                  </a:lnTo>
                  <a:lnTo>
                    <a:pt x="509" y="1038"/>
                  </a:lnTo>
                  <a:cubicBezTo>
                    <a:pt x="509" y="1019"/>
                    <a:pt x="509" y="999"/>
                    <a:pt x="499" y="979"/>
                  </a:cubicBezTo>
                  <a:lnTo>
                    <a:pt x="499" y="889"/>
                  </a:lnTo>
                  <a:cubicBezTo>
                    <a:pt x="499" y="829"/>
                    <a:pt x="499" y="759"/>
                    <a:pt x="489" y="679"/>
                  </a:cubicBezTo>
                  <a:cubicBezTo>
                    <a:pt x="489" y="599"/>
                    <a:pt x="489" y="519"/>
                    <a:pt x="480" y="440"/>
                  </a:cubicBezTo>
                  <a:cubicBezTo>
                    <a:pt x="469" y="360"/>
                    <a:pt x="449" y="290"/>
                    <a:pt x="409" y="230"/>
                  </a:cubicBezTo>
                  <a:cubicBezTo>
                    <a:pt x="380" y="170"/>
                    <a:pt x="329" y="120"/>
                    <a:pt x="269" y="91"/>
                  </a:cubicBezTo>
                  <a:cubicBezTo>
                    <a:pt x="240" y="71"/>
                    <a:pt x="210" y="51"/>
                    <a:pt x="180" y="40"/>
                  </a:cubicBezTo>
                  <a:cubicBezTo>
                    <a:pt x="150" y="31"/>
                    <a:pt x="120" y="20"/>
                    <a:pt x="100" y="20"/>
                  </a:cubicBezTo>
                  <a:cubicBezTo>
                    <a:pt x="70" y="11"/>
                    <a:pt x="50" y="11"/>
                    <a:pt x="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4"/>
            <p:cNvSpPr/>
            <p:nvPr/>
          </p:nvSpPr>
          <p:spPr>
            <a:xfrm>
              <a:off x="6936161" y="3679927"/>
              <a:ext cx="57759" cy="111938"/>
            </a:xfrm>
            <a:custGeom>
              <a:rect b="b" l="l" r="r" t="t"/>
              <a:pathLst>
                <a:path extrusionOk="0" h="1219" w="629">
                  <a:moveTo>
                    <a:pt x="150" y="131"/>
                  </a:moveTo>
                  <a:cubicBezTo>
                    <a:pt x="170" y="140"/>
                    <a:pt x="190" y="151"/>
                    <a:pt x="220" y="160"/>
                  </a:cubicBezTo>
                  <a:cubicBezTo>
                    <a:pt x="250" y="170"/>
                    <a:pt x="270" y="180"/>
                    <a:pt x="300" y="200"/>
                  </a:cubicBezTo>
                  <a:cubicBezTo>
                    <a:pt x="349" y="230"/>
                    <a:pt x="389" y="270"/>
                    <a:pt x="420" y="320"/>
                  </a:cubicBezTo>
                  <a:cubicBezTo>
                    <a:pt x="449" y="370"/>
                    <a:pt x="469" y="430"/>
                    <a:pt x="480" y="510"/>
                  </a:cubicBezTo>
                  <a:cubicBezTo>
                    <a:pt x="489" y="590"/>
                    <a:pt x="489" y="679"/>
                    <a:pt x="489" y="739"/>
                  </a:cubicBezTo>
                  <a:lnTo>
                    <a:pt x="509" y="1089"/>
                  </a:lnTo>
                  <a:lnTo>
                    <a:pt x="489" y="1089"/>
                  </a:lnTo>
                  <a:cubicBezTo>
                    <a:pt x="460" y="1079"/>
                    <a:pt x="429" y="1069"/>
                    <a:pt x="409" y="1059"/>
                  </a:cubicBezTo>
                  <a:lnTo>
                    <a:pt x="320" y="1029"/>
                  </a:lnTo>
                  <a:cubicBezTo>
                    <a:pt x="270" y="989"/>
                    <a:pt x="220" y="949"/>
                    <a:pt x="190" y="899"/>
                  </a:cubicBezTo>
                  <a:cubicBezTo>
                    <a:pt x="160" y="849"/>
                    <a:pt x="140" y="789"/>
                    <a:pt x="130" y="710"/>
                  </a:cubicBezTo>
                  <a:cubicBezTo>
                    <a:pt x="120" y="639"/>
                    <a:pt x="120" y="570"/>
                    <a:pt x="120" y="480"/>
                  </a:cubicBezTo>
                  <a:lnTo>
                    <a:pt x="130" y="131"/>
                  </a:lnTo>
                  <a:close/>
                  <a:moveTo>
                    <a:pt x="60" y="0"/>
                  </a:moveTo>
                  <a:lnTo>
                    <a:pt x="20" y="31"/>
                  </a:lnTo>
                  <a:lnTo>
                    <a:pt x="10" y="80"/>
                  </a:lnTo>
                  <a:lnTo>
                    <a:pt x="10" y="120"/>
                  </a:lnTo>
                  <a:lnTo>
                    <a:pt x="0" y="480"/>
                  </a:lnTo>
                  <a:cubicBezTo>
                    <a:pt x="0" y="570"/>
                    <a:pt x="0" y="650"/>
                    <a:pt x="10" y="719"/>
                  </a:cubicBezTo>
                  <a:cubicBezTo>
                    <a:pt x="30" y="819"/>
                    <a:pt x="50" y="899"/>
                    <a:pt x="90" y="959"/>
                  </a:cubicBezTo>
                  <a:cubicBezTo>
                    <a:pt x="130" y="1029"/>
                    <a:pt x="190" y="1089"/>
                    <a:pt x="260" y="1129"/>
                  </a:cubicBezTo>
                  <a:cubicBezTo>
                    <a:pt x="290" y="1149"/>
                    <a:pt x="329" y="1158"/>
                    <a:pt x="369" y="1178"/>
                  </a:cubicBezTo>
                  <a:cubicBezTo>
                    <a:pt x="400" y="1189"/>
                    <a:pt x="429" y="1198"/>
                    <a:pt x="460" y="1198"/>
                  </a:cubicBezTo>
                  <a:cubicBezTo>
                    <a:pt x="480" y="1209"/>
                    <a:pt x="509" y="1209"/>
                    <a:pt x="520" y="1209"/>
                  </a:cubicBezTo>
                  <a:lnTo>
                    <a:pt x="619" y="1218"/>
                  </a:lnTo>
                  <a:lnTo>
                    <a:pt x="629" y="1158"/>
                  </a:lnTo>
                  <a:lnTo>
                    <a:pt x="629" y="1138"/>
                  </a:lnTo>
                  <a:lnTo>
                    <a:pt x="629" y="1129"/>
                  </a:lnTo>
                  <a:lnTo>
                    <a:pt x="629" y="1098"/>
                  </a:lnTo>
                  <a:lnTo>
                    <a:pt x="609" y="739"/>
                  </a:lnTo>
                  <a:cubicBezTo>
                    <a:pt x="609" y="670"/>
                    <a:pt x="609" y="579"/>
                    <a:pt x="599" y="490"/>
                  </a:cubicBezTo>
                  <a:cubicBezTo>
                    <a:pt x="579" y="400"/>
                    <a:pt x="559" y="320"/>
                    <a:pt x="520" y="260"/>
                  </a:cubicBezTo>
                  <a:cubicBezTo>
                    <a:pt x="480" y="190"/>
                    <a:pt x="429" y="131"/>
                    <a:pt x="360" y="91"/>
                  </a:cubicBezTo>
                  <a:cubicBezTo>
                    <a:pt x="329" y="71"/>
                    <a:pt x="300" y="60"/>
                    <a:pt x="260" y="51"/>
                  </a:cubicBezTo>
                  <a:cubicBezTo>
                    <a:pt x="230" y="31"/>
                    <a:pt x="200" y="20"/>
                    <a:pt x="170" y="20"/>
                  </a:cubicBezTo>
                  <a:cubicBezTo>
                    <a:pt x="150" y="11"/>
                    <a:pt x="130" y="11"/>
                    <a:pt x="120" y="11"/>
                  </a:cubicBezTo>
                  <a:lnTo>
                    <a:pt x="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4"/>
            <p:cNvSpPr/>
            <p:nvPr/>
          </p:nvSpPr>
          <p:spPr>
            <a:xfrm>
              <a:off x="6981983" y="3712892"/>
              <a:ext cx="49587" cy="99082"/>
            </a:xfrm>
            <a:custGeom>
              <a:rect b="b" l="l" r="r" t="t"/>
              <a:pathLst>
                <a:path extrusionOk="0" h="1079" w="540">
                  <a:moveTo>
                    <a:pt x="1" y="1"/>
                  </a:moveTo>
                  <a:lnTo>
                    <a:pt x="1" y="11"/>
                  </a:lnTo>
                  <a:lnTo>
                    <a:pt x="1" y="61"/>
                  </a:lnTo>
                  <a:lnTo>
                    <a:pt x="1" y="121"/>
                  </a:lnTo>
                  <a:lnTo>
                    <a:pt x="1" y="211"/>
                  </a:lnTo>
                  <a:cubicBezTo>
                    <a:pt x="10" y="271"/>
                    <a:pt x="10" y="340"/>
                    <a:pt x="10" y="420"/>
                  </a:cubicBezTo>
                  <a:cubicBezTo>
                    <a:pt x="10" y="500"/>
                    <a:pt x="21" y="580"/>
                    <a:pt x="30" y="650"/>
                  </a:cubicBezTo>
                  <a:cubicBezTo>
                    <a:pt x="41" y="730"/>
                    <a:pt x="70" y="810"/>
                    <a:pt x="100" y="870"/>
                  </a:cubicBezTo>
                  <a:cubicBezTo>
                    <a:pt x="140" y="930"/>
                    <a:pt x="200" y="979"/>
                    <a:pt x="260" y="1009"/>
                  </a:cubicBezTo>
                  <a:cubicBezTo>
                    <a:pt x="290" y="1029"/>
                    <a:pt x="320" y="1039"/>
                    <a:pt x="350" y="1049"/>
                  </a:cubicBezTo>
                  <a:cubicBezTo>
                    <a:pt x="380" y="1059"/>
                    <a:pt x="409" y="1069"/>
                    <a:pt x="440" y="1069"/>
                  </a:cubicBezTo>
                  <a:cubicBezTo>
                    <a:pt x="469" y="1079"/>
                    <a:pt x="489" y="1079"/>
                    <a:pt x="509" y="1079"/>
                  </a:cubicBezTo>
                  <a:lnTo>
                    <a:pt x="540" y="1079"/>
                  </a:lnTo>
                  <a:lnTo>
                    <a:pt x="540" y="1069"/>
                  </a:lnTo>
                  <a:cubicBezTo>
                    <a:pt x="529" y="1059"/>
                    <a:pt x="529" y="1039"/>
                    <a:pt x="529" y="1029"/>
                  </a:cubicBezTo>
                  <a:lnTo>
                    <a:pt x="529" y="959"/>
                  </a:lnTo>
                  <a:cubicBezTo>
                    <a:pt x="529" y="939"/>
                    <a:pt x="520" y="910"/>
                    <a:pt x="520" y="879"/>
                  </a:cubicBezTo>
                  <a:cubicBezTo>
                    <a:pt x="520" y="819"/>
                    <a:pt x="509" y="739"/>
                    <a:pt x="509" y="660"/>
                  </a:cubicBezTo>
                  <a:cubicBezTo>
                    <a:pt x="509" y="590"/>
                    <a:pt x="500" y="510"/>
                    <a:pt x="489" y="430"/>
                  </a:cubicBezTo>
                  <a:cubicBezTo>
                    <a:pt x="469" y="351"/>
                    <a:pt x="449" y="280"/>
                    <a:pt x="409" y="220"/>
                  </a:cubicBezTo>
                  <a:cubicBezTo>
                    <a:pt x="380" y="160"/>
                    <a:pt x="330" y="111"/>
                    <a:pt x="270" y="81"/>
                  </a:cubicBezTo>
                  <a:cubicBezTo>
                    <a:pt x="240" y="61"/>
                    <a:pt x="210" y="51"/>
                    <a:pt x="180" y="41"/>
                  </a:cubicBezTo>
                  <a:lnTo>
                    <a:pt x="90" y="11"/>
                  </a:lnTo>
                  <a:cubicBezTo>
                    <a:pt x="70" y="11"/>
                    <a:pt x="41"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4"/>
            <p:cNvSpPr/>
            <p:nvPr/>
          </p:nvSpPr>
          <p:spPr>
            <a:xfrm>
              <a:off x="6976473" y="3707383"/>
              <a:ext cx="60606" cy="111111"/>
            </a:xfrm>
            <a:custGeom>
              <a:rect b="b" l="l" r="r" t="t"/>
              <a:pathLst>
                <a:path extrusionOk="0" h="1210" w="660">
                  <a:moveTo>
                    <a:pt x="140" y="131"/>
                  </a:moveTo>
                  <a:cubicBezTo>
                    <a:pt x="170" y="141"/>
                    <a:pt x="190" y="141"/>
                    <a:pt x="220" y="151"/>
                  </a:cubicBezTo>
                  <a:cubicBezTo>
                    <a:pt x="250" y="161"/>
                    <a:pt x="270" y="171"/>
                    <a:pt x="300" y="191"/>
                  </a:cubicBezTo>
                  <a:cubicBezTo>
                    <a:pt x="350" y="220"/>
                    <a:pt x="390" y="260"/>
                    <a:pt x="420" y="311"/>
                  </a:cubicBezTo>
                  <a:cubicBezTo>
                    <a:pt x="450" y="360"/>
                    <a:pt x="469" y="420"/>
                    <a:pt x="489" y="500"/>
                  </a:cubicBezTo>
                  <a:cubicBezTo>
                    <a:pt x="500" y="570"/>
                    <a:pt x="509" y="650"/>
                    <a:pt x="509" y="730"/>
                  </a:cubicBezTo>
                  <a:lnTo>
                    <a:pt x="529" y="1079"/>
                  </a:lnTo>
                  <a:cubicBezTo>
                    <a:pt x="529" y="1079"/>
                    <a:pt x="520" y="1079"/>
                    <a:pt x="509" y="1069"/>
                  </a:cubicBezTo>
                  <a:cubicBezTo>
                    <a:pt x="489" y="1069"/>
                    <a:pt x="460" y="1059"/>
                    <a:pt x="430" y="1049"/>
                  </a:cubicBezTo>
                  <a:cubicBezTo>
                    <a:pt x="400" y="1039"/>
                    <a:pt x="370" y="1029"/>
                    <a:pt x="350" y="1019"/>
                  </a:cubicBezTo>
                  <a:cubicBezTo>
                    <a:pt x="290" y="990"/>
                    <a:pt x="250" y="950"/>
                    <a:pt x="220" y="890"/>
                  </a:cubicBezTo>
                  <a:cubicBezTo>
                    <a:pt x="180" y="850"/>
                    <a:pt x="160" y="790"/>
                    <a:pt x="150" y="700"/>
                  </a:cubicBezTo>
                  <a:cubicBezTo>
                    <a:pt x="140" y="640"/>
                    <a:pt x="130" y="570"/>
                    <a:pt x="130" y="480"/>
                  </a:cubicBezTo>
                  <a:lnTo>
                    <a:pt x="120" y="131"/>
                  </a:lnTo>
                  <a:close/>
                  <a:moveTo>
                    <a:pt x="41" y="1"/>
                  </a:moveTo>
                  <a:lnTo>
                    <a:pt x="1" y="41"/>
                  </a:lnTo>
                  <a:lnTo>
                    <a:pt x="1" y="81"/>
                  </a:lnTo>
                  <a:lnTo>
                    <a:pt x="1" y="91"/>
                  </a:lnTo>
                  <a:lnTo>
                    <a:pt x="1" y="121"/>
                  </a:lnTo>
                  <a:lnTo>
                    <a:pt x="10" y="480"/>
                  </a:lnTo>
                  <a:cubicBezTo>
                    <a:pt x="10" y="580"/>
                    <a:pt x="21" y="650"/>
                    <a:pt x="30" y="730"/>
                  </a:cubicBezTo>
                  <a:cubicBezTo>
                    <a:pt x="50" y="819"/>
                    <a:pt x="81" y="899"/>
                    <a:pt x="110" y="959"/>
                  </a:cubicBezTo>
                  <a:cubicBezTo>
                    <a:pt x="160" y="1029"/>
                    <a:pt x="220" y="1079"/>
                    <a:pt x="290" y="1119"/>
                  </a:cubicBezTo>
                  <a:cubicBezTo>
                    <a:pt x="320" y="1139"/>
                    <a:pt x="360" y="1159"/>
                    <a:pt x="390" y="1169"/>
                  </a:cubicBezTo>
                  <a:cubicBezTo>
                    <a:pt x="430" y="1179"/>
                    <a:pt x="460" y="1189"/>
                    <a:pt x="489" y="1189"/>
                  </a:cubicBezTo>
                  <a:cubicBezTo>
                    <a:pt x="509" y="1199"/>
                    <a:pt x="529" y="1199"/>
                    <a:pt x="549" y="1199"/>
                  </a:cubicBezTo>
                  <a:lnTo>
                    <a:pt x="649" y="1209"/>
                  </a:lnTo>
                  <a:lnTo>
                    <a:pt x="660" y="1149"/>
                  </a:lnTo>
                  <a:lnTo>
                    <a:pt x="660" y="1129"/>
                  </a:lnTo>
                  <a:lnTo>
                    <a:pt x="649" y="1109"/>
                  </a:lnTo>
                  <a:lnTo>
                    <a:pt x="649" y="1079"/>
                  </a:lnTo>
                  <a:lnTo>
                    <a:pt x="629" y="720"/>
                  </a:lnTo>
                  <a:cubicBezTo>
                    <a:pt x="629" y="640"/>
                    <a:pt x="620" y="560"/>
                    <a:pt x="609" y="480"/>
                  </a:cubicBezTo>
                  <a:cubicBezTo>
                    <a:pt x="589" y="380"/>
                    <a:pt x="560" y="311"/>
                    <a:pt x="529" y="251"/>
                  </a:cubicBezTo>
                  <a:cubicBezTo>
                    <a:pt x="489" y="181"/>
                    <a:pt x="430" y="121"/>
                    <a:pt x="360" y="81"/>
                  </a:cubicBezTo>
                  <a:cubicBezTo>
                    <a:pt x="330" y="71"/>
                    <a:pt x="290" y="51"/>
                    <a:pt x="260" y="41"/>
                  </a:cubicBezTo>
                  <a:cubicBezTo>
                    <a:pt x="230" y="31"/>
                    <a:pt x="190" y="21"/>
                    <a:pt x="170" y="11"/>
                  </a:cubicBezTo>
                  <a:cubicBezTo>
                    <a:pt x="150" y="11"/>
                    <a:pt x="130" y="11"/>
                    <a:pt x="1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a:off x="6981983" y="3712892"/>
              <a:ext cx="49587" cy="99082"/>
            </a:xfrm>
            <a:custGeom>
              <a:rect b="b" l="l" r="r" t="t"/>
              <a:pathLst>
                <a:path extrusionOk="0" h="1079" w="540">
                  <a:moveTo>
                    <a:pt x="1" y="1"/>
                  </a:moveTo>
                  <a:lnTo>
                    <a:pt x="1" y="11"/>
                  </a:lnTo>
                  <a:lnTo>
                    <a:pt x="1" y="61"/>
                  </a:lnTo>
                  <a:lnTo>
                    <a:pt x="1" y="121"/>
                  </a:lnTo>
                  <a:lnTo>
                    <a:pt x="1" y="211"/>
                  </a:lnTo>
                  <a:cubicBezTo>
                    <a:pt x="10" y="271"/>
                    <a:pt x="10" y="340"/>
                    <a:pt x="10" y="420"/>
                  </a:cubicBezTo>
                  <a:cubicBezTo>
                    <a:pt x="10" y="500"/>
                    <a:pt x="21" y="580"/>
                    <a:pt x="30" y="650"/>
                  </a:cubicBezTo>
                  <a:cubicBezTo>
                    <a:pt x="41" y="730"/>
                    <a:pt x="70" y="810"/>
                    <a:pt x="100" y="870"/>
                  </a:cubicBezTo>
                  <a:cubicBezTo>
                    <a:pt x="140" y="930"/>
                    <a:pt x="200" y="979"/>
                    <a:pt x="260" y="1009"/>
                  </a:cubicBezTo>
                  <a:cubicBezTo>
                    <a:pt x="290" y="1029"/>
                    <a:pt x="320" y="1039"/>
                    <a:pt x="350" y="1049"/>
                  </a:cubicBezTo>
                  <a:cubicBezTo>
                    <a:pt x="380" y="1059"/>
                    <a:pt x="409" y="1069"/>
                    <a:pt x="440" y="1069"/>
                  </a:cubicBezTo>
                  <a:cubicBezTo>
                    <a:pt x="469" y="1079"/>
                    <a:pt x="489" y="1079"/>
                    <a:pt x="509" y="1079"/>
                  </a:cubicBezTo>
                  <a:lnTo>
                    <a:pt x="540" y="1079"/>
                  </a:lnTo>
                  <a:lnTo>
                    <a:pt x="540" y="1069"/>
                  </a:lnTo>
                  <a:cubicBezTo>
                    <a:pt x="529" y="1059"/>
                    <a:pt x="529" y="1039"/>
                    <a:pt x="529" y="1029"/>
                  </a:cubicBezTo>
                  <a:lnTo>
                    <a:pt x="529" y="959"/>
                  </a:lnTo>
                  <a:cubicBezTo>
                    <a:pt x="529" y="939"/>
                    <a:pt x="520" y="910"/>
                    <a:pt x="520" y="879"/>
                  </a:cubicBezTo>
                  <a:cubicBezTo>
                    <a:pt x="520" y="819"/>
                    <a:pt x="509" y="739"/>
                    <a:pt x="509" y="660"/>
                  </a:cubicBezTo>
                  <a:cubicBezTo>
                    <a:pt x="509" y="590"/>
                    <a:pt x="500" y="510"/>
                    <a:pt x="489" y="430"/>
                  </a:cubicBezTo>
                  <a:cubicBezTo>
                    <a:pt x="469" y="351"/>
                    <a:pt x="449" y="280"/>
                    <a:pt x="409" y="220"/>
                  </a:cubicBezTo>
                  <a:cubicBezTo>
                    <a:pt x="380" y="160"/>
                    <a:pt x="330" y="111"/>
                    <a:pt x="270" y="81"/>
                  </a:cubicBezTo>
                  <a:cubicBezTo>
                    <a:pt x="240" y="61"/>
                    <a:pt x="210" y="51"/>
                    <a:pt x="180" y="41"/>
                  </a:cubicBezTo>
                  <a:lnTo>
                    <a:pt x="90" y="11"/>
                  </a:lnTo>
                  <a:cubicBezTo>
                    <a:pt x="70" y="11"/>
                    <a:pt x="41"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4"/>
            <p:cNvSpPr/>
            <p:nvPr/>
          </p:nvSpPr>
          <p:spPr>
            <a:xfrm>
              <a:off x="6976473" y="3707383"/>
              <a:ext cx="60606" cy="110101"/>
            </a:xfrm>
            <a:custGeom>
              <a:rect b="b" l="l" r="r" t="t"/>
              <a:pathLst>
                <a:path extrusionOk="0" h="1199" w="660">
                  <a:moveTo>
                    <a:pt x="140" y="131"/>
                  </a:moveTo>
                  <a:cubicBezTo>
                    <a:pt x="170" y="141"/>
                    <a:pt x="190" y="141"/>
                    <a:pt x="220" y="151"/>
                  </a:cubicBezTo>
                  <a:cubicBezTo>
                    <a:pt x="250" y="161"/>
                    <a:pt x="270" y="171"/>
                    <a:pt x="300" y="191"/>
                  </a:cubicBezTo>
                  <a:cubicBezTo>
                    <a:pt x="350" y="220"/>
                    <a:pt x="390" y="260"/>
                    <a:pt x="420" y="311"/>
                  </a:cubicBezTo>
                  <a:cubicBezTo>
                    <a:pt x="450" y="360"/>
                    <a:pt x="469" y="420"/>
                    <a:pt x="489" y="500"/>
                  </a:cubicBezTo>
                  <a:cubicBezTo>
                    <a:pt x="500" y="570"/>
                    <a:pt x="509" y="650"/>
                    <a:pt x="509" y="730"/>
                  </a:cubicBezTo>
                  <a:lnTo>
                    <a:pt x="529" y="1079"/>
                  </a:lnTo>
                  <a:cubicBezTo>
                    <a:pt x="529" y="1079"/>
                    <a:pt x="520" y="1079"/>
                    <a:pt x="509" y="1069"/>
                  </a:cubicBezTo>
                  <a:cubicBezTo>
                    <a:pt x="489" y="1069"/>
                    <a:pt x="460" y="1059"/>
                    <a:pt x="430" y="1049"/>
                  </a:cubicBezTo>
                  <a:cubicBezTo>
                    <a:pt x="400" y="1039"/>
                    <a:pt x="370" y="1029"/>
                    <a:pt x="350" y="1019"/>
                  </a:cubicBezTo>
                  <a:cubicBezTo>
                    <a:pt x="290" y="990"/>
                    <a:pt x="250" y="950"/>
                    <a:pt x="220" y="890"/>
                  </a:cubicBezTo>
                  <a:cubicBezTo>
                    <a:pt x="180" y="850"/>
                    <a:pt x="160" y="790"/>
                    <a:pt x="150" y="700"/>
                  </a:cubicBezTo>
                  <a:cubicBezTo>
                    <a:pt x="140" y="640"/>
                    <a:pt x="130" y="570"/>
                    <a:pt x="130" y="480"/>
                  </a:cubicBezTo>
                  <a:lnTo>
                    <a:pt x="120" y="131"/>
                  </a:lnTo>
                  <a:close/>
                  <a:moveTo>
                    <a:pt x="41" y="1"/>
                  </a:moveTo>
                  <a:lnTo>
                    <a:pt x="1" y="41"/>
                  </a:lnTo>
                  <a:lnTo>
                    <a:pt x="1" y="81"/>
                  </a:lnTo>
                  <a:lnTo>
                    <a:pt x="1" y="91"/>
                  </a:lnTo>
                  <a:lnTo>
                    <a:pt x="1" y="121"/>
                  </a:lnTo>
                  <a:lnTo>
                    <a:pt x="10" y="480"/>
                  </a:lnTo>
                  <a:cubicBezTo>
                    <a:pt x="10" y="580"/>
                    <a:pt x="21" y="650"/>
                    <a:pt x="30" y="730"/>
                  </a:cubicBezTo>
                  <a:cubicBezTo>
                    <a:pt x="50" y="819"/>
                    <a:pt x="81" y="899"/>
                    <a:pt x="110" y="959"/>
                  </a:cubicBezTo>
                  <a:cubicBezTo>
                    <a:pt x="160" y="1029"/>
                    <a:pt x="220" y="1079"/>
                    <a:pt x="290" y="1119"/>
                  </a:cubicBezTo>
                  <a:cubicBezTo>
                    <a:pt x="320" y="1139"/>
                    <a:pt x="360" y="1159"/>
                    <a:pt x="390" y="1169"/>
                  </a:cubicBezTo>
                  <a:cubicBezTo>
                    <a:pt x="430" y="1179"/>
                    <a:pt x="460" y="1189"/>
                    <a:pt x="489" y="1189"/>
                  </a:cubicBezTo>
                  <a:cubicBezTo>
                    <a:pt x="509" y="1199"/>
                    <a:pt x="529" y="1199"/>
                    <a:pt x="549" y="1199"/>
                  </a:cubicBezTo>
                  <a:lnTo>
                    <a:pt x="649" y="1199"/>
                  </a:lnTo>
                  <a:lnTo>
                    <a:pt x="660" y="1149"/>
                  </a:lnTo>
                  <a:lnTo>
                    <a:pt x="660" y="1129"/>
                  </a:lnTo>
                  <a:lnTo>
                    <a:pt x="649" y="1109"/>
                  </a:lnTo>
                  <a:lnTo>
                    <a:pt x="649" y="1079"/>
                  </a:lnTo>
                  <a:lnTo>
                    <a:pt x="629" y="720"/>
                  </a:lnTo>
                  <a:cubicBezTo>
                    <a:pt x="629" y="640"/>
                    <a:pt x="620" y="560"/>
                    <a:pt x="609" y="480"/>
                  </a:cubicBezTo>
                  <a:cubicBezTo>
                    <a:pt x="589" y="380"/>
                    <a:pt x="560" y="311"/>
                    <a:pt x="529" y="251"/>
                  </a:cubicBezTo>
                  <a:cubicBezTo>
                    <a:pt x="489" y="181"/>
                    <a:pt x="430" y="121"/>
                    <a:pt x="360" y="81"/>
                  </a:cubicBezTo>
                  <a:cubicBezTo>
                    <a:pt x="330" y="71"/>
                    <a:pt x="290" y="51"/>
                    <a:pt x="260" y="41"/>
                  </a:cubicBezTo>
                  <a:cubicBezTo>
                    <a:pt x="230" y="31"/>
                    <a:pt x="190" y="21"/>
                    <a:pt x="170" y="11"/>
                  </a:cubicBezTo>
                  <a:cubicBezTo>
                    <a:pt x="150" y="11"/>
                    <a:pt x="130" y="11"/>
                    <a:pt x="1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4"/>
            <p:cNvSpPr/>
            <p:nvPr/>
          </p:nvSpPr>
          <p:spPr>
            <a:xfrm>
              <a:off x="7023213" y="3739522"/>
              <a:ext cx="51423" cy="98164"/>
            </a:xfrm>
            <a:custGeom>
              <a:rect b="b" l="l" r="r" t="t"/>
              <a:pathLst>
                <a:path extrusionOk="0" h="1069" w="560">
                  <a:moveTo>
                    <a:pt x="0" y="1"/>
                  </a:moveTo>
                  <a:lnTo>
                    <a:pt x="0" y="10"/>
                  </a:lnTo>
                  <a:lnTo>
                    <a:pt x="0" y="50"/>
                  </a:lnTo>
                  <a:lnTo>
                    <a:pt x="0" y="120"/>
                  </a:lnTo>
                  <a:cubicBezTo>
                    <a:pt x="0" y="140"/>
                    <a:pt x="0" y="170"/>
                    <a:pt x="11" y="200"/>
                  </a:cubicBezTo>
                  <a:cubicBezTo>
                    <a:pt x="11" y="270"/>
                    <a:pt x="11" y="340"/>
                    <a:pt x="20" y="420"/>
                  </a:cubicBezTo>
                  <a:cubicBezTo>
                    <a:pt x="20" y="489"/>
                    <a:pt x="31" y="569"/>
                    <a:pt x="40" y="649"/>
                  </a:cubicBezTo>
                  <a:cubicBezTo>
                    <a:pt x="60" y="729"/>
                    <a:pt x="80" y="799"/>
                    <a:pt x="120" y="859"/>
                  </a:cubicBezTo>
                  <a:cubicBezTo>
                    <a:pt x="160" y="919"/>
                    <a:pt x="220" y="969"/>
                    <a:pt x="280" y="999"/>
                  </a:cubicBezTo>
                  <a:cubicBezTo>
                    <a:pt x="310" y="1019"/>
                    <a:pt x="340" y="1028"/>
                    <a:pt x="370" y="1039"/>
                  </a:cubicBezTo>
                  <a:cubicBezTo>
                    <a:pt x="410" y="1048"/>
                    <a:pt x="440" y="1059"/>
                    <a:pt x="460" y="1059"/>
                  </a:cubicBezTo>
                  <a:cubicBezTo>
                    <a:pt x="490" y="1059"/>
                    <a:pt x="520" y="1068"/>
                    <a:pt x="530" y="1068"/>
                  </a:cubicBezTo>
                  <a:lnTo>
                    <a:pt x="559" y="1068"/>
                  </a:lnTo>
                  <a:lnTo>
                    <a:pt x="559" y="1048"/>
                  </a:lnTo>
                  <a:cubicBezTo>
                    <a:pt x="559" y="1039"/>
                    <a:pt x="559" y="1028"/>
                    <a:pt x="550" y="1009"/>
                  </a:cubicBezTo>
                  <a:lnTo>
                    <a:pt x="550" y="949"/>
                  </a:lnTo>
                  <a:cubicBezTo>
                    <a:pt x="550" y="919"/>
                    <a:pt x="539" y="889"/>
                    <a:pt x="539" y="859"/>
                  </a:cubicBezTo>
                  <a:cubicBezTo>
                    <a:pt x="530" y="799"/>
                    <a:pt x="530" y="729"/>
                    <a:pt x="520" y="649"/>
                  </a:cubicBezTo>
                  <a:cubicBezTo>
                    <a:pt x="520" y="569"/>
                    <a:pt x="510" y="489"/>
                    <a:pt x="490" y="410"/>
                  </a:cubicBezTo>
                  <a:cubicBezTo>
                    <a:pt x="480" y="340"/>
                    <a:pt x="460" y="270"/>
                    <a:pt x="420" y="210"/>
                  </a:cubicBezTo>
                  <a:cubicBezTo>
                    <a:pt x="380" y="150"/>
                    <a:pt x="330" y="100"/>
                    <a:pt x="270" y="70"/>
                  </a:cubicBezTo>
                  <a:cubicBezTo>
                    <a:pt x="240" y="50"/>
                    <a:pt x="210" y="41"/>
                    <a:pt x="180" y="30"/>
                  </a:cubicBezTo>
                  <a:cubicBezTo>
                    <a:pt x="151" y="21"/>
                    <a:pt x="120" y="10"/>
                    <a:pt x="91" y="10"/>
                  </a:cubicBezTo>
                  <a:cubicBezTo>
                    <a:pt x="60" y="1"/>
                    <a:pt x="40" y="1"/>
                    <a:pt x="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4"/>
            <p:cNvSpPr/>
            <p:nvPr/>
          </p:nvSpPr>
          <p:spPr>
            <a:xfrm>
              <a:off x="7017703" y="3734013"/>
              <a:ext cx="62443" cy="109183"/>
            </a:xfrm>
            <a:custGeom>
              <a:rect b="b" l="l" r="r" t="t"/>
              <a:pathLst>
                <a:path extrusionOk="0" h="1189" w="680">
                  <a:moveTo>
                    <a:pt x="120" y="121"/>
                  </a:moveTo>
                  <a:cubicBezTo>
                    <a:pt x="131" y="121"/>
                    <a:pt x="131" y="130"/>
                    <a:pt x="140" y="130"/>
                  </a:cubicBezTo>
                  <a:cubicBezTo>
                    <a:pt x="160" y="130"/>
                    <a:pt x="191" y="141"/>
                    <a:pt x="220" y="150"/>
                  </a:cubicBezTo>
                  <a:cubicBezTo>
                    <a:pt x="250" y="160"/>
                    <a:pt x="280" y="170"/>
                    <a:pt x="300" y="180"/>
                  </a:cubicBezTo>
                  <a:cubicBezTo>
                    <a:pt x="350" y="210"/>
                    <a:pt x="400" y="250"/>
                    <a:pt x="430" y="300"/>
                  </a:cubicBezTo>
                  <a:cubicBezTo>
                    <a:pt x="460" y="350"/>
                    <a:pt x="480" y="410"/>
                    <a:pt x="500" y="490"/>
                  </a:cubicBezTo>
                  <a:cubicBezTo>
                    <a:pt x="510" y="569"/>
                    <a:pt x="520" y="649"/>
                    <a:pt x="520" y="720"/>
                  </a:cubicBezTo>
                  <a:lnTo>
                    <a:pt x="550" y="1059"/>
                  </a:lnTo>
                  <a:lnTo>
                    <a:pt x="530" y="1059"/>
                  </a:lnTo>
                  <a:cubicBezTo>
                    <a:pt x="510" y="1059"/>
                    <a:pt x="480" y="1049"/>
                    <a:pt x="450" y="1039"/>
                  </a:cubicBezTo>
                  <a:cubicBezTo>
                    <a:pt x="420" y="1029"/>
                    <a:pt x="390" y="1019"/>
                    <a:pt x="370" y="1009"/>
                  </a:cubicBezTo>
                  <a:cubicBezTo>
                    <a:pt x="310" y="979"/>
                    <a:pt x="270" y="939"/>
                    <a:pt x="231" y="889"/>
                  </a:cubicBezTo>
                  <a:cubicBezTo>
                    <a:pt x="200" y="839"/>
                    <a:pt x="180" y="779"/>
                    <a:pt x="160" y="700"/>
                  </a:cubicBezTo>
                  <a:cubicBezTo>
                    <a:pt x="151" y="640"/>
                    <a:pt x="140" y="560"/>
                    <a:pt x="140" y="470"/>
                  </a:cubicBezTo>
                  <a:lnTo>
                    <a:pt x="120" y="121"/>
                  </a:lnTo>
                  <a:close/>
                  <a:moveTo>
                    <a:pt x="1" y="1"/>
                  </a:moveTo>
                  <a:lnTo>
                    <a:pt x="1" y="81"/>
                  </a:lnTo>
                  <a:lnTo>
                    <a:pt x="1" y="90"/>
                  </a:lnTo>
                  <a:lnTo>
                    <a:pt x="1" y="121"/>
                  </a:lnTo>
                  <a:lnTo>
                    <a:pt x="20" y="480"/>
                  </a:lnTo>
                  <a:cubicBezTo>
                    <a:pt x="20" y="580"/>
                    <a:pt x="31" y="649"/>
                    <a:pt x="40" y="720"/>
                  </a:cubicBezTo>
                  <a:cubicBezTo>
                    <a:pt x="60" y="819"/>
                    <a:pt x="91" y="899"/>
                    <a:pt x="131" y="959"/>
                  </a:cubicBezTo>
                  <a:cubicBezTo>
                    <a:pt x="180" y="1019"/>
                    <a:pt x="240" y="1079"/>
                    <a:pt x="310" y="1119"/>
                  </a:cubicBezTo>
                  <a:cubicBezTo>
                    <a:pt x="340" y="1128"/>
                    <a:pt x="380" y="1148"/>
                    <a:pt x="420" y="1159"/>
                  </a:cubicBezTo>
                  <a:cubicBezTo>
                    <a:pt x="450" y="1168"/>
                    <a:pt x="490" y="1168"/>
                    <a:pt x="510" y="1179"/>
                  </a:cubicBezTo>
                  <a:cubicBezTo>
                    <a:pt x="540" y="1179"/>
                    <a:pt x="560" y="1179"/>
                    <a:pt x="570" y="1188"/>
                  </a:cubicBezTo>
                  <a:lnTo>
                    <a:pt x="670" y="1188"/>
                  </a:lnTo>
                  <a:lnTo>
                    <a:pt x="679" y="1128"/>
                  </a:lnTo>
                  <a:lnTo>
                    <a:pt x="679" y="1108"/>
                  </a:lnTo>
                  <a:lnTo>
                    <a:pt x="679" y="1088"/>
                  </a:lnTo>
                  <a:cubicBezTo>
                    <a:pt x="679" y="1088"/>
                    <a:pt x="679" y="1079"/>
                    <a:pt x="670" y="1059"/>
                  </a:cubicBezTo>
                  <a:lnTo>
                    <a:pt x="639" y="709"/>
                  </a:lnTo>
                  <a:cubicBezTo>
                    <a:pt x="639" y="640"/>
                    <a:pt x="630" y="549"/>
                    <a:pt x="610" y="460"/>
                  </a:cubicBezTo>
                  <a:cubicBezTo>
                    <a:pt x="590" y="370"/>
                    <a:pt x="570" y="290"/>
                    <a:pt x="530" y="230"/>
                  </a:cubicBezTo>
                  <a:cubicBezTo>
                    <a:pt x="490" y="170"/>
                    <a:pt x="430" y="110"/>
                    <a:pt x="360" y="81"/>
                  </a:cubicBezTo>
                  <a:cubicBezTo>
                    <a:pt x="330" y="61"/>
                    <a:pt x="290" y="41"/>
                    <a:pt x="260" y="30"/>
                  </a:cubicBezTo>
                  <a:cubicBezTo>
                    <a:pt x="220" y="21"/>
                    <a:pt x="191" y="10"/>
                    <a:pt x="160" y="10"/>
                  </a:cubicBezTo>
                  <a:cubicBezTo>
                    <a:pt x="140" y="10"/>
                    <a:pt x="120" y="1"/>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4"/>
            <p:cNvSpPr/>
            <p:nvPr/>
          </p:nvSpPr>
          <p:spPr>
            <a:xfrm>
              <a:off x="7023213" y="3739522"/>
              <a:ext cx="51423" cy="98164"/>
            </a:xfrm>
            <a:custGeom>
              <a:rect b="b" l="l" r="r" t="t"/>
              <a:pathLst>
                <a:path extrusionOk="0" h="1069" w="560">
                  <a:moveTo>
                    <a:pt x="0" y="1"/>
                  </a:moveTo>
                  <a:lnTo>
                    <a:pt x="0" y="10"/>
                  </a:lnTo>
                  <a:lnTo>
                    <a:pt x="0" y="50"/>
                  </a:lnTo>
                  <a:lnTo>
                    <a:pt x="0" y="120"/>
                  </a:lnTo>
                  <a:cubicBezTo>
                    <a:pt x="0" y="140"/>
                    <a:pt x="0" y="170"/>
                    <a:pt x="11" y="200"/>
                  </a:cubicBezTo>
                  <a:cubicBezTo>
                    <a:pt x="11" y="270"/>
                    <a:pt x="11" y="340"/>
                    <a:pt x="20" y="420"/>
                  </a:cubicBezTo>
                  <a:cubicBezTo>
                    <a:pt x="20" y="489"/>
                    <a:pt x="31" y="569"/>
                    <a:pt x="40" y="649"/>
                  </a:cubicBezTo>
                  <a:cubicBezTo>
                    <a:pt x="60" y="729"/>
                    <a:pt x="80" y="799"/>
                    <a:pt x="120" y="859"/>
                  </a:cubicBezTo>
                  <a:cubicBezTo>
                    <a:pt x="160" y="919"/>
                    <a:pt x="220" y="969"/>
                    <a:pt x="280" y="999"/>
                  </a:cubicBezTo>
                  <a:cubicBezTo>
                    <a:pt x="310" y="1019"/>
                    <a:pt x="340" y="1028"/>
                    <a:pt x="370" y="1039"/>
                  </a:cubicBezTo>
                  <a:cubicBezTo>
                    <a:pt x="410" y="1048"/>
                    <a:pt x="440" y="1059"/>
                    <a:pt x="460" y="1059"/>
                  </a:cubicBezTo>
                  <a:cubicBezTo>
                    <a:pt x="490" y="1059"/>
                    <a:pt x="520" y="1068"/>
                    <a:pt x="530" y="1068"/>
                  </a:cubicBezTo>
                  <a:lnTo>
                    <a:pt x="559" y="1068"/>
                  </a:lnTo>
                  <a:lnTo>
                    <a:pt x="559" y="1048"/>
                  </a:lnTo>
                  <a:cubicBezTo>
                    <a:pt x="559" y="1039"/>
                    <a:pt x="559" y="1028"/>
                    <a:pt x="550" y="1009"/>
                  </a:cubicBezTo>
                  <a:lnTo>
                    <a:pt x="550" y="949"/>
                  </a:lnTo>
                  <a:cubicBezTo>
                    <a:pt x="550" y="919"/>
                    <a:pt x="539" y="889"/>
                    <a:pt x="539" y="859"/>
                  </a:cubicBezTo>
                  <a:cubicBezTo>
                    <a:pt x="530" y="799"/>
                    <a:pt x="530" y="729"/>
                    <a:pt x="520" y="649"/>
                  </a:cubicBezTo>
                  <a:cubicBezTo>
                    <a:pt x="520" y="569"/>
                    <a:pt x="510" y="489"/>
                    <a:pt x="490" y="410"/>
                  </a:cubicBezTo>
                  <a:cubicBezTo>
                    <a:pt x="480" y="340"/>
                    <a:pt x="460" y="270"/>
                    <a:pt x="420" y="210"/>
                  </a:cubicBezTo>
                  <a:cubicBezTo>
                    <a:pt x="380" y="150"/>
                    <a:pt x="330" y="100"/>
                    <a:pt x="270" y="70"/>
                  </a:cubicBezTo>
                  <a:cubicBezTo>
                    <a:pt x="240" y="50"/>
                    <a:pt x="210" y="41"/>
                    <a:pt x="180" y="30"/>
                  </a:cubicBezTo>
                  <a:cubicBezTo>
                    <a:pt x="151" y="21"/>
                    <a:pt x="120" y="10"/>
                    <a:pt x="91" y="10"/>
                  </a:cubicBezTo>
                  <a:cubicBezTo>
                    <a:pt x="60" y="1"/>
                    <a:pt x="40" y="1"/>
                    <a:pt x="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4"/>
            <p:cNvSpPr/>
            <p:nvPr/>
          </p:nvSpPr>
          <p:spPr>
            <a:xfrm>
              <a:off x="7017703" y="3734013"/>
              <a:ext cx="62443" cy="109183"/>
            </a:xfrm>
            <a:custGeom>
              <a:rect b="b" l="l" r="r" t="t"/>
              <a:pathLst>
                <a:path extrusionOk="0" h="1189" w="680">
                  <a:moveTo>
                    <a:pt x="120" y="121"/>
                  </a:moveTo>
                  <a:cubicBezTo>
                    <a:pt x="131" y="121"/>
                    <a:pt x="131" y="130"/>
                    <a:pt x="140" y="130"/>
                  </a:cubicBezTo>
                  <a:cubicBezTo>
                    <a:pt x="160" y="130"/>
                    <a:pt x="191" y="141"/>
                    <a:pt x="220" y="150"/>
                  </a:cubicBezTo>
                  <a:cubicBezTo>
                    <a:pt x="250" y="160"/>
                    <a:pt x="280" y="170"/>
                    <a:pt x="300" y="180"/>
                  </a:cubicBezTo>
                  <a:cubicBezTo>
                    <a:pt x="350" y="210"/>
                    <a:pt x="400" y="250"/>
                    <a:pt x="430" y="300"/>
                  </a:cubicBezTo>
                  <a:cubicBezTo>
                    <a:pt x="460" y="350"/>
                    <a:pt x="480" y="410"/>
                    <a:pt x="500" y="490"/>
                  </a:cubicBezTo>
                  <a:cubicBezTo>
                    <a:pt x="510" y="569"/>
                    <a:pt x="520" y="649"/>
                    <a:pt x="520" y="720"/>
                  </a:cubicBezTo>
                  <a:lnTo>
                    <a:pt x="550" y="1059"/>
                  </a:lnTo>
                  <a:lnTo>
                    <a:pt x="530" y="1059"/>
                  </a:lnTo>
                  <a:cubicBezTo>
                    <a:pt x="510" y="1059"/>
                    <a:pt x="480" y="1049"/>
                    <a:pt x="450" y="1039"/>
                  </a:cubicBezTo>
                  <a:cubicBezTo>
                    <a:pt x="420" y="1029"/>
                    <a:pt x="390" y="1019"/>
                    <a:pt x="370" y="1009"/>
                  </a:cubicBezTo>
                  <a:cubicBezTo>
                    <a:pt x="310" y="979"/>
                    <a:pt x="270" y="939"/>
                    <a:pt x="231" y="889"/>
                  </a:cubicBezTo>
                  <a:cubicBezTo>
                    <a:pt x="200" y="839"/>
                    <a:pt x="180" y="779"/>
                    <a:pt x="160" y="700"/>
                  </a:cubicBezTo>
                  <a:cubicBezTo>
                    <a:pt x="151" y="640"/>
                    <a:pt x="140" y="560"/>
                    <a:pt x="140" y="470"/>
                  </a:cubicBezTo>
                  <a:lnTo>
                    <a:pt x="120" y="121"/>
                  </a:lnTo>
                  <a:close/>
                  <a:moveTo>
                    <a:pt x="1" y="1"/>
                  </a:moveTo>
                  <a:lnTo>
                    <a:pt x="1" y="81"/>
                  </a:lnTo>
                  <a:lnTo>
                    <a:pt x="1" y="90"/>
                  </a:lnTo>
                  <a:lnTo>
                    <a:pt x="1" y="121"/>
                  </a:lnTo>
                  <a:lnTo>
                    <a:pt x="20" y="480"/>
                  </a:lnTo>
                  <a:cubicBezTo>
                    <a:pt x="20" y="580"/>
                    <a:pt x="31" y="649"/>
                    <a:pt x="40" y="720"/>
                  </a:cubicBezTo>
                  <a:cubicBezTo>
                    <a:pt x="60" y="819"/>
                    <a:pt x="91" y="899"/>
                    <a:pt x="131" y="959"/>
                  </a:cubicBezTo>
                  <a:cubicBezTo>
                    <a:pt x="180" y="1019"/>
                    <a:pt x="240" y="1079"/>
                    <a:pt x="310" y="1119"/>
                  </a:cubicBezTo>
                  <a:cubicBezTo>
                    <a:pt x="340" y="1128"/>
                    <a:pt x="380" y="1148"/>
                    <a:pt x="420" y="1159"/>
                  </a:cubicBezTo>
                  <a:cubicBezTo>
                    <a:pt x="450" y="1168"/>
                    <a:pt x="490" y="1168"/>
                    <a:pt x="510" y="1179"/>
                  </a:cubicBezTo>
                  <a:cubicBezTo>
                    <a:pt x="540" y="1179"/>
                    <a:pt x="560" y="1179"/>
                    <a:pt x="570" y="1188"/>
                  </a:cubicBezTo>
                  <a:lnTo>
                    <a:pt x="670" y="1188"/>
                  </a:lnTo>
                  <a:lnTo>
                    <a:pt x="679" y="1128"/>
                  </a:lnTo>
                  <a:lnTo>
                    <a:pt x="679" y="1108"/>
                  </a:lnTo>
                  <a:lnTo>
                    <a:pt x="679" y="1088"/>
                  </a:lnTo>
                  <a:cubicBezTo>
                    <a:pt x="679" y="1088"/>
                    <a:pt x="679" y="1079"/>
                    <a:pt x="670" y="1059"/>
                  </a:cubicBezTo>
                  <a:lnTo>
                    <a:pt x="639" y="709"/>
                  </a:lnTo>
                  <a:cubicBezTo>
                    <a:pt x="639" y="640"/>
                    <a:pt x="630" y="549"/>
                    <a:pt x="610" y="460"/>
                  </a:cubicBezTo>
                  <a:cubicBezTo>
                    <a:pt x="590" y="370"/>
                    <a:pt x="570" y="290"/>
                    <a:pt x="530" y="230"/>
                  </a:cubicBezTo>
                  <a:cubicBezTo>
                    <a:pt x="490" y="170"/>
                    <a:pt x="430" y="110"/>
                    <a:pt x="360" y="81"/>
                  </a:cubicBezTo>
                  <a:cubicBezTo>
                    <a:pt x="330" y="61"/>
                    <a:pt x="290" y="41"/>
                    <a:pt x="260" y="30"/>
                  </a:cubicBezTo>
                  <a:cubicBezTo>
                    <a:pt x="220" y="21"/>
                    <a:pt x="191" y="10"/>
                    <a:pt x="160" y="10"/>
                  </a:cubicBezTo>
                  <a:cubicBezTo>
                    <a:pt x="140" y="10"/>
                    <a:pt x="120" y="1"/>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4"/>
            <p:cNvSpPr/>
            <p:nvPr/>
          </p:nvSpPr>
          <p:spPr>
            <a:xfrm>
              <a:off x="7064535" y="3764223"/>
              <a:ext cx="54086" cy="97245"/>
            </a:xfrm>
            <a:custGeom>
              <a:rect b="b" l="l" r="r" t="t"/>
              <a:pathLst>
                <a:path extrusionOk="0" h="1059" w="589">
                  <a:moveTo>
                    <a:pt x="0" y="1"/>
                  </a:moveTo>
                  <a:lnTo>
                    <a:pt x="0" y="11"/>
                  </a:lnTo>
                  <a:lnTo>
                    <a:pt x="0" y="21"/>
                  </a:lnTo>
                  <a:lnTo>
                    <a:pt x="0" y="61"/>
                  </a:lnTo>
                  <a:cubicBezTo>
                    <a:pt x="10" y="81"/>
                    <a:pt x="10" y="101"/>
                    <a:pt x="10" y="131"/>
                  </a:cubicBezTo>
                  <a:cubicBezTo>
                    <a:pt x="10" y="151"/>
                    <a:pt x="10" y="180"/>
                    <a:pt x="20" y="211"/>
                  </a:cubicBezTo>
                  <a:cubicBezTo>
                    <a:pt x="20" y="271"/>
                    <a:pt x="20" y="340"/>
                    <a:pt x="30" y="420"/>
                  </a:cubicBezTo>
                  <a:cubicBezTo>
                    <a:pt x="40" y="500"/>
                    <a:pt x="40" y="580"/>
                    <a:pt x="60" y="660"/>
                  </a:cubicBezTo>
                  <a:cubicBezTo>
                    <a:pt x="80" y="730"/>
                    <a:pt x="109" y="810"/>
                    <a:pt x="149" y="870"/>
                  </a:cubicBezTo>
                  <a:cubicBezTo>
                    <a:pt x="189" y="930"/>
                    <a:pt x="240" y="970"/>
                    <a:pt x="309" y="999"/>
                  </a:cubicBezTo>
                  <a:cubicBezTo>
                    <a:pt x="339" y="1019"/>
                    <a:pt x="369" y="1029"/>
                    <a:pt x="399" y="1039"/>
                  </a:cubicBezTo>
                  <a:cubicBezTo>
                    <a:pt x="429" y="1049"/>
                    <a:pt x="459" y="1049"/>
                    <a:pt x="489" y="1059"/>
                  </a:cubicBezTo>
                  <a:lnTo>
                    <a:pt x="589" y="1059"/>
                  </a:lnTo>
                  <a:lnTo>
                    <a:pt x="589" y="1049"/>
                  </a:lnTo>
                  <a:cubicBezTo>
                    <a:pt x="579" y="1039"/>
                    <a:pt x="579" y="1019"/>
                    <a:pt x="579" y="1009"/>
                  </a:cubicBezTo>
                  <a:cubicBezTo>
                    <a:pt x="579" y="989"/>
                    <a:pt x="579" y="970"/>
                    <a:pt x="569" y="939"/>
                  </a:cubicBezTo>
                  <a:cubicBezTo>
                    <a:pt x="569" y="919"/>
                    <a:pt x="569" y="890"/>
                    <a:pt x="559" y="859"/>
                  </a:cubicBezTo>
                  <a:cubicBezTo>
                    <a:pt x="559" y="799"/>
                    <a:pt x="549" y="720"/>
                    <a:pt x="539" y="650"/>
                  </a:cubicBezTo>
                  <a:cubicBezTo>
                    <a:pt x="539" y="570"/>
                    <a:pt x="529" y="490"/>
                    <a:pt x="509" y="410"/>
                  </a:cubicBezTo>
                  <a:cubicBezTo>
                    <a:pt x="489" y="331"/>
                    <a:pt x="469" y="260"/>
                    <a:pt x="429" y="200"/>
                  </a:cubicBezTo>
                  <a:cubicBezTo>
                    <a:pt x="389" y="141"/>
                    <a:pt x="339" y="101"/>
                    <a:pt x="269" y="71"/>
                  </a:cubicBezTo>
                  <a:cubicBezTo>
                    <a:pt x="240" y="51"/>
                    <a:pt x="209" y="41"/>
                    <a:pt x="180" y="31"/>
                  </a:cubicBezTo>
                  <a:cubicBezTo>
                    <a:pt x="149" y="21"/>
                    <a:pt x="120" y="21"/>
                    <a:pt x="89" y="11"/>
                  </a:cubicBezTo>
                  <a:lnTo>
                    <a:pt x="30" y="11"/>
                  </a:lnTo>
                  <a:cubicBezTo>
                    <a:pt x="20" y="11"/>
                    <a:pt x="10" y="1"/>
                    <a:pt x="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4"/>
            <p:cNvSpPr/>
            <p:nvPr/>
          </p:nvSpPr>
          <p:spPr>
            <a:xfrm>
              <a:off x="7059025" y="3758714"/>
              <a:ext cx="65106" cy="108265"/>
            </a:xfrm>
            <a:custGeom>
              <a:rect b="b" l="l" r="r" t="t"/>
              <a:pathLst>
                <a:path extrusionOk="0" h="1179" w="709">
                  <a:moveTo>
                    <a:pt x="149" y="131"/>
                  </a:moveTo>
                  <a:cubicBezTo>
                    <a:pt x="169" y="141"/>
                    <a:pt x="200" y="141"/>
                    <a:pt x="229" y="151"/>
                  </a:cubicBezTo>
                  <a:cubicBezTo>
                    <a:pt x="249" y="161"/>
                    <a:pt x="280" y="171"/>
                    <a:pt x="309" y="181"/>
                  </a:cubicBezTo>
                  <a:cubicBezTo>
                    <a:pt x="360" y="211"/>
                    <a:pt x="409" y="251"/>
                    <a:pt x="439" y="300"/>
                  </a:cubicBezTo>
                  <a:cubicBezTo>
                    <a:pt x="469" y="340"/>
                    <a:pt x="489" y="400"/>
                    <a:pt x="509" y="480"/>
                  </a:cubicBezTo>
                  <a:cubicBezTo>
                    <a:pt x="529" y="560"/>
                    <a:pt x="539" y="650"/>
                    <a:pt x="539" y="710"/>
                  </a:cubicBezTo>
                  <a:lnTo>
                    <a:pt x="579" y="1059"/>
                  </a:lnTo>
                  <a:lnTo>
                    <a:pt x="559" y="1059"/>
                  </a:lnTo>
                  <a:cubicBezTo>
                    <a:pt x="539" y="1049"/>
                    <a:pt x="509" y="1049"/>
                    <a:pt x="479" y="1039"/>
                  </a:cubicBezTo>
                  <a:lnTo>
                    <a:pt x="389" y="1010"/>
                  </a:lnTo>
                  <a:cubicBezTo>
                    <a:pt x="329" y="979"/>
                    <a:pt x="289" y="939"/>
                    <a:pt x="260" y="890"/>
                  </a:cubicBezTo>
                  <a:cubicBezTo>
                    <a:pt x="220" y="850"/>
                    <a:pt x="200" y="780"/>
                    <a:pt x="180" y="700"/>
                  </a:cubicBezTo>
                  <a:cubicBezTo>
                    <a:pt x="169" y="640"/>
                    <a:pt x="160" y="560"/>
                    <a:pt x="149" y="480"/>
                  </a:cubicBezTo>
                  <a:lnTo>
                    <a:pt x="130" y="131"/>
                  </a:lnTo>
                  <a:close/>
                  <a:moveTo>
                    <a:pt x="50" y="1"/>
                  </a:moveTo>
                  <a:lnTo>
                    <a:pt x="0" y="31"/>
                  </a:lnTo>
                  <a:lnTo>
                    <a:pt x="0" y="71"/>
                  </a:lnTo>
                  <a:lnTo>
                    <a:pt x="0" y="101"/>
                  </a:lnTo>
                  <a:lnTo>
                    <a:pt x="0" y="131"/>
                  </a:lnTo>
                  <a:lnTo>
                    <a:pt x="30" y="490"/>
                  </a:lnTo>
                  <a:cubicBezTo>
                    <a:pt x="40" y="580"/>
                    <a:pt x="50" y="660"/>
                    <a:pt x="60" y="730"/>
                  </a:cubicBezTo>
                  <a:cubicBezTo>
                    <a:pt x="90" y="830"/>
                    <a:pt x="120" y="899"/>
                    <a:pt x="160" y="959"/>
                  </a:cubicBezTo>
                  <a:cubicBezTo>
                    <a:pt x="200" y="1030"/>
                    <a:pt x="260" y="1079"/>
                    <a:pt x="340" y="1119"/>
                  </a:cubicBezTo>
                  <a:cubicBezTo>
                    <a:pt x="369" y="1129"/>
                    <a:pt x="409" y="1149"/>
                    <a:pt x="449" y="1159"/>
                  </a:cubicBezTo>
                  <a:cubicBezTo>
                    <a:pt x="479" y="1169"/>
                    <a:pt x="509" y="1169"/>
                    <a:pt x="539" y="1179"/>
                  </a:cubicBezTo>
                  <a:lnTo>
                    <a:pt x="699" y="1179"/>
                  </a:lnTo>
                  <a:lnTo>
                    <a:pt x="709" y="1119"/>
                  </a:lnTo>
                  <a:lnTo>
                    <a:pt x="709" y="1099"/>
                  </a:lnTo>
                  <a:lnTo>
                    <a:pt x="699" y="1089"/>
                  </a:lnTo>
                  <a:lnTo>
                    <a:pt x="699" y="1059"/>
                  </a:lnTo>
                  <a:lnTo>
                    <a:pt x="659" y="700"/>
                  </a:lnTo>
                  <a:cubicBezTo>
                    <a:pt x="659" y="630"/>
                    <a:pt x="649" y="540"/>
                    <a:pt x="629" y="460"/>
                  </a:cubicBezTo>
                  <a:cubicBezTo>
                    <a:pt x="599" y="360"/>
                    <a:pt x="579" y="291"/>
                    <a:pt x="539" y="231"/>
                  </a:cubicBezTo>
                  <a:cubicBezTo>
                    <a:pt x="489" y="171"/>
                    <a:pt x="429" y="111"/>
                    <a:pt x="360" y="81"/>
                  </a:cubicBezTo>
                  <a:cubicBezTo>
                    <a:pt x="329" y="61"/>
                    <a:pt x="289" y="51"/>
                    <a:pt x="260" y="41"/>
                  </a:cubicBezTo>
                  <a:cubicBezTo>
                    <a:pt x="229" y="31"/>
                    <a:pt x="189" y="21"/>
                    <a:pt x="160" y="11"/>
                  </a:cubicBezTo>
                  <a:lnTo>
                    <a:pt x="110" y="11"/>
                  </a:lnTo>
                  <a:lnTo>
                    <a:pt x="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4"/>
            <p:cNvSpPr/>
            <p:nvPr/>
          </p:nvSpPr>
          <p:spPr>
            <a:xfrm>
              <a:off x="7064535" y="3764223"/>
              <a:ext cx="54086" cy="97245"/>
            </a:xfrm>
            <a:custGeom>
              <a:rect b="b" l="l" r="r" t="t"/>
              <a:pathLst>
                <a:path extrusionOk="0" h="1059" w="589">
                  <a:moveTo>
                    <a:pt x="0" y="1"/>
                  </a:moveTo>
                  <a:lnTo>
                    <a:pt x="0" y="11"/>
                  </a:lnTo>
                  <a:lnTo>
                    <a:pt x="0" y="21"/>
                  </a:lnTo>
                  <a:lnTo>
                    <a:pt x="0" y="61"/>
                  </a:lnTo>
                  <a:cubicBezTo>
                    <a:pt x="10" y="81"/>
                    <a:pt x="10" y="101"/>
                    <a:pt x="10" y="131"/>
                  </a:cubicBezTo>
                  <a:cubicBezTo>
                    <a:pt x="10" y="151"/>
                    <a:pt x="10" y="180"/>
                    <a:pt x="20" y="211"/>
                  </a:cubicBezTo>
                  <a:cubicBezTo>
                    <a:pt x="20" y="271"/>
                    <a:pt x="20" y="340"/>
                    <a:pt x="30" y="420"/>
                  </a:cubicBezTo>
                  <a:cubicBezTo>
                    <a:pt x="40" y="500"/>
                    <a:pt x="40" y="580"/>
                    <a:pt x="60" y="660"/>
                  </a:cubicBezTo>
                  <a:cubicBezTo>
                    <a:pt x="80" y="730"/>
                    <a:pt x="109" y="810"/>
                    <a:pt x="149" y="870"/>
                  </a:cubicBezTo>
                  <a:cubicBezTo>
                    <a:pt x="189" y="930"/>
                    <a:pt x="240" y="970"/>
                    <a:pt x="309" y="999"/>
                  </a:cubicBezTo>
                  <a:cubicBezTo>
                    <a:pt x="339" y="1019"/>
                    <a:pt x="369" y="1029"/>
                    <a:pt x="399" y="1039"/>
                  </a:cubicBezTo>
                  <a:cubicBezTo>
                    <a:pt x="429" y="1049"/>
                    <a:pt x="459" y="1049"/>
                    <a:pt x="489" y="1059"/>
                  </a:cubicBezTo>
                  <a:lnTo>
                    <a:pt x="589" y="1059"/>
                  </a:lnTo>
                  <a:lnTo>
                    <a:pt x="589" y="1049"/>
                  </a:lnTo>
                  <a:cubicBezTo>
                    <a:pt x="579" y="1039"/>
                    <a:pt x="579" y="1019"/>
                    <a:pt x="579" y="1009"/>
                  </a:cubicBezTo>
                  <a:cubicBezTo>
                    <a:pt x="579" y="989"/>
                    <a:pt x="579" y="970"/>
                    <a:pt x="569" y="939"/>
                  </a:cubicBezTo>
                  <a:cubicBezTo>
                    <a:pt x="569" y="919"/>
                    <a:pt x="569" y="890"/>
                    <a:pt x="559" y="859"/>
                  </a:cubicBezTo>
                  <a:cubicBezTo>
                    <a:pt x="559" y="799"/>
                    <a:pt x="549" y="720"/>
                    <a:pt x="539" y="650"/>
                  </a:cubicBezTo>
                  <a:cubicBezTo>
                    <a:pt x="539" y="570"/>
                    <a:pt x="529" y="490"/>
                    <a:pt x="509" y="410"/>
                  </a:cubicBezTo>
                  <a:cubicBezTo>
                    <a:pt x="489" y="331"/>
                    <a:pt x="469" y="260"/>
                    <a:pt x="429" y="200"/>
                  </a:cubicBezTo>
                  <a:cubicBezTo>
                    <a:pt x="389" y="141"/>
                    <a:pt x="339" y="101"/>
                    <a:pt x="269" y="71"/>
                  </a:cubicBezTo>
                  <a:cubicBezTo>
                    <a:pt x="240" y="51"/>
                    <a:pt x="209" y="41"/>
                    <a:pt x="180" y="31"/>
                  </a:cubicBezTo>
                  <a:cubicBezTo>
                    <a:pt x="149" y="21"/>
                    <a:pt x="120" y="21"/>
                    <a:pt x="89" y="11"/>
                  </a:cubicBezTo>
                  <a:lnTo>
                    <a:pt x="30" y="11"/>
                  </a:lnTo>
                  <a:cubicBezTo>
                    <a:pt x="20" y="11"/>
                    <a:pt x="10" y="1"/>
                    <a:pt x="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4"/>
            <p:cNvSpPr/>
            <p:nvPr/>
          </p:nvSpPr>
          <p:spPr>
            <a:xfrm>
              <a:off x="7059025" y="3758714"/>
              <a:ext cx="65106" cy="108265"/>
            </a:xfrm>
            <a:custGeom>
              <a:rect b="b" l="l" r="r" t="t"/>
              <a:pathLst>
                <a:path extrusionOk="0" h="1179" w="709">
                  <a:moveTo>
                    <a:pt x="149" y="131"/>
                  </a:moveTo>
                  <a:cubicBezTo>
                    <a:pt x="169" y="141"/>
                    <a:pt x="200" y="141"/>
                    <a:pt x="229" y="151"/>
                  </a:cubicBezTo>
                  <a:cubicBezTo>
                    <a:pt x="249" y="161"/>
                    <a:pt x="280" y="171"/>
                    <a:pt x="309" y="181"/>
                  </a:cubicBezTo>
                  <a:cubicBezTo>
                    <a:pt x="360" y="211"/>
                    <a:pt x="409" y="251"/>
                    <a:pt x="439" y="300"/>
                  </a:cubicBezTo>
                  <a:cubicBezTo>
                    <a:pt x="469" y="340"/>
                    <a:pt x="489" y="400"/>
                    <a:pt x="509" y="480"/>
                  </a:cubicBezTo>
                  <a:cubicBezTo>
                    <a:pt x="529" y="560"/>
                    <a:pt x="539" y="650"/>
                    <a:pt x="539" y="710"/>
                  </a:cubicBezTo>
                  <a:lnTo>
                    <a:pt x="579" y="1059"/>
                  </a:lnTo>
                  <a:lnTo>
                    <a:pt x="559" y="1059"/>
                  </a:lnTo>
                  <a:cubicBezTo>
                    <a:pt x="539" y="1049"/>
                    <a:pt x="509" y="1049"/>
                    <a:pt x="479" y="1039"/>
                  </a:cubicBezTo>
                  <a:lnTo>
                    <a:pt x="389" y="1010"/>
                  </a:lnTo>
                  <a:cubicBezTo>
                    <a:pt x="329" y="979"/>
                    <a:pt x="289" y="939"/>
                    <a:pt x="260" y="890"/>
                  </a:cubicBezTo>
                  <a:cubicBezTo>
                    <a:pt x="220" y="850"/>
                    <a:pt x="200" y="780"/>
                    <a:pt x="180" y="700"/>
                  </a:cubicBezTo>
                  <a:cubicBezTo>
                    <a:pt x="169" y="640"/>
                    <a:pt x="160" y="560"/>
                    <a:pt x="149" y="480"/>
                  </a:cubicBezTo>
                  <a:lnTo>
                    <a:pt x="130" y="131"/>
                  </a:lnTo>
                  <a:close/>
                  <a:moveTo>
                    <a:pt x="50" y="1"/>
                  </a:moveTo>
                  <a:lnTo>
                    <a:pt x="0" y="31"/>
                  </a:lnTo>
                  <a:lnTo>
                    <a:pt x="0" y="71"/>
                  </a:lnTo>
                  <a:lnTo>
                    <a:pt x="0" y="101"/>
                  </a:lnTo>
                  <a:lnTo>
                    <a:pt x="0" y="131"/>
                  </a:lnTo>
                  <a:lnTo>
                    <a:pt x="30" y="490"/>
                  </a:lnTo>
                  <a:cubicBezTo>
                    <a:pt x="40" y="580"/>
                    <a:pt x="50" y="660"/>
                    <a:pt x="60" y="730"/>
                  </a:cubicBezTo>
                  <a:cubicBezTo>
                    <a:pt x="90" y="830"/>
                    <a:pt x="120" y="899"/>
                    <a:pt x="160" y="959"/>
                  </a:cubicBezTo>
                  <a:cubicBezTo>
                    <a:pt x="200" y="1030"/>
                    <a:pt x="260" y="1079"/>
                    <a:pt x="340" y="1119"/>
                  </a:cubicBezTo>
                  <a:cubicBezTo>
                    <a:pt x="369" y="1129"/>
                    <a:pt x="409" y="1149"/>
                    <a:pt x="449" y="1159"/>
                  </a:cubicBezTo>
                  <a:cubicBezTo>
                    <a:pt x="479" y="1169"/>
                    <a:pt x="509" y="1169"/>
                    <a:pt x="539" y="1179"/>
                  </a:cubicBezTo>
                  <a:lnTo>
                    <a:pt x="699" y="1179"/>
                  </a:lnTo>
                  <a:lnTo>
                    <a:pt x="709" y="1119"/>
                  </a:lnTo>
                  <a:lnTo>
                    <a:pt x="709" y="1099"/>
                  </a:lnTo>
                  <a:lnTo>
                    <a:pt x="699" y="1089"/>
                  </a:lnTo>
                  <a:lnTo>
                    <a:pt x="699" y="1059"/>
                  </a:lnTo>
                  <a:lnTo>
                    <a:pt x="659" y="700"/>
                  </a:lnTo>
                  <a:cubicBezTo>
                    <a:pt x="659" y="630"/>
                    <a:pt x="649" y="540"/>
                    <a:pt x="629" y="460"/>
                  </a:cubicBezTo>
                  <a:cubicBezTo>
                    <a:pt x="599" y="360"/>
                    <a:pt x="579" y="291"/>
                    <a:pt x="539" y="231"/>
                  </a:cubicBezTo>
                  <a:cubicBezTo>
                    <a:pt x="489" y="171"/>
                    <a:pt x="429" y="111"/>
                    <a:pt x="360" y="81"/>
                  </a:cubicBezTo>
                  <a:cubicBezTo>
                    <a:pt x="329" y="61"/>
                    <a:pt x="300" y="51"/>
                    <a:pt x="260" y="41"/>
                  </a:cubicBezTo>
                  <a:cubicBezTo>
                    <a:pt x="229" y="31"/>
                    <a:pt x="189" y="21"/>
                    <a:pt x="160" y="11"/>
                  </a:cubicBezTo>
                  <a:lnTo>
                    <a:pt x="110" y="11"/>
                  </a:lnTo>
                  <a:lnTo>
                    <a:pt x="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4"/>
            <p:cNvSpPr/>
            <p:nvPr/>
          </p:nvSpPr>
          <p:spPr>
            <a:xfrm>
              <a:off x="7106683" y="3789017"/>
              <a:ext cx="55923" cy="96327"/>
            </a:xfrm>
            <a:custGeom>
              <a:rect b="b" l="l" r="r" t="t"/>
              <a:pathLst>
                <a:path extrusionOk="0" h="1049" w="609">
                  <a:moveTo>
                    <a:pt x="0" y="1"/>
                  </a:moveTo>
                  <a:lnTo>
                    <a:pt x="0" y="10"/>
                  </a:lnTo>
                  <a:lnTo>
                    <a:pt x="0" y="21"/>
                  </a:lnTo>
                  <a:cubicBezTo>
                    <a:pt x="0" y="30"/>
                    <a:pt x="0" y="41"/>
                    <a:pt x="10" y="61"/>
                  </a:cubicBezTo>
                  <a:lnTo>
                    <a:pt x="10" y="121"/>
                  </a:lnTo>
                  <a:cubicBezTo>
                    <a:pt x="20" y="150"/>
                    <a:pt x="20" y="180"/>
                    <a:pt x="20" y="210"/>
                  </a:cubicBezTo>
                  <a:cubicBezTo>
                    <a:pt x="30" y="270"/>
                    <a:pt x="30" y="340"/>
                    <a:pt x="40" y="420"/>
                  </a:cubicBezTo>
                  <a:cubicBezTo>
                    <a:pt x="50" y="500"/>
                    <a:pt x="60" y="580"/>
                    <a:pt x="80" y="649"/>
                  </a:cubicBezTo>
                  <a:cubicBezTo>
                    <a:pt x="100" y="729"/>
                    <a:pt x="120" y="799"/>
                    <a:pt x="170" y="859"/>
                  </a:cubicBezTo>
                  <a:cubicBezTo>
                    <a:pt x="209" y="919"/>
                    <a:pt x="269" y="959"/>
                    <a:pt x="329" y="989"/>
                  </a:cubicBezTo>
                  <a:cubicBezTo>
                    <a:pt x="360" y="1009"/>
                    <a:pt x="389" y="1019"/>
                    <a:pt x="429" y="1029"/>
                  </a:cubicBezTo>
                  <a:cubicBezTo>
                    <a:pt x="459" y="1029"/>
                    <a:pt x="489" y="1039"/>
                    <a:pt x="519" y="1039"/>
                  </a:cubicBezTo>
                  <a:cubicBezTo>
                    <a:pt x="539" y="1049"/>
                    <a:pt x="569" y="1049"/>
                    <a:pt x="579" y="1049"/>
                  </a:cubicBezTo>
                  <a:lnTo>
                    <a:pt x="609" y="1049"/>
                  </a:lnTo>
                  <a:lnTo>
                    <a:pt x="609" y="1029"/>
                  </a:lnTo>
                  <a:cubicBezTo>
                    <a:pt x="609" y="1019"/>
                    <a:pt x="609" y="1009"/>
                    <a:pt x="599" y="989"/>
                  </a:cubicBezTo>
                  <a:cubicBezTo>
                    <a:pt x="599" y="969"/>
                    <a:pt x="599" y="949"/>
                    <a:pt x="589" y="929"/>
                  </a:cubicBezTo>
                  <a:cubicBezTo>
                    <a:pt x="589" y="899"/>
                    <a:pt x="589" y="869"/>
                    <a:pt x="579" y="839"/>
                  </a:cubicBezTo>
                  <a:cubicBezTo>
                    <a:pt x="579" y="779"/>
                    <a:pt x="569" y="709"/>
                    <a:pt x="559" y="629"/>
                  </a:cubicBezTo>
                  <a:cubicBezTo>
                    <a:pt x="549" y="549"/>
                    <a:pt x="539" y="470"/>
                    <a:pt x="519" y="400"/>
                  </a:cubicBezTo>
                  <a:cubicBezTo>
                    <a:pt x="499" y="320"/>
                    <a:pt x="469" y="250"/>
                    <a:pt x="429" y="190"/>
                  </a:cubicBezTo>
                  <a:cubicBezTo>
                    <a:pt x="389" y="130"/>
                    <a:pt x="340" y="90"/>
                    <a:pt x="280" y="61"/>
                  </a:cubicBezTo>
                  <a:cubicBezTo>
                    <a:pt x="249" y="50"/>
                    <a:pt x="220" y="30"/>
                    <a:pt x="180" y="30"/>
                  </a:cubicBezTo>
                  <a:cubicBezTo>
                    <a:pt x="150" y="21"/>
                    <a:pt x="120" y="10"/>
                    <a:pt x="100" y="10"/>
                  </a:cubicBezTo>
                  <a:cubicBezTo>
                    <a:pt x="70" y="1"/>
                    <a:pt x="40"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4"/>
            <p:cNvSpPr/>
            <p:nvPr/>
          </p:nvSpPr>
          <p:spPr>
            <a:xfrm>
              <a:off x="7101173" y="3783507"/>
              <a:ext cx="66942" cy="107346"/>
            </a:xfrm>
            <a:custGeom>
              <a:rect b="b" l="l" r="r" t="t"/>
              <a:pathLst>
                <a:path extrusionOk="0" h="1169" w="729">
                  <a:moveTo>
                    <a:pt x="150" y="130"/>
                  </a:moveTo>
                  <a:cubicBezTo>
                    <a:pt x="170" y="130"/>
                    <a:pt x="200" y="141"/>
                    <a:pt x="230" y="141"/>
                  </a:cubicBezTo>
                  <a:cubicBezTo>
                    <a:pt x="260" y="150"/>
                    <a:pt x="289" y="161"/>
                    <a:pt x="309" y="170"/>
                  </a:cubicBezTo>
                  <a:cubicBezTo>
                    <a:pt x="360" y="200"/>
                    <a:pt x="409" y="240"/>
                    <a:pt x="440" y="290"/>
                  </a:cubicBezTo>
                  <a:cubicBezTo>
                    <a:pt x="480" y="330"/>
                    <a:pt x="499" y="390"/>
                    <a:pt x="519" y="470"/>
                  </a:cubicBezTo>
                  <a:cubicBezTo>
                    <a:pt x="539" y="549"/>
                    <a:pt x="549" y="629"/>
                    <a:pt x="559" y="700"/>
                  </a:cubicBezTo>
                  <a:lnTo>
                    <a:pt x="599" y="1039"/>
                  </a:lnTo>
                  <a:lnTo>
                    <a:pt x="579" y="1039"/>
                  </a:lnTo>
                  <a:cubicBezTo>
                    <a:pt x="559" y="1039"/>
                    <a:pt x="529" y="1039"/>
                    <a:pt x="499" y="1029"/>
                  </a:cubicBezTo>
                  <a:lnTo>
                    <a:pt x="409" y="999"/>
                  </a:lnTo>
                  <a:cubicBezTo>
                    <a:pt x="360" y="969"/>
                    <a:pt x="309" y="929"/>
                    <a:pt x="280" y="879"/>
                  </a:cubicBezTo>
                  <a:cubicBezTo>
                    <a:pt x="240" y="839"/>
                    <a:pt x="210" y="779"/>
                    <a:pt x="200" y="700"/>
                  </a:cubicBezTo>
                  <a:cubicBezTo>
                    <a:pt x="180" y="640"/>
                    <a:pt x="170" y="560"/>
                    <a:pt x="160" y="470"/>
                  </a:cubicBezTo>
                  <a:lnTo>
                    <a:pt x="130" y="130"/>
                  </a:lnTo>
                  <a:close/>
                  <a:moveTo>
                    <a:pt x="40" y="1"/>
                  </a:moveTo>
                  <a:lnTo>
                    <a:pt x="0" y="41"/>
                  </a:lnTo>
                  <a:lnTo>
                    <a:pt x="0" y="70"/>
                  </a:lnTo>
                  <a:lnTo>
                    <a:pt x="0" y="90"/>
                  </a:lnTo>
                  <a:cubicBezTo>
                    <a:pt x="10" y="101"/>
                    <a:pt x="10" y="110"/>
                    <a:pt x="10" y="121"/>
                  </a:cubicBezTo>
                  <a:lnTo>
                    <a:pt x="40" y="480"/>
                  </a:lnTo>
                  <a:cubicBezTo>
                    <a:pt x="50" y="580"/>
                    <a:pt x="60" y="660"/>
                    <a:pt x="80" y="729"/>
                  </a:cubicBezTo>
                  <a:cubicBezTo>
                    <a:pt x="100" y="819"/>
                    <a:pt x="130" y="889"/>
                    <a:pt x="180" y="959"/>
                  </a:cubicBezTo>
                  <a:cubicBezTo>
                    <a:pt x="230" y="1019"/>
                    <a:pt x="289" y="1069"/>
                    <a:pt x="360" y="1109"/>
                  </a:cubicBezTo>
                  <a:cubicBezTo>
                    <a:pt x="400" y="1119"/>
                    <a:pt x="429" y="1128"/>
                    <a:pt x="469" y="1139"/>
                  </a:cubicBezTo>
                  <a:cubicBezTo>
                    <a:pt x="509" y="1148"/>
                    <a:pt x="539" y="1159"/>
                    <a:pt x="569" y="1159"/>
                  </a:cubicBezTo>
                  <a:cubicBezTo>
                    <a:pt x="589" y="1159"/>
                    <a:pt x="609" y="1168"/>
                    <a:pt x="629" y="1168"/>
                  </a:cubicBezTo>
                  <a:lnTo>
                    <a:pt x="729" y="1168"/>
                  </a:lnTo>
                  <a:lnTo>
                    <a:pt x="729" y="1109"/>
                  </a:lnTo>
                  <a:lnTo>
                    <a:pt x="729" y="1079"/>
                  </a:lnTo>
                  <a:lnTo>
                    <a:pt x="729" y="1069"/>
                  </a:lnTo>
                  <a:cubicBezTo>
                    <a:pt x="729" y="1059"/>
                    <a:pt x="729" y="1049"/>
                    <a:pt x="719" y="1039"/>
                  </a:cubicBezTo>
                  <a:lnTo>
                    <a:pt x="679" y="680"/>
                  </a:lnTo>
                  <a:cubicBezTo>
                    <a:pt x="669" y="620"/>
                    <a:pt x="659" y="530"/>
                    <a:pt x="639" y="440"/>
                  </a:cubicBezTo>
                  <a:cubicBezTo>
                    <a:pt x="609" y="350"/>
                    <a:pt x="579" y="270"/>
                    <a:pt x="539" y="220"/>
                  </a:cubicBezTo>
                  <a:cubicBezTo>
                    <a:pt x="489" y="150"/>
                    <a:pt x="429" y="101"/>
                    <a:pt x="360" y="70"/>
                  </a:cubicBezTo>
                  <a:cubicBezTo>
                    <a:pt x="329" y="50"/>
                    <a:pt x="300" y="41"/>
                    <a:pt x="260" y="30"/>
                  </a:cubicBezTo>
                  <a:cubicBezTo>
                    <a:pt x="230" y="21"/>
                    <a:pt x="190" y="10"/>
                    <a:pt x="160" y="10"/>
                  </a:cubicBezTo>
                  <a:cubicBezTo>
                    <a:pt x="140" y="10"/>
                    <a:pt x="120" y="1"/>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4"/>
            <p:cNvSpPr/>
            <p:nvPr/>
          </p:nvSpPr>
          <p:spPr>
            <a:xfrm>
              <a:off x="7106683" y="3789017"/>
              <a:ext cx="55923" cy="96327"/>
            </a:xfrm>
            <a:custGeom>
              <a:rect b="b" l="l" r="r" t="t"/>
              <a:pathLst>
                <a:path extrusionOk="0" h="1049" w="609">
                  <a:moveTo>
                    <a:pt x="0" y="1"/>
                  </a:moveTo>
                  <a:lnTo>
                    <a:pt x="0" y="10"/>
                  </a:lnTo>
                  <a:lnTo>
                    <a:pt x="0" y="21"/>
                  </a:lnTo>
                  <a:cubicBezTo>
                    <a:pt x="0" y="30"/>
                    <a:pt x="0" y="41"/>
                    <a:pt x="10" y="61"/>
                  </a:cubicBezTo>
                  <a:lnTo>
                    <a:pt x="10" y="121"/>
                  </a:lnTo>
                  <a:cubicBezTo>
                    <a:pt x="20" y="150"/>
                    <a:pt x="20" y="180"/>
                    <a:pt x="20" y="210"/>
                  </a:cubicBezTo>
                  <a:cubicBezTo>
                    <a:pt x="30" y="270"/>
                    <a:pt x="30" y="340"/>
                    <a:pt x="40" y="420"/>
                  </a:cubicBezTo>
                  <a:cubicBezTo>
                    <a:pt x="50" y="500"/>
                    <a:pt x="60" y="580"/>
                    <a:pt x="80" y="649"/>
                  </a:cubicBezTo>
                  <a:cubicBezTo>
                    <a:pt x="100" y="729"/>
                    <a:pt x="120" y="799"/>
                    <a:pt x="170" y="859"/>
                  </a:cubicBezTo>
                  <a:cubicBezTo>
                    <a:pt x="209" y="919"/>
                    <a:pt x="269" y="959"/>
                    <a:pt x="329" y="989"/>
                  </a:cubicBezTo>
                  <a:cubicBezTo>
                    <a:pt x="360" y="1009"/>
                    <a:pt x="389" y="1019"/>
                    <a:pt x="429" y="1029"/>
                  </a:cubicBezTo>
                  <a:cubicBezTo>
                    <a:pt x="459" y="1029"/>
                    <a:pt x="489" y="1039"/>
                    <a:pt x="519" y="1039"/>
                  </a:cubicBezTo>
                  <a:cubicBezTo>
                    <a:pt x="539" y="1049"/>
                    <a:pt x="569" y="1049"/>
                    <a:pt x="579" y="1049"/>
                  </a:cubicBezTo>
                  <a:lnTo>
                    <a:pt x="609" y="1049"/>
                  </a:lnTo>
                  <a:lnTo>
                    <a:pt x="609" y="1029"/>
                  </a:lnTo>
                  <a:cubicBezTo>
                    <a:pt x="609" y="1019"/>
                    <a:pt x="609" y="1009"/>
                    <a:pt x="599" y="989"/>
                  </a:cubicBezTo>
                  <a:cubicBezTo>
                    <a:pt x="599" y="969"/>
                    <a:pt x="599" y="949"/>
                    <a:pt x="589" y="929"/>
                  </a:cubicBezTo>
                  <a:cubicBezTo>
                    <a:pt x="589" y="899"/>
                    <a:pt x="589" y="869"/>
                    <a:pt x="579" y="839"/>
                  </a:cubicBezTo>
                  <a:cubicBezTo>
                    <a:pt x="579" y="779"/>
                    <a:pt x="569" y="709"/>
                    <a:pt x="559" y="629"/>
                  </a:cubicBezTo>
                  <a:cubicBezTo>
                    <a:pt x="549" y="549"/>
                    <a:pt x="539" y="470"/>
                    <a:pt x="519" y="400"/>
                  </a:cubicBezTo>
                  <a:cubicBezTo>
                    <a:pt x="499" y="320"/>
                    <a:pt x="469" y="250"/>
                    <a:pt x="429" y="190"/>
                  </a:cubicBezTo>
                  <a:cubicBezTo>
                    <a:pt x="389" y="130"/>
                    <a:pt x="340" y="90"/>
                    <a:pt x="280" y="61"/>
                  </a:cubicBezTo>
                  <a:cubicBezTo>
                    <a:pt x="249" y="50"/>
                    <a:pt x="220" y="30"/>
                    <a:pt x="180" y="30"/>
                  </a:cubicBezTo>
                  <a:cubicBezTo>
                    <a:pt x="150" y="21"/>
                    <a:pt x="120" y="10"/>
                    <a:pt x="100" y="10"/>
                  </a:cubicBezTo>
                  <a:cubicBezTo>
                    <a:pt x="70" y="1"/>
                    <a:pt x="40"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4"/>
            <p:cNvSpPr/>
            <p:nvPr/>
          </p:nvSpPr>
          <p:spPr>
            <a:xfrm>
              <a:off x="7101173" y="3783507"/>
              <a:ext cx="66942" cy="107346"/>
            </a:xfrm>
            <a:custGeom>
              <a:rect b="b" l="l" r="r" t="t"/>
              <a:pathLst>
                <a:path extrusionOk="0" h="1169" w="729">
                  <a:moveTo>
                    <a:pt x="150" y="130"/>
                  </a:moveTo>
                  <a:cubicBezTo>
                    <a:pt x="170" y="130"/>
                    <a:pt x="200" y="141"/>
                    <a:pt x="230" y="141"/>
                  </a:cubicBezTo>
                  <a:cubicBezTo>
                    <a:pt x="260" y="150"/>
                    <a:pt x="289" y="161"/>
                    <a:pt x="309" y="170"/>
                  </a:cubicBezTo>
                  <a:cubicBezTo>
                    <a:pt x="360" y="200"/>
                    <a:pt x="409" y="240"/>
                    <a:pt x="440" y="290"/>
                  </a:cubicBezTo>
                  <a:cubicBezTo>
                    <a:pt x="480" y="330"/>
                    <a:pt x="499" y="390"/>
                    <a:pt x="519" y="470"/>
                  </a:cubicBezTo>
                  <a:cubicBezTo>
                    <a:pt x="539" y="549"/>
                    <a:pt x="549" y="629"/>
                    <a:pt x="559" y="700"/>
                  </a:cubicBezTo>
                  <a:lnTo>
                    <a:pt x="599" y="1039"/>
                  </a:lnTo>
                  <a:lnTo>
                    <a:pt x="579" y="1039"/>
                  </a:lnTo>
                  <a:cubicBezTo>
                    <a:pt x="559" y="1039"/>
                    <a:pt x="529" y="1039"/>
                    <a:pt x="499" y="1029"/>
                  </a:cubicBezTo>
                  <a:lnTo>
                    <a:pt x="409" y="999"/>
                  </a:lnTo>
                  <a:cubicBezTo>
                    <a:pt x="360" y="969"/>
                    <a:pt x="309" y="929"/>
                    <a:pt x="280" y="879"/>
                  </a:cubicBezTo>
                  <a:cubicBezTo>
                    <a:pt x="240" y="839"/>
                    <a:pt x="210" y="779"/>
                    <a:pt x="200" y="700"/>
                  </a:cubicBezTo>
                  <a:cubicBezTo>
                    <a:pt x="180" y="640"/>
                    <a:pt x="170" y="560"/>
                    <a:pt x="160" y="470"/>
                  </a:cubicBezTo>
                  <a:lnTo>
                    <a:pt x="130" y="130"/>
                  </a:lnTo>
                  <a:close/>
                  <a:moveTo>
                    <a:pt x="40" y="1"/>
                  </a:moveTo>
                  <a:lnTo>
                    <a:pt x="0" y="41"/>
                  </a:lnTo>
                  <a:lnTo>
                    <a:pt x="0" y="70"/>
                  </a:lnTo>
                  <a:lnTo>
                    <a:pt x="0" y="90"/>
                  </a:lnTo>
                  <a:cubicBezTo>
                    <a:pt x="10" y="101"/>
                    <a:pt x="10" y="110"/>
                    <a:pt x="10" y="121"/>
                  </a:cubicBezTo>
                  <a:lnTo>
                    <a:pt x="40" y="480"/>
                  </a:lnTo>
                  <a:cubicBezTo>
                    <a:pt x="50" y="580"/>
                    <a:pt x="60" y="660"/>
                    <a:pt x="80" y="729"/>
                  </a:cubicBezTo>
                  <a:cubicBezTo>
                    <a:pt x="100" y="819"/>
                    <a:pt x="130" y="889"/>
                    <a:pt x="180" y="959"/>
                  </a:cubicBezTo>
                  <a:cubicBezTo>
                    <a:pt x="230" y="1019"/>
                    <a:pt x="289" y="1069"/>
                    <a:pt x="360" y="1109"/>
                  </a:cubicBezTo>
                  <a:cubicBezTo>
                    <a:pt x="400" y="1119"/>
                    <a:pt x="429" y="1128"/>
                    <a:pt x="469" y="1139"/>
                  </a:cubicBezTo>
                  <a:cubicBezTo>
                    <a:pt x="509" y="1148"/>
                    <a:pt x="539" y="1159"/>
                    <a:pt x="569" y="1159"/>
                  </a:cubicBezTo>
                  <a:cubicBezTo>
                    <a:pt x="589" y="1159"/>
                    <a:pt x="609" y="1168"/>
                    <a:pt x="629" y="1168"/>
                  </a:cubicBezTo>
                  <a:lnTo>
                    <a:pt x="729" y="1168"/>
                  </a:lnTo>
                  <a:lnTo>
                    <a:pt x="729" y="1109"/>
                  </a:lnTo>
                  <a:lnTo>
                    <a:pt x="729" y="1079"/>
                  </a:lnTo>
                  <a:lnTo>
                    <a:pt x="729" y="1069"/>
                  </a:lnTo>
                  <a:cubicBezTo>
                    <a:pt x="729" y="1059"/>
                    <a:pt x="729" y="1049"/>
                    <a:pt x="719" y="1039"/>
                  </a:cubicBezTo>
                  <a:lnTo>
                    <a:pt x="679" y="680"/>
                  </a:lnTo>
                  <a:cubicBezTo>
                    <a:pt x="669" y="620"/>
                    <a:pt x="659" y="530"/>
                    <a:pt x="639" y="440"/>
                  </a:cubicBezTo>
                  <a:cubicBezTo>
                    <a:pt x="609" y="350"/>
                    <a:pt x="579" y="270"/>
                    <a:pt x="539" y="220"/>
                  </a:cubicBezTo>
                  <a:cubicBezTo>
                    <a:pt x="489" y="150"/>
                    <a:pt x="429" y="101"/>
                    <a:pt x="360" y="70"/>
                  </a:cubicBezTo>
                  <a:cubicBezTo>
                    <a:pt x="329" y="50"/>
                    <a:pt x="300" y="41"/>
                    <a:pt x="260" y="30"/>
                  </a:cubicBezTo>
                  <a:cubicBezTo>
                    <a:pt x="230" y="21"/>
                    <a:pt x="190" y="10"/>
                    <a:pt x="160" y="10"/>
                  </a:cubicBezTo>
                  <a:cubicBezTo>
                    <a:pt x="140" y="10"/>
                    <a:pt x="120" y="1"/>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p:nvPr/>
          </p:nvSpPr>
          <p:spPr>
            <a:xfrm>
              <a:off x="7149750" y="3812891"/>
              <a:ext cx="57851" cy="94490"/>
            </a:xfrm>
            <a:custGeom>
              <a:rect b="b" l="l" r="r" t="t"/>
              <a:pathLst>
                <a:path extrusionOk="0" h="1029" w="630">
                  <a:moveTo>
                    <a:pt x="0" y="0"/>
                  </a:moveTo>
                  <a:lnTo>
                    <a:pt x="0" y="10"/>
                  </a:lnTo>
                  <a:lnTo>
                    <a:pt x="0" y="50"/>
                  </a:lnTo>
                  <a:cubicBezTo>
                    <a:pt x="10" y="70"/>
                    <a:pt x="10" y="90"/>
                    <a:pt x="10" y="120"/>
                  </a:cubicBezTo>
                  <a:cubicBezTo>
                    <a:pt x="20" y="140"/>
                    <a:pt x="20" y="170"/>
                    <a:pt x="20" y="200"/>
                  </a:cubicBezTo>
                  <a:cubicBezTo>
                    <a:pt x="30" y="260"/>
                    <a:pt x="40" y="340"/>
                    <a:pt x="50" y="409"/>
                  </a:cubicBezTo>
                  <a:cubicBezTo>
                    <a:pt x="50" y="489"/>
                    <a:pt x="70" y="569"/>
                    <a:pt x="90" y="649"/>
                  </a:cubicBezTo>
                  <a:cubicBezTo>
                    <a:pt x="110" y="719"/>
                    <a:pt x="140" y="799"/>
                    <a:pt x="180" y="848"/>
                  </a:cubicBezTo>
                  <a:cubicBezTo>
                    <a:pt x="220" y="908"/>
                    <a:pt x="280" y="948"/>
                    <a:pt x="350" y="979"/>
                  </a:cubicBezTo>
                  <a:cubicBezTo>
                    <a:pt x="379" y="999"/>
                    <a:pt x="410" y="1008"/>
                    <a:pt x="439" y="1008"/>
                  </a:cubicBezTo>
                  <a:cubicBezTo>
                    <a:pt x="479" y="1019"/>
                    <a:pt x="510" y="1028"/>
                    <a:pt x="539" y="1028"/>
                  </a:cubicBezTo>
                  <a:lnTo>
                    <a:pt x="629" y="1028"/>
                  </a:lnTo>
                  <a:lnTo>
                    <a:pt x="629" y="1019"/>
                  </a:lnTo>
                  <a:cubicBezTo>
                    <a:pt x="629" y="1008"/>
                    <a:pt x="629" y="988"/>
                    <a:pt x="619" y="968"/>
                  </a:cubicBezTo>
                  <a:cubicBezTo>
                    <a:pt x="619" y="959"/>
                    <a:pt x="619" y="928"/>
                    <a:pt x="609" y="908"/>
                  </a:cubicBezTo>
                  <a:cubicBezTo>
                    <a:pt x="609" y="879"/>
                    <a:pt x="599" y="859"/>
                    <a:pt x="599" y="828"/>
                  </a:cubicBezTo>
                  <a:lnTo>
                    <a:pt x="569" y="619"/>
                  </a:lnTo>
                  <a:cubicBezTo>
                    <a:pt x="559" y="539"/>
                    <a:pt x="539" y="459"/>
                    <a:pt x="519" y="380"/>
                  </a:cubicBezTo>
                  <a:cubicBezTo>
                    <a:pt x="499" y="309"/>
                    <a:pt x="479" y="240"/>
                    <a:pt x="430" y="180"/>
                  </a:cubicBezTo>
                  <a:cubicBezTo>
                    <a:pt x="390" y="120"/>
                    <a:pt x="339" y="80"/>
                    <a:pt x="280" y="50"/>
                  </a:cubicBezTo>
                  <a:cubicBezTo>
                    <a:pt x="240" y="40"/>
                    <a:pt x="210" y="30"/>
                    <a:pt x="180" y="20"/>
                  </a:cubicBezTo>
                  <a:cubicBezTo>
                    <a:pt x="150" y="10"/>
                    <a:pt x="120" y="10"/>
                    <a:pt x="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4"/>
            <p:cNvSpPr/>
            <p:nvPr/>
          </p:nvSpPr>
          <p:spPr>
            <a:xfrm>
              <a:off x="7144240" y="3807382"/>
              <a:ext cx="68871" cy="105418"/>
            </a:xfrm>
            <a:custGeom>
              <a:rect b="b" l="l" r="r" t="t"/>
              <a:pathLst>
                <a:path extrusionOk="0" h="1148" w="750">
                  <a:moveTo>
                    <a:pt x="150" y="120"/>
                  </a:moveTo>
                  <a:cubicBezTo>
                    <a:pt x="170" y="120"/>
                    <a:pt x="200" y="130"/>
                    <a:pt x="230" y="140"/>
                  </a:cubicBezTo>
                  <a:cubicBezTo>
                    <a:pt x="250" y="140"/>
                    <a:pt x="280" y="150"/>
                    <a:pt x="310" y="170"/>
                  </a:cubicBezTo>
                  <a:cubicBezTo>
                    <a:pt x="360" y="190"/>
                    <a:pt x="410" y="230"/>
                    <a:pt x="450" y="270"/>
                  </a:cubicBezTo>
                  <a:cubicBezTo>
                    <a:pt x="479" y="320"/>
                    <a:pt x="499" y="380"/>
                    <a:pt x="530" y="460"/>
                  </a:cubicBezTo>
                  <a:cubicBezTo>
                    <a:pt x="550" y="539"/>
                    <a:pt x="559" y="619"/>
                    <a:pt x="570" y="679"/>
                  </a:cubicBezTo>
                  <a:lnTo>
                    <a:pt x="619" y="1028"/>
                  </a:lnTo>
                  <a:lnTo>
                    <a:pt x="599" y="1028"/>
                  </a:lnTo>
                  <a:cubicBezTo>
                    <a:pt x="579" y="1028"/>
                    <a:pt x="550" y="1019"/>
                    <a:pt x="519" y="1019"/>
                  </a:cubicBezTo>
                  <a:lnTo>
                    <a:pt x="430" y="988"/>
                  </a:lnTo>
                  <a:cubicBezTo>
                    <a:pt x="370" y="959"/>
                    <a:pt x="330" y="919"/>
                    <a:pt x="290" y="879"/>
                  </a:cubicBezTo>
                  <a:cubicBezTo>
                    <a:pt x="250" y="829"/>
                    <a:pt x="230" y="769"/>
                    <a:pt x="210" y="689"/>
                  </a:cubicBezTo>
                  <a:cubicBezTo>
                    <a:pt x="190" y="629"/>
                    <a:pt x="180" y="559"/>
                    <a:pt x="170" y="469"/>
                  </a:cubicBezTo>
                  <a:lnTo>
                    <a:pt x="130" y="120"/>
                  </a:lnTo>
                  <a:close/>
                  <a:moveTo>
                    <a:pt x="0" y="0"/>
                  </a:moveTo>
                  <a:lnTo>
                    <a:pt x="0" y="70"/>
                  </a:lnTo>
                  <a:lnTo>
                    <a:pt x="0" y="90"/>
                  </a:lnTo>
                  <a:cubicBezTo>
                    <a:pt x="0" y="100"/>
                    <a:pt x="0" y="110"/>
                    <a:pt x="11" y="120"/>
                  </a:cubicBezTo>
                  <a:lnTo>
                    <a:pt x="50" y="480"/>
                  </a:lnTo>
                  <a:cubicBezTo>
                    <a:pt x="60" y="579"/>
                    <a:pt x="70" y="649"/>
                    <a:pt x="90" y="719"/>
                  </a:cubicBezTo>
                  <a:cubicBezTo>
                    <a:pt x="120" y="819"/>
                    <a:pt x="150" y="888"/>
                    <a:pt x="190" y="948"/>
                  </a:cubicBezTo>
                  <a:cubicBezTo>
                    <a:pt x="240" y="1008"/>
                    <a:pt x="310" y="1059"/>
                    <a:pt x="379" y="1098"/>
                  </a:cubicBezTo>
                  <a:cubicBezTo>
                    <a:pt x="419" y="1108"/>
                    <a:pt x="450" y="1118"/>
                    <a:pt x="490" y="1128"/>
                  </a:cubicBezTo>
                  <a:cubicBezTo>
                    <a:pt x="530" y="1138"/>
                    <a:pt x="559" y="1148"/>
                    <a:pt x="590" y="1148"/>
                  </a:cubicBezTo>
                  <a:lnTo>
                    <a:pt x="699" y="1148"/>
                  </a:lnTo>
                  <a:lnTo>
                    <a:pt x="749" y="1128"/>
                  </a:lnTo>
                  <a:lnTo>
                    <a:pt x="749" y="1088"/>
                  </a:lnTo>
                  <a:lnTo>
                    <a:pt x="749" y="1068"/>
                  </a:lnTo>
                  <a:lnTo>
                    <a:pt x="749" y="1048"/>
                  </a:lnTo>
                  <a:cubicBezTo>
                    <a:pt x="739" y="1039"/>
                    <a:pt x="739" y="1028"/>
                    <a:pt x="739" y="1019"/>
                  </a:cubicBezTo>
                  <a:lnTo>
                    <a:pt x="689" y="669"/>
                  </a:lnTo>
                  <a:cubicBezTo>
                    <a:pt x="679" y="599"/>
                    <a:pt x="659" y="509"/>
                    <a:pt x="639" y="429"/>
                  </a:cubicBezTo>
                  <a:cubicBezTo>
                    <a:pt x="619" y="329"/>
                    <a:pt x="579" y="260"/>
                    <a:pt x="539" y="200"/>
                  </a:cubicBezTo>
                  <a:cubicBezTo>
                    <a:pt x="499" y="140"/>
                    <a:pt x="430" y="90"/>
                    <a:pt x="360" y="60"/>
                  </a:cubicBezTo>
                  <a:cubicBezTo>
                    <a:pt x="320" y="40"/>
                    <a:pt x="290" y="30"/>
                    <a:pt x="260" y="20"/>
                  </a:cubicBezTo>
                  <a:cubicBezTo>
                    <a:pt x="220" y="10"/>
                    <a:pt x="190" y="1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4"/>
            <p:cNvSpPr/>
            <p:nvPr/>
          </p:nvSpPr>
          <p:spPr>
            <a:xfrm>
              <a:off x="7149750" y="3812891"/>
              <a:ext cx="57851" cy="94490"/>
            </a:xfrm>
            <a:custGeom>
              <a:rect b="b" l="l" r="r" t="t"/>
              <a:pathLst>
                <a:path extrusionOk="0" h="1029" w="630">
                  <a:moveTo>
                    <a:pt x="0" y="0"/>
                  </a:moveTo>
                  <a:lnTo>
                    <a:pt x="0" y="10"/>
                  </a:lnTo>
                  <a:lnTo>
                    <a:pt x="0" y="50"/>
                  </a:lnTo>
                  <a:cubicBezTo>
                    <a:pt x="10" y="70"/>
                    <a:pt x="10" y="90"/>
                    <a:pt x="10" y="120"/>
                  </a:cubicBezTo>
                  <a:cubicBezTo>
                    <a:pt x="20" y="140"/>
                    <a:pt x="20" y="170"/>
                    <a:pt x="20" y="200"/>
                  </a:cubicBezTo>
                  <a:cubicBezTo>
                    <a:pt x="30" y="260"/>
                    <a:pt x="40" y="340"/>
                    <a:pt x="50" y="409"/>
                  </a:cubicBezTo>
                  <a:cubicBezTo>
                    <a:pt x="50" y="489"/>
                    <a:pt x="70" y="569"/>
                    <a:pt x="90" y="649"/>
                  </a:cubicBezTo>
                  <a:cubicBezTo>
                    <a:pt x="110" y="719"/>
                    <a:pt x="140" y="799"/>
                    <a:pt x="180" y="848"/>
                  </a:cubicBezTo>
                  <a:cubicBezTo>
                    <a:pt x="220" y="908"/>
                    <a:pt x="280" y="948"/>
                    <a:pt x="350" y="979"/>
                  </a:cubicBezTo>
                  <a:cubicBezTo>
                    <a:pt x="379" y="999"/>
                    <a:pt x="410" y="1008"/>
                    <a:pt x="439" y="1008"/>
                  </a:cubicBezTo>
                  <a:cubicBezTo>
                    <a:pt x="479" y="1019"/>
                    <a:pt x="510" y="1028"/>
                    <a:pt x="539" y="1028"/>
                  </a:cubicBezTo>
                  <a:lnTo>
                    <a:pt x="629" y="1028"/>
                  </a:lnTo>
                  <a:lnTo>
                    <a:pt x="629" y="1019"/>
                  </a:lnTo>
                  <a:cubicBezTo>
                    <a:pt x="629" y="1008"/>
                    <a:pt x="629" y="988"/>
                    <a:pt x="619" y="968"/>
                  </a:cubicBezTo>
                  <a:cubicBezTo>
                    <a:pt x="619" y="959"/>
                    <a:pt x="619" y="928"/>
                    <a:pt x="609" y="908"/>
                  </a:cubicBezTo>
                  <a:cubicBezTo>
                    <a:pt x="609" y="879"/>
                    <a:pt x="599" y="859"/>
                    <a:pt x="599" y="828"/>
                  </a:cubicBezTo>
                  <a:lnTo>
                    <a:pt x="569" y="619"/>
                  </a:lnTo>
                  <a:cubicBezTo>
                    <a:pt x="559" y="539"/>
                    <a:pt x="539" y="459"/>
                    <a:pt x="519" y="380"/>
                  </a:cubicBezTo>
                  <a:cubicBezTo>
                    <a:pt x="499" y="309"/>
                    <a:pt x="479" y="240"/>
                    <a:pt x="430" y="180"/>
                  </a:cubicBezTo>
                  <a:cubicBezTo>
                    <a:pt x="390" y="120"/>
                    <a:pt x="339" y="80"/>
                    <a:pt x="280" y="50"/>
                  </a:cubicBezTo>
                  <a:cubicBezTo>
                    <a:pt x="240" y="40"/>
                    <a:pt x="210" y="30"/>
                    <a:pt x="180" y="20"/>
                  </a:cubicBezTo>
                  <a:cubicBezTo>
                    <a:pt x="150" y="10"/>
                    <a:pt x="120" y="10"/>
                    <a:pt x="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a:off x="7144240" y="3807382"/>
              <a:ext cx="68871" cy="105418"/>
            </a:xfrm>
            <a:custGeom>
              <a:rect b="b" l="l" r="r" t="t"/>
              <a:pathLst>
                <a:path extrusionOk="0" h="1148" w="750">
                  <a:moveTo>
                    <a:pt x="150" y="120"/>
                  </a:moveTo>
                  <a:cubicBezTo>
                    <a:pt x="170" y="120"/>
                    <a:pt x="200" y="130"/>
                    <a:pt x="230" y="140"/>
                  </a:cubicBezTo>
                  <a:cubicBezTo>
                    <a:pt x="250" y="140"/>
                    <a:pt x="280" y="150"/>
                    <a:pt x="310" y="170"/>
                  </a:cubicBezTo>
                  <a:cubicBezTo>
                    <a:pt x="360" y="190"/>
                    <a:pt x="410" y="230"/>
                    <a:pt x="450" y="270"/>
                  </a:cubicBezTo>
                  <a:cubicBezTo>
                    <a:pt x="479" y="320"/>
                    <a:pt x="499" y="380"/>
                    <a:pt x="530" y="460"/>
                  </a:cubicBezTo>
                  <a:cubicBezTo>
                    <a:pt x="550" y="539"/>
                    <a:pt x="559" y="619"/>
                    <a:pt x="570" y="679"/>
                  </a:cubicBezTo>
                  <a:lnTo>
                    <a:pt x="619" y="1028"/>
                  </a:lnTo>
                  <a:lnTo>
                    <a:pt x="599" y="1028"/>
                  </a:lnTo>
                  <a:cubicBezTo>
                    <a:pt x="579" y="1028"/>
                    <a:pt x="550" y="1019"/>
                    <a:pt x="519" y="1019"/>
                  </a:cubicBezTo>
                  <a:lnTo>
                    <a:pt x="430" y="988"/>
                  </a:lnTo>
                  <a:cubicBezTo>
                    <a:pt x="370" y="959"/>
                    <a:pt x="330" y="919"/>
                    <a:pt x="290" y="879"/>
                  </a:cubicBezTo>
                  <a:cubicBezTo>
                    <a:pt x="250" y="829"/>
                    <a:pt x="230" y="769"/>
                    <a:pt x="210" y="689"/>
                  </a:cubicBezTo>
                  <a:cubicBezTo>
                    <a:pt x="190" y="629"/>
                    <a:pt x="180" y="559"/>
                    <a:pt x="170" y="469"/>
                  </a:cubicBezTo>
                  <a:lnTo>
                    <a:pt x="130" y="120"/>
                  </a:lnTo>
                  <a:close/>
                  <a:moveTo>
                    <a:pt x="0" y="0"/>
                  </a:moveTo>
                  <a:lnTo>
                    <a:pt x="0" y="70"/>
                  </a:lnTo>
                  <a:lnTo>
                    <a:pt x="0" y="90"/>
                  </a:lnTo>
                  <a:cubicBezTo>
                    <a:pt x="0" y="100"/>
                    <a:pt x="0" y="110"/>
                    <a:pt x="11" y="120"/>
                  </a:cubicBezTo>
                  <a:lnTo>
                    <a:pt x="50" y="480"/>
                  </a:lnTo>
                  <a:cubicBezTo>
                    <a:pt x="60" y="579"/>
                    <a:pt x="70" y="649"/>
                    <a:pt x="90" y="719"/>
                  </a:cubicBezTo>
                  <a:cubicBezTo>
                    <a:pt x="120" y="819"/>
                    <a:pt x="150" y="888"/>
                    <a:pt x="190" y="948"/>
                  </a:cubicBezTo>
                  <a:cubicBezTo>
                    <a:pt x="240" y="1008"/>
                    <a:pt x="310" y="1059"/>
                    <a:pt x="379" y="1098"/>
                  </a:cubicBezTo>
                  <a:cubicBezTo>
                    <a:pt x="419" y="1108"/>
                    <a:pt x="450" y="1118"/>
                    <a:pt x="490" y="1128"/>
                  </a:cubicBezTo>
                  <a:cubicBezTo>
                    <a:pt x="530" y="1138"/>
                    <a:pt x="559" y="1148"/>
                    <a:pt x="590" y="1148"/>
                  </a:cubicBezTo>
                  <a:lnTo>
                    <a:pt x="709" y="1148"/>
                  </a:lnTo>
                  <a:lnTo>
                    <a:pt x="749" y="1108"/>
                  </a:lnTo>
                  <a:lnTo>
                    <a:pt x="749" y="1088"/>
                  </a:lnTo>
                  <a:lnTo>
                    <a:pt x="749" y="1068"/>
                  </a:lnTo>
                  <a:lnTo>
                    <a:pt x="749" y="1048"/>
                  </a:lnTo>
                  <a:cubicBezTo>
                    <a:pt x="739" y="1039"/>
                    <a:pt x="739" y="1028"/>
                    <a:pt x="739" y="1019"/>
                  </a:cubicBezTo>
                  <a:lnTo>
                    <a:pt x="689" y="669"/>
                  </a:lnTo>
                  <a:cubicBezTo>
                    <a:pt x="679" y="599"/>
                    <a:pt x="659" y="509"/>
                    <a:pt x="639" y="429"/>
                  </a:cubicBezTo>
                  <a:cubicBezTo>
                    <a:pt x="619" y="329"/>
                    <a:pt x="579" y="260"/>
                    <a:pt x="539" y="200"/>
                  </a:cubicBezTo>
                  <a:cubicBezTo>
                    <a:pt x="499" y="140"/>
                    <a:pt x="430" y="90"/>
                    <a:pt x="360" y="60"/>
                  </a:cubicBezTo>
                  <a:cubicBezTo>
                    <a:pt x="320" y="40"/>
                    <a:pt x="290" y="30"/>
                    <a:pt x="260" y="20"/>
                  </a:cubicBezTo>
                  <a:cubicBezTo>
                    <a:pt x="220" y="10"/>
                    <a:pt x="190" y="1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4"/>
            <p:cNvSpPr/>
            <p:nvPr/>
          </p:nvSpPr>
          <p:spPr>
            <a:xfrm>
              <a:off x="7192816" y="3834838"/>
              <a:ext cx="59688" cy="94490"/>
            </a:xfrm>
            <a:custGeom>
              <a:rect b="b" l="l" r="r" t="t"/>
              <a:pathLst>
                <a:path extrusionOk="0" h="1029" w="650">
                  <a:moveTo>
                    <a:pt x="1" y="1"/>
                  </a:moveTo>
                  <a:lnTo>
                    <a:pt x="1" y="10"/>
                  </a:lnTo>
                  <a:lnTo>
                    <a:pt x="1" y="21"/>
                  </a:lnTo>
                  <a:cubicBezTo>
                    <a:pt x="10" y="30"/>
                    <a:pt x="10" y="41"/>
                    <a:pt x="10" y="61"/>
                  </a:cubicBezTo>
                  <a:cubicBezTo>
                    <a:pt x="10" y="81"/>
                    <a:pt x="10" y="101"/>
                    <a:pt x="21" y="130"/>
                  </a:cubicBezTo>
                  <a:cubicBezTo>
                    <a:pt x="21" y="150"/>
                    <a:pt x="21" y="181"/>
                    <a:pt x="30" y="210"/>
                  </a:cubicBezTo>
                  <a:cubicBezTo>
                    <a:pt x="41" y="270"/>
                    <a:pt x="50" y="340"/>
                    <a:pt x="61" y="420"/>
                  </a:cubicBezTo>
                  <a:cubicBezTo>
                    <a:pt x="70" y="500"/>
                    <a:pt x="80" y="580"/>
                    <a:pt x="100" y="649"/>
                  </a:cubicBezTo>
                  <a:cubicBezTo>
                    <a:pt x="130" y="729"/>
                    <a:pt x="160" y="799"/>
                    <a:pt x="200" y="859"/>
                  </a:cubicBezTo>
                  <a:cubicBezTo>
                    <a:pt x="250" y="909"/>
                    <a:pt x="310" y="949"/>
                    <a:pt x="370" y="979"/>
                  </a:cubicBezTo>
                  <a:cubicBezTo>
                    <a:pt x="400" y="989"/>
                    <a:pt x="440" y="999"/>
                    <a:pt x="469" y="1009"/>
                  </a:cubicBezTo>
                  <a:cubicBezTo>
                    <a:pt x="500" y="1019"/>
                    <a:pt x="529" y="1019"/>
                    <a:pt x="560" y="1019"/>
                  </a:cubicBezTo>
                  <a:cubicBezTo>
                    <a:pt x="574" y="1024"/>
                    <a:pt x="587" y="1024"/>
                    <a:pt x="598" y="1024"/>
                  </a:cubicBezTo>
                  <a:cubicBezTo>
                    <a:pt x="609" y="1024"/>
                    <a:pt x="619" y="1024"/>
                    <a:pt x="629" y="1029"/>
                  </a:cubicBezTo>
                  <a:cubicBezTo>
                    <a:pt x="640" y="1019"/>
                    <a:pt x="649" y="1019"/>
                    <a:pt x="649" y="1019"/>
                  </a:cubicBezTo>
                  <a:lnTo>
                    <a:pt x="649" y="1009"/>
                  </a:lnTo>
                  <a:cubicBezTo>
                    <a:pt x="649" y="999"/>
                    <a:pt x="649" y="979"/>
                    <a:pt x="640" y="969"/>
                  </a:cubicBezTo>
                  <a:cubicBezTo>
                    <a:pt x="640" y="949"/>
                    <a:pt x="640" y="929"/>
                    <a:pt x="629" y="899"/>
                  </a:cubicBezTo>
                  <a:cubicBezTo>
                    <a:pt x="629" y="879"/>
                    <a:pt x="620" y="849"/>
                    <a:pt x="620" y="819"/>
                  </a:cubicBezTo>
                  <a:cubicBezTo>
                    <a:pt x="609" y="760"/>
                    <a:pt x="600" y="689"/>
                    <a:pt x="580" y="609"/>
                  </a:cubicBezTo>
                  <a:cubicBezTo>
                    <a:pt x="569" y="530"/>
                    <a:pt x="560" y="450"/>
                    <a:pt x="529" y="380"/>
                  </a:cubicBezTo>
                  <a:cubicBezTo>
                    <a:pt x="509" y="300"/>
                    <a:pt x="480" y="230"/>
                    <a:pt x="440" y="181"/>
                  </a:cubicBezTo>
                  <a:cubicBezTo>
                    <a:pt x="400" y="121"/>
                    <a:pt x="340" y="81"/>
                    <a:pt x="280" y="50"/>
                  </a:cubicBezTo>
                  <a:cubicBezTo>
                    <a:pt x="250" y="41"/>
                    <a:pt x="220" y="30"/>
                    <a:pt x="180" y="21"/>
                  </a:cubicBezTo>
                  <a:cubicBezTo>
                    <a:pt x="150" y="10"/>
                    <a:pt x="120" y="10"/>
                    <a:pt x="90" y="10"/>
                  </a:cubicBezTo>
                  <a:cubicBezTo>
                    <a:pt x="70" y="10"/>
                    <a:pt x="41" y="10"/>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4"/>
            <p:cNvSpPr/>
            <p:nvPr/>
          </p:nvSpPr>
          <p:spPr>
            <a:xfrm>
              <a:off x="7187307" y="3829328"/>
              <a:ext cx="70615" cy="105510"/>
            </a:xfrm>
            <a:custGeom>
              <a:rect b="b" l="l" r="r" t="t"/>
              <a:pathLst>
                <a:path extrusionOk="0" h="1149" w="769">
                  <a:moveTo>
                    <a:pt x="150" y="130"/>
                  </a:moveTo>
                  <a:cubicBezTo>
                    <a:pt x="170" y="130"/>
                    <a:pt x="200" y="130"/>
                    <a:pt x="230" y="141"/>
                  </a:cubicBezTo>
                  <a:lnTo>
                    <a:pt x="320" y="170"/>
                  </a:lnTo>
                  <a:cubicBezTo>
                    <a:pt x="370" y="190"/>
                    <a:pt x="420" y="230"/>
                    <a:pt x="450" y="270"/>
                  </a:cubicBezTo>
                  <a:cubicBezTo>
                    <a:pt x="489" y="320"/>
                    <a:pt x="509" y="380"/>
                    <a:pt x="540" y="450"/>
                  </a:cubicBezTo>
                  <a:cubicBezTo>
                    <a:pt x="560" y="530"/>
                    <a:pt x="569" y="620"/>
                    <a:pt x="580" y="680"/>
                  </a:cubicBezTo>
                  <a:lnTo>
                    <a:pt x="640" y="1019"/>
                  </a:lnTo>
                  <a:lnTo>
                    <a:pt x="620" y="1019"/>
                  </a:lnTo>
                  <a:cubicBezTo>
                    <a:pt x="600" y="1019"/>
                    <a:pt x="569" y="1019"/>
                    <a:pt x="540" y="1009"/>
                  </a:cubicBezTo>
                  <a:cubicBezTo>
                    <a:pt x="509" y="1009"/>
                    <a:pt x="480" y="999"/>
                    <a:pt x="450" y="989"/>
                  </a:cubicBezTo>
                  <a:cubicBezTo>
                    <a:pt x="400" y="959"/>
                    <a:pt x="350" y="929"/>
                    <a:pt x="310" y="879"/>
                  </a:cubicBezTo>
                  <a:cubicBezTo>
                    <a:pt x="270" y="840"/>
                    <a:pt x="250" y="780"/>
                    <a:pt x="220" y="700"/>
                  </a:cubicBezTo>
                  <a:cubicBezTo>
                    <a:pt x="200" y="629"/>
                    <a:pt x="190" y="560"/>
                    <a:pt x="180" y="470"/>
                  </a:cubicBezTo>
                  <a:lnTo>
                    <a:pt x="130" y="130"/>
                  </a:lnTo>
                  <a:close/>
                  <a:moveTo>
                    <a:pt x="50" y="1"/>
                  </a:moveTo>
                  <a:lnTo>
                    <a:pt x="1" y="41"/>
                  </a:lnTo>
                  <a:lnTo>
                    <a:pt x="10" y="101"/>
                  </a:lnTo>
                  <a:lnTo>
                    <a:pt x="10" y="130"/>
                  </a:lnTo>
                  <a:lnTo>
                    <a:pt x="61" y="490"/>
                  </a:lnTo>
                  <a:cubicBezTo>
                    <a:pt x="70" y="590"/>
                    <a:pt x="90" y="660"/>
                    <a:pt x="110" y="729"/>
                  </a:cubicBezTo>
                  <a:cubicBezTo>
                    <a:pt x="140" y="829"/>
                    <a:pt x="170" y="899"/>
                    <a:pt x="220" y="949"/>
                  </a:cubicBezTo>
                  <a:cubicBezTo>
                    <a:pt x="270" y="1019"/>
                    <a:pt x="330" y="1069"/>
                    <a:pt x="410" y="1099"/>
                  </a:cubicBezTo>
                  <a:cubicBezTo>
                    <a:pt x="440" y="1109"/>
                    <a:pt x="480" y="1119"/>
                    <a:pt x="520" y="1129"/>
                  </a:cubicBezTo>
                  <a:cubicBezTo>
                    <a:pt x="549" y="1139"/>
                    <a:pt x="580" y="1139"/>
                    <a:pt x="609" y="1139"/>
                  </a:cubicBezTo>
                  <a:cubicBezTo>
                    <a:pt x="629" y="1139"/>
                    <a:pt x="649" y="1149"/>
                    <a:pt x="660" y="1149"/>
                  </a:cubicBezTo>
                  <a:lnTo>
                    <a:pt x="689" y="1149"/>
                  </a:lnTo>
                  <a:cubicBezTo>
                    <a:pt x="729" y="1139"/>
                    <a:pt x="739" y="1139"/>
                    <a:pt x="759" y="1129"/>
                  </a:cubicBezTo>
                  <a:lnTo>
                    <a:pt x="769" y="1109"/>
                  </a:lnTo>
                  <a:lnTo>
                    <a:pt x="769" y="1079"/>
                  </a:lnTo>
                  <a:lnTo>
                    <a:pt x="769" y="1059"/>
                  </a:lnTo>
                  <a:lnTo>
                    <a:pt x="769" y="1049"/>
                  </a:lnTo>
                  <a:cubicBezTo>
                    <a:pt x="769" y="1039"/>
                    <a:pt x="769" y="1029"/>
                    <a:pt x="759" y="1019"/>
                  </a:cubicBezTo>
                  <a:lnTo>
                    <a:pt x="700" y="660"/>
                  </a:lnTo>
                  <a:cubicBezTo>
                    <a:pt x="689" y="590"/>
                    <a:pt x="680" y="510"/>
                    <a:pt x="649" y="420"/>
                  </a:cubicBezTo>
                  <a:cubicBezTo>
                    <a:pt x="629" y="330"/>
                    <a:pt x="589" y="261"/>
                    <a:pt x="549" y="201"/>
                  </a:cubicBezTo>
                  <a:cubicBezTo>
                    <a:pt x="500" y="141"/>
                    <a:pt x="440" y="90"/>
                    <a:pt x="360" y="61"/>
                  </a:cubicBezTo>
                  <a:cubicBezTo>
                    <a:pt x="330" y="41"/>
                    <a:pt x="290" y="31"/>
                    <a:pt x="260" y="21"/>
                  </a:cubicBezTo>
                  <a:cubicBezTo>
                    <a:pt x="220" y="21"/>
                    <a:pt x="190" y="11"/>
                    <a:pt x="160" y="11"/>
                  </a:cubicBezTo>
                  <a:cubicBezTo>
                    <a:pt x="140" y="11"/>
                    <a:pt x="121" y="11"/>
                    <a:pt x="1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4"/>
            <p:cNvSpPr/>
            <p:nvPr/>
          </p:nvSpPr>
          <p:spPr>
            <a:xfrm>
              <a:off x="7192816" y="3834838"/>
              <a:ext cx="59688" cy="94490"/>
            </a:xfrm>
            <a:custGeom>
              <a:rect b="b" l="l" r="r" t="t"/>
              <a:pathLst>
                <a:path extrusionOk="0" h="1029" w="650">
                  <a:moveTo>
                    <a:pt x="1" y="1"/>
                  </a:moveTo>
                  <a:lnTo>
                    <a:pt x="1" y="10"/>
                  </a:lnTo>
                  <a:lnTo>
                    <a:pt x="1" y="21"/>
                  </a:lnTo>
                  <a:cubicBezTo>
                    <a:pt x="10" y="30"/>
                    <a:pt x="10" y="41"/>
                    <a:pt x="10" y="61"/>
                  </a:cubicBezTo>
                  <a:cubicBezTo>
                    <a:pt x="10" y="81"/>
                    <a:pt x="10" y="101"/>
                    <a:pt x="21" y="130"/>
                  </a:cubicBezTo>
                  <a:cubicBezTo>
                    <a:pt x="21" y="150"/>
                    <a:pt x="21" y="181"/>
                    <a:pt x="30" y="210"/>
                  </a:cubicBezTo>
                  <a:cubicBezTo>
                    <a:pt x="41" y="270"/>
                    <a:pt x="50" y="340"/>
                    <a:pt x="61" y="420"/>
                  </a:cubicBezTo>
                  <a:cubicBezTo>
                    <a:pt x="70" y="500"/>
                    <a:pt x="80" y="580"/>
                    <a:pt x="100" y="649"/>
                  </a:cubicBezTo>
                  <a:cubicBezTo>
                    <a:pt x="130" y="729"/>
                    <a:pt x="160" y="799"/>
                    <a:pt x="200" y="859"/>
                  </a:cubicBezTo>
                  <a:cubicBezTo>
                    <a:pt x="250" y="909"/>
                    <a:pt x="310" y="949"/>
                    <a:pt x="370" y="979"/>
                  </a:cubicBezTo>
                  <a:cubicBezTo>
                    <a:pt x="400" y="989"/>
                    <a:pt x="440" y="999"/>
                    <a:pt x="469" y="1009"/>
                  </a:cubicBezTo>
                  <a:cubicBezTo>
                    <a:pt x="500" y="1019"/>
                    <a:pt x="529" y="1019"/>
                    <a:pt x="560" y="1019"/>
                  </a:cubicBezTo>
                  <a:cubicBezTo>
                    <a:pt x="574" y="1024"/>
                    <a:pt x="587" y="1024"/>
                    <a:pt x="598" y="1024"/>
                  </a:cubicBezTo>
                  <a:cubicBezTo>
                    <a:pt x="609" y="1024"/>
                    <a:pt x="619" y="1024"/>
                    <a:pt x="629" y="1029"/>
                  </a:cubicBezTo>
                  <a:cubicBezTo>
                    <a:pt x="640" y="1019"/>
                    <a:pt x="649" y="1019"/>
                    <a:pt x="649" y="1019"/>
                  </a:cubicBezTo>
                  <a:lnTo>
                    <a:pt x="649" y="1009"/>
                  </a:lnTo>
                  <a:cubicBezTo>
                    <a:pt x="649" y="999"/>
                    <a:pt x="649" y="979"/>
                    <a:pt x="640" y="969"/>
                  </a:cubicBezTo>
                  <a:cubicBezTo>
                    <a:pt x="640" y="949"/>
                    <a:pt x="640" y="929"/>
                    <a:pt x="629" y="899"/>
                  </a:cubicBezTo>
                  <a:cubicBezTo>
                    <a:pt x="629" y="879"/>
                    <a:pt x="620" y="849"/>
                    <a:pt x="620" y="819"/>
                  </a:cubicBezTo>
                  <a:cubicBezTo>
                    <a:pt x="609" y="760"/>
                    <a:pt x="600" y="689"/>
                    <a:pt x="580" y="609"/>
                  </a:cubicBezTo>
                  <a:cubicBezTo>
                    <a:pt x="569" y="530"/>
                    <a:pt x="560" y="450"/>
                    <a:pt x="529" y="380"/>
                  </a:cubicBezTo>
                  <a:cubicBezTo>
                    <a:pt x="509" y="300"/>
                    <a:pt x="480" y="230"/>
                    <a:pt x="440" y="181"/>
                  </a:cubicBezTo>
                  <a:cubicBezTo>
                    <a:pt x="400" y="121"/>
                    <a:pt x="340" y="81"/>
                    <a:pt x="280" y="50"/>
                  </a:cubicBezTo>
                  <a:cubicBezTo>
                    <a:pt x="250" y="41"/>
                    <a:pt x="220" y="30"/>
                    <a:pt x="180" y="21"/>
                  </a:cubicBezTo>
                  <a:cubicBezTo>
                    <a:pt x="150" y="10"/>
                    <a:pt x="120" y="10"/>
                    <a:pt x="90" y="10"/>
                  </a:cubicBezTo>
                  <a:cubicBezTo>
                    <a:pt x="70" y="10"/>
                    <a:pt x="41" y="10"/>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4"/>
            <p:cNvSpPr/>
            <p:nvPr/>
          </p:nvSpPr>
          <p:spPr>
            <a:xfrm>
              <a:off x="7187307" y="3829328"/>
              <a:ext cx="70615" cy="105510"/>
            </a:xfrm>
            <a:custGeom>
              <a:rect b="b" l="l" r="r" t="t"/>
              <a:pathLst>
                <a:path extrusionOk="0" h="1149" w="769">
                  <a:moveTo>
                    <a:pt x="150" y="130"/>
                  </a:moveTo>
                  <a:cubicBezTo>
                    <a:pt x="170" y="130"/>
                    <a:pt x="200" y="130"/>
                    <a:pt x="230" y="141"/>
                  </a:cubicBezTo>
                  <a:lnTo>
                    <a:pt x="320" y="170"/>
                  </a:lnTo>
                  <a:cubicBezTo>
                    <a:pt x="370" y="190"/>
                    <a:pt x="420" y="230"/>
                    <a:pt x="450" y="270"/>
                  </a:cubicBezTo>
                  <a:cubicBezTo>
                    <a:pt x="489" y="320"/>
                    <a:pt x="509" y="380"/>
                    <a:pt x="540" y="450"/>
                  </a:cubicBezTo>
                  <a:cubicBezTo>
                    <a:pt x="560" y="530"/>
                    <a:pt x="569" y="620"/>
                    <a:pt x="580" y="680"/>
                  </a:cubicBezTo>
                  <a:lnTo>
                    <a:pt x="640" y="1019"/>
                  </a:lnTo>
                  <a:lnTo>
                    <a:pt x="620" y="1019"/>
                  </a:lnTo>
                  <a:cubicBezTo>
                    <a:pt x="600" y="1019"/>
                    <a:pt x="569" y="1019"/>
                    <a:pt x="540" y="1009"/>
                  </a:cubicBezTo>
                  <a:cubicBezTo>
                    <a:pt x="509" y="1009"/>
                    <a:pt x="480" y="999"/>
                    <a:pt x="450" y="989"/>
                  </a:cubicBezTo>
                  <a:cubicBezTo>
                    <a:pt x="400" y="959"/>
                    <a:pt x="350" y="929"/>
                    <a:pt x="310" y="879"/>
                  </a:cubicBezTo>
                  <a:cubicBezTo>
                    <a:pt x="270" y="840"/>
                    <a:pt x="250" y="780"/>
                    <a:pt x="220" y="700"/>
                  </a:cubicBezTo>
                  <a:cubicBezTo>
                    <a:pt x="200" y="629"/>
                    <a:pt x="190" y="560"/>
                    <a:pt x="180" y="470"/>
                  </a:cubicBezTo>
                  <a:lnTo>
                    <a:pt x="130" y="130"/>
                  </a:lnTo>
                  <a:close/>
                  <a:moveTo>
                    <a:pt x="50" y="1"/>
                  </a:moveTo>
                  <a:lnTo>
                    <a:pt x="1" y="41"/>
                  </a:lnTo>
                  <a:lnTo>
                    <a:pt x="10" y="101"/>
                  </a:lnTo>
                  <a:lnTo>
                    <a:pt x="10" y="130"/>
                  </a:lnTo>
                  <a:lnTo>
                    <a:pt x="61" y="490"/>
                  </a:lnTo>
                  <a:cubicBezTo>
                    <a:pt x="70" y="590"/>
                    <a:pt x="90" y="660"/>
                    <a:pt x="110" y="729"/>
                  </a:cubicBezTo>
                  <a:cubicBezTo>
                    <a:pt x="140" y="829"/>
                    <a:pt x="170" y="899"/>
                    <a:pt x="220" y="949"/>
                  </a:cubicBezTo>
                  <a:cubicBezTo>
                    <a:pt x="270" y="1019"/>
                    <a:pt x="330" y="1069"/>
                    <a:pt x="410" y="1099"/>
                  </a:cubicBezTo>
                  <a:cubicBezTo>
                    <a:pt x="440" y="1109"/>
                    <a:pt x="480" y="1119"/>
                    <a:pt x="520" y="1129"/>
                  </a:cubicBezTo>
                  <a:cubicBezTo>
                    <a:pt x="549" y="1139"/>
                    <a:pt x="580" y="1139"/>
                    <a:pt x="609" y="1139"/>
                  </a:cubicBezTo>
                  <a:cubicBezTo>
                    <a:pt x="629" y="1139"/>
                    <a:pt x="649" y="1149"/>
                    <a:pt x="660" y="1149"/>
                  </a:cubicBezTo>
                  <a:lnTo>
                    <a:pt x="689" y="1149"/>
                  </a:lnTo>
                  <a:cubicBezTo>
                    <a:pt x="729" y="1139"/>
                    <a:pt x="729" y="1139"/>
                    <a:pt x="739" y="1139"/>
                  </a:cubicBezTo>
                  <a:lnTo>
                    <a:pt x="769" y="1119"/>
                  </a:lnTo>
                  <a:lnTo>
                    <a:pt x="769" y="1079"/>
                  </a:lnTo>
                  <a:lnTo>
                    <a:pt x="769" y="1059"/>
                  </a:lnTo>
                  <a:lnTo>
                    <a:pt x="769" y="1049"/>
                  </a:lnTo>
                  <a:cubicBezTo>
                    <a:pt x="769" y="1039"/>
                    <a:pt x="769" y="1029"/>
                    <a:pt x="759" y="999"/>
                  </a:cubicBezTo>
                  <a:lnTo>
                    <a:pt x="700" y="660"/>
                  </a:lnTo>
                  <a:cubicBezTo>
                    <a:pt x="689" y="590"/>
                    <a:pt x="680" y="510"/>
                    <a:pt x="649" y="420"/>
                  </a:cubicBezTo>
                  <a:cubicBezTo>
                    <a:pt x="629" y="330"/>
                    <a:pt x="589" y="261"/>
                    <a:pt x="549" y="201"/>
                  </a:cubicBezTo>
                  <a:cubicBezTo>
                    <a:pt x="500" y="141"/>
                    <a:pt x="440" y="90"/>
                    <a:pt x="360" y="61"/>
                  </a:cubicBezTo>
                  <a:cubicBezTo>
                    <a:pt x="330" y="41"/>
                    <a:pt x="290" y="31"/>
                    <a:pt x="260" y="21"/>
                  </a:cubicBezTo>
                  <a:cubicBezTo>
                    <a:pt x="220" y="21"/>
                    <a:pt x="190" y="11"/>
                    <a:pt x="160" y="11"/>
                  </a:cubicBezTo>
                  <a:cubicBezTo>
                    <a:pt x="140" y="11"/>
                    <a:pt x="121" y="11"/>
                    <a:pt x="1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4"/>
            <p:cNvSpPr/>
            <p:nvPr/>
          </p:nvSpPr>
          <p:spPr>
            <a:xfrm>
              <a:off x="7236801" y="3856876"/>
              <a:ext cx="61524" cy="92654"/>
            </a:xfrm>
            <a:custGeom>
              <a:rect b="b" l="l" r="r" t="t"/>
              <a:pathLst>
                <a:path extrusionOk="0" h="1009" w="670">
                  <a:moveTo>
                    <a:pt x="1" y="0"/>
                  </a:moveTo>
                  <a:lnTo>
                    <a:pt x="1" y="10"/>
                  </a:lnTo>
                  <a:lnTo>
                    <a:pt x="1" y="20"/>
                  </a:lnTo>
                  <a:cubicBezTo>
                    <a:pt x="1" y="30"/>
                    <a:pt x="1" y="40"/>
                    <a:pt x="10" y="60"/>
                  </a:cubicBezTo>
                  <a:cubicBezTo>
                    <a:pt x="10" y="80"/>
                    <a:pt x="10" y="100"/>
                    <a:pt x="21" y="120"/>
                  </a:cubicBezTo>
                  <a:cubicBezTo>
                    <a:pt x="21" y="150"/>
                    <a:pt x="30" y="170"/>
                    <a:pt x="30" y="210"/>
                  </a:cubicBezTo>
                  <a:cubicBezTo>
                    <a:pt x="41" y="270"/>
                    <a:pt x="50" y="340"/>
                    <a:pt x="61" y="409"/>
                  </a:cubicBezTo>
                  <a:cubicBezTo>
                    <a:pt x="81" y="489"/>
                    <a:pt x="90" y="569"/>
                    <a:pt x="121" y="649"/>
                  </a:cubicBezTo>
                  <a:cubicBezTo>
                    <a:pt x="141" y="719"/>
                    <a:pt x="170" y="789"/>
                    <a:pt x="220" y="849"/>
                  </a:cubicBezTo>
                  <a:cubicBezTo>
                    <a:pt x="260" y="899"/>
                    <a:pt x="320" y="939"/>
                    <a:pt x="390" y="968"/>
                  </a:cubicBezTo>
                  <a:cubicBezTo>
                    <a:pt x="420" y="979"/>
                    <a:pt x="450" y="988"/>
                    <a:pt x="490" y="999"/>
                  </a:cubicBezTo>
                  <a:cubicBezTo>
                    <a:pt x="520" y="999"/>
                    <a:pt x="549" y="1008"/>
                    <a:pt x="580" y="1008"/>
                  </a:cubicBezTo>
                  <a:lnTo>
                    <a:pt x="669" y="1008"/>
                  </a:lnTo>
                  <a:lnTo>
                    <a:pt x="669" y="988"/>
                  </a:lnTo>
                  <a:cubicBezTo>
                    <a:pt x="669" y="979"/>
                    <a:pt x="669" y="968"/>
                    <a:pt x="660" y="948"/>
                  </a:cubicBezTo>
                  <a:cubicBezTo>
                    <a:pt x="660" y="928"/>
                    <a:pt x="649" y="908"/>
                    <a:pt x="649" y="889"/>
                  </a:cubicBezTo>
                  <a:cubicBezTo>
                    <a:pt x="640" y="859"/>
                    <a:pt x="640" y="829"/>
                    <a:pt x="629" y="799"/>
                  </a:cubicBezTo>
                  <a:cubicBezTo>
                    <a:pt x="620" y="739"/>
                    <a:pt x="609" y="669"/>
                    <a:pt x="589" y="589"/>
                  </a:cubicBezTo>
                  <a:cubicBezTo>
                    <a:pt x="580" y="520"/>
                    <a:pt x="560" y="440"/>
                    <a:pt x="540" y="360"/>
                  </a:cubicBezTo>
                  <a:cubicBezTo>
                    <a:pt x="520" y="290"/>
                    <a:pt x="480" y="220"/>
                    <a:pt x="440" y="160"/>
                  </a:cubicBezTo>
                  <a:cubicBezTo>
                    <a:pt x="400" y="110"/>
                    <a:pt x="340" y="70"/>
                    <a:pt x="280" y="40"/>
                  </a:cubicBezTo>
                  <a:cubicBezTo>
                    <a:pt x="250" y="30"/>
                    <a:pt x="210" y="20"/>
                    <a:pt x="180" y="10"/>
                  </a:cubicBezTo>
                  <a:cubicBezTo>
                    <a:pt x="150" y="10"/>
                    <a:pt x="121" y="0"/>
                    <a:pt x="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4"/>
            <p:cNvSpPr/>
            <p:nvPr/>
          </p:nvSpPr>
          <p:spPr>
            <a:xfrm>
              <a:off x="7231291" y="3851367"/>
              <a:ext cx="72544" cy="103673"/>
            </a:xfrm>
            <a:custGeom>
              <a:rect b="b" l="l" r="r" t="t"/>
              <a:pathLst>
                <a:path extrusionOk="0" h="1129" w="790">
                  <a:moveTo>
                    <a:pt x="150" y="120"/>
                  </a:moveTo>
                  <a:cubicBezTo>
                    <a:pt x="170" y="120"/>
                    <a:pt x="201" y="130"/>
                    <a:pt x="230" y="130"/>
                  </a:cubicBezTo>
                  <a:cubicBezTo>
                    <a:pt x="260" y="140"/>
                    <a:pt x="290" y="150"/>
                    <a:pt x="310" y="160"/>
                  </a:cubicBezTo>
                  <a:cubicBezTo>
                    <a:pt x="370" y="180"/>
                    <a:pt x="420" y="220"/>
                    <a:pt x="450" y="260"/>
                  </a:cubicBezTo>
                  <a:cubicBezTo>
                    <a:pt x="490" y="300"/>
                    <a:pt x="520" y="360"/>
                    <a:pt x="540" y="440"/>
                  </a:cubicBezTo>
                  <a:cubicBezTo>
                    <a:pt x="570" y="520"/>
                    <a:pt x="580" y="609"/>
                    <a:pt x="589" y="669"/>
                  </a:cubicBezTo>
                  <a:lnTo>
                    <a:pt x="660" y="1008"/>
                  </a:lnTo>
                  <a:lnTo>
                    <a:pt x="640" y="1008"/>
                  </a:lnTo>
                  <a:cubicBezTo>
                    <a:pt x="620" y="1008"/>
                    <a:pt x="589" y="999"/>
                    <a:pt x="560" y="999"/>
                  </a:cubicBezTo>
                  <a:cubicBezTo>
                    <a:pt x="530" y="988"/>
                    <a:pt x="500" y="988"/>
                    <a:pt x="470" y="968"/>
                  </a:cubicBezTo>
                  <a:cubicBezTo>
                    <a:pt x="410" y="949"/>
                    <a:pt x="360" y="919"/>
                    <a:pt x="320" y="869"/>
                  </a:cubicBezTo>
                  <a:cubicBezTo>
                    <a:pt x="290" y="819"/>
                    <a:pt x="260" y="769"/>
                    <a:pt x="230" y="689"/>
                  </a:cubicBezTo>
                  <a:cubicBezTo>
                    <a:pt x="210" y="629"/>
                    <a:pt x="201" y="560"/>
                    <a:pt x="181" y="469"/>
                  </a:cubicBezTo>
                  <a:lnTo>
                    <a:pt x="130" y="120"/>
                  </a:lnTo>
                  <a:close/>
                  <a:moveTo>
                    <a:pt x="30" y="1"/>
                  </a:moveTo>
                  <a:lnTo>
                    <a:pt x="1" y="40"/>
                  </a:lnTo>
                  <a:lnTo>
                    <a:pt x="1" y="100"/>
                  </a:lnTo>
                  <a:cubicBezTo>
                    <a:pt x="1" y="110"/>
                    <a:pt x="10" y="120"/>
                    <a:pt x="10" y="140"/>
                  </a:cubicBezTo>
                  <a:lnTo>
                    <a:pt x="61" y="480"/>
                  </a:lnTo>
                  <a:cubicBezTo>
                    <a:pt x="81" y="580"/>
                    <a:pt x="101" y="659"/>
                    <a:pt x="121" y="729"/>
                  </a:cubicBezTo>
                  <a:cubicBezTo>
                    <a:pt x="150" y="819"/>
                    <a:pt x="181" y="889"/>
                    <a:pt x="230" y="949"/>
                  </a:cubicBezTo>
                  <a:cubicBezTo>
                    <a:pt x="280" y="1008"/>
                    <a:pt x="350" y="1059"/>
                    <a:pt x="430" y="1088"/>
                  </a:cubicBezTo>
                  <a:cubicBezTo>
                    <a:pt x="460" y="1099"/>
                    <a:pt x="500" y="1108"/>
                    <a:pt x="540" y="1119"/>
                  </a:cubicBezTo>
                  <a:cubicBezTo>
                    <a:pt x="570" y="1119"/>
                    <a:pt x="609" y="1128"/>
                    <a:pt x="640" y="1128"/>
                  </a:cubicBezTo>
                  <a:lnTo>
                    <a:pt x="669" y="1128"/>
                  </a:lnTo>
                  <a:lnTo>
                    <a:pt x="760" y="1119"/>
                  </a:lnTo>
                  <a:lnTo>
                    <a:pt x="789" y="1088"/>
                  </a:lnTo>
                  <a:lnTo>
                    <a:pt x="789" y="1059"/>
                  </a:lnTo>
                  <a:lnTo>
                    <a:pt x="789" y="1039"/>
                  </a:lnTo>
                  <a:lnTo>
                    <a:pt x="789" y="1028"/>
                  </a:lnTo>
                  <a:cubicBezTo>
                    <a:pt x="789" y="1019"/>
                    <a:pt x="780" y="1008"/>
                    <a:pt x="780" y="999"/>
                  </a:cubicBezTo>
                  <a:lnTo>
                    <a:pt x="709" y="639"/>
                  </a:lnTo>
                  <a:cubicBezTo>
                    <a:pt x="700" y="580"/>
                    <a:pt x="680" y="489"/>
                    <a:pt x="660" y="400"/>
                  </a:cubicBezTo>
                  <a:cubicBezTo>
                    <a:pt x="629" y="310"/>
                    <a:pt x="589" y="240"/>
                    <a:pt x="550" y="190"/>
                  </a:cubicBezTo>
                  <a:cubicBezTo>
                    <a:pt x="500" y="120"/>
                    <a:pt x="430" y="80"/>
                    <a:pt x="360" y="50"/>
                  </a:cubicBezTo>
                  <a:cubicBezTo>
                    <a:pt x="330" y="30"/>
                    <a:pt x="290" y="21"/>
                    <a:pt x="250" y="21"/>
                  </a:cubicBezTo>
                  <a:cubicBezTo>
                    <a:pt x="221" y="10"/>
                    <a:pt x="190" y="1"/>
                    <a:pt x="1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4"/>
            <p:cNvSpPr/>
            <p:nvPr/>
          </p:nvSpPr>
          <p:spPr>
            <a:xfrm>
              <a:off x="7236801" y="3856876"/>
              <a:ext cx="61524" cy="92654"/>
            </a:xfrm>
            <a:custGeom>
              <a:rect b="b" l="l" r="r" t="t"/>
              <a:pathLst>
                <a:path extrusionOk="0" h="1009" w="670">
                  <a:moveTo>
                    <a:pt x="1" y="0"/>
                  </a:moveTo>
                  <a:lnTo>
                    <a:pt x="1" y="10"/>
                  </a:lnTo>
                  <a:lnTo>
                    <a:pt x="1" y="20"/>
                  </a:lnTo>
                  <a:cubicBezTo>
                    <a:pt x="1" y="30"/>
                    <a:pt x="1" y="40"/>
                    <a:pt x="10" y="60"/>
                  </a:cubicBezTo>
                  <a:cubicBezTo>
                    <a:pt x="10" y="80"/>
                    <a:pt x="10" y="100"/>
                    <a:pt x="21" y="120"/>
                  </a:cubicBezTo>
                  <a:cubicBezTo>
                    <a:pt x="21" y="150"/>
                    <a:pt x="30" y="170"/>
                    <a:pt x="30" y="210"/>
                  </a:cubicBezTo>
                  <a:cubicBezTo>
                    <a:pt x="41" y="270"/>
                    <a:pt x="50" y="340"/>
                    <a:pt x="61" y="409"/>
                  </a:cubicBezTo>
                  <a:cubicBezTo>
                    <a:pt x="81" y="489"/>
                    <a:pt x="90" y="569"/>
                    <a:pt x="121" y="649"/>
                  </a:cubicBezTo>
                  <a:cubicBezTo>
                    <a:pt x="141" y="719"/>
                    <a:pt x="170" y="789"/>
                    <a:pt x="220" y="849"/>
                  </a:cubicBezTo>
                  <a:cubicBezTo>
                    <a:pt x="260" y="899"/>
                    <a:pt x="320" y="939"/>
                    <a:pt x="390" y="968"/>
                  </a:cubicBezTo>
                  <a:cubicBezTo>
                    <a:pt x="420" y="979"/>
                    <a:pt x="450" y="988"/>
                    <a:pt x="490" y="999"/>
                  </a:cubicBezTo>
                  <a:cubicBezTo>
                    <a:pt x="520" y="999"/>
                    <a:pt x="549" y="1008"/>
                    <a:pt x="580" y="1008"/>
                  </a:cubicBezTo>
                  <a:lnTo>
                    <a:pt x="669" y="1008"/>
                  </a:lnTo>
                  <a:lnTo>
                    <a:pt x="669" y="988"/>
                  </a:lnTo>
                  <a:cubicBezTo>
                    <a:pt x="669" y="979"/>
                    <a:pt x="669" y="968"/>
                    <a:pt x="660" y="948"/>
                  </a:cubicBezTo>
                  <a:cubicBezTo>
                    <a:pt x="660" y="928"/>
                    <a:pt x="649" y="908"/>
                    <a:pt x="649" y="889"/>
                  </a:cubicBezTo>
                  <a:cubicBezTo>
                    <a:pt x="640" y="859"/>
                    <a:pt x="640" y="829"/>
                    <a:pt x="629" y="799"/>
                  </a:cubicBezTo>
                  <a:cubicBezTo>
                    <a:pt x="620" y="739"/>
                    <a:pt x="609" y="669"/>
                    <a:pt x="589" y="589"/>
                  </a:cubicBezTo>
                  <a:cubicBezTo>
                    <a:pt x="580" y="520"/>
                    <a:pt x="560" y="440"/>
                    <a:pt x="540" y="360"/>
                  </a:cubicBezTo>
                  <a:cubicBezTo>
                    <a:pt x="520" y="290"/>
                    <a:pt x="480" y="220"/>
                    <a:pt x="440" y="160"/>
                  </a:cubicBezTo>
                  <a:cubicBezTo>
                    <a:pt x="400" y="110"/>
                    <a:pt x="340" y="70"/>
                    <a:pt x="280" y="40"/>
                  </a:cubicBezTo>
                  <a:cubicBezTo>
                    <a:pt x="250" y="30"/>
                    <a:pt x="210" y="20"/>
                    <a:pt x="180" y="10"/>
                  </a:cubicBezTo>
                  <a:cubicBezTo>
                    <a:pt x="150" y="10"/>
                    <a:pt x="121" y="0"/>
                    <a:pt x="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4"/>
            <p:cNvSpPr/>
            <p:nvPr/>
          </p:nvSpPr>
          <p:spPr>
            <a:xfrm>
              <a:off x="7231291" y="3851367"/>
              <a:ext cx="72544" cy="103673"/>
            </a:xfrm>
            <a:custGeom>
              <a:rect b="b" l="l" r="r" t="t"/>
              <a:pathLst>
                <a:path extrusionOk="0" h="1129" w="790">
                  <a:moveTo>
                    <a:pt x="150" y="120"/>
                  </a:moveTo>
                  <a:cubicBezTo>
                    <a:pt x="170" y="120"/>
                    <a:pt x="201" y="130"/>
                    <a:pt x="230" y="130"/>
                  </a:cubicBezTo>
                  <a:cubicBezTo>
                    <a:pt x="260" y="140"/>
                    <a:pt x="290" y="150"/>
                    <a:pt x="310" y="160"/>
                  </a:cubicBezTo>
                  <a:cubicBezTo>
                    <a:pt x="370" y="180"/>
                    <a:pt x="420" y="220"/>
                    <a:pt x="450" y="260"/>
                  </a:cubicBezTo>
                  <a:cubicBezTo>
                    <a:pt x="490" y="300"/>
                    <a:pt x="520" y="360"/>
                    <a:pt x="540" y="440"/>
                  </a:cubicBezTo>
                  <a:cubicBezTo>
                    <a:pt x="570" y="520"/>
                    <a:pt x="580" y="609"/>
                    <a:pt x="589" y="669"/>
                  </a:cubicBezTo>
                  <a:lnTo>
                    <a:pt x="660" y="1008"/>
                  </a:lnTo>
                  <a:lnTo>
                    <a:pt x="640" y="1008"/>
                  </a:lnTo>
                  <a:cubicBezTo>
                    <a:pt x="620" y="1008"/>
                    <a:pt x="589" y="999"/>
                    <a:pt x="560" y="999"/>
                  </a:cubicBezTo>
                  <a:cubicBezTo>
                    <a:pt x="530" y="988"/>
                    <a:pt x="500" y="988"/>
                    <a:pt x="470" y="968"/>
                  </a:cubicBezTo>
                  <a:cubicBezTo>
                    <a:pt x="410" y="949"/>
                    <a:pt x="360" y="919"/>
                    <a:pt x="320" y="869"/>
                  </a:cubicBezTo>
                  <a:cubicBezTo>
                    <a:pt x="290" y="819"/>
                    <a:pt x="260" y="769"/>
                    <a:pt x="230" y="689"/>
                  </a:cubicBezTo>
                  <a:cubicBezTo>
                    <a:pt x="210" y="629"/>
                    <a:pt x="201" y="560"/>
                    <a:pt x="181" y="469"/>
                  </a:cubicBezTo>
                  <a:lnTo>
                    <a:pt x="130" y="120"/>
                  </a:lnTo>
                  <a:close/>
                  <a:moveTo>
                    <a:pt x="30" y="1"/>
                  </a:moveTo>
                  <a:lnTo>
                    <a:pt x="1" y="40"/>
                  </a:lnTo>
                  <a:lnTo>
                    <a:pt x="1" y="100"/>
                  </a:lnTo>
                  <a:cubicBezTo>
                    <a:pt x="1" y="110"/>
                    <a:pt x="10" y="120"/>
                    <a:pt x="10" y="140"/>
                  </a:cubicBezTo>
                  <a:lnTo>
                    <a:pt x="61" y="480"/>
                  </a:lnTo>
                  <a:cubicBezTo>
                    <a:pt x="81" y="580"/>
                    <a:pt x="101" y="659"/>
                    <a:pt x="121" y="729"/>
                  </a:cubicBezTo>
                  <a:cubicBezTo>
                    <a:pt x="150" y="819"/>
                    <a:pt x="181" y="889"/>
                    <a:pt x="230" y="949"/>
                  </a:cubicBezTo>
                  <a:cubicBezTo>
                    <a:pt x="280" y="1008"/>
                    <a:pt x="350" y="1059"/>
                    <a:pt x="430" y="1088"/>
                  </a:cubicBezTo>
                  <a:cubicBezTo>
                    <a:pt x="460" y="1099"/>
                    <a:pt x="500" y="1108"/>
                    <a:pt x="540" y="1119"/>
                  </a:cubicBezTo>
                  <a:cubicBezTo>
                    <a:pt x="570" y="1119"/>
                    <a:pt x="609" y="1128"/>
                    <a:pt x="640" y="1128"/>
                  </a:cubicBezTo>
                  <a:lnTo>
                    <a:pt x="709" y="1128"/>
                  </a:lnTo>
                  <a:cubicBezTo>
                    <a:pt x="749" y="1128"/>
                    <a:pt x="760" y="1119"/>
                    <a:pt x="780" y="1108"/>
                  </a:cubicBezTo>
                  <a:lnTo>
                    <a:pt x="789" y="1088"/>
                  </a:lnTo>
                  <a:lnTo>
                    <a:pt x="789" y="1059"/>
                  </a:lnTo>
                  <a:lnTo>
                    <a:pt x="789" y="1039"/>
                  </a:lnTo>
                  <a:lnTo>
                    <a:pt x="789" y="1028"/>
                  </a:lnTo>
                  <a:cubicBezTo>
                    <a:pt x="789" y="1019"/>
                    <a:pt x="780" y="1008"/>
                    <a:pt x="780" y="999"/>
                  </a:cubicBezTo>
                  <a:lnTo>
                    <a:pt x="709" y="639"/>
                  </a:lnTo>
                  <a:cubicBezTo>
                    <a:pt x="700" y="580"/>
                    <a:pt x="680" y="489"/>
                    <a:pt x="660" y="400"/>
                  </a:cubicBezTo>
                  <a:cubicBezTo>
                    <a:pt x="629" y="310"/>
                    <a:pt x="589" y="240"/>
                    <a:pt x="550" y="190"/>
                  </a:cubicBezTo>
                  <a:cubicBezTo>
                    <a:pt x="500" y="120"/>
                    <a:pt x="430" y="80"/>
                    <a:pt x="360" y="50"/>
                  </a:cubicBezTo>
                  <a:cubicBezTo>
                    <a:pt x="330" y="30"/>
                    <a:pt x="290" y="21"/>
                    <a:pt x="250" y="21"/>
                  </a:cubicBezTo>
                  <a:cubicBezTo>
                    <a:pt x="221" y="10"/>
                    <a:pt x="190" y="1"/>
                    <a:pt x="161" y="1"/>
                  </a:cubicBezTo>
                  <a:lnTo>
                    <a:pt x="81" y="1"/>
                  </a:lnTo>
                  <a:lnTo>
                    <a:pt x="81" y="60"/>
                  </a:lnTo>
                  <a:lnTo>
                    <a:pt x="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4"/>
            <p:cNvSpPr/>
            <p:nvPr/>
          </p:nvSpPr>
          <p:spPr>
            <a:xfrm>
              <a:off x="7280786" y="3877537"/>
              <a:ext cx="64279" cy="91277"/>
            </a:xfrm>
            <a:custGeom>
              <a:rect b="b" l="l" r="r" t="t"/>
              <a:pathLst>
                <a:path extrusionOk="0" h="994" w="700">
                  <a:moveTo>
                    <a:pt x="71" y="0"/>
                  </a:moveTo>
                  <a:cubicBezTo>
                    <a:pt x="53" y="0"/>
                    <a:pt x="37" y="5"/>
                    <a:pt x="31" y="5"/>
                  </a:cubicBezTo>
                  <a:lnTo>
                    <a:pt x="1" y="5"/>
                  </a:lnTo>
                  <a:lnTo>
                    <a:pt x="1" y="15"/>
                  </a:lnTo>
                  <a:cubicBezTo>
                    <a:pt x="11" y="25"/>
                    <a:pt x="11" y="45"/>
                    <a:pt x="11" y="55"/>
                  </a:cubicBezTo>
                  <a:cubicBezTo>
                    <a:pt x="11" y="75"/>
                    <a:pt x="21" y="95"/>
                    <a:pt x="21" y="124"/>
                  </a:cubicBezTo>
                  <a:cubicBezTo>
                    <a:pt x="31" y="144"/>
                    <a:pt x="31" y="175"/>
                    <a:pt x="41" y="204"/>
                  </a:cubicBezTo>
                  <a:cubicBezTo>
                    <a:pt x="50" y="264"/>
                    <a:pt x="61" y="334"/>
                    <a:pt x="70" y="414"/>
                  </a:cubicBezTo>
                  <a:cubicBezTo>
                    <a:pt x="90" y="494"/>
                    <a:pt x="110" y="574"/>
                    <a:pt x="130" y="644"/>
                  </a:cubicBezTo>
                  <a:cubicBezTo>
                    <a:pt x="161" y="723"/>
                    <a:pt x="190" y="783"/>
                    <a:pt x="241" y="843"/>
                  </a:cubicBezTo>
                  <a:cubicBezTo>
                    <a:pt x="290" y="894"/>
                    <a:pt x="350" y="933"/>
                    <a:pt x="410" y="963"/>
                  </a:cubicBezTo>
                  <a:cubicBezTo>
                    <a:pt x="440" y="973"/>
                    <a:pt x="480" y="983"/>
                    <a:pt x="510" y="983"/>
                  </a:cubicBezTo>
                  <a:cubicBezTo>
                    <a:pt x="540" y="993"/>
                    <a:pt x="580" y="993"/>
                    <a:pt x="600" y="993"/>
                  </a:cubicBezTo>
                  <a:lnTo>
                    <a:pt x="700" y="993"/>
                  </a:lnTo>
                  <a:cubicBezTo>
                    <a:pt x="700" y="993"/>
                    <a:pt x="700" y="983"/>
                    <a:pt x="689" y="973"/>
                  </a:cubicBezTo>
                  <a:lnTo>
                    <a:pt x="689" y="933"/>
                  </a:lnTo>
                  <a:cubicBezTo>
                    <a:pt x="680" y="913"/>
                    <a:pt x="680" y="894"/>
                    <a:pt x="669" y="874"/>
                  </a:cubicBezTo>
                  <a:cubicBezTo>
                    <a:pt x="669" y="843"/>
                    <a:pt x="660" y="823"/>
                    <a:pt x="649" y="794"/>
                  </a:cubicBezTo>
                  <a:cubicBezTo>
                    <a:pt x="640" y="723"/>
                    <a:pt x="620" y="654"/>
                    <a:pt x="610" y="584"/>
                  </a:cubicBezTo>
                  <a:cubicBezTo>
                    <a:pt x="590" y="504"/>
                    <a:pt x="570" y="424"/>
                    <a:pt x="550" y="354"/>
                  </a:cubicBezTo>
                  <a:cubicBezTo>
                    <a:pt x="520" y="275"/>
                    <a:pt x="490" y="204"/>
                    <a:pt x="450" y="155"/>
                  </a:cubicBezTo>
                  <a:cubicBezTo>
                    <a:pt x="400" y="104"/>
                    <a:pt x="340" y="65"/>
                    <a:pt x="280" y="35"/>
                  </a:cubicBezTo>
                  <a:cubicBezTo>
                    <a:pt x="250" y="25"/>
                    <a:pt x="221" y="15"/>
                    <a:pt x="181" y="15"/>
                  </a:cubicBezTo>
                  <a:cubicBezTo>
                    <a:pt x="150" y="5"/>
                    <a:pt x="121" y="5"/>
                    <a:pt x="101" y="5"/>
                  </a:cubicBezTo>
                  <a:cubicBezTo>
                    <a:pt x="91" y="1"/>
                    <a:pt x="81" y="0"/>
                    <a:pt x="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7275368" y="3872395"/>
              <a:ext cx="75207" cy="101929"/>
            </a:xfrm>
            <a:custGeom>
              <a:rect b="b" l="l" r="r" t="t"/>
              <a:pathLst>
                <a:path extrusionOk="0" h="1110" w="819">
                  <a:moveTo>
                    <a:pt x="149" y="121"/>
                  </a:moveTo>
                  <a:cubicBezTo>
                    <a:pt x="180" y="121"/>
                    <a:pt x="200" y="121"/>
                    <a:pt x="229" y="131"/>
                  </a:cubicBezTo>
                  <a:cubicBezTo>
                    <a:pt x="260" y="131"/>
                    <a:pt x="289" y="141"/>
                    <a:pt x="320" y="151"/>
                  </a:cubicBezTo>
                  <a:cubicBezTo>
                    <a:pt x="379" y="171"/>
                    <a:pt x="419" y="200"/>
                    <a:pt x="459" y="251"/>
                  </a:cubicBezTo>
                  <a:cubicBezTo>
                    <a:pt x="499" y="291"/>
                    <a:pt x="529" y="351"/>
                    <a:pt x="549" y="430"/>
                  </a:cubicBezTo>
                  <a:cubicBezTo>
                    <a:pt x="579" y="500"/>
                    <a:pt x="589" y="580"/>
                    <a:pt x="609" y="650"/>
                  </a:cubicBezTo>
                  <a:lnTo>
                    <a:pt x="679" y="989"/>
                  </a:lnTo>
                  <a:lnTo>
                    <a:pt x="659" y="989"/>
                  </a:lnTo>
                  <a:cubicBezTo>
                    <a:pt x="639" y="989"/>
                    <a:pt x="609" y="989"/>
                    <a:pt x="579" y="979"/>
                  </a:cubicBezTo>
                  <a:cubicBezTo>
                    <a:pt x="549" y="979"/>
                    <a:pt x="519" y="969"/>
                    <a:pt x="489" y="959"/>
                  </a:cubicBezTo>
                  <a:cubicBezTo>
                    <a:pt x="429" y="939"/>
                    <a:pt x="379" y="910"/>
                    <a:pt x="339" y="859"/>
                  </a:cubicBezTo>
                  <a:cubicBezTo>
                    <a:pt x="309" y="819"/>
                    <a:pt x="280" y="759"/>
                    <a:pt x="249" y="680"/>
                  </a:cubicBezTo>
                  <a:cubicBezTo>
                    <a:pt x="229" y="620"/>
                    <a:pt x="209" y="550"/>
                    <a:pt x="189" y="460"/>
                  </a:cubicBezTo>
                  <a:lnTo>
                    <a:pt x="129" y="121"/>
                  </a:lnTo>
                  <a:close/>
                  <a:moveTo>
                    <a:pt x="40" y="1"/>
                  </a:moveTo>
                  <a:lnTo>
                    <a:pt x="0" y="41"/>
                  </a:lnTo>
                  <a:lnTo>
                    <a:pt x="10" y="101"/>
                  </a:lnTo>
                  <a:lnTo>
                    <a:pt x="10" y="131"/>
                  </a:lnTo>
                  <a:lnTo>
                    <a:pt x="80" y="480"/>
                  </a:lnTo>
                  <a:cubicBezTo>
                    <a:pt x="90" y="580"/>
                    <a:pt x="109" y="650"/>
                    <a:pt x="140" y="720"/>
                  </a:cubicBezTo>
                  <a:cubicBezTo>
                    <a:pt x="169" y="810"/>
                    <a:pt x="209" y="879"/>
                    <a:pt x="249" y="939"/>
                  </a:cubicBezTo>
                  <a:cubicBezTo>
                    <a:pt x="309" y="999"/>
                    <a:pt x="369" y="1049"/>
                    <a:pt x="449" y="1069"/>
                  </a:cubicBezTo>
                  <a:cubicBezTo>
                    <a:pt x="489" y="1089"/>
                    <a:pt x="519" y="1099"/>
                    <a:pt x="559" y="1099"/>
                  </a:cubicBezTo>
                  <a:cubicBezTo>
                    <a:pt x="599" y="1109"/>
                    <a:pt x="629" y="1109"/>
                    <a:pt x="659" y="1109"/>
                  </a:cubicBezTo>
                  <a:lnTo>
                    <a:pt x="779" y="1109"/>
                  </a:lnTo>
                  <a:lnTo>
                    <a:pt x="819" y="1069"/>
                  </a:lnTo>
                  <a:lnTo>
                    <a:pt x="819" y="1039"/>
                  </a:lnTo>
                  <a:cubicBezTo>
                    <a:pt x="819" y="1039"/>
                    <a:pt x="819" y="1029"/>
                    <a:pt x="808" y="1019"/>
                  </a:cubicBezTo>
                  <a:lnTo>
                    <a:pt x="808" y="1009"/>
                  </a:lnTo>
                  <a:cubicBezTo>
                    <a:pt x="808" y="999"/>
                    <a:pt x="808" y="989"/>
                    <a:pt x="799" y="979"/>
                  </a:cubicBezTo>
                  <a:lnTo>
                    <a:pt x="728" y="620"/>
                  </a:lnTo>
                  <a:cubicBezTo>
                    <a:pt x="708" y="550"/>
                    <a:pt x="688" y="470"/>
                    <a:pt x="669" y="390"/>
                  </a:cubicBezTo>
                  <a:cubicBezTo>
                    <a:pt x="639" y="300"/>
                    <a:pt x="599" y="231"/>
                    <a:pt x="549" y="171"/>
                  </a:cubicBezTo>
                  <a:cubicBezTo>
                    <a:pt x="499" y="111"/>
                    <a:pt x="439" y="71"/>
                    <a:pt x="359" y="41"/>
                  </a:cubicBezTo>
                  <a:cubicBezTo>
                    <a:pt x="329" y="21"/>
                    <a:pt x="289" y="11"/>
                    <a:pt x="260" y="11"/>
                  </a:cubicBezTo>
                  <a:cubicBezTo>
                    <a:pt x="220" y="1"/>
                    <a:pt x="189" y="1"/>
                    <a:pt x="1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7280786" y="3877537"/>
              <a:ext cx="64279" cy="91277"/>
            </a:xfrm>
            <a:custGeom>
              <a:rect b="b" l="l" r="r" t="t"/>
              <a:pathLst>
                <a:path extrusionOk="0" h="994" w="700">
                  <a:moveTo>
                    <a:pt x="71" y="0"/>
                  </a:moveTo>
                  <a:cubicBezTo>
                    <a:pt x="53" y="0"/>
                    <a:pt x="37" y="5"/>
                    <a:pt x="31" y="5"/>
                  </a:cubicBezTo>
                  <a:lnTo>
                    <a:pt x="1" y="5"/>
                  </a:lnTo>
                  <a:lnTo>
                    <a:pt x="1" y="15"/>
                  </a:lnTo>
                  <a:cubicBezTo>
                    <a:pt x="11" y="25"/>
                    <a:pt x="11" y="45"/>
                    <a:pt x="11" y="55"/>
                  </a:cubicBezTo>
                  <a:cubicBezTo>
                    <a:pt x="11" y="75"/>
                    <a:pt x="21" y="95"/>
                    <a:pt x="21" y="124"/>
                  </a:cubicBezTo>
                  <a:cubicBezTo>
                    <a:pt x="31" y="144"/>
                    <a:pt x="31" y="175"/>
                    <a:pt x="41" y="204"/>
                  </a:cubicBezTo>
                  <a:cubicBezTo>
                    <a:pt x="50" y="264"/>
                    <a:pt x="61" y="334"/>
                    <a:pt x="70" y="414"/>
                  </a:cubicBezTo>
                  <a:cubicBezTo>
                    <a:pt x="90" y="494"/>
                    <a:pt x="110" y="574"/>
                    <a:pt x="130" y="644"/>
                  </a:cubicBezTo>
                  <a:cubicBezTo>
                    <a:pt x="161" y="723"/>
                    <a:pt x="190" y="783"/>
                    <a:pt x="241" y="843"/>
                  </a:cubicBezTo>
                  <a:cubicBezTo>
                    <a:pt x="290" y="894"/>
                    <a:pt x="350" y="933"/>
                    <a:pt x="410" y="963"/>
                  </a:cubicBezTo>
                  <a:cubicBezTo>
                    <a:pt x="440" y="973"/>
                    <a:pt x="480" y="983"/>
                    <a:pt x="510" y="983"/>
                  </a:cubicBezTo>
                  <a:cubicBezTo>
                    <a:pt x="540" y="993"/>
                    <a:pt x="580" y="993"/>
                    <a:pt x="600" y="993"/>
                  </a:cubicBezTo>
                  <a:lnTo>
                    <a:pt x="700" y="993"/>
                  </a:lnTo>
                  <a:cubicBezTo>
                    <a:pt x="700" y="993"/>
                    <a:pt x="700" y="983"/>
                    <a:pt x="689" y="973"/>
                  </a:cubicBezTo>
                  <a:lnTo>
                    <a:pt x="689" y="933"/>
                  </a:lnTo>
                  <a:cubicBezTo>
                    <a:pt x="680" y="913"/>
                    <a:pt x="680" y="894"/>
                    <a:pt x="669" y="874"/>
                  </a:cubicBezTo>
                  <a:cubicBezTo>
                    <a:pt x="669" y="843"/>
                    <a:pt x="660" y="823"/>
                    <a:pt x="649" y="794"/>
                  </a:cubicBezTo>
                  <a:cubicBezTo>
                    <a:pt x="640" y="723"/>
                    <a:pt x="620" y="654"/>
                    <a:pt x="610" y="584"/>
                  </a:cubicBezTo>
                  <a:cubicBezTo>
                    <a:pt x="590" y="504"/>
                    <a:pt x="570" y="424"/>
                    <a:pt x="550" y="354"/>
                  </a:cubicBezTo>
                  <a:cubicBezTo>
                    <a:pt x="520" y="275"/>
                    <a:pt x="490" y="204"/>
                    <a:pt x="450" y="155"/>
                  </a:cubicBezTo>
                  <a:cubicBezTo>
                    <a:pt x="400" y="104"/>
                    <a:pt x="340" y="65"/>
                    <a:pt x="280" y="35"/>
                  </a:cubicBezTo>
                  <a:cubicBezTo>
                    <a:pt x="250" y="25"/>
                    <a:pt x="221" y="15"/>
                    <a:pt x="181" y="15"/>
                  </a:cubicBezTo>
                  <a:cubicBezTo>
                    <a:pt x="150" y="5"/>
                    <a:pt x="121" y="5"/>
                    <a:pt x="101" y="5"/>
                  </a:cubicBezTo>
                  <a:cubicBezTo>
                    <a:pt x="91" y="1"/>
                    <a:pt x="81" y="0"/>
                    <a:pt x="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7275368" y="3872395"/>
              <a:ext cx="75207" cy="101929"/>
            </a:xfrm>
            <a:custGeom>
              <a:rect b="b" l="l" r="r" t="t"/>
              <a:pathLst>
                <a:path extrusionOk="0" h="1110" w="819">
                  <a:moveTo>
                    <a:pt x="149" y="121"/>
                  </a:moveTo>
                  <a:cubicBezTo>
                    <a:pt x="180" y="121"/>
                    <a:pt x="200" y="121"/>
                    <a:pt x="229" y="131"/>
                  </a:cubicBezTo>
                  <a:cubicBezTo>
                    <a:pt x="260" y="131"/>
                    <a:pt x="289" y="141"/>
                    <a:pt x="320" y="151"/>
                  </a:cubicBezTo>
                  <a:cubicBezTo>
                    <a:pt x="379" y="171"/>
                    <a:pt x="419" y="200"/>
                    <a:pt x="459" y="251"/>
                  </a:cubicBezTo>
                  <a:cubicBezTo>
                    <a:pt x="499" y="291"/>
                    <a:pt x="529" y="351"/>
                    <a:pt x="549" y="430"/>
                  </a:cubicBezTo>
                  <a:cubicBezTo>
                    <a:pt x="579" y="500"/>
                    <a:pt x="589" y="580"/>
                    <a:pt x="609" y="650"/>
                  </a:cubicBezTo>
                  <a:lnTo>
                    <a:pt x="679" y="989"/>
                  </a:lnTo>
                  <a:lnTo>
                    <a:pt x="659" y="989"/>
                  </a:lnTo>
                  <a:cubicBezTo>
                    <a:pt x="639" y="989"/>
                    <a:pt x="609" y="989"/>
                    <a:pt x="579" y="979"/>
                  </a:cubicBezTo>
                  <a:cubicBezTo>
                    <a:pt x="549" y="979"/>
                    <a:pt x="519" y="969"/>
                    <a:pt x="489" y="959"/>
                  </a:cubicBezTo>
                  <a:cubicBezTo>
                    <a:pt x="429" y="939"/>
                    <a:pt x="379" y="910"/>
                    <a:pt x="339" y="859"/>
                  </a:cubicBezTo>
                  <a:cubicBezTo>
                    <a:pt x="309" y="819"/>
                    <a:pt x="280" y="759"/>
                    <a:pt x="249" y="680"/>
                  </a:cubicBezTo>
                  <a:cubicBezTo>
                    <a:pt x="229" y="620"/>
                    <a:pt x="209" y="550"/>
                    <a:pt x="189" y="460"/>
                  </a:cubicBezTo>
                  <a:lnTo>
                    <a:pt x="129" y="121"/>
                  </a:lnTo>
                  <a:close/>
                  <a:moveTo>
                    <a:pt x="40" y="1"/>
                  </a:moveTo>
                  <a:lnTo>
                    <a:pt x="0" y="41"/>
                  </a:lnTo>
                  <a:lnTo>
                    <a:pt x="10" y="101"/>
                  </a:lnTo>
                  <a:lnTo>
                    <a:pt x="10" y="131"/>
                  </a:lnTo>
                  <a:lnTo>
                    <a:pt x="80" y="480"/>
                  </a:lnTo>
                  <a:cubicBezTo>
                    <a:pt x="90" y="580"/>
                    <a:pt x="109" y="650"/>
                    <a:pt x="140" y="720"/>
                  </a:cubicBezTo>
                  <a:cubicBezTo>
                    <a:pt x="169" y="810"/>
                    <a:pt x="209" y="879"/>
                    <a:pt x="249" y="939"/>
                  </a:cubicBezTo>
                  <a:cubicBezTo>
                    <a:pt x="309" y="999"/>
                    <a:pt x="369" y="1049"/>
                    <a:pt x="449" y="1069"/>
                  </a:cubicBezTo>
                  <a:cubicBezTo>
                    <a:pt x="489" y="1089"/>
                    <a:pt x="519" y="1099"/>
                    <a:pt x="559" y="1099"/>
                  </a:cubicBezTo>
                  <a:cubicBezTo>
                    <a:pt x="599" y="1109"/>
                    <a:pt x="629" y="1109"/>
                    <a:pt x="659" y="1109"/>
                  </a:cubicBezTo>
                  <a:lnTo>
                    <a:pt x="768" y="1109"/>
                  </a:lnTo>
                  <a:lnTo>
                    <a:pt x="819" y="1079"/>
                  </a:lnTo>
                  <a:lnTo>
                    <a:pt x="819" y="1039"/>
                  </a:lnTo>
                  <a:cubicBezTo>
                    <a:pt x="819" y="1039"/>
                    <a:pt x="819" y="1029"/>
                    <a:pt x="808" y="1019"/>
                  </a:cubicBezTo>
                  <a:lnTo>
                    <a:pt x="808" y="1009"/>
                  </a:lnTo>
                  <a:cubicBezTo>
                    <a:pt x="808" y="999"/>
                    <a:pt x="808" y="989"/>
                    <a:pt x="799" y="979"/>
                  </a:cubicBezTo>
                  <a:lnTo>
                    <a:pt x="728" y="620"/>
                  </a:lnTo>
                  <a:cubicBezTo>
                    <a:pt x="708" y="550"/>
                    <a:pt x="688" y="470"/>
                    <a:pt x="669" y="390"/>
                  </a:cubicBezTo>
                  <a:cubicBezTo>
                    <a:pt x="639" y="300"/>
                    <a:pt x="599" y="231"/>
                    <a:pt x="549" y="171"/>
                  </a:cubicBezTo>
                  <a:cubicBezTo>
                    <a:pt x="499" y="111"/>
                    <a:pt x="439" y="71"/>
                    <a:pt x="359" y="41"/>
                  </a:cubicBezTo>
                  <a:cubicBezTo>
                    <a:pt x="329" y="21"/>
                    <a:pt x="289" y="11"/>
                    <a:pt x="260" y="11"/>
                  </a:cubicBezTo>
                  <a:cubicBezTo>
                    <a:pt x="220" y="1"/>
                    <a:pt x="189" y="1"/>
                    <a:pt x="1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a:off x="7325689" y="3897188"/>
              <a:ext cx="66116" cy="89899"/>
            </a:xfrm>
            <a:custGeom>
              <a:rect b="b" l="l" r="r" t="t"/>
              <a:pathLst>
                <a:path extrusionOk="0" h="979" w="720">
                  <a:moveTo>
                    <a:pt x="1" y="1"/>
                  </a:moveTo>
                  <a:lnTo>
                    <a:pt x="1" y="10"/>
                  </a:lnTo>
                  <a:lnTo>
                    <a:pt x="1" y="21"/>
                  </a:lnTo>
                  <a:cubicBezTo>
                    <a:pt x="1" y="30"/>
                    <a:pt x="1" y="41"/>
                    <a:pt x="11" y="61"/>
                  </a:cubicBezTo>
                  <a:cubicBezTo>
                    <a:pt x="11" y="81"/>
                    <a:pt x="21" y="101"/>
                    <a:pt x="21" y="120"/>
                  </a:cubicBezTo>
                  <a:cubicBezTo>
                    <a:pt x="31" y="150"/>
                    <a:pt x="31" y="180"/>
                    <a:pt x="41" y="210"/>
                  </a:cubicBezTo>
                  <a:cubicBezTo>
                    <a:pt x="51" y="270"/>
                    <a:pt x="71" y="340"/>
                    <a:pt x="81" y="410"/>
                  </a:cubicBezTo>
                  <a:cubicBezTo>
                    <a:pt x="101" y="489"/>
                    <a:pt x="121" y="569"/>
                    <a:pt x="140" y="640"/>
                  </a:cubicBezTo>
                  <a:cubicBezTo>
                    <a:pt x="171" y="719"/>
                    <a:pt x="211" y="789"/>
                    <a:pt x="251" y="839"/>
                  </a:cubicBezTo>
                  <a:cubicBezTo>
                    <a:pt x="300" y="889"/>
                    <a:pt x="360" y="929"/>
                    <a:pt x="430" y="949"/>
                  </a:cubicBezTo>
                  <a:cubicBezTo>
                    <a:pt x="460" y="959"/>
                    <a:pt x="500" y="969"/>
                    <a:pt x="530" y="979"/>
                  </a:cubicBezTo>
                  <a:lnTo>
                    <a:pt x="719" y="979"/>
                  </a:lnTo>
                  <a:cubicBezTo>
                    <a:pt x="719" y="979"/>
                    <a:pt x="719" y="969"/>
                    <a:pt x="710" y="959"/>
                  </a:cubicBezTo>
                  <a:cubicBezTo>
                    <a:pt x="710" y="949"/>
                    <a:pt x="710" y="939"/>
                    <a:pt x="700" y="919"/>
                  </a:cubicBezTo>
                  <a:cubicBezTo>
                    <a:pt x="700" y="899"/>
                    <a:pt x="690" y="879"/>
                    <a:pt x="690" y="859"/>
                  </a:cubicBezTo>
                  <a:cubicBezTo>
                    <a:pt x="680" y="829"/>
                    <a:pt x="670" y="809"/>
                    <a:pt x="670" y="779"/>
                  </a:cubicBezTo>
                  <a:cubicBezTo>
                    <a:pt x="650" y="719"/>
                    <a:pt x="640" y="640"/>
                    <a:pt x="620" y="569"/>
                  </a:cubicBezTo>
                  <a:cubicBezTo>
                    <a:pt x="600" y="489"/>
                    <a:pt x="580" y="420"/>
                    <a:pt x="550" y="340"/>
                  </a:cubicBezTo>
                  <a:cubicBezTo>
                    <a:pt x="530" y="270"/>
                    <a:pt x="490" y="200"/>
                    <a:pt x="450" y="150"/>
                  </a:cubicBezTo>
                  <a:cubicBezTo>
                    <a:pt x="400" y="90"/>
                    <a:pt x="340" y="50"/>
                    <a:pt x="280" y="30"/>
                  </a:cubicBezTo>
                  <a:cubicBezTo>
                    <a:pt x="251" y="21"/>
                    <a:pt x="211" y="10"/>
                    <a:pt x="180" y="10"/>
                  </a:cubicBezTo>
                  <a:cubicBezTo>
                    <a:pt x="151" y="1"/>
                    <a:pt x="121" y="1"/>
                    <a:pt x="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4"/>
            <p:cNvSpPr/>
            <p:nvPr/>
          </p:nvSpPr>
          <p:spPr>
            <a:xfrm>
              <a:off x="7320179" y="3891679"/>
              <a:ext cx="77135" cy="100918"/>
            </a:xfrm>
            <a:custGeom>
              <a:rect b="b" l="l" r="r" t="t"/>
              <a:pathLst>
                <a:path extrusionOk="0" h="1099" w="840">
                  <a:moveTo>
                    <a:pt x="151" y="121"/>
                  </a:moveTo>
                  <a:cubicBezTo>
                    <a:pt x="171" y="121"/>
                    <a:pt x="200" y="121"/>
                    <a:pt x="231" y="130"/>
                  </a:cubicBezTo>
                  <a:cubicBezTo>
                    <a:pt x="260" y="130"/>
                    <a:pt x="291" y="141"/>
                    <a:pt x="320" y="150"/>
                  </a:cubicBezTo>
                  <a:cubicBezTo>
                    <a:pt x="371" y="170"/>
                    <a:pt x="420" y="200"/>
                    <a:pt x="460" y="250"/>
                  </a:cubicBezTo>
                  <a:cubicBezTo>
                    <a:pt x="500" y="290"/>
                    <a:pt x="530" y="340"/>
                    <a:pt x="560" y="420"/>
                  </a:cubicBezTo>
                  <a:cubicBezTo>
                    <a:pt x="580" y="490"/>
                    <a:pt x="600" y="560"/>
                    <a:pt x="620" y="640"/>
                  </a:cubicBezTo>
                  <a:lnTo>
                    <a:pt x="700" y="979"/>
                  </a:lnTo>
                  <a:lnTo>
                    <a:pt x="600" y="979"/>
                  </a:lnTo>
                  <a:cubicBezTo>
                    <a:pt x="570" y="969"/>
                    <a:pt x="540" y="969"/>
                    <a:pt x="510" y="959"/>
                  </a:cubicBezTo>
                  <a:cubicBezTo>
                    <a:pt x="450" y="939"/>
                    <a:pt x="400" y="909"/>
                    <a:pt x="360" y="859"/>
                  </a:cubicBezTo>
                  <a:cubicBezTo>
                    <a:pt x="320" y="819"/>
                    <a:pt x="291" y="759"/>
                    <a:pt x="260" y="680"/>
                  </a:cubicBezTo>
                  <a:cubicBezTo>
                    <a:pt x="240" y="620"/>
                    <a:pt x="220" y="549"/>
                    <a:pt x="200" y="460"/>
                  </a:cubicBezTo>
                  <a:lnTo>
                    <a:pt x="131" y="121"/>
                  </a:lnTo>
                  <a:close/>
                  <a:moveTo>
                    <a:pt x="31" y="1"/>
                  </a:moveTo>
                  <a:lnTo>
                    <a:pt x="1" y="50"/>
                  </a:lnTo>
                  <a:lnTo>
                    <a:pt x="1" y="101"/>
                  </a:lnTo>
                  <a:cubicBezTo>
                    <a:pt x="11" y="110"/>
                    <a:pt x="11" y="121"/>
                    <a:pt x="11" y="130"/>
                  </a:cubicBezTo>
                  <a:lnTo>
                    <a:pt x="81" y="490"/>
                  </a:lnTo>
                  <a:cubicBezTo>
                    <a:pt x="101" y="580"/>
                    <a:pt x="121" y="660"/>
                    <a:pt x="151" y="720"/>
                  </a:cubicBezTo>
                  <a:cubicBezTo>
                    <a:pt x="181" y="819"/>
                    <a:pt x="220" y="889"/>
                    <a:pt x="271" y="939"/>
                  </a:cubicBezTo>
                  <a:cubicBezTo>
                    <a:pt x="331" y="999"/>
                    <a:pt x="400" y="1049"/>
                    <a:pt x="470" y="1069"/>
                  </a:cubicBezTo>
                  <a:cubicBezTo>
                    <a:pt x="510" y="1079"/>
                    <a:pt x="540" y="1089"/>
                    <a:pt x="580" y="1099"/>
                  </a:cubicBezTo>
                  <a:lnTo>
                    <a:pt x="760" y="1099"/>
                  </a:lnTo>
                  <a:cubicBezTo>
                    <a:pt x="790" y="1099"/>
                    <a:pt x="819" y="1089"/>
                    <a:pt x="830" y="1059"/>
                  </a:cubicBezTo>
                  <a:lnTo>
                    <a:pt x="839" y="1049"/>
                  </a:lnTo>
                  <a:lnTo>
                    <a:pt x="839" y="1029"/>
                  </a:lnTo>
                  <a:cubicBezTo>
                    <a:pt x="839" y="1029"/>
                    <a:pt x="839" y="1019"/>
                    <a:pt x="830" y="1009"/>
                  </a:cubicBezTo>
                  <a:lnTo>
                    <a:pt x="830" y="989"/>
                  </a:lnTo>
                  <a:cubicBezTo>
                    <a:pt x="830" y="989"/>
                    <a:pt x="819" y="979"/>
                    <a:pt x="819" y="969"/>
                  </a:cubicBezTo>
                  <a:lnTo>
                    <a:pt x="740" y="620"/>
                  </a:lnTo>
                  <a:cubicBezTo>
                    <a:pt x="720" y="529"/>
                    <a:pt x="690" y="450"/>
                    <a:pt x="670" y="380"/>
                  </a:cubicBezTo>
                  <a:cubicBezTo>
                    <a:pt x="640" y="290"/>
                    <a:pt x="600" y="220"/>
                    <a:pt x="550" y="170"/>
                  </a:cubicBezTo>
                  <a:cubicBezTo>
                    <a:pt x="500" y="110"/>
                    <a:pt x="430" y="61"/>
                    <a:pt x="360" y="41"/>
                  </a:cubicBezTo>
                  <a:cubicBezTo>
                    <a:pt x="320" y="21"/>
                    <a:pt x="291" y="21"/>
                    <a:pt x="251" y="10"/>
                  </a:cubicBezTo>
                  <a:cubicBezTo>
                    <a:pt x="220" y="1"/>
                    <a:pt x="181" y="1"/>
                    <a:pt x="1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4"/>
            <p:cNvSpPr/>
            <p:nvPr/>
          </p:nvSpPr>
          <p:spPr>
            <a:xfrm>
              <a:off x="7325689" y="3897188"/>
              <a:ext cx="66116" cy="89899"/>
            </a:xfrm>
            <a:custGeom>
              <a:rect b="b" l="l" r="r" t="t"/>
              <a:pathLst>
                <a:path extrusionOk="0" h="979" w="720">
                  <a:moveTo>
                    <a:pt x="1" y="1"/>
                  </a:moveTo>
                  <a:lnTo>
                    <a:pt x="1" y="10"/>
                  </a:lnTo>
                  <a:lnTo>
                    <a:pt x="1" y="21"/>
                  </a:lnTo>
                  <a:cubicBezTo>
                    <a:pt x="1" y="30"/>
                    <a:pt x="1" y="41"/>
                    <a:pt x="11" y="61"/>
                  </a:cubicBezTo>
                  <a:cubicBezTo>
                    <a:pt x="11" y="81"/>
                    <a:pt x="21" y="101"/>
                    <a:pt x="21" y="120"/>
                  </a:cubicBezTo>
                  <a:cubicBezTo>
                    <a:pt x="31" y="150"/>
                    <a:pt x="31" y="180"/>
                    <a:pt x="41" y="210"/>
                  </a:cubicBezTo>
                  <a:cubicBezTo>
                    <a:pt x="51" y="270"/>
                    <a:pt x="71" y="340"/>
                    <a:pt x="81" y="410"/>
                  </a:cubicBezTo>
                  <a:cubicBezTo>
                    <a:pt x="101" y="489"/>
                    <a:pt x="121" y="569"/>
                    <a:pt x="140" y="640"/>
                  </a:cubicBezTo>
                  <a:cubicBezTo>
                    <a:pt x="171" y="719"/>
                    <a:pt x="211" y="789"/>
                    <a:pt x="251" y="839"/>
                  </a:cubicBezTo>
                  <a:cubicBezTo>
                    <a:pt x="300" y="889"/>
                    <a:pt x="360" y="929"/>
                    <a:pt x="430" y="949"/>
                  </a:cubicBezTo>
                  <a:cubicBezTo>
                    <a:pt x="460" y="959"/>
                    <a:pt x="500" y="969"/>
                    <a:pt x="530" y="979"/>
                  </a:cubicBezTo>
                  <a:lnTo>
                    <a:pt x="719" y="979"/>
                  </a:lnTo>
                  <a:cubicBezTo>
                    <a:pt x="719" y="979"/>
                    <a:pt x="719" y="969"/>
                    <a:pt x="710" y="959"/>
                  </a:cubicBezTo>
                  <a:cubicBezTo>
                    <a:pt x="710" y="949"/>
                    <a:pt x="710" y="939"/>
                    <a:pt x="700" y="919"/>
                  </a:cubicBezTo>
                  <a:cubicBezTo>
                    <a:pt x="700" y="899"/>
                    <a:pt x="690" y="879"/>
                    <a:pt x="690" y="859"/>
                  </a:cubicBezTo>
                  <a:cubicBezTo>
                    <a:pt x="680" y="829"/>
                    <a:pt x="670" y="809"/>
                    <a:pt x="670" y="779"/>
                  </a:cubicBezTo>
                  <a:cubicBezTo>
                    <a:pt x="650" y="719"/>
                    <a:pt x="640" y="640"/>
                    <a:pt x="620" y="569"/>
                  </a:cubicBezTo>
                  <a:cubicBezTo>
                    <a:pt x="600" y="489"/>
                    <a:pt x="580" y="420"/>
                    <a:pt x="550" y="340"/>
                  </a:cubicBezTo>
                  <a:cubicBezTo>
                    <a:pt x="530" y="270"/>
                    <a:pt x="490" y="200"/>
                    <a:pt x="450" y="150"/>
                  </a:cubicBezTo>
                  <a:cubicBezTo>
                    <a:pt x="400" y="90"/>
                    <a:pt x="340" y="50"/>
                    <a:pt x="280" y="30"/>
                  </a:cubicBezTo>
                  <a:cubicBezTo>
                    <a:pt x="251" y="21"/>
                    <a:pt x="211" y="10"/>
                    <a:pt x="180" y="10"/>
                  </a:cubicBezTo>
                  <a:cubicBezTo>
                    <a:pt x="151" y="1"/>
                    <a:pt x="121" y="1"/>
                    <a:pt x="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4"/>
            <p:cNvSpPr/>
            <p:nvPr/>
          </p:nvSpPr>
          <p:spPr>
            <a:xfrm>
              <a:off x="7320179" y="3891679"/>
              <a:ext cx="77135" cy="100918"/>
            </a:xfrm>
            <a:custGeom>
              <a:rect b="b" l="l" r="r" t="t"/>
              <a:pathLst>
                <a:path extrusionOk="0" h="1099" w="840">
                  <a:moveTo>
                    <a:pt x="151" y="121"/>
                  </a:moveTo>
                  <a:cubicBezTo>
                    <a:pt x="171" y="121"/>
                    <a:pt x="200" y="121"/>
                    <a:pt x="231" y="130"/>
                  </a:cubicBezTo>
                  <a:cubicBezTo>
                    <a:pt x="260" y="130"/>
                    <a:pt x="291" y="141"/>
                    <a:pt x="320" y="150"/>
                  </a:cubicBezTo>
                  <a:cubicBezTo>
                    <a:pt x="371" y="170"/>
                    <a:pt x="420" y="200"/>
                    <a:pt x="460" y="250"/>
                  </a:cubicBezTo>
                  <a:cubicBezTo>
                    <a:pt x="500" y="290"/>
                    <a:pt x="530" y="340"/>
                    <a:pt x="560" y="420"/>
                  </a:cubicBezTo>
                  <a:cubicBezTo>
                    <a:pt x="580" y="490"/>
                    <a:pt x="600" y="560"/>
                    <a:pt x="620" y="640"/>
                  </a:cubicBezTo>
                  <a:lnTo>
                    <a:pt x="700" y="979"/>
                  </a:lnTo>
                  <a:lnTo>
                    <a:pt x="600" y="979"/>
                  </a:lnTo>
                  <a:cubicBezTo>
                    <a:pt x="570" y="969"/>
                    <a:pt x="540" y="969"/>
                    <a:pt x="510" y="959"/>
                  </a:cubicBezTo>
                  <a:cubicBezTo>
                    <a:pt x="450" y="939"/>
                    <a:pt x="400" y="909"/>
                    <a:pt x="360" y="859"/>
                  </a:cubicBezTo>
                  <a:cubicBezTo>
                    <a:pt x="320" y="819"/>
                    <a:pt x="291" y="759"/>
                    <a:pt x="260" y="680"/>
                  </a:cubicBezTo>
                  <a:cubicBezTo>
                    <a:pt x="240" y="620"/>
                    <a:pt x="220" y="549"/>
                    <a:pt x="200" y="460"/>
                  </a:cubicBezTo>
                  <a:lnTo>
                    <a:pt x="131" y="121"/>
                  </a:lnTo>
                  <a:close/>
                  <a:moveTo>
                    <a:pt x="31" y="1"/>
                  </a:moveTo>
                  <a:lnTo>
                    <a:pt x="1" y="50"/>
                  </a:lnTo>
                  <a:lnTo>
                    <a:pt x="1" y="101"/>
                  </a:lnTo>
                  <a:cubicBezTo>
                    <a:pt x="11" y="110"/>
                    <a:pt x="11" y="121"/>
                    <a:pt x="11" y="130"/>
                  </a:cubicBezTo>
                  <a:lnTo>
                    <a:pt x="81" y="490"/>
                  </a:lnTo>
                  <a:cubicBezTo>
                    <a:pt x="101" y="580"/>
                    <a:pt x="121" y="660"/>
                    <a:pt x="151" y="720"/>
                  </a:cubicBezTo>
                  <a:cubicBezTo>
                    <a:pt x="181" y="819"/>
                    <a:pt x="220" y="889"/>
                    <a:pt x="271" y="939"/>
                  </a:cubicBezTo>
                  <a:cubicBezTo>
                    <a:pt x="331" y="999"/>
                    <a:pt x="400" y="1049"/>
                    <a:pt x="470" y="1069"/>
                  </a:cubicBezTo>
                  <a:cubicBezTo>
                    <a:pt x="510" y="1079"/>
                    <a:pt x="540" y="1089"/>
                    <a:pt x="580" y="1099"/>
                  </a:cubicBezTo>
                  <a:lnTo>
                    <a:pt x="760" y="1099"/>
                  </a:lnTo>
                  <a:cubicBezTo>
                    <a:pt x="790" y="1099"/>
                    <a:pt x="799" y="1089"/>
                    <a:pt x="819" y="1079"/>
                  </a:cubicBezTo>
                  <a:lnTo>
                    <a:pt x="839" y="1059"/>
                  </a:lnTo>
                  <a:lnTo>
                    <a:pt x="839" y="1029"/>
                  </a:lnTo>
                  <a:cubicBezTo>
                    <a:pt x="839" y="1029"/>
                    <a:pt x="839" y="1019"/>
                    <a:pt x="830" y="1009"/>
                  </a:cubicBezTo>
                  <a:lnTo>
                    <a:pt x="830" y="989"/>
                  </a:lnTo>
                  <a:cubicBezTo>
                    <a:pt x="830" y="989"/>
                    <a:pt x="819" y="979"/>
                    <a:pt x="819" y="969"/>
                  </a:cubicBezTo>
                  <a:lnTo>
                    <a:pt x="740" y="620"/>
                  </a:lnTo>
                  <a:cubicBezTo>
                    <a:pt x="720" y="529"/>
                    <a:pt x="690" y="450"/>
                    <a:pt x="670" y="380"/>
                  </a:cubicBezTo>
                  <a:cubicBezTo>
                    <a:pt x="640" y="290"/>
                    <a:pt x="600" y="220"/>
                    <a:pt x="550" y="170"/>
                  </a:cubicBezTo>
                  <a:cubicBezTo>
                    <a:pt x="500" y="110"/>
                    <a:pt x="430" y="61"/>
                    <a:pt x="360" y="41"/>
                  </a:cubicBezTo>
                  <a:cubicBezTo>
                    <a:pt x="320" y="21"/>
                    <a:pt x="291" y="21"/>
                    <a:pt x="251" y="10"/>
                  </a:cubicBezTo>
                  <a:cubicBezTo>
                    <a:pt x="220" y="1"/>
                    <a:pt x="181" y="1"/>
                    <a:pt x="1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4"/>
            <p:cNvSpPr/>
            <p:nvPr/>
          </p:nvSpPr>
          <p:spPr>
            <a:xfrm>
              <a:off x="7370684" y="3915553"/>
              <a:ext cx="67861" cy="88981"/>
            </a:xfrm>
            <a:custGeom>
              <a:rect b="b" l="l" r="r" t="t"/>
              <a:pathLst>
                <a:path extrusionOk="0" h="969" w="739">
                  <a:moveTo>
                    <a:pt x="90" y="0"/>
                  </a:moveTo>
                  <a:cubicBezTo>
                    <a:pt x="70" y="0"/>
                    <a:pt x="40" y="0"/>
                    <a:pt x="30" y="10"/>
                  </a:cubicBezTo>
                  <a:lnTo>
                    <a:pt x="0" y="10"/>
                  </a:lnTo>
                  <a:lnTo>
                    <a:pt x="0" y="20"/>
                  </a:lnTo>
                  <a:cubicBezTo>
                    <a:pt x="10" y="30"/>
                    <a:pt x="10" y="50"/>
                    <a:pt x="10" y="60"/>
                  </a:cubicBezTo>
                  <a:cubicBezTo>
                    <a:pt x="20" y="80"/>
                    <a:pt x="20" y="100"/>
                    <a:pt x="30" y="130"/>
                  </a:cubicBezTo>
                  <a:cubicBezTo>
                    <a:pt x="30" y="150"/>
                    <a:pt x="40" y="180"/>
                    <a:pt x="40" y="210"/>
                  </a:cubicBezTo>
                  <a:cubicBezTo>
                    <a:pt x="60" y="269"/>
                    <a:pt x="70" y="340"/>
                    <a:pt x="90" y="420"/>
                  </a:cubicBezTo>
                  <a:cubicBezTo>
                    <a:pt x="110" y="489"/>
                    <a:pt x="130" y="569"/>
                    <a:pt x="160" y="639"/>
                  </a:cubicBezTo>
                  <a:cubicBezTo>
                    <a:pt x="190" y="719"/>
                    <a:pt x="229" y="789"/>
                    <a:pt x="269" y="839"/>
                  </a:cubicBezTo>
                  <a:cubicBezTo>
                    <a:pt x="320" y="888"/>
                    <a:pt x="389" y="928"/>
                    <a:pt x="449" y="948"/>
                  </a:cubicBezTo>
                  <a:cubicBezTo>
                    <a:pt x="489" y="959"/>
                    <a:pt x="519" y="968"/>
                    <a:pt x="549" y="968"/>
                  </a:cubicBezTo>
                  <a:lnTo>
                    <a:pt x="739" y="968"/>
                  </a:lnTo>
                  <a:lnTo>
                    <a:pt x="739" y="948"/>
                  </a:lnTo>
                  <a:cubicBezTo>
                    <a:pt x="729" y="939"/>
                    <a:pt x="729" y="928"/>
                    <a:pt x="729" y="908"/>
                  </a:cubicBezTo>
                  <a:cubicBezTo>
                    <a:pt x="719" y="888"/>
                    <a:pt x="719" y="868"/>
                    <a:pt x="709" y="848"/>
                  </a:cubicBezTo>
                  <a:cubicBezTo>
                    <a:pt x="699" y="819"/>
                    <a:pt x="689" y="799"/>
                    <a:pt x="689" y="769"/>
                  </a:cubicBezTo>
                  <a:cubicBezTo>
                    <a:pt x="669" y="709"/>
                    <a:pt x="649" y="629"/>
                    <a:pt x="629" y="559"/>
                  </a:cubicBezTo>
                  <a:cubicBezTo>
                    <a:pt x="609" y="480"/>
                    <a:pt x="589" y="409"/>
                    <a:pt x="559" y="329"/>
                  </a:cubicBezTo>
                  <a:cubicBezTo>
                    <a:pt x="529" y="260"/>
                    <a:pt x="499" y="190"/>
                    <a:pt x="449" y="140"/>
                  </a:cubicBezTo>
                  <a:cubicBezTo>
                    <a:pt x="400" y="90"/>
                    <a:pt x="340" y="50"/>
                    <a:pt x="280" y="30"/>
                  </a:cubicBezTo>
                  <a:cubicBezTo>
                    <a:pt x="249" y="20"/>
                    <a:pt x="210" y="10"/>
                    <a:pt x="180" y="10"/>
                  </a:cubicBezTo>
                  <a:cubicBezTo>
                    <a:pt x="150" y="10"/>
                    <a:pt x="120" y="0"/>
                    <a:pt x="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4"/>
            <p:cNvSpPr/>
            <p:nvPr/>
          </p:nvSpPr>
          <p:spPr>
            <a:xfrm>
              <a:off x="7365174" y="3910044"/>
              <a:ext cx="78880" cy="100000"/>
            </a:xfrm>
            <a:custGeom>
              <a:rect b="b" l="l" r="r" t="t"/>
              <a:pathLst>
                <a:path extrusionOk="0" h="1089" w="859">
                  <a:moveTo>
                    <a:pt x="150" y="120"/>
                  </a:moveTo>
                  <a:cubicBezTo>
                    <a:pt x="170" y="120"/>
                    <a:pt x="200" y="130"/>
                    <a:pt x="240" y="130"/>
                  </a:cubicBezTo>
                  <a:cubicBezTo>
                    <a:pt x="270" y="130"/>
                    <a:pt x="289" y="140"/>
                    <a:pt x="320" y="150"/>
                  </a:cubicBezTo>
                  <a:cubicBezTo>
                    <a:pt x="380" y="170"/>
                    <a:pt x="429" y="200"/>
                    <a:pt x="469" y="240"/>
                  </a:cubicBezTo>
                  <a:cubicBezTo>
                    <a:pt x="500" y="280"/>
                    <a:pt x="539" y="340"/>
                    <a:pt x="569" y="409"/>
                  </a:cubicBezTo>
                  <a:cubicBezTo>
                    <a:pt x="599" y="489"/>
                    <a:pt x="619" y="569"/>
                    <a:pt x="629" y="629"/>
                  </a:cubicBezTo>
                  <a:lnTo>
                    <a:pt x="719" y="968"/>
                  </a:lnTo>
                  <a:lnTo>
                    <a:pt x="619" y="968"/>
                  </a:lnTo>
                  <a:cubicBezTo>
                    <a:pt x="589" y="968"/>
                    <a:pt x="559" y="959"/>
                    <a:pt x="529" y="948"/>
                  </a:cubicBezTo>
                  <a:cubicBezTo>
                    <a:pt x="469" y="928"/>
                    <a:pt x="420" y="899"/>
                    <a:pt x="380" y="859"/>
                  </a:cubicBezTo>
                  <a:cubicBezTo>
                    <a:pt x="340" y="819"/>
                    <a:pt x="309" y="759"/>
                    <a:pt x="280" y="679"/>
                  </a:cubicBezTo>
                  <a:cubicBezTo>
                    <a:pt x="250" y="619"/>
                    <a:pt x="230" y="549"/>
                    <a:pt x="210" y="460"/>
                  </a:cubicBezTo>
                  <a:lnTo>
                    <a:pt x="130" y="120"/>
                  </a:lnTo>
                  <a:close/>
                  <a:moveTo>
                    <a:pt x="100" y="0"/>
                  </a:moveTo>
                  <a:lnTo>
                    <a:pt x="30" y="10"/>
                  </a:lnTo>
                  <a:lnTo>
                    <a:pt x="0" y="50"/>
                  </a:lnTo>
                  <a:lnTo>
                    <a:pt x="10" y="110"/>
                  </a:lnTo>
                  <a:lnTo>
                    <a:pt x="10" y="140"/>
                  </a:lnTo>
                  <a:lnTo>
                    <a:pt x="90" y="489"/>
                  </a:lnTo>
                  <a:cubicBezTo>
                    <a:pt x="120" y="589"/>
                    <a:pt x="140" y="659"/>
                    <a:pt x="160" y="729"/>
                  </a:cubicBezTo>
                  <a:cubicBezTo>
                    <a:pt x="200" y="819"/>
                    <a:pt x="240" y="889"/>
                    <a:pt x="289" y="939"/>
                  </a:cubicBezTo>
                  <a:cubicBezTo>
                    <a:pt x="340" y="999"/>
                    <a:pt x="420" y="1039"/>
                    <a:pt x="500" y="1068"/>
                  </a:cubicBezTo>
                  <a:cubicBezTo>
                    <a:pt x="529" y="1079"/>
                    <a:pt x="569" y="1079"/>
                    <a:pt x="609" y="1088"/>
                  </a:cubicBezTo>
                  <a:lnTo>
                    <a:pt x="779" y="1088"/>
                  </a:lnTo>
                  <a:cubicBezTo>
                    <a:pt x="819" y="1079"/>
                    <a:pt x="829" y="1079"/>
                    <a:pt x="839" y="1068"/>
                  </a:cubicBezTo>
                  <a:lnTo>
                    <a:pt x="859" y="1048"/>
                  </a:lnTo>
                  <a:lnTo>
                    <a:pt x="859" y="1019"/>
                  </a:lnTo>
                  <a:cubicBezTo>
                    <a:pt x="859" y="1019"/>
                    <a:pt x="859" y="1008"/>
                    <a:pt x="849" y="999"/>
                  </a:cubicBezTo>
                  <a:lnTo>
                    <a:pt x="849" y="979"/>
                  </a:lnTo>
                  <a:cubicBezTo>
                    <a:pt x="849" y="968"/>
                    <a:pt x="849" y="959"/>
                    <a:pt x="839" y="948"/>
                  </a:cubicBezTo>
                  <a:lnTo>
                    <a:pt x="749" y="599"/>
                  </a:lnTo>
                  <a:cubicBezTo>
                    <a:pt x="729" y="540"/>
                    <a:pt x="709" y="449"/>
                    <a:pt x="679" y="369"/>
                  </a:cubicBezTo>
                  <a:cubicBezTo>
                    <a:pt x="639" y="280"/>
                    <a:pt x="599" y="210"/>
                    <a:pt x="559" y="160"/>
                  </a:cubicBezTo>
                  <a:cubicBezTo>
                    <a:pt x="500" y="100"/>
                    <a:pt x="429" y="60"/>
                    <a:pt x="360" y="30"/>
                  </a:cubicBezTo>
                  <a:cubicBezTo>
                    <a:pt x="320" y="20"/>
                    <a:pt x="289" y="10"/>
                    <a:pt x="250" y="10"/>
                  </a:cubicBezTo>
                  <a:cubicBezTo>
                    <a:pt x="210" y="10"/>
                    <a:pt x="180" y="0"/>
                    <a:pt x="1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4"/>
            <p:cNvSpPr/>
            <p:nvPr/>
          </p:nvSpPr>
          <p:spPr>
            <a:xfrm>
              <a:off x="7370684" y="3915553"/>
              <a:ext cx="67861" cy="88981"/>
            </a:xfrm>
            <a:custGeom>
              <a:rect b="b" l="l" r="r" t="t"/>
              <a:pathLst>
                <a:path extrusionOk="0" h="969" w="739">
                  <a:moveTo>
                    <a:pt x="90" y="0"/>
                  </a:moveTo>
                  <a:cubicBezTo>
                    <a:pt x="70" y="0"/>
                    <a:pt x="40" y="0"/>
                    <a:pt x="30" y="10"/>
                  </a:cubicBezTo>
                  <a:lnTo>
                    <a:pt x="0" y="10"/>
                  </a:lnTo>
                  <a:lnTo>
                    <a:pt x="0" y="20"/>
                  </a:lnTo>
                  <a:cubicBezTo>
                    <a:pt x="10" y="30"/>
                    <a:pt x="10" y="50"/>
                    <a:pt x="10" y="60"/>
                  </a:cubicBezTo>
                  <a:cubicBezTo>
                    <a:pt x="20" y="80"/>
                    <a:pt x="20" y="100"/>
                    <a:pt x="30" y="130"/>
                  </a:cubicBezTo>
                  <a:cubicBezTo>
                    <a:pt x="30" y="150"/>
                    <a:pt x="40" y="180"/>
                    <a:pt x="40" y="210"/>
                  </a:cubicBezTo>
                  <a:cubicBezTo>
                    <a:pt x="60" y="269"/>
                    <a:pt x="70" y="340"/>
                    <a:pt x="90" y="420"/>
                  </a:cubicBezTo>
                  <a:cubicBezTo>
                    <a:pt x="110" y="489"/>
                    <a:pt x="130" y="569"/>
                    <a:pt x="160" y="639"/>
                  </a:cubicBezTo>
                  <a:cubicBezTo>
                    <a:pt x="190" y="719"/>
                    <a:pt x="229" y="789"/>
                    <a:pt x="269" y="839"/>
                  </a:cubicBezTo>
                  <a:cubicBezTo>
                    <a:pt x="320" y="888"/>
                    <a:pt x="389" y="928"/>
                    <a:pt x="449" y="948"/>
                  </a:cubicBezTo>
                  <a:cubicBezTo>
                    <a:pt x="489" y="959"/>
                    <a:pt x="519" y="968"/>
                    <a:pt x="549" y="968"/>
                  </a:cubicBezTo>
                  <a:lnTo>
                    <a:pt x="739" y="968"/>
                  </a:lnTo>
                  <a:lnTo>
                    <a:pt x="739" y="948"/>
                  </a:lnTo>
                  <a:cubicBezTo>
                    <a:pt x="729" y="939"/>
                    <a:pt x="729" y="928"/>
                    <a:pt x="729" y="908"/>
                  </a:cubicBezTo>
                  <a:cubicBezTo>
                    <a:pt x="719" y="888"/>
                    <a:pt x="719" y="868"/>
                    <a:pt x="709" y="848"/>
                  </a:cubicBezTo>
                  <a:cubicBezTo>
                    <a:pt x="699" y="819"/>
                    <a:pt x="689" y="799"/>
                    <a:pt x="689" y="769"/>
                  </a:cubicBezTo>
                  <a:cubicBezTo>
                    <a:pt x="669" y="709"/>
                    <a:pt x="649" y="629"/>
                    <a:pt x="629" y="559"/>
                  </a:cubicBezTo>
                  <a:cubicBezTo>
                    <a:pt x="609" y="480"/>
                    <a:pt x="589" y="409"/>
                    <a:pt x="559" y="329"/>
                  </a:cubicBezTo>
                  <a:cubicBezTo>
                    <a:pt x="529" y="260"/>
                    <a:pt x="499" y="190"/>
                    <a:pt x="449" y="140"/>
                  </a:cubicBezTo>
                  <a:cubicBezTo>
                    <a:pt x="400" y="90"/>
                    <a:pt x="340" y="50"/>
                    <a:pt x="280" y="30"/>
                  </a:cubicBezTo>
                  <a:cubicBezTo>
                    <a:pt x="249" y="20"/>
                    <a:pt x="210" y="10"/>
                    <a:pt x="180" y="10"/>
                  </a:cubicBezTo>
                  <a:cubicBezTo>
                    <a:pt x="150" y="10"/>
                    <a:pt x="120" y="0"/>
                    <a:pt x="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4"/>
            <p:cNvSpPr/>
            <p:nvPr/>
          </p:nvSpPr>
          <p:spPr>
            <a:xfrm>
              <a:off x="7365174" y="3910044"/>
              <a:ext cx="78880" cy="100000"/>
            </a:xfrm>
            <a:custGeom>
              <a:rect b="b" l="l" r="r" t="t"/>
              <a:pathLst>
                <a:path extrusionOk="0" h="1089" w="859">
                  <a:moveTo>
                    <a:pt x="150" y="120"/>
                  </a:moveTo>
                  <a:cubicBezTo>
                    <a:pt x="170" y="120"/>
                    <a:pt x="200" y="130"/>
                    <a:pt x="240" y="130"/>
                  </a:cubicBezTo>
                  <a:cubicBezTo>
                    <a:pt x="270" y="130"/>
                    <a:pt x="289" y="140"/>
                    <a:pt x="320" y="150"/>
                  </a:cubicBezTo>
                  <a:cubicBezTo>
                    <a:pt x="380" y="170"/>
                    <a:pt x="429" y="200"/>
                    <a:pt x="469" y="240"/>
                  </a:cubicBezTo>
                  <a:cubicBezTo>
                    <a:pt x="500" y="280"/>
                    <a:pt x="539" y="340"/>
                    <a:pt x="569" y="409"/>
                  </a:cubicBezTo>
                  <a:cubicBezTo>
                    <a:pt x="599" y="489"/>
                    <a:pt x="619" y="569"/>
                    <a:pt x="629" y="629"/>
                  </a:cubicBezTo>
                  <a:lnTo>
                    <a:pt x="719" y="968"/>
                  </a:lnTo>
                  <a:lnTo>
                    <a:pt x="619" y="968"/>
                  </a:lnTo>
                  <a:cubicBezTo>
                    <a:pt x="589" y="968"/>
                    <a:pt x="559" y="959"/>
                    <a:pt x="529" y="948"/>
                  </a:cubicBezTo>
                  <a:cubicBezTo>
                    <a:pt x="469" y="928"/>
                    <a:pt x="420" y="899"/>
                    <a:pt x="380" y="859"/>
                  </a:cubicBezTo>
                  <a:cubicBezTo>
                    <a:pt x="340" y="819"/>
                    <a:pt x="300" y="759"/>
                    <a:pt x="280" y="679"/>
                  </a:cubicBezTo>
                  <a:cubicBezTo>
                    <a:pt x="250" y="619"/>
                    <a:pt x="230" y="549"/>
                    <a:pt x="210" y="460"/>
                  </a:cubicBezTo>
                  <a:lnTo>
                    <a:pt x="130" y="120"/>
                  </a:lnTo>
                  <a:close/>
                  <a:moveTo>
                    <a:pt x="100" y="0"/>
                  </a:moveTo>
                  <a:lnTo>
                    <a:pt x="30" y="10"/>
                  </a:lnTo>
                  <a:lnTo>
                    <a:pt x="0" y="50"/>
                  </a:lnTo>
                  <a:lnTo>
                    <a:pt x="10" y="110"/>
                  </a:lnTo>
                  <a:lnTo>
                    <a:pt x="10" y="140"/>
                  </a:lnTo>
                  <a:lnTo>
                    <a:pt x="90" y="489"/>
                  </a:lnTo>
                  <a:cubicBezTo>
                    <a:pt x="120" y="589"/>
                    <a:pt x="140" y="659"/>
                    <a:pt x="160" y="729"/>
                  </a:cubicBezTo>
                  <a:cubicBezTo>
                    <a:pt x="200" y="819"/>
                    <a:pt x="240" y="889"/>
                    <a:pt x="289" y="939"/>
                  </a:cubicBezTo>
                  <a:cubicBezTo>
                    <a:pt x="340" y="999"/>
                    <a:pt x="420" y="1039"/>
                    <a:pt x="500" y="1068"/>
                  </a:cubicBezTo>
                  <a:cubicBezTo>
                    <a:pt x="529" y="1079"/>
                    <a:pt x="569" y="1079"/>
                    <a:pt x="609" y="1088"/>
                  </a:cubicBezTo>
                  <a:lnTo>
                    <a:pt x="779" y="1088"/>
                  </a:lnTo>
                  <a:cubicBezTo>
                    <a:pt x="819" y="1079"/>
                    <a:pt x="819" y="1079"/>
                    <a:pt x="829" y="1079"/>
                  </a:cubicBezTo>
                  <a:lnTo>
                    <a:pt x="859" y="1059"/>
                  </a:lnTo>
                  <a:lnTo>
                    <a:pt x="859" y="1019"/>
                  </a:lnTo>
                  <a:cubicBezTo>
                    <a:pt x="859" y="1019"/>
                    <a:pt x="859" y="1008"/>
                    <a:pt x="849" y="999"/>
                  </a:cubicBezTo>
                  <a:lnTo>
                    <a:pt x="849" y="979"/>
                  </a:lnTo>
                  <a:cubicBezTo>
                    <a:pt x="849" y="968"/>
                    <a:pt x="849" y="959"/>
                    <a:pt x="839" y="948"/>
                  </a:cubicBezTo>
                  <a:lnTo>
                    <a:pt x="749" y="599"/>
                  </a:lnTo>
                  <a:cubicBezTo>
                    <a:pt x="729" y="540"/>
                    <a:pt x="709" y="449"/>
                    <a:pt x="679" y="369"/>
                  </a:cubicBezTo>
                  <a:cubicBezTo>
                    <a:pt x="639" y="280"/>
                    <a:pt x="599" y="210"/>
                    <a:pt x="559" y="160"/>
                  </a:cubicBezTo>
                  <a:cubicBezTo>
                    <a:pt x="500" y="100"/>
                    <a:pt x="429" y="60"/>
                    <a:pt x="360" y="30"/>
                  </a:cubicBezTo>
                  <a:cubicBezTo>
                    <a:pt x="320" y="20"/>
                    <a:pt x="289" y="10"/>
                    <a:pt x="250" y="10"/>
                  </a:cubicBezTo>
                  <a:cubicBezTo>
                    <a:pt x="210" y="10"/>
                    <a:pt x="180" y="0"/>
                    <a:pt x="1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4"/>
            <p:cNvSpPr/>
            <p:nvPr/>
          </p:nvSpPr>
          <p:spPr>
            <a:xfrm>
              <a:off x="7416505" y="3933460"/>
              <a:ext cx="69789" cy="87512"/>
            </a:xfrm>
            <a:custGeom>
              <a:rect b="b" l="l" r="r" t="t"/>
              <a:pathLst>
                <a:path extrusionOk="0" h="953" w="760">
                  <a:moveTo>
                    <a:pt x="120" y="0"/>
                  </a:moveTo>
                  <a:cubicBezTo>
                    <a:pt x="110" y="0"/>
                    <a:pt x="100" y="2"/>
                    <a:pt x="90" y="5"/>
                  </a:cubicBezTo>
                  <a:lnTo>
                    <a:pt x="0" y="5"/>
                  </a:lnTo>
                  <a:lnTo>
                    <a:pt x="0" y="15"/>
                  </a:lnTo>
                  <a:lnTo>
                    <a:pt x="0" y="25"/>
                  </a:lnTo>
                  <a:cubicBezTo>
                    <a:pt x="0" y="35"/>
                    <a:pt x="0" y="45"/>
                    <a:pt x="10" y="65"/>
                  </a:cubicBezTo>
                  <a:cubicBezTo>
                    <a:pt x="10" y="85"/>
                    <a:pt x="20" y="105"/>
                    <a:pt x="20" y="125"/>
                  </a:cubicBezTo>
                  <a:cubicBezTo>
                    <a:pt x="30" y="154"/>
                    <a:pt x="40" y="174"/>
                    <a:pt x="50" y="205"/>
                  </a:cubicBezTo>
                  <a:cubicBezTo>
                    <a:pt x="60" y="265"/>
                    <a:pt x="80" y="334"/>
                    <a:pt x="100" y="414"/>
                  </a:cubicBezTo>
                  <a:cubicBezTo>
                    <a:pt x="120" y="484"/>
                    <a:pt x="140" y="564"/>
                    <a:pt x="170" y="634"/>
                  </a:cubicBezTo>
                  <a:cubicBezTo>
                    <a:pt x="200" y="713"/>
                    <a:pt x="240" y="773"/>
                    <a:pt x="290" y="833"/>
                  </a:cubicBezTo>
                  <a:cubicBezTo>
                    <a:pt x="340" y="883"/>
                    <a:pt x="400" y="913"/>
                    <a:pt x="469" y="933"/>
                  </a:cubicBezTo>
                  <a:cubicBezTo>
                    <a:pt x="500" y="943"/>
                    <a:pt x="539" y="953"/>
                    <a:pt x="569" y="953"/>
                  </a:cubicBezTo>
                  <a:lnTo>
                    <a:pt x="729" y="953"/>
                  </a:lnTo>
                  <a:cubicBezTo>
                    <a:pt x="749" y="943"/>
                    <a:pt x="759" y="943"/>
                    <a:pt x="759" y="943"/>
                  </a:cubicBezTo>
                  <a:lnTo>
                    <a:pt x="749" y="933"/>
                  </a:lnTo>
                  <a:cubicBezTo>
                    <a:pt x="749" y="923"/>
                    <a:pt x="749" y="903"/>
                    <a:pt x="739" y="893"/>
                  </a:cubicBezTo>
                  <a:cubicBezTo>
                    <a:pt x="739" y="873"/>
                    <a:pt x="729" y="853"/>
                    <a:pt x="719" y="824"/>
                  </a:cubicBezTo>
                  <a:cubicBezTo>
                    <a:pt x="719" y="804"/>
                    <a:pt x="709" y="773"/>
                    <a:pt x="699" y="744"/>
                  </a:cubicBezTo>
                  <a:cubicBezTo>
                    <a:pt x="679" y="684"/>
                    <a:pt x="659" y="614"/>
                    <a:pt x="639" y="544"/>
                  </a:cubicBezTo>
                  <a:cubicBezTo>
                    <a:pt x="619" y="464"/>
                    <a:pt x="599" y="394"/>
                    <a:pt x="569" y="314"/>
                  </a:cubicBezTo>
                  <a:cubicBezTo>
                    <a:pt x="529" y="245"/>
                    <a:pt x="500" y="174"/>
                    <a:pt x="449" y="125"/>
                  </a:cubicBezTo>
                  <a:cubicBezTo>
                    <a:pt x="400" y="74"/>
                    <a:pt x="340" y="45"/>
                    <a:pt x="280" y="25"/>
                  </a:cubicBezTo>
                  <a:cubicBezTo>
                    <a:pt x="240" y="15"/>
                    <a:pt x="210" y="5"/>
                    <a:pt x="180" y="5"/>
                  </a:cubicBezTo>
                  <a:cubicBezTo>
                    <a:pt x="160" y="5"/>
                    <a:pt x="140" y="0"/>
                    <a:pt x="1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4"/>
            <p:cNvSpPr/>
            <p:nvPr/>
          </p:nvSpPr>
          <p:spPr>
            <a:xfrm>
              <a:off x="7410996" y="3927399"/>
              <a:ext cx="80716" cy="99082"/>
            </a:xfrm>
            <a:custGeom>
              <a:rect b="b" l="l" r="r" t="t"/>
              <a:pathLst>
                <a:path extrusionOk="0" h="1079" w="879">
                  <a:moveTo>
                    <a:pt x="170" y="121"/>
                  </a:moveTo>
                  <a:cubicBezTo>
                    <a:pt x="190" y="121"/>
                    <a:pt x="210" y="131"/>
                    <a:pt x="230" y="131"/>
                  </a:cubicBezTo>
                  <a:cubicBezTo>
                    <a:pt x="260" y="131"/>
                    <a:pt x="290" y="140"/>
                    <a:pt x="320" y="151"/>
                  </a:cubicBezTo>
                  <a:cubicBezTo>
                    <a:pt x="380" y="160"/>
                    <a:pt x="429" y="191"/>
                    <a:pt x="469" y="240"/>
                  </a:cubicBezTo>
                  <a:cubicBezTo>
                    <a:pt x="500" y="271"/>
                    <a:pt x="540" y="331"/>
                    <a:pt x="569" y="410"/>
                  </a:cubicBezTo>
                  <a:cubicBezTo>
                    <a:pt x="599" y="480"/>
                    <a:pt x="629" y="560"/>
                    <a:pt x="639" y="620"/>
                  </a:cubicBezTo>
                  <a:lnTo>
                    <a:pt x="739" y="959"/>
                  </a:lnTo>
                  <a:lnTo>
                    <a:pt x="639" y="959"/>
                  </a:lnTo>
                  <a:cubicBezTo>
                    <a:pt x="609" y="959"/>
                    <a:pt x="580" y="949"/>
                    <a:pt x="549" y="939"/>
                  </a:cubicBezTo>
                  <a:cubicBezTo>
                    <a:pt x="489" y="930"/>
                    <a:pt x="429" y="899"/>
                    <a:pt x="389" y="850"/>
                  </a:cubicBezTo>
                  <a:cubicBezTo>
                    <a:pt x="350" y="810"/>
                    <a:pt x="320" y="759"/>
                    <a:pt x="290" y="680"/>
                  </a:cubicBezTo>
                  <a:cubicBezTo>
                    <a:pt x="260" y="620"/>
                    <a:pt x="240" y="550"/>
                    <a:pt x="210" y="460"/>
                  </a:cubicBezTo>
                  <a:lnTo>
                    <a:pt x="130" y="131"/>
                  </a:lnTo>
                  <a:lnTo>
                    <a:pt x="150" y="131"/>
                  </a:lnTo>
                  <a:lnTo>
                    <a:pt x="170" y="121"/>
                  </a:lnTo>
                  <a:close/>
                  <a:moveTo>
                    <a:pt x="170" y="1"/>
                  </a:moveTo>
                  <a:lnTo>
                    <a:pt x="150" y="11"/>
                  </a:lnTo>
                  <a:lnTo>
                    <a:pt x="90" y="11"/>
                  </a:lnTo>
                  <a:lnTo>
                    <a:pt x="20" y="21"/>
                  </a:lnTo>
                  <a:lnTo>
                    <a:pt x="1" y="71"/>
                  </a:lnTo>
                  <a:lnTo>
                    <a:pt x="1" y="111"/>
                  </a:lnTo>
                  <a:cubicBezTo>
                    <a:pt x="10" y="121"/>
                    <a:pt x="10" y="131"/>
                    <a:pt x="10" y="140"/>
                  </a:cubicBezTo>
                  <a:lnTo>
                    <a:pt x="100" y="490"/>
                  </a:lnTo>
                  <a:cubicBezTo>
                    <a:pt x="120" y="590"/>
                    <a:pt x="150" y="660"/>
                    <a:pt x="170" y="730"/>
                  </a:cubicBezTo>
                  <a:cubicBezTo>
                    <a:pt x="210" y="819"/>
                    <a:pt x="260" y="890"/>
                    <a:pt x="310" y="939"/>
                  </a:cubicBezTo>
                  <a:cubicBezTo>
                    <a:pt x="360" y="989"/>
                    <a:pt x="429" y="1039"/>
                    <a:pt x="520" y="1059"/>
                  </a:cubicBezTo>
                  <a:cubicBezTo>
                    <a:pt x="549" y="1069"/>
                    <a:pt x="589" y="1079"/>
                    <a:pt x="629" y="1079"/>
                  </a:cubicBezTo>
                  <a:lnTo>
                    <a:pt x="789" y="1079"/>
                  </a:lnTo>
                  <a:lnTo>
                    <a:pt x="849" y="1069"/>
                  </a:lnTo>
                  <a:lnTo>
                    <a:pt x="879" y="1029"/>
                  </a:lnTo>
                  <a:lnTo>
                    <a:pt x="879" y="999"/>
                  </a:lnTo>
                  <a:cubicBezTo>
                    <a:pt x="879" y="999"/>
                    <a:pt x="879" y="989"/>
                    <a:pt x="869" y="979"/>
                  </a:cubicBezTo>
                  <a:lnTo>
                    <a:pt x="869" y="969"/>
                  </a:lnTo>
                  <a:cubicBezTo>
                    <a:pt x="869" y="959"/>
                    <a:pt x="859" y="949"/>
                    <a:pt x="859" y="939"/>
                  </a:cubicBezTo>
                  <a:lnTo>
                    <a:pt x="759" y="590"/>
                  </a:lnTo>
                  <a:cubicBezTo>
                    <a:pt x="739" y="530"/>
                    <a:pt x="709" y="440"/>
                    <a:pt x="679" y="360"/>
                  </a:cubicBezTo>
                  <a:cubicBezTo>
                    <a:pt x="639" y="271"/>
                    <a:pt x="599" y="200"/>
                    <a:pt x="549" y="151"/>
                  </a:cubicBezTo>
                  <a:cubicBezTo>
                    <a:pt x="500" y="101"/>
                    <a:pt x="429" y="51"/>
                    <a:pt x="350" y="31"/>
                  </a:cubicBezTo>
                  <a:cubicBezTo>
                    <a:pt x="320" y="21"/>
                    <a:pt x="280" y="11"/>
                    <a:pt x="240" y="11"/>
                  </a:cubicBezTo>
                  <a:cubicBezTo>
                    <a:pt x="220" y="11"/>
                    <a:pt x="190" y="1"/>
                    <a:pt x="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4"/>
            <p:cNvSpPr/>
            <p:nvPr/>
          </p:nvSpPr>
          <p:spPr>
            <a:xfrm>
              <a:off x="7416505" y="3933460"/>
              <a:ext cx="69789" cy="87512"/>
            </a:xfrm>
            <a:custGeom>
              <a:rect b="b" l="l" r="r" t="t"/>
              <a:pathLst>
                <a:path extrusionOk="0" h="953" w="760">
                  <a:moveTo>
                    <a:pt x="120" y="0"/>
                  </a:moveTo>
                  <a:cubicBezTo>
                    <a:pt x="110" y="0"/>
                    <a:pt x="100" y="2"/>
                    <a:pt x="90" y="5"/>
                  </a:cubicBezTo>
                  <a:lnTo>
                    <a:pt x="0" y="5"/>
                  </a:lnTo>
                  <a:lnTo>
                    <a:pt x="0" y="15"/>
                  </a:lnTo>
                  <a:lnTo>
                    <a:pt x="0" y="25"/>
                  </a:lnTo>
                  <a:cubicBezTo>
                    <a:pt x="0" y="35"/>
                    <a:pt x="0" y="45"/>
                    <a:pt x="10" y="65"/>
                  </a:cubicBezTo>
                  <a:cubicBezTo>
                    <a:pt x="10" y="85"/>
                    <a:pt x="20" y="105"/>
                    <a:pt x="20" y="125"/>
                  </a:cubicBezTo>
                  <a:cubicBezTo>
                    <a:pt x="30" y="154"/>
                    <a:pt x="40" y="174"/>
                    <a:pt x="50" y="205"/>
                  </a:cubicBezTo>
                  <a:cubicBezTo>
                    <a:pt x="60" y="265"/>
                    <a:pt x="80" y="334"/>
                    <a:pt x="100" y="414"/>
                  </a:cubicBezTo>
                  <a:cubicBezTo>
                    <a:pt x="120" y="484"/>
                    <a:pt x="140" y="564"/>
                    <a:pt x="170" y="634"/>
                  </a:cubicBezTo>
                  <a:cubicBezTo>
                    <a:pt x="200" y="713"/>
                    <a:pt x="240" y="773"/>
                    <a:pt x="290" y="833"/>
                  </a:cubicBezTo>
                  <a:cubicBezTo>
                    <a:pt x="340" y="883"/>
                    <a:pt x="400" y="913"/>
                    <a:pt x="469" y="933"/>
                  </a:cubicBezTo>
                  <a:cubicBezTo>
                    <a:pt x="500" y="943"/>
                    <a:pt x="539" y="953"/>
                    <a:pt x="569" y="953"/>
                  </a:cubicBezTo>
                  <a:lnTo>
                    <a:pt x="729" y="953"/>
                  </a:lnTo>
                  <a:cubicBezTo>
                    <a:pt x="749" y="943"/>
                    <a:pt x="759" y="943"/>
                    <a:pt x="759" y="943"/>
                  </a:cubicBezTo>
                  <a:lnTo>
                    <a:pt x="749" y="933"/>
                  </a:lnTo>
                  <a:cubicBezTo>
                    <a:pt x="749" y="923"/>
                    <a:pt x="749" y="903"/>
                    <a:pt x="739" y="893"/>
                  </a:cubicBezTo>
                  <a:cubicBezTo>
                    <a:pt x="739" y="873"/>
                    <a:pt x="729" y="853"/>
                    <a:pt x="719" y="824"/>
                  </a:cubicBezTo>
                  <a:cubicBezTo>
                    <a:pt x="719" y="804"/>
                    <a:pt x="709" y="773"/>
                    <a:pt x="699" y="744"/>
                  </a:cubicBezTo>
                  <a:cubicBezTo>
                    <a:pt x="679" y="684"/>
                    <a:pt x="659" y="614"/>
                    <a:pt x="639" y="544"/>
                  </a:cubicBezTo>
                  <a:cubicBezTo>
                    <a:pt x="619" y="464"/>
                    <a:pt x="599" y="394"/>
                    <a:pt x="569" y="314"/>
                  </a:cubicBezTo>
                  <a:cubicBezTo>
                    <a:pt x="529" y="245"/>
                    <a:pt x="500" y="174"/>
                    <a:pt x="449" y="125"/>
                  </a:cubicBezTo>
                  <a:cubicBezTo>
                    <a:pt x="400" y="74"/>
                    <a:pt x="340" y="45"/>
                    <a:pt x="280" y="25"/>
                  </a:cubicBezTo>
                  <a:cubicBezTo>
                    <a:pt x="240" y="15"/>
                    <a:pt x="210" y="5"/>
                    <a:pt x="180" y="5"/>
                  </a:cubicBezTo>
                  <a:cubicBezTo>
                    <a:pt x="160" y="5"/>
                    <a:pt x="140" y="0"/>
                    <a:pt x="1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4"/>
            <p:cNvSpPr/>
            <p:nvPr/>
          </p:nvSpPr>
          <p:spPr>
            <a:xfrm>
              <a:off x="7410996" y="3927399"/>
              <a:ext cx="80716" cy="99082"/>
            </a:xfrm>
            <a:custGeom>
              <a:rect b="b" l="l" r="r" t="t"/>
              <a:pathLst>
                <a:path extrusionOk="0" h="1079" w="879">
                  <a:moveTo>
                    <a:pt x="170" y="121"/>
                  </a:moveTo>
                  <a:cubicBezTo>
                    <a:pt x="190" y="121"/>
                    <a:pt x="210" y="131"/>
                    <a:pt x="230" y="131"/>
                  </a:cubicBezTo>
                  <a:cubicBezTo>
                    <a:pt x="260" y="131"/>
                    <a:pt x="290" y="140"/>
                    <a:pt x="320" y="151"/>
                  </a:cubicBezTo>
                  <a:cubicBezTo>
                    <a:pt x="380" y="160"/>
                    <a:pt x="429" y="191"/>
                    <a:pt x="469" y="240"/>
                  </a:cubicBezTo>
                  <a:cubicBezTo>
                    <a:pt x="500" y="271"/>
                    <a:pt x="540" y="331"/>
                    <a:pt x="569" y="410"/>
                  </a:cubicBezTo>
                  <a:cubicBezTo>
                    <a:pt x="599" y="480"/>
                    <a:pt x="629" y="560"/>
                    <a:pt x="639" y="620"/>
                  </a:cubicBezTo>
                  <a:lnTo>
                    <a:pt x="739" y="959"/>
                  </a:lnTo>
                  <a:lnTo>
                    <a:pt x="639" y="959"/>
                  </a:lnTo>
                  <a:cubicBezTo>
                    <a:pt x="609" y="959"/>
                    <a:pt x="580" y="949"/>
                    <a:pt x="549" y="939"/>
                  </a:cubicBezTo>
                  <a:cubicBezTo>
                    <a:pt x="489" y="930"/>
                    <a:pt x="429" y="899"/>
                    <a:pt x="389" y="850"/>
                  </a:cubicBezTo>
                  <a:cubicBezTo>
                    <a:pt x="350" y="810"/>
                    <a:pt x="320" y="759"/>
                    <a:pt x="290" y="680"/>
                  </a:cubicBezTo>
                  <a:cubicBezTo>
                    <a:pt x="260" y="620"/>
                    <a:pt x="240" y="550"/>
                    <a:pt x="210" y="460"/>
                  </a:cubicBezTo>
                  <a:lnTo>
                    <a:pt x="130" y="131"/>
                  </a:lnTo>
                  <a:lnTo>
                    <a:pt x="150" y="131"/>
                  </a:lnTo>
                  <a:lnTo>
                    <a:pt x="170" y="121"/>
                  </a:lnTo>
                  <a:close/>
                  <a:moveTo>
                    <a:pt x="170" y="1"/>
                  </a:moveTo>
                  <a:lnTo>
                    <a:pt x="150" y="11"/>
                  </a:lnTo>
                  <a:lnTo>
                    <a:pt x="90" y="11"/>
                  </a:lnTo>
                  <a:lnTo>
                    <a:pt x="20" y="21"/>
                  </a:lnTo>
                  <a:lnTo>
                    <a:pt x="1" y="71"/>
                  </a:lnTo>
                  <a:lnTo>
                    <a:pt x="1" y="111"/>
                  </a:lnTo>
                  <a:cubicBezTo>
                    <a:pt x="10" y="121"/>
                    <a:pt x="10" y="131"/>
                    <a:pt x="10" y="140"/>
                  </a:cubicBezTo>
                  <a:lnTo>
                    <a:pt x="100" y="490"/>
                  </a:lnTo>
                  <a:cubicBezTo>
                    <a:pt x="120" y="590"/>
                    <a:pt x="150" y="660"/>
                    <a:pt x="170" y="730"/>
                  </a:cubicBezTo>
                  <a:cubicBezTo>
                    <a:pt x="210" y="819"/>
                    <a:pt x="260" y="890"/>
                    <a:pt x="310" y="939"/>
                  </a:cubicBezTo>
                  <a:cubicBezTo>
                    <a:pt x="360" y="989"/>
                    <a:pt x="429" y="1039"/>
                    <a:pt x="520" y="1059"/>
                  </a:cubicBezTo>
                  <a:cubicBezTo>
                    <a:pt x="549" y="1069"/>
                    <a:pt x="589" y="1079"/>
                    <a:pt x="629" y="1079"/>
                  </a:cubicBezTo>
                  <a:lnTo>
                    <a:pt x="789" y="1079"/>
                  </a:lnTo>
                  <a:lnTo>
                    <a:pt x="849" y="1069"/>
                  </a:lnTo>
                  <a:lnTo>
                    <a:pt x="879" y="1029"/>
                  </a:lnTo>
                  <a:lnTo>
                    <a:pt x="879" y="999"/>
                  </a:lnTo>
                  <a:cubicBezTo>
                    <a:pt x="879" y="999"/>
                    <a:pt x="879" y="989"/>
                    <a:pt x="869" y="979"/>
                  </a:cubicBezTo>
                  <a:lnTo>
                    <a:pt x="869" y="969"/>
                  </a:lnTo>
                  <a:cubicBezTo>
                    <a:pt x="869" y="959"/>
                    <a:pt x="859" y="949"/>
                    <a:pt x="859" y="939"/>
                  </a:cubicBezTo>
                  <a:lnTo>
                    <a:pt x="759" y="590"/>
                  </a:lnTo>
                  <a:cubicBezTo>
                    <a:pt x="739" y="530"/>
                    <a:pt x="709" y="440"/>
                    <a:pt x="679" y="360"/>
                  </a:cubicBezTo>
                  <a:cubicBezTo>
                    <a:pt x="639" y="271"/>
                    <a:pt x="599" y="200"/>
                    <a:pt x="549" y="151"/>
                  </a:cubicBezTo>
                  <a:cubicBezTo>
                    <a:pt x="500" y="101"/>
                    <a:pt x="429" y="51"/>
                    <a:pt x="350" y="31"/>
                  </a:cubicBezTo>
                  <a:cubicBezTo>
                    <a:pt x="320" y="21"/>
                    <a:pt x="280" y="11"/>
                    <a:pt x="240" y="11"/>
                  </a:cubicBezTo>
                  <a:cubicBezTo>
                    <a:pt x="220" y="11"/>
                    <a:pt x="190" y="1"/>
                    <a:pt x="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4"/>
            <p:cNvSpPr/>
            <p:nvPr/>
          </p:nvSpPr>
          <p:spPr>
            <a:xfrm>
              <a:off x="7462327" y="3949437"/>
              <a:ext cx="71625" cy="87236"/>
            </a:xfrm>
            <a:custGeom>
              <a:rect b="b" l="l" r="r" t="t"/>
              <a:pathLst>
                <a:path extrusionOk="0" h="950" w="780">
                  <a:moveTo>
                    <a:pt x="90" y="0"/>
                  </a:moveTo>
                  <a:cubicBezTo>
                    <a:pt x="60" y="11"/>
                    <a:pt x="40" y="11"/>
                    <a:pt x="21" y="11"/>
                  </a:cubicBezTo>
                  <a:lnTo>
                    <a:pt x="1" y="11"/>
                  </a:lnTo>
                  <a:lnTo>
                    <a:pt x="1" y="20"/>
                  </a:lnTo>
                  <a:lnTo>
                    <a:pt x="1" y="31"/>
                  </a:lnTo>
                  <a:cubicBezTo>
                    <a:pt x="1" y="40"/>
                    <a:pt x="1" y="51"/>
                    <a:pt x="10" y="71"/>
                  </a:cubicBezTo>
                  <a:cubicBezTo>
                    <a:pt x="10" y="91"/>
                    <a:pt x="21" y="111"/>
                    <a:pt x="30" y="130"/>
                  </a:cubicBezTo>
                  <a:cubicBezTo>
                    <a:pt x="30" y="160"/>
                    <a:pt x="40" y="180"/>
                    <a:pt x="50" y="210"/>
                  </a:cubicBezTo>
                  <a:cubicBezTo>
                    <a:pt x="70" y="270"/>
                    <a:pt x="90" y="340"/>
                    <a:pt x="110" y="420"/>
                  </a:cubicBezTo>
                  <a:cubicBezTo>
                    <a:pt x="130" y="490"/>
                    <a:pt x="150" y="570"/>
                    <a:pt x="180" y="639"/>
                  </a:cubicBezTo>
                  <a:cubicBezTo>
                    <a:pt x="220" y="709"/>
                    <a:pt x="260" y="779"/>
                    <a:pt x="310" y="829"/>
                  </a:cubicBezTo>
                  <a:cubicBezTo>
                    <a:pt x="360" y="879"/>
                    <a:pt x="429" y="909"/>
                    <a:pt x="489" y="929"/>
                  </a:cubicBezTo>
                  <a:cubicBezTo>
                    <a:pt x="529" y="939"/>
                    <a:pt x="560" y="939"/>
                    <a:pt x="589" y="949"/>
                  </a:cubicBezTo>
                  <a:lnTo>
                    <a:pt x="689" y="949"/>
                  </a:lnTo>
                  <a:cubicBezTo>
                    <a:pt x="709" y="949"/>
                    <a:pt x="739" y="939"/>
                    <a:pt x="749" y="939"/>
                  </a:cubicBezTo>
                  <a:lnTo>
                    <a:pt x="779" y="939"/>
                  </a:lnTo>
                  <a:lnTo>
                    <a:pt x="779" y="919"/>
                  </a:lnTo>
                  <a:cubicBezTo>
                    <a:pt x="769" y="909"/>
                    <a:pt x="769" y="899"/>
                    <a:pt x="759" y="879"/>
                  </a:cubicBezTo>
                  <a:cubicBezTo>
                    <a:pt x="759" y="859"/>
                    <a:pt x="749" y="839"/>
                    <a:pt x="739" y="819"/>
                  </a:cubicBezTo>
                  <a:cubicBezTo>
                    <a:pt x="739" y="789"/>
                    <a:pt x="729" y="769"/>
                    <a:pt x="719" y="739"/>
                  </a:cubicBezTo>
                  <a:cubicBezTo>
                    <a:pt x="699" y="679"/>
                    <a:pt x="679" y="610"/>
                    <a:pt x="649" y="530"/>
                  </a:cubicBezTo>
                  <a:cubicBezTo>
                    <a:pt x="629" y="460"/>
                    <a:pt x="600" y="380"/>
                    <a:pt x="569" y="310"/>
                  </a:cubicBezTo>
                  <a:cubicBezTo>
                    <a:pt x="540" y="240"/>
                    <a:pt x="500" y="180"/>
                    <a:pt x="449" y="130"/>
                  </a:cubicBezTo>
                  <a:cubicBezTo>
                    <a:pt x="400" y="71"/>
                    <a:pt x="340" y="40"/>
                    <a:pt x="280" y="20"/>
                  </a:cubicBezTo>
                  <a:cubicBezTo>
                    <a:pt x="240" y="11"/>
                    <a:pt x="210" y="11"/>
                    <a:pt x="180" y="11"/>
                  </a:cubicBezTo>
                  <a:cubicBezTo>
                    <a:pt x="150" y="0"/>
                    <a:pt x="120" y="0"/>
                    <a:pt x="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4"/>
            <p:cNvSpPr/>
            <p:nvPr/>
          </p:nvSpPr>
          <p:spPr>
            <a:xfrm>
              <a:off x="7455899" y="3943928"/>
              <a:ext cx="83563" cy="98164"/>
            </a:xfrm>
            <a:custGeom>
              <a:rect b="b" l="l" r="r" t="t"/>
              <a:pathLst>
                <a:path extrusionOk="0" h="1069" w="910">
                  <a:moveTo>
                    <a:pt x="160" y="120"/>
                  </a:moveTo>
                  <a:cubicBezTo>
                    <a:pt x="190" y="120"/>
                    <a:pt x="210" y="120"/>
                    <a:pt x="240" y="131"/>
                  </a:cubicBezTo>
                  <a:cubicBezTo>
                    <a:pt x="270" y="131"/>
                    <a:pt x="300" y="131"/>
                    <a:pt x="330" y="140"/>
                  </a:cubicBezTo>
                  <a:cubicBezTo>
                    <a:pt x="390" y="160"/>
                    <a:pt x="440" y="190"/>
                    <a:pt x="479" y="230"/>
                  </a:cubicBezTo>
                  <a:cubicBezTo>
                    <a:pt x="519" y="270"/>
                    <a:pt x="559" y="320"/>
                    <a:pt x="590" y="400"/>
                  </a:cubicBezTo>
                  <a:cubicBezTo>
                    <a:pt x="619" y="470"/>
                    <a:pt x="650" y="550"/>
                    <a:pt x="670" y="610"/>
                  </a:cubicBezTo>
                  <a:lnTo>
                    <a:pt x="769" y="949"/>
                  </a:lnTo>
                  <a:lnTo>
                    <a:pt x="670" y="949"/>
                  </a:lnTo>
                  <a:cubicBezTo>
                    <a:pt x="639" y="949"/>
                    <a:pt x="610" y="939"/>
                    <a:pt x="579" y="929"/>
                  </a:cubicBezTo>
                  <a:cubicBezTo>
                    <a:pt x="519" y="919"/>
                    <a:pt x="459" y="889"/>
                    <a:pt x="420" y="849"/>
                  </a:cubicBezTo>
                  <a:cubicBezTo>
                    <a:pt x="380" y="809"/>
                    <a:pt x="340" y="750"/>
                    <a:pt x="310" y="679"/>
                  </a:cubicBezTo>
                  <a:cubicBezTo>
                    <a:pt x="280" y="619"/>
                    <a:pt x="260" y="550"/>
                    <a:pt x="230" y="460"/>
                  </a:cubicBezTo>
                  <a:lnTo>
                    <a:pt x="140" y="131"/>
                  </a:lnTo>
                  <a:cubicBezTo>
                    <a:pt x="150" y="131"/>
                    <a:pt x="150" y="120"/>
                    <a:pt x="160" y="120"/>
                  </a:cubicBezTo>
                  <a:close/>
                  <a:moveTo>
                    <a:pt x="160" y="0"/>
                  </a:moveTo>
                  <a:cubicBezTo>
                    <a:pt x="140" y="11"/>
                    <a:pt x="120" y="11"/>
                    <a:pt x="100" y="11"/>
                  </a:cubicBezTo>
                  <a:lnTo>
                    <a:pt x="40" y="20"/>
                  </a:lnTo>
                  <a:lnTo>
                    <a:pt x="0" y="60"/>
                  </a:lnTo>
                  <a:lnTo>
                    <a:pt x="11" y="120"/>
                  </a:lnTo>
                  <a:cubicBezTo>
                    <a:pt x="20" y="131"/>
                    <a:pt x="20" y="140"/>
                    <a:pt x="20" y="151"/>
                  </a:cubicBezTo>
                  <a:lnTo>
                    <a:pt x="120" y="490"/>
                  </a:lnTo>
                  <a:cubicBezTo>
                    <a:pt x="150" y="590"/>
                    <a:pt x="170" y="659"/>
                    <a:pt x="200" y="730"/>
                  </a:cubicBezTo>
                  <a:cubicBezTo>
                    <a:pt x="240" y="819"/>
                    <a:pt x="290" y="879"/>
                    <a:pt x="340" y="929"/>
                  </a:cubicBezTo>
                  <a:cubicBezTo>
                    <a:pt x="400" y="989"/>
                    <a:pt x="470" y="1029"/>
                    <a:pt x="550" y="1049"/>
                  </a:cubicBezTo>
                  <a:cubicBezTo>
                    <a:pt x="579" y="1059"/>
                    <a:pt x="619" y="1059"/>
                    <a:pt x="659" y="1069"/>
                  </a:cubicBezTo>
                  <a:lnTo>
                    <a:pt x="759" y="1069"/>
                  </a:lnTo>
                  <a:cubicBezTo>
                    <a:pt x="779" y="1069"/>
                    <a:pt x="799" y="1059"/>
                    <a:pt x="819" y="1059"/>
                  </a:cubicBezTo>
                  <a:lnTo>
                    <a:pt x="829" y="1059"/>
                  </a:lnTo>
                  <a:cubicBezTo>
                    <a:pt x="869" y="1049"/>
                    <a:pt x="879" y="1049"/>
                    <a:pt x="889" y="1039"/>
                  </a:cubicBezTo>
                  <a:lnTo>
                    <a:pt x="909" y="1009"/>
                  </a:lnTo>
                  <a:lnTo>
                    <a:pt x="909" y="979"/>
                  </a:lnTo>
                  <a:lnTo>
                    <a:pt x="899" y="959"/>
                  </a:lnTo>
                  <a:lnTo>
                    <a:pt x="899" y="949"/>
                  </a:lnTo>
                  <a:cubicBezTo>
                    <a:pt x="899" y="939"/>
                    <a:pt x="889" y="929"/>
                    <a:pt x="889" y="919"/>
                  </a:cubicBezTo>
                  <a:lnTo>
                    <a:pt x="779" y="579"/>
                  </a:lnTo>
                  <a:cubicBezTo>
                    <a:pt x="759" y="510"/>
                    <a:pt x="729" y="430"/>
                    <a:pt x="699" y="350"/>
                  </a:cubicBezTo>
                  <a:cubicBezTo>
                    <a:pt x="659" y="260"/>
                    <a:pt x="619" y="190"/>
                    <a:pt x="559" y="140"/>
                  </a:cubicBezTo>
                  <a:cubicBezTo>
                    <a:pt x="510" y="91"/>
                    <a:pt x="440" y="51"/>
                    <a:pt x="360" y="20"/>
                  </a:cubicBezTo>
                  <a:cubicBezTo>
                    <a:pt x="330" y="20"/>
                    <a:pt x="290" y="11"/>
                    <a:pt x="250" y="11"/>
                  </a:cubicBezTo>
                  <a:cubicBezTo>
                    <a:pt x="220" y="0"/>
                    <a:pt x="180" y="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p:nvPr/>
          </p:nvSpPr>
          <p:spPr>
            <a:xfrm>
              <a:off x="7462327" y="3949437"/>
              <a:ext cx="71625" cy="87236"/>
            </a:xfrm>
            <a:custGeom>
              <a:rect b="b" l="l" r="r" t="t"/>
              <a:pathLst>
                <a:path extrusionOk="0" h="950" w="780">
                  <a:moveTo>
                    <a:pt x="90" y="0"/>
                  </a:moveTo>
                  <a:cubicBezTo>
                    <a:pt x="60" y="11"/>
                    <a:pt x="40" y="11"/>
                    <a:pt x="21" y="11"/>
                  </a:cubicBezTo>
                  <a:lnTo>
                    <a:pt x="1" y="11"/>
                  </a:lnTo>
                  <a:lnTo>
                    <a:pt x="1" y="20"/>
                  </a:lnTo>
                  <a:lnTo>
                    <a:pt x="1" y="31"/>
                  </a:lnTo>
                  <a:cubicBezTo>
                    <a:pt x="1" y="40"/>
                    <a:pt x="1" y="51"/>
                    <a:pt x="10" y="71"/>
                  </a:cubicBezTo>
                  <a:cubicBezTo>
                    <a:pt x="10" y="91"/>
                    <a:pt x="21" y="111"/>
                    <a:pt x="30" y="130"/>
                  </a:cubicBezTo>
                  <a:cubicBezTo>
                    <a:pt x="30" y="160"/>
                    <a:pt x="40" y="180"/>
                    <a:pt x="50" y="210"/>
                  </a:cubicBezTo>
                  <a:cubicBezTo>
                    <a:pt x="70" y="270"/>
                    <a:pt x="90" y="340"/>
                    <a:pt x="110" y="420"/>
                  </a:cubicBezTo>
                  <a:cubicBezTo>
                    <a:pt x="130" y="490"/>
                    <a:pt x="150" y="570"/>
                    <a:pt x="180" y="639"/>
                  </a:cubicBezTo>
                  <a:cubicBezTo>
                    <a:pt x="220" y="709"/>
                    <a:pt x="260" y="779"/>
                    <a:pt x="310" y="829"/>
                  </a:cubicBezTo>
                  <a:cubicBezTo>
                    <a:pt x="360" y="879"/>
                    <a:pt x="429" y="909"/>
                    <a:pt x="489" y="929"/>
                  </a:cubicBezTo>
                  <a:cubicBezTo>
                    <a:pt x="529" y="939"/>
                    <a:pt x="560" y="939"/>
                    <a:pt x="589" y="949"/>
                  </a:cubicBezTo>
                  <a:lnTo>
                    <a:pt x="689" y="949"/>
                  </a:lnTo>
                  <a:cubicBezTo>
                    <a:pt x="709" y="949"/>
                    <a:pt x="739" y="939"/>
                    <a:pt x="749" y="939"/>
                  </a:cubicBezTo>
                  <a:lnTo>
                    <a:pt x="779" y="939"/>
                  </a:lnTo>
                  <a:lnTo>
                    <a:pt x="779" y="919"/>
                  </a:lnTo>
                  <a:cubicBezTo>
                    <a:pt x="769" y="909"/>
                    <a:pt x="769" y="899"/>
                    <a:pt x="759" y="879"/>
                  </a:cubicBezTo>
                  <a:cubicBezTo>
                    <a:pt x="759" y="859"/>
                    <a:pt x="749" y="839"/>
                    <a:pt x="739" y="819"/>
                  </a:cubicBezTo>
                  <a:cubicBezTo>
                    <a:pt x="739" y="789"/>
                    <a:pt x="729" y="769"/>
                    <a:pt x="719" y="739"/>
                  </a:cubicBezTo>
                  <a:cubicBezTo>
                    <a:pt x="699" y="679"/>
                    <a:pt x="679" y="610"/>
                    <a:pt x="649" y="530"/>
                  </a:cubicBezTo>
                  <a:cubicBezTo>
                    <a:pt x="629" y="460"/>
                    <a:pt x="600" y="380"/>
                    <a:pt x="569" y="310"/>
                  </a:cubicBezTo>
                  <a:cubicBezTo>
                    <a:pt x="540" y="240"/>
                    <a:pt x="500" y="180"/>
                    <a:pt x="449" y="130"/>
                  </a:cubicBezTo>
                  <a:cubicBezTo>
                    <a:pt x="400" y="71"/>
                    <a:pt x="340" y="40"/>
                    <a:pt x="280" y="20"/>
                  </a:cubicBezTo>
                  <a:cubicBezTo>
                    <a:pt x="240" y="11"/>
                    <a:pt x="210" y="11"/>
                    <a:pt x="180" y="11"/>
                  </a:cubicBezTo>
                  <a:cubicBezTo>
                    <a:pt x="150" y="0"/>
                    <a:pt x="120" y="0"/>
                    <a:pt x="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4"/>
            <p:cNvSpPr/>
            <p:nvPr/>
          </p:nvSpPr>
          <p:spPr>
            <a:xfrm>
              <a:off x="7455899" y="3943928"/>
              <a:ext cx="83563" cy="98164"/>
            </a:xfrm>
            <a:custGeom>
              <a:rect b="b" l="l" r="r" t="t"/>
              <a:pathLst>
                <a:path extrusionOk="0" h="1069" w="910">
                  <a:moveTo>
                    <a:pt x="160" y="120"/>
                  </a:moveTo>
                  <a:cubicBezTo>
                    <a:pt x="190" y="120"/>
                    <a:pt x="210" y="120"/>
                    <a:pt x="240" y="131"/>
                  </a:cubicBezTo>
                  <a:cubicBezTo>
                    <a:pt x="270" y="131"/>
                    <a:pt x="300" y="131"/>
                    <a:pt x="330" y="140"/>
                  </a:cubicBezTo>
                  <a:cubicBezTo>
                    <a:pt x="390" y="160"/>
                    <a:pt x="440" y="190"/>
                    <a:pt x="479" y="230"/>
                  </a:cubicBezTo>
                  <a:cubicBezTo>
                    <a:pt x="519" y="270"/>
                    <a:pt x="559" y="320"/>
                    <a:pt x="590" y="400"/>
                  </a:cubicBezTo>
                  <a:cubicBezTo>
                    <a:pt x="619" y="470"/>
                    <a:pt x="650" y="550"/>
                    <a:pt x="670" y="610"/>
                  </a:cubicBezTo>
                  <a:lnTo>
                    <a:pt x="769" y="949"/>
                  </a:lnTo>
                  <a:lnTo>
                    <a:pt x="670" y="949"/>
                  </a:lnTo>
                  <a:cubicBezTo>
                    <a:pt x="639" y="949"/>
                    <a:pt x="610" y="939"/>
                    <a:pt x="579" y="929"/>
                  </a:cubicBezTo>
                  <a:cubicBezTo>
                    <a:pt x="519" y="919"/>
                    <a:pt x="459" y="889"/>
                    <a:pt x="420" y="849"/>
                  </a:cubicBezTo>
                  <a:cubicBezTo>
                    <a:pt x="380" y="809"/>
                    <a:pt x="340" y="750"/>
                    <a:pt x="310" y="679"/>
                  </a:cubicBezTo>
                  <a:cubicBezTo>
                    <a:pt x="280" y="619"/>
                    <a:pt x="260" y="550"/>
                    <a:pt x="230" y="460"/>
                  </a:cubicBezTo>
                  <a:lnTo>
                    <a:pt x="140" y="131"/>
                  </a:lnTo>
                  <a:cubicBezTo>
                    <a:pt x="150" y="131"/>
                    <a:pt x="150" y="120"/>
                    <a:pt x="160" y="120"/>
                  </a:cubicBezTo>
                  <a:close/>
                  <a:moveTo>
                    <a:pt x="160" y="0"/>
                  </a:moveTo>
                  <a:cubicBezTo>
                    <a:pt x="140" y="11"/>
                    <a:pt x="120" y="11"/>
                    <a:pt x="100" y="11"/>
                  </a:cubicBezTo>
                  <a:lnTo>
                    <a:pt x="40" y="20"/>
                  </a:lnTo>
                  <a:lnTo>
                    <a:pt x="0" y="60"/>
                  </a:lnTo>
                  <a:lnTo>
                    <a:pt x="11" y="120"/>
                  </a:lnTo>
                  <a:cubicBezTo>
                    <a:pt x="20" y="131"/>
                    <a:pt x="20" y="140"/>
                    <a:pt x="20" y="151"/>
                  </a:cubicBezTo>
                  <a:lnTo>
                    <a:pt x="120" y="490"/>
                  </a:lnTo>
                  <a:cubicBezTo>
                    <a:pt x="150" y="590"/>
                    <a:pt x="170" y="659"/>
                    <a:pt x="200" y="730"/>
                  </a:cubicBezTo>
                  <a:cubicBezTo>
                    <a:pt x="240" y="819"/>
                    <a:pt x="290" y="879"/>
                    <a:pt x="340" y="929"/>
                  </a:cubicBezTo>
                  <a:cubicBezTo>
                    <a:pt x="400" y="989"/>
                    <a:pt x="470" y="1029"/>
                    <a:pt x="550" y="1049"/>
                  </a:cubicBezTo>
                  <a:cubicBezTo>
                    <a:pt x="579" y="1059"/>
                    <a:pt x="619" y="1059"/>
                    <a:pt x="659" y="1069"/>
                  </a:cubicBezTo>
                  <a:lnTo>
                    <a:pt x="759" y="1069"/>
                  </a:lnTo>
                  <a:cubicBezTo>
                    <a:pt x="779" y="1069"/>
                    <a:pt x="799" y="1059"/>
                    <a:pt x="819" y="1059"/>
                  </a:cubicBezTo>
                  <a:lnTo>
                    <a:pt x="829" y="1059"/>
                  </a:lnTo>
                  <a:cubicBezTo>
                    <a:pt x="869" y="1049"/>
                    <a:pt x="879" y="1049"/>
                    <a:pt x="889" y="1039"/>
                  </a:cubicBezTo>
                  <a:lnTo>
                    <a:pt x="909" y="1009"/>
                  </a:lnTo>
                  <a:lnTo>
                    <a:pt x="909" y="979"/>
                  </a:lnTo>
                  <a:lnTo>
                    <a:pt x="899" y="959"/>
                  </a:lnTo>
                  <a:lnTo>
                    <a:pt x="899" y="949"/>
                  </a:lnTo>
                  <a:cubicBezTo>
                    <a:pt x="899" y="939"/>
                    <a:pt x="889" y="929"/>
                    <a:pt x="889" y="919"/>
                  </a:cubicBezTo>
                  <a:lnTo>
                    <a:pt x="779" y="579"/>
                  </a:lnTo>
                  <a:cubicBezTo>
                    <a:pt x="759" y="510"/>
                    <a:pt x="729" y="430"/>
                    <a:pt x="699" y="350"/>
                  </a:cubicBezTo>
                  <a:cubicBezTo>
                    <a:pt x="659" y="260"/>
                    <a:pt x="619" y="190"/>
                    <a:pt x="559" y="140"/>
                  </a:cubicBezTo>
                  <a:cubicBezTo>
                    <a:pt x="510" y="91"/>
                    <a:pt x="440" y="51"/>
                    <a:pt x="360" y="20"/>
                  </a:cubicBezTo>
                  <a:cubicBezTo>
                    <a:pt x="330" y="20"/>
                    <a:pt x="290" y="11"/>
                    <a:pt x="250" y="11"/>
                  </a:cubicBezTo>
                  <a:cubicBezTo>
                    <a:pt x="220" y="0"/>
                    <a:pt x="180" y="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4"/>
            <p:cNvSpPr/>
            <p:nvPr/>
          </p:nvSpPr>
          <p:spPr>
            <a:xfrm>
              <a:off x="7508148" y="3965048"/>
              <a:ext cx="74288" cy="85308"/>
            </a:xfrm>
            <a:custGeom>
              <a:rect b="b" l="l" r="r" t="t"/>
              <a:pathLst>
                <a:path extrusionOk="0" h="929" w="809">
                  <a:moveTo>
                    <a:pt x="90" y="0"/>
                  </a:moveTo>
                  <a:cubicBezTo>
                    <a:pt x="70" y="0"/>
                    <a:pt x="41" y="10"/>
                    <a:pt x="30" y="10"/>
                  </a:cubicBezTo>
                  <a:lnTo>
                    <a:pt x="1" y="10"/>
                  </a:lnTo>
                  <a:lnTo>
                    <a:pt x="1" y="20"/>
                  </a:lnTo>
                  <a:lnTo>
                    <a:pt x="1" y="30"/>
                  </a:lnTo>
                  <a:cubicBezTo>
                    <a:pt x="10" y="40"/>
                    <a:pt x="10" y="50"/>
                    <a:pt x="21" y="70"/>
                  </a:cubicBezTo>
                  <a:cubicBezTo>
                    <a:pt x="21" y="90"/>
                    <a:pt x="30" y="110"/>
                    <a:pt x="30" y="130"/>
                  </a:cubicBezTo>
                  <a:cubicBezTo>
                    <a:pt x="41" y="150"/>
                    <a:pt x="50" y="180"/>
                    <a:pt x="61" y="210"/>
                  </a:cubicBezTo>
                  <a:cubicBezTo>
                    <a:pt x="81" y="270"/>
                    <a:pt x="101" y="340"/>
                    <a:pt x="120" y="409"/>
                  </a:cubicBezTo>
                  <a:cubicBezTo>
                    <a:pt x="140" y="489"/>
                    <a:pt x="170" y="569"/>
                    <a:pt x="200" y="639"/>
                  </a:cubicBezTo>
                  <a:cubicBezTo>
                    <a:pt x="240" y="709"/>
                    <a:pt x="280" y="779"/>
                    <a:pt x="330" y="819"/>
                  </a:cubicBezTo>
                  <a:cubicBezTo>
                    <a:pt x="390" y="869"/>
                    <a:pt x="450" y="899"/>
                    <a:pt x="520" y="919"/>
                  </a:cubicBezTo>
                  <a:cubicBezTo>
                    <a:pt x="549" y="928"/>
                    <a:pt x="589" y="928"/>
                    <a:pt x="620" y="928"/>
                  </a:cubicBezTo>
                  <a:lnTo>
                    <a:pt x="709" y="928"/>
                  </a:lnTo>
                  <a:cubicBezTo>
                    <a:pt x="739" y="928"/>
                    <a:pt x="769" y="919"/>
                    <a:pt x="779" y="919"/>
                  </a:cubicBezTo>
                  <a:lnTo>
                    <a:pt x="809" y="919"/>
                  </a:lnTo>
                  <a:cubicBezTo>
                    <a:pt x="809" y="919"/>
                    <a:pt x="809" y="908"/>
                    <a:pt x="799" y="899"/>
                  </a:cubicBezTo>
                  <a:cubicBezTo>
                    <a:pt x="799" y="888"/>
                    <a:pt x="799" y="879"/>
                    <a:pt x="789" y="859"/>
                  </a:cubicBezTo>
                  <a:cubicBezTo>
                    <a:pt x="779" y="839"/>
                    <a:pt x="779" y="819"/>
                    <a:pt x="769" y="799"/>
                  </a:cubicBezTo>
                  <a:cubicBezTo>
                    <a:pt x="759" y="769"/>
                    <a:pt x="749" y="749"/>
                    <a:pt x="739" y="719"/>
                  </a:cubicBezTo>
                  <a:cubicBezTo>
                    <a:pt x="719" y="659"/>
                    <a:pt x="689" y="589"/>
                    <a:pt x="669" y="520"/>
                  </a:cubicBezTo>
                  <a:cubicBezTo>
                    <a:pt x="649" y="440"/>
                    <a:pt x="620" y="369"/>
                    <a:pt x="580" y="300"/>
                  </a:cubicBezTo>
                  <a:cubicBezTo>
                    <a:pt x="549" y="230"/>
                    <a:pt x="509" y="160"/>
                    <a:pt x="460" y="110"/>
                  </a:cubicBezTo>
                  <a:cubicBezTo>
                    <a:pt x="410" y="60"/>
                    <a:pt x="350" y="30"/>
                    <a:pt x="280" y="20"/>
                  </a:cubicBezTo>
                  <a:cubicBezTo>
                    <a:pt x="250" y="10"/>
                    <a:pt x="210" y="0"/>
                    <a:pt x="1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4"/>
            <p:cNvSpPr/>
            <p:nvPr/>
          </p:nvSpPr>
          <p:spPr>
            <a:xfrm>
              <a:off x="7502639" y="3959538"/>
              <a:ext cx="85308" cy="96327"/>
            </a:xfrm>
            <a:custGeom>
              <a:rect b="b" l="l" r="r" t="t"/>
              <a:pathLst>
                <a:path extrusionOk="0" h="1049" w="929">
                  <a:moveTo>
                    <a:pt x="240" y="120"/>
                  </a:moveTo>
                  <a:cubicBezTo>
                    <a:pt x="270" y="120"/>
                    <a:pt x="300" y="130"/>
                    <a:pt x="330" y="130"/>
                  </a:cubicBezTo>
                  <a:cubicBezTo>
                    <a:pt x="380" y="150"/>
                    <a:pt x="430" y="180"/>
                    <a:pt x="480" y="220"/>
                  </a:cubicBezTo>
                  <a:cubicBezTo>
                    <a:pt x="520" y="260"/>
                    <a:pt x="560" y="310"/>
                    <a:pt x="589" y="380"/>
                  </a:cubicBezTo>
                  <a:cubicBezTo>
                    <a:pt x="620" y="460"/>
                    <a:pt x="649" y="540"/>
                    <a:pt x="669" y="599"/>
                  </a:cubicBezTo>
                  <a:lnTo>
                    <a:pt x="789" y="929"/>
                  </a:lnTo>
                  <a:lnTo>
                    <a:pt x="680" y="929"/>
                  </a:lnTo>
                  <a:cubicBezTo>
                    <a:pt x="649" y="929"/>
                    <a:pt x="620" y="929"/>
                    <a:pt x="589" y="919"/>
                  </a:cubicBezTo>
                  <a:cubicBezTo>
                    <a:pt x="529" y="909"/>
                    <a:pt x="480" y="879"/>
                    <a:pt x="430" y="839"/>
                  </a:cubicBezTo>
                  <a:cubicBezTo>
                    <a:pt x="390" y="799"/>
                    <a:pt x="360" y="749"/>
                    <a:pt x="320" y="669"/>
                  </a:cubicBezTo>
                  <a:cubicBezTo>
                    <a:pt x="290" y="609"/>
                    <a:pt x="260" y="540"/>
                    <a:pt x="240" y="460"/>
                  </a:cubicBezTo>
                  <a:lnTo>
                    <a:pt x="141" y="120"/>
                  </a:lnTo>
                  <a:close/>
                  <a:moveTo>
                    <a:pt x="150" y="1"/>
                  </a:moveTo>
                  <a:cubicBezTo>
                    <a:pt x="130" y="1"/>
                    <a:pt x="110" y="10"/>
                    <a:pt x="90" y="10"/>
                  </a:cubicBezTo>
                  <a:lnTo>
                    <a:pt x="81" y="10"/>
                  </a:lnTo>
                  <a:lnTo>
                    <a:pt x="81" y="70"/>
                  </a:lnTo>
                  <a:lnTo>
                    <a:pt x="61" y="10"/>
                  </a:lnTo>
                  <a:lnTo>
                    <a:pt x="30" y="20"/>
                  </a:lnTo>
                  <a:lnTo>
                    <a:pt x="1" y="60"/>
                  </a:lnTo>
                  <a:lnTo>
                    <a:pt x="10" y="120"/>
                  </a:lnTo>
                  <a:cubicBezTo>
                    <a:pt x="10" y="130"/>
                    <a:pt x="10" y="140"/>
                    <a:pt x="21" y="150"/>
                  </a:cubicBezTo>
                  <a:lnTo>
                    <a:pt x="121" y="489"/>
                  </a:lnTo>
                  <a:cubicBezTo>
                    <a:pt x="150" y="589"/>
                    <a:pt x="180" y="659"/>
                    <a:pt x="210" y="719"/>
                  </a:cubicBezTo>
                  <a:cubicBezTo>
                    <a:pt x="260" y="819"/>
                    <a:pt x="300" y="879"/>
                    <a:pt x="350" y="929"/>
                  </a:cubicBezTo>
                  <a:cubicBezTo>
                    <a:pt x="410" y="979"/>
                    <a:pt x="490" y="1019"/>
                    <a:pt x="569" y="1039"/>
                  </a:cubicBezTo>
                  <a:cubicBezTo>
                    <a:pt x="600" y="1039"/>
                    <a:pt x="640" y="1048"/>
                    <a:pt x="680" y="1048"/>
                  </a:cubicBezTo>
                  <a:lnTo>
                    <a:pt x="779" y="1048"/>
                  </a:lnTo>
                  <a:cubicBezTo>
                    <a:pt x="799" y="1048"/>
                    <a:pt x="819" y="1039"/>
                    <a:pt x="839" y="1039"/>
                  </a:cubicBezTo>
                  <a:lnTo>
                    <a:pt x="849" y="1039"/>
                  </a:lnTo>
                  <a:cubicBezTo>
                    <a:pt x="889" y="1028"/>
                    <a:pt x="899" y="1028"/>
                    <a:pt x="909" y="1019"/>
                  </a:cubicBezTo>
                  <a:lnTo>
                    <a:pt x="929" y="988"/>
                  </a:lnTo>
                  <a:lnTo>
                    <a:pt x="929" y="959"/>
                  </a:lnTo>
                  <a:cubicBezTo>
                    <a:pt x="929" y="959"/>
                    <a:pt x="919" y="948"/>
                    <a:pt x="919" y="939"/>
                  </a:cubicBezTo>
                  <a:lnTo>
                    <a:pt x="919" y="929"/>
                  </a:lnTo>
                  <a:cubicBezTo>
                    <a:pt x="909" y="919"/>
                    <a:pt x="909" y="909"/>
                    <a:pt x="909" y="899"/>
                  </a:cubicBezTo>
                  <a:lnTo>
                    <a:pt x="789" y="560"/>
                  </a:lnTo>
                  <a:cubicBezTo>
                    <a:pt x="769" y="489"/>
                    <a:pt x="740" y="409"/>
                    <a:pt x="700" y="330"/>
                  </a:cubicBezTo>
                  <a:cubicBezTo>
                    <a:pt x="660" y="250"/>
                    <a:pt x="609" y="180"/>
                    <a:pt x="560" y="130"/>
                  </a:cubicBezTo>
                  <a:cubicBezTo>
                    <a:pt x="500" y="80"/>
                    <a:pt x="430" y="40"/>
                    <a:pt x="360" y="20"/>
                  </a:cubicBezTo>
                  <a:cubicBezTo>
                    <a:pt x="320" y="10"/>
                    <a:pt x="280" y="1"/>
                    <a:pt x="2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4"/>
            <p:cNvSpPr/>
            <p:nvPr/>
          </p:nvSpPr>
          <p:spPr>
            <a:xfrm>
              <a:off x="7508148" y="3965048"/>
              <a:ext cx="74288" cy="85308"/>
            </a:xfrm>
            <a:custGeom>
              <a:rect b="b" l="l" r="r" t="t"/>
              <a:pathLst>
                <a:path extrusionOk="0" h="929" w="809">
                  <a:moveTo>
                    <a:pt x="90" y="0"/>
                  </a:moveTo>
                  <a:cubicBezTo>
                    <a:pt x="70" y="0"/>
                    <a:pt x="41" y="10"/>
                    <a:pt x="30" y="10"/>
                  </a:cubicBezTo>
                  <a:lnTo>
                    <a:pt x="1" y="10"/>
                  </a:lnTo>
                  <a:lnTo>
                    <a:pt x="1" y="20"/>
                  </a:lnTo>
                  <a:lnTo>
                    <a:pt x="1" y="30"/>
                  </a:lnTo>
                  <a:cubicBezTo>
                    <a:pt x="10" y="40"/>
                    <a:pt x="10" y="50"/>
                    <a:pt x="21" y="70"/>
                  </a:cubicBezTo>
                  <a:cubicBezTo>
                    <a:pt x="21" y="90"/>
                    <a:pt x="30" y="110"/>
                    <a:pt x="30" y="130"/>
                  </a:cubicBezTo>
                  <a:cubicBezTo>
                    <a:pt x="41" y="150"/>
                    <a:pt x="50" y="180"/>
                    <a:pt x="61" y="210"/>
                  </a:cubicBezTo>
                  <a:cubicBezTo>
                    <a:pt x="81" y="270"/>
                    <a:pt x="101" y="340"/>
                    <a:pt x="120" y="409"/>
                  </a:cubicBezTo>
                  <a:cubicBezTo>
                    <a:pt x="140" y="489"/>
                    <a:pt x="170" y="569"/>
                    <a:pt x="200" y="639"/>
                  </a:cubicBezTo>
                  <a:cubicBezTo>
                    <a:pt x="240" y="709"/>
                    <a:pt x="280" y="779"/>
                    <a:pt x="330" y="819"/>
                  </a:cubicBezTo>
                  <a:cubicBezTo>
                    <a:pt x="390" y="869"/>
                    <a:pt x="450" y="899"/>
                    <a:pt x="520" y="919"/>
                  </a:cubicBezTo>
                  <a:cubicBezTo>
                    <a:pt x="549" y="928"/>
                    <a:pt x="589" y="928"/>
                    <a:pt x="620" y="928"/>
                  </a:cubicBezTo>
                  <a:lnTo>
                    <a:pt x="709" y="928"/>
                  </a:lnTo>
                  <a:cubicBezTo>
                    <a:pt x="739" y="928"/>
                    <a:pt x="769" y="919"/>
                    <a:pt x="779" y="919"/>
                  </a:cubicBezTo>
                  <a:lnTo>
                    <a:pt x="809" y="919"/>
                  </a:lnTo>
                  <a:cubicBezTo>
                    <a:pt x="809" y="919"/>
                    <a:pt x="809" y="908"/>
                    <a:pt x="799" y="899"/>
                  </a:cubicBezTo>
                  <a:cubicBezTo>
                    <a:pt x="799" y="888"/>
                    <a:pt x="799" y="879"/>
                    <a:pt x="789" y="859"/>
                  </a:cubicBezTo>
                  <a:cubicBezTo>
                    <a:pt x="779" y="839"/>
                    <a:pt x="779" y="819"/>
                    <a:pt x="769" y="799"/>
                  </a:cubicBezTo>
                  <a:cubicBezTo>
                    <a:pt x="759" y="769"/>
                    <a:pt x="749" y="749"/>
                    <a:pt x="739" y="719"/>
                  </a:cubicBezTo>
                  <a:cubicBezTo>
                    <a:pt x="719" y="659"/>
                    <a:pt x="689" y="589"/>
                    <a:pt x="669" y="520"/>
                  </a:cubicBezTo>
                  <a:cubicBezTo>
                    <a:pt x="649" y="440"/>
                    <a:pt x="620" y="369"/>
                    <a:pt x="580" y="300"/>
                  </a:cubicBezTo>
                  <a:cubicBezTo>
                    <a:pt x="549" y="230"/>
                    <a:pt x="509" y="160"/>
                    <a:pt x="460" y="110"/>
                  </a:cubicBezTo>
                  <a:cubicBezTo>
                    <a:pt x="410" y="60"/>
                    <a:pt x="350" y="30"/>
                    <a:pt x="280" y="20"/>
                  </a:cubicBezTo>
                  <a:cubicBezTo>
                    <a:pt x="250" y="10"/>
                    <a:pt x="210" y="0"/>
                    <a:pt x="1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4"/>
            <p:cNvSpPr/>
            <p:nvPr/>
          </p:nvSpPr>
          <p:spPr>
            <a:xfrm>
              <a:off x="7502639" y="3959538"/>
              <a:ext cx="85308" cy="96327"/>
            </a:xfrm>
            <a:custGeom>
              <a:rect b="b" l="l" r="r" t="t"/>
              <a:pathLst>
                <a:path extrusionOk="0" h="1049" w="929">
                  <a:moveTo>
                    <a:pt x="240" y="120"/>
                  </a:moveTo>
                  <a:cubicBezTo>
                    <a:pt x="270" y="120"/>
                    <a:pt x="300" y="130"/>
                    <a:pt x="330" y="130"/>
                  </a:cubicBezTo>
                  <a:cubicBezTo>
                    <a:pt x="380" y="150"/>
                    <a:pt x="430" y="180"/>
                    <a:pt x="480" y="220"/>
                  </a:cubicBezTo>
                  <a:cubicBezTo>
                    <a:pt x="520" y="260"/>
                    <a:pt x="560" y="310"/>
                    <a:pt x="589" y="380"/>
                  </a:cubicBezTo>
                  <a:cubicBezTo>
                    <a:pt x="620" y="460"/>
                    <a:pt x="649" y="540"/>
                    <a:pt x="669" y="599"/>
                  </a:cubicBezTo>
                  <a:lnTo>
                    <a:pt x="789" y="929"/>
                  </a:lnTo>
                  <a:lnTo>
                    <a:pt x="680" y="929"/>
                  </a:lnTo>
                  <a:cubicBezTo>
                    <a:pt x="649" y="929"/>
                    <a:pt x="620" y="929"/>
                    <a:pt x="589" y="919"/>
                  </a:cubicBezTo>
                  <a:cubicBezTo>
                    <a:pt x="529" y="909"/>
                    <a:pt x="480" y="879"/>
                    <a:pt x="430" y="839"/>
                  </a:cubicBezTo>
                  <a:cubicBezTo>
                    <a:pt x="390" y="799"/>
                    <a:pt x="360" y="749"/>
                    <a:pt x="320" y="669"/>
                  </a:cubicBezTo>
                  <a:cubicBezTo>
                    <a:pt x="290" y="609"/>
                    <a:pt x="270" y="540"/>
                    <a:pt x="240" y="460"/>
                  </a:cubicBezTo>
                  <a:lnTo>
                    <a:pt x="141" y="120"/>
                  </a:lnTo>
                  <a:close/>
                  <a:moveTo>
                    <a:pt x="150" y="1"/>
                  </a:moveTo>
                  <a:cubicBezTo>
                    <a:pt x="130" y="1"/>
                    <a:pt x="110" y="10"/>
                    <a:pt x="90" y="10"/>
                  </a:cubicBezTo>
                  <a:lnTo>
                    <a:pt x="30" y="20"/>
                  </a:lnTo>
                  <a:lnTo>
                    <a:pt x="1" y="60"/>
                  </a:lnTo>
                  <a:lnTo>
                    <a:pt x="10" y="120"/>
                  </a:lnTo>
                  <a:cubicBezTo>
                    <a:pt x="10" y="130"/>
                    <a:pt x="10" y="140"/>
                    <a:pt x="21" y="150"/>
                  </a:cubicBezTo>
                  <a:lnTo>
                    <a:pt x="121" y="489"/>
                  </a:lnTo>
                  <a:cubicBezTo>
                    <a:pt x="150" y="589"/>
                    <a:pt x="180" y="659"/>
                    <a:pt x="210" y="719"/>
                  </a:cubicBezTo>
                  <a:cubicBezTo>
                    <a:pt x="260" y="819"/>
                    <a:pt x="300" y="879"/>
                    <a:pt x="350" y="929"/>
                  </a:cubicBezTo>
                  <a:cubicBezTo>
                    <a:pt x="410" y="979"/>
                    <a:pt x="490" y="1019"/>
                    <a:pt x="569" y="1039"/>
                  </a:cubicBezTo>
                  <a:cubicBezTo>
                    <a:pt x="600" y="1039"/>
                    <a:pt x="640" y="1048"/>
                    <a:pt x="680" y="1048"/>
                  </a:cubicBezTo>
                  <a:lnTo>
                    <a:pt x="779" y="1048"/>
                  </a:lnTo>
                  <a:cubicBezTo>
                    <a:pt x="799" y="1048"/>
                    <a:pt x="819" y="1039"/>
                    <a:pt x="839" y="1039"/>
                  </a:cubicBezTo>
                  <a:lnTo>
                    <a:pt x="849" y="1039"/>
                  </a:lnTo>
                  <a:cubicBezTo>
                    <a:pt x="889" y="1028"/>
                    <a:pt x="899" y="1028"/>
                    <a:pt x="909" y="1019"/>
                  </a:cubicBezTo>
                  <a:lnTo>
                    <a:pt x="929" y="988"/>
                  </a:lnTo>
                  <a:lnTo>
                    <a:pt x="929" y="959"/>
                  </a:lnTo>
                  <a:cubicBezTo>
                    <a:pt x="929" y="959"/>
                    <a:pt x="919" y="948"/>
                    <a:pt x="919" y="939"/>
                  </a:cubicBezTo>
                  <a:lnTo>
                    <a:pt x="919" y="929"/>
                  </a:lnTo>
                  <a:cubicBezTo>
                    <a:pt x="909" y="919"/>
                    <a:pt x="909" y="909"/>
                    <a:pt x="909" y="899"/>
                  </a:cubicBezTo>
                  <a:lnTo>
                    <a:pt x="789" y="560"/>
                  </a:lnTo>
                  <a:cubicBezTo>
                    <a:pt x="769" y="489"/>
                    <a:pt x="740" y="409"/>
                    <a:pt x="700" y="330"/>
                  </a:cubicBezTo>
                  <a:cubicBezTo>
                    <a:pt x="660" y="250"/>
                    <a:pt x="609" y="180"/>
                    <a:pt x="560" y="130"/>
                  </a:cubicBezTo>
                  <a:cubicBezTo>
                    <a:pt x="500" y="80"/>
                    <a:pt x="430" y="40"/>
                    <a:pt x="360" y="20"/>
                  </a:cubicBezTo>
                  <a:cubicBezTo>
                    <a:pt x="320" y="10"/>
                    <a:pt x="280" y="1"/>
                    <a:pt x="2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p:cNvSpPr/>
            <p:nvPr/>
          </p:nvSpPr>
          <p:spPr>
            <a:xfrm>
              <a:off x="7554888" y="3978730"/>
              <a:ext cx="76217" cy="84481"/>
            </a:xfrm>
            <a:custGeom>
              <a:rect b="b" l="l" r="r" t="t"/>
              <a:pathLst>
                <a:path extrusionOk="0" h="920" w="830">
                  <a:moveTo>
                    <a:pt x="180" y="1"/>
                  </a:moveTo>
                  <a:cubicBezTo>
                    <a:pt x="151" y="1"/>
                    <a:pt x="120" y="1"/>
                    <a:pt x="91" y="11"/>
                  </a:cubicBezTo>
                  <a:cubicBezTo>
                    <a:pt x="60" y="11"/>
                    <a:pt x="40" y="11"/>
                    <a:pt x="20" y="21"/>
                  </a:cubicBezTo>
                  <a:lnTo>
                    <a:pt x="0" y="21"/>
                  </a:lnTo>
                  <a:lnTo>
                    <a:pt x="0" y="41"/>
                  </a:lnTo>
                  <a:cubicBezTo>
                    <a:pt x="11" y="41"/>
                    <a:pt x="11" y="61"/>
                    <a:pt x="11" y="81"/>
                  </a:cubicBezTo>
                  <a:cubicBezTo>
                    <a:pt x="20" y="91"/>
                    <a:pt x="31" y="111"/>
                    <a:pt x="31" y="141"/>
                  </a:cubicBezTo>
                  <a:cubicBezTo>
                    <a:pt x="40" y="160"/>
                    <a:pt x="51" y="191"/>
                    <a:pt x="60" y="220"/>
                  </a:cubicBezTo>
                  <a:cubicBezTo>
                    <a:pt x="80" y="280"/>
                    <a:pt x="100" y="340"/>
                    <a:pt x="131" y="420"/>
                  </a:cubicBezTo>
                  <a:cubicBezTo>
                    <a:pt x="151" y="490"/>
                    <a:pt x="180" y="570"/>
                    <a:pt x="220" y="640"/>
                  </a:cubicBezTo>
                  <a:cubicBezTo>
                    <a:pt x="250" y="710"/>
                    <a:pt x="300" y="779"/>
                    <a:pt x="350" y="819"/>
                  </a:cubicBezTo>
                  <a:cubicBezTo>
                    <a:pt x="410" y="870"/>
                    <a:pt x="470" y="899"/>
                    <a:pt x="539" y="910"/>
                  </a:cubicBezTo>
                  <a:cubicBezTo>
                    <a:pt x="579" y="919"/>
                    <a:pt x="610" y="919"/>
                    <a:pt x="639" y="919"/>
                  </a:cubicBezTo>
                  <a:lnTo>
                    <a:pt x="739" y="919"/>
                  </a:lnTo>
                  <a:cubicBezTo>
                    <a:pt x="759" y="910"/>
                    <a:pt x="789" y="910"/>
                    <a:pt x="799" y="910"/>
                  </a:cubicBezTo>
                  <a:cubicBezTo>
                    <a:pt x="819" y="899"/>
                    <a:pt x="829" y="899"/>
                    <a:pt x="829" y="899"/>
                  </a:cubicBezTo>
                  <a:lnTo>
                    <a:pt x="819" y="890"/>
                  </a:lnTo>
                  <a:cubicBezTo>
                    <a:pt x="819" y="879"/>
                    <a:pt x="819" y="859"/>
                    <a:pt x="809" y="850"/>
                  </a:cubicBezTo>
                  <a:lnTo>
                    <a:pt x="779" y="790"/>
                  </a:lnTo>
                  <a:cubicBezTo>
                    <a:pt x="779" y="759"/>
                    <a:pt x="769" y="739"/>
                    <a:pt x="749" y="710"/>
                  </a:cubicBezTo>
                  <a:cubicBezTo>
                    <a:pt x="730" y="650"/>
                    <a:pt x="710" y="580"/>
                    <a:pt x="679" y="510"/>
                  </a:cubicBezTo>
                  <a:cubicBezTo>
                    <a:pt x="650" y="430"/>
                    <a:pt x="619" y="360"/>
                    <a:pt x="590" y="291"/>
                  </a:cubicBezTo>
                  <a:cubicBezTo>
                    <a:pt x="550" y="220"/>
                    <a:pt x="510" y="160"/>
                    <a:pt x="460" y="111"/>
                  </a:cubicBezTo>
                  <a:cubicBezTo>
                    <a:pt x="410" y="61"/>
                    <a:pt x="340" y="31"/>
                    <a:pt x="280" y="21"/>
                  </a:cubicBezTo>
                  <a:cubicBezTo>
                    <a:pt x="250" y="11"/>
                    <a:pt x="210" y="1"/>
                    <a:pt x="1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
            <p:cNvSpPr/>
            <p:nvPr/>
          </p:nvSpPr>
          <p:spPr>
            <a:xfrm>
              <a:off x="7549378" y="3973220"/>
              <a:ext cx="88063" cy="95501"/>
            </a:xfrm>
            <a:custGeom>
              <a:rect b="b" l="l" r="r" t="t"/>
              <a:pathLst>
                <a:path extrusionOk="0" h="1040" w="959">
                  <a:moveTo>
                    <a:pt x="240" y="121"/>
                  </a:moveTo>
                  <a:cubicBezTo>
                    <a:pt x="270" y="121"/>
                    <a:pt x="300" y="131"/>
                    <a:pt x="320" y="131"/>
                  </a:cubicBezTo>
                  <a:cubicBezTo>
                    <a:pt x="380" y="151"/>
                    <a:pt x="430" y="171"/>
                    <a:pt x="480" y="211"/>
                  </a:cubicBezTo>
                  <a:cubicBezTo>
                    <a:pt x="520" y="251"/>
                    <a:pt x="560" y="311"/>
                    <a:pt x="590" y="371"/>
                  </a:cubicBezTo>
                  <a:cubicBezTo>
                    <a:pt x="630" y="450"/>
                    <a:pt x="659" y="530"/>
                    <a:pt x="679" y="590"/>
                  </a:cubicBezTo>
                  <a:lnTo>
                    <a:pt x="809" y="919"/>
                  </a:lnTo>
                  <a:lnTo>
                    <a:pt x="710" y="919"/>
                  </a:lnTo>
                  <a:lnTo>
                    <a:pt x="710" y="979"/>
                  </a:lnTo>
                  <a:lnTo>
                    <a:pt x="699" y="919"/>
                  </a:lnTo>
                  <a:cubicBezTo>
                    <a:pt x="670" y="919"/>
                    <a:pt x="639" y="919"/>
                    <a:pt x="610" y="910"/>
                  </a:cubicBezTo>
                  <a:cubicBezTo>
                    <a:pt x="550" y="899"/>
                    <a:pt x="500" y="870"/>
                    <a:pt x="450" y="830"/>
                  </a:cubicBezTo>
                  <a:cubicBezTo>
                    <a:pt x="410" y="799"/>
                    <a:pt x="370" y="750"/>
                    <a:pt x="330" y="670"/>
                  </a:cubicBezTo>
                  <a:cubicBezTo>
                    <a:pt x="300" y="610"/>
                    <a:pt x="270" y="550"/>
                    <a:pt x="250" y="460"/>
                  </a:cubicBezTo>
                  <a:lnTo>
                    <a:pt x="140" y="131"/>
                  </a:lnTo>
                  <a:lnTo>
                    <a:pt x="160" y="131"/>
                  </a:lnTo>
                  <a:cubicBezTo>
                    <a:pt x="180" y="121"/>
                    <a:pt x="200" y="121"/>
                    <a:pt x="220" y="121"/>
                  </a:cubicBezTo>
                  <a:close/>
                  <a:moveTo>
                    <a:pt x="220" y="1"/>
                  </a:moveTo>
                  <a:cubicBezTo>
                    <a:pt x="191" y="1"/>
                    <a:pt x="171" y="1"/>
                    <a:pt x="140" y="11"/>
                  </a:cubicBezTo>
                  <a:lnTo>
                    <a:pt x="91" y="11"/>
                  </a:lnTo>
                  <a:lnTo>
                    <a:pt x="20" y="31"/>
                  </a:lnTo>
                  <a:lnTo>
                    <a:pt x="1" y="81"/>
                  </a:lnTo>
                  <a:lnTo>
                    <a:pt x="11" y="131"/>
                  </a:lnTo>
                  <a:cubicBezTo>
                    <a:pt x="11" y="131"/>
                    <a:pt x="11" y="151"/>
                    <a:pt x="20" y="161"/>
                  </a:cubicBezTo>
                  <a:lnTo>
                    <a:pt x="131" y="500"/>
                  </a:lnTo>
                  <a:cubicBezTo>
                    <a:pt x="160" y="590"/>
                    <a:pt x="191" y="660"/>
                    <a:pt x="220" y="730"/>
                  </a:cubicBezTo>
                  <a:cubicBezTo>
                    <a:pt x="270" y="819"/>
                    <a:pt x="320" y="879"/>
                    <a:pt x="370" y="930"/>
                  </a:cubicBezTo>
                  <a:cubicBezTo>
                    <a:pt x="430" y="979"/>
                    <a:pt x="510" y="1010"/>
                    <a:pt x="590" y="1029"/>
                  </a:cubicBezTo>
                  <a:cubicBezTo>
                    <a:pt x="630" y="1039"/>
                    <a:pt x="659" y="1039"/>
                    <a:pt x="699" y="1039"/>
                  </a:cubicBezTo>
                  <a:lnTo>
                    <a:pt x="799" y="1039"/>
                  </a:lnTo>
                  <a:cubicBezTo>
                    <a:pt x="819" y="1039"/>
                    <a:pt x="839" y="1029"/>
                    <a:pt x="859" y="1029"/>
                  </a:cubicBezTo>
                  <a:lnTo>
                    <a:pt x="869" y="1029"/>
                  </a:lnTo>
                  <a:cubicBezTo>
                    <a:pt x="909" y="1019"/>
                    <a:pt x="909" y="1019"/>
                    <a:pt x="919" y="1010"/>
                  </a:cubicBezTo>
                  <a:lnTo>
                    <a:pt x="959" y="990"/>
                  </a:lnTo>
                  <a:lnTo>
                    <a:pt x="949" y="950"/>
                  </a:lnTo>
                  <a:cubicBezTo>
                    <a:pt x="949" y="950"/>
                    <a:pt x="939" y="939"/>
                    <a:pt x="939" y="930"/>
                  </a:cubicBezTo>
                  <a:lnTo>
                    <a:pt x="929" y="910"/>
                  </a:lnTo>
                  <a:cubicBezTo>
                    <a:pt x="929" y="899"/>
                    <a:pt x="929" y="890"/>
                    <a:pt x="919" y="879"/>
                  </a:cubicBezTo>
                  <a:lnTo>
                    <a:pt x="799" y="550"/>
                  </a:lnTo>
                  <a:cubicBezTo>
                    <a:pt x="770" y="480"/>
                    <a:pt x="739" y="400"/>
                    <a:pt x="699" y="320"/>
                  </a:cubicBezTo>
                  <a:cubicBezTo>
                    <a:pt x="659" y="240"/>
                    <a:pt x="610" y="171"/>
                    <a:pt x="560" y="131"/>
                  </a:cubicBezTo>
                  <a:cubicBezTo>
                    <a:pt x="500" y="71"/>
                    <a:pt x="430" y="31"/>
                    <a:pt x="350" y="21"/>
                  </a:cubicBezTo>
                  <a:cubicBezTo>
                    <a:pt x="320" y="11"/>
                    <a:pt x="280" y="1"/>
                    <a:pt x="2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4"/>
            <p:cNvSpPr/>
            <p:nvPr/>
          </p:nvSpPr>
          <p:spPr>
            <a:xfrm>
              <a:off x="7554888" y="3978730"/>
              <a:ext cx="76217" cy="84481"/>
            </a:xfrm>
            <a:custGeom>
              <a:rect b="b" l="l" r="r" t="t"/>
              <a:pathLst>
                <a:path extrusionOk="0" h="920" w="830">
                  <a:moveTo>
                    <a:pt x="180" y="1"/>
                  </a:moveTo>
                  <a:cubicBezTo>
                    <a:pt x="151" y="1"/>
                    <a:pt x="120" y="1"/>
                    <a:pt x="91" y="11"/>
                  </a:cubicBezTo>
                  <a:cubicBezTo>
                    <a:pt x="60" y="11"/>
                    <a:pt x="40" y="11"/>
                    <a:pt x="20" y="21"/>
                  </a:cubicBezTo>
                  <a:lnTo>
                    <a:pt x="0" y="21"/>
                  </a:lnTo>
                  <a:lnTo>
                    <a:pt x="0" y="31"/>
                  </a:lnTo>
                  <a:lnTo>
                    <a:pt x="0" y="41"/>
                  </a:lnTo>
                  <a:cubicBezTo>
                    <a:pt x="11" y="41"/>
                    <a:pt x="11" y="61"/>
                    <a:pt x="11" y="81"/>
                  </a:cubicBezTo>
                  <a:cubicBezTo>
                    <a:pt x="20" y="91"/>
                    <a:pt x="31" y="111"/>
                    <a:pt x="31" y="141"/>
                  </a:cubicBezTo>
                  <a:cubicBezTo>
                    <a:pt x="40" y="160"/>
                    <a:pt x="51" y="191"/>
                    <a:pt x="60" y="220"/>
                  </a:cubicBezTo>
                  <a:cubicBezTo>
                    <a:pt x="80" y="280"/>
                    <a:pt x="100" y="340"/>
                    <a:pt x="131" y="420"/>
                  </a:cubicBezTo>
                  <a:cubicBezTo>
                    <a:pt x="151" y="490"/>
                    <a:pt x="180" y="570"/>
                    <a:pt x="220" y="640"/>
                  </a:cubicBezTo>
                  <a:cubicBezTo>
                    <a:pt x="250" y="710"/>
                    <a:pt x="300" y="779"/>
                    <a:pt x="350" y="819"/>
                  </a:cubicBezTo>
                  <a:cubicBezTo>
                    <a:pt x="410" y="870"/>
                    <a:pt x="470" y="899"/>
                    <a:pt x="539" y="910"/>
                  </a:cubicBezTo>
                  <a:cubicBezTo>
                    <a:pt x="579" y="919"/>
                    <a:pt x="610" y="919"/>
                    <a:pt x="639" y="919"/>
                  </a:cubicBezTo>
                  <a:lnTo>
                    <a:pt x="739" y="919"/>
                  </a:lnTo>
                  <a:cubicBezTo>
                    <a:pt x="759" y="910"/>
                    <a:pt x="789" y="910"/>
                    <a:pt x="799" y="910"/>
                  </a:cubicBezTo>
                  <a:cubicBezTo>
                    <a:pt x="819" y="899"/>
                    <a:pt x="829" y="899"/>
                    <a:pt x="829" y="899"/>
                  </a:cubicBezTo>
                  <a:lnTo>
                    <a:pt x="819" y="890"/>
                  </a:lnTo>
                  <a:cubicBezTo>
                    <a:pt x="819" y="879"/>
                    <a:pt x="819" y="859"/>
                    <a:pt x="809" y="850"/>
                  </a:cubicBezTo>
                  <a:lnTo>
                    <a:pt x="779" y="790"/>
                  </a:lnTo>
                  <a:cubicBezTo>
                    <a:pt x="779" y="759"/>
                    <a:pt x="769" y="739"/>
                    <a:pt x="749" y="710"/>
                  </a:cubicBezTo>
                  <a:cubicBezTo>
                    <a:pt x="730" y="650"/>
                    <a:pt x="710" y="580"/>
                    <a:pt x="679" y="510"/>
                  </a:cubicBezTo>
                  <a:cubicBezTo>
                    <a:pt x="650" y="430"/>
                    <a:pt x="619" y="360"/>
                    <a:pt x="590" y="291"/>
                  </a:cubicBezTo>
                  <a:cubicBezTo>
                    <a:pt x="550" y="220"/>
                    <a:pt x="510" y="160"/>
                    <a:pt x="460" y="111"/>
                  </a:cubicBezTo>
                  <a:cubicBezTo>
                    <a:pt x="410" y="61"/>
                    <a:pt x="340" y="31"/>
                    <a:pt x="280" y="21"/>
                  </a:cubicBezTo>
                  <a:cubicBezTo>
                    <a:pt x="250" y="11"/>
                    <a:pt x="210" y="1"/>
                    <a:pt x="1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4"/>
            <p:cNvSpPr/>
            <p:nvPr/>
          </p:nvSpPr>
          <p:spPr>
            <a:xfrm>
              <a:off x="7549378" y="3973220"/>
              <a:ext cx="87236" cy="95501"/>
            </a:xfrm>
            <a:custGeom>
              <a:rect b="b" l="l" r="r" t="t"/>
              <a:pathLst>
                <a:path extrusionOk="0" h="1040" w="950">
                  <a:moveTo>
                    <a:pt x="240" y="121"/>
                  </a:moveTo>
                  <a:cubicBezTo>
                    <a:pt x="270" y="121"/>
                    <a:pt x="300" y="131"/>
                    <a:pt x="320" y="131"/>
                  </a:cubicBezTo>
                  <a:cubicBezTo>
                    <a:pt x="380" y="151"/>
                    <a:pt x="430" y="171"/>
                    <a:pt x="480" y="211"/>
                  </a:cubicBezTo>
                  <a:cubicBezTo>
                    <a:pt x="520" y="251"/>
                    <a:pt x="560" y="311"/>
                    <a:pt x="590" y="371"/>
                  </a:cubicBezTo>
                  <a:cubicBezTo>
                    <a:pt x="630" y="450"/>
                    <a:pt x="659" y="530"/>
                    <a:pt x="679" y="590"/>
                  </a:cubicBezTo>
                  <a:lnTo>
                    <a:pt x="809" y="919"/>
                  </a:lnTo>
                  <a:lnTo>
                    <a:pt x="710" y="919"/>
                  </a:lnTo>
                  <a:lnTo>
                    <a:pt x="710" y="979"/>
                  </a:lnTo>
                  <a:lnTo>
                    <a:pt x="699" y="919"/>
                  </a:lnTo>
                  <a:cubicBezTo>
                    <a:pt x="670" y="919"/>
                    <a:pt x="639" y="919"/>
                    <a:pt x="610" y="910"/>
                  </a:cubicBezTo>
                  <a:cubicBezTo>
                    <a:pt x="550" y="899"/>
                    <a:pt x="500" y="870"/>
                    <a:pt x="450" y="830"/>
                  </a:cubicBezTo>
                  <a:cubicBezTo>
                    <a:pt x="410" y="799"/>
                    <a:pt x="370" y="750"/>
                    <a:pt x="330" y="670"/>
                  </a:cubicBezTo>
                  <a:cubicBezTo>
                    <a:pt x="300" y="610"/>
                    <a:pt x="270" y="550"/>
                    <a:pt x="250" y="460"/>
                  </a:cubicBezTo>
                  <a:lnTo>
                    <a:pt x="140" y="131"/>
                  </a:lnTo>
                  <a:lnTo>
                    <a:pt x="160" y="131"/>
                  </a:lnTo>
                  <a:cubicBezTo>
                    <a:pt x="180" y="121"/>
                    <a:pt x="200" y="121"/>
                    <a:pt x="220" y="121"/>
                  </a:cubicBezTo>
                  <a:close/>
                  <a:moveTo>
                    <a:pt x="220" y="1"/>
                  </a:moveTo>
                  <a:cubicBezTo>
                    <a:pt x="191" y="1"/>
                    <a:pt x="171" y="1"/>
                    <a:pt x="140" y="11"/>
                  </a:cubicBezTo>
                  <a:lnTo>
                    <a:pt x="91" y="11"/>
                  </a:lnTo>
                  <a:lnTo>
                    <a:pt x="20" y="31"/>
                  </a:lnTo>
                  <a:lnTo>
                    <a:pt x="1" y="81"/>
                  </a:lnTo>
                  <a:lnTo>
                    <a:pt x="11" y="131"/>
                  </a:lnTo>
                  <a:cubicBezTo>
                    <a:pt x="11" y="131"/>
                    <a:pt x="11" y="151"/>
                    <a:pt x="20" y="161"/>
                  </a:cubicBezTo>
                  <a:lnTo>
                    <a:pt x="131" y="500"/>
                  </a:lnTo>
                  <a:cubicBezTo>
                    <a:pt x="160" y="590"/>
                    <a:pt x="191" y="660"/>
                    <a:pt x="220" y="730"/>
                  </a:cubicBezTo>
                  <a:cubicBezTo>
                    <a:pt x="270" y="819"/>
                    <a:pt x="320" y="879"/>
                    <a:pt x="370" y="930"/>
                  </a:cubicBezTo>
                  <a:cubicBezTo>
                    <a:pt x="430" y="979"/>
                    <a:pt x="510" y="1010"/>
                    <a:pt x="590" y="1029"/>
                  </a:cubicBezTo>
                  <a:cubicBezTo>
                    <a:pt x="630" y="1039"/>
                    <a:pt x="659" y="1039"/>
                    <a:pt x="699" y="1039"/>
                  </a:cubicBezTo>
                  <a:lnTo>
                    <a:pt x="799" y="1039"/>
                  </a:lnTo>
                  <a:cubicBezTo>
                    <a:pt x="819" y="1039"/>
                    <a:pt x="839" y="1029"/>
                    <a:pt x="859" y="1029"/>
                  </a:cubicBezTo>
                  <a:lnTo>
                    <a:pt x="869" y="1029"/>
                  </a:lnTo>
                  <a:cubicBezTo>
                    <a:pt x="899" y="1019"/>
                    <a:pt x="919" y="1019"/>
                    <a:pt x="929" y="999"/>
                  </a:cubicBezTo>
                  <a:lnTo>
                    <a:pt x="949" y="979"/>
                  </a:lnTo>
                  <a:lnTo>
                    <a:pt x="949" y="950"/>
                  </a:lnTo>
                  <a:cubicBezTo>
                    <a:pt x="949" y="950"/>
                    <a:pt x="939" y="939"/>
                    <a:pt x="939" y="930"/>
                  </a:cubicBezTo>
                  <a:lnTo>
                    <a:pt x="929" y="910"/>
                  </a:lnTo>
                  <a:cubicBezTo>
                    <a:pt x="929" y="899"/>
                    <a:pt x="929" y="890"/>
                    <a:pt x="919" y="879"/>
                  </a:cubicBezTo>
                  <a:lnTo>
                    <a:pt x="799" y="550"/>
                  </a:lnTo>
                  <a:cubicBezTo>
                    <a:pt x="770" y="480"/>
                    <a:pt x="739" y="400"/>
                    <a:pt x="699" y="320"/>
                  </a:cubicBezTo>
                  <a:cubicBezTo>
                    <a:pt x="659" y="240"/>
                    <a:pt x="610" y="171"/>
                    <a:pt x="560" y="131"/>
                  </a:cubicBezTo>
                  <a:cubicBezTo>
                    <a:pt x="500" y="71"/>
                    <a:pt x="430" y="31"/>
                    <a:pt x="350" y="21"/>
                  </a:cubicBezTo>
                  <a:cubicBezTo>
                    <a:pt x="320" y="11"/>
                    <a:pt x="280" y="1"/>
                    <a:pt x="2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4"/>
            <p:cNvSpPr/>
            <p:nvPr/>
          </p:nvSpPr>
          <p:spPr>
            <a:xfrm>
              <a:off x="7601627" y="3991586"/>
              <a:ext cx="78053" cy="83563"/>
            </a:xfrm>
            <a:custGeom>
              <a:rect b="b" l="l" r="r" t="t"/>
              <a:pathLst>
                <a:path extrusionOk="0" h="910" w="850">
                  <a:moveTo>
                    <a:pt x="181" y="1"/>
                  </a:moveTo>
                  <a:cubicBezTo>
                    <a:pt x="150" y="1"/>
                    <a:pt x="121" y="1"/>
                    <a:pt x="90" y="11"/>
                  </a:cubicBezTo>
                  <a:cubicBezTo>
                    <a:pt x="61" y="11"/>
                    <a:pt x="41" y="20"/>
                    <a:pt x="30" y="20"/>
                  </a:cubicBezTo>
                  <a:lnTo>
                    <a:pt x="1" y="20"/>
                  </a:lnTo>
                  <a:lnTo>
                    <a:pt x="1" y="31"/>
                  </a:lnTo>
                  <a:lnTo>
                    <a:pt x="1" y="40"/>
                  </a:lnTo>
                  <a:cubicBezTo>
                    <a:pt x="10" y="51"/>
                    <a:pt x="10" y="60"/>
                    <a:pt x="21" y="80"/>
                  </a:cubicBezTo>
                  <a:cubicBezTo>
                    <a:pt x="21" y="100"/>
                    <a:pt x="30" y="120"/>
                    <a:pt x="41" y="140"/>
                  </a:cubicBezTo>
                  <a:cubicBezTo>
                    <a:pt x="50" y="160"/>
                    <a:pt x="61" y="191"/>
                    <a:pt x="70" y="220"/>
                  </a:cubicBezTo>
                  <a:cubicBezTo>
                    <a:pt x="90" y="280"/>
                    <a:pt x="110" y="350"/>
                    <a:pt x="141" y="420"/>
                  </a:cubicBezTo>
                  <a:cubicBezTo>
                    <a:pt x="170" y="490"/>
                    <a:pt x="201" y="570"/>
                    <a:pt x="240" y="639"/>
                  </a:cubicBezTo>
                  <a:cubicBezTo>
                    <a:pt x="270" y="710"/>
                    <a:pt x="320" y="770"/>
                    <a:pt x="370" y="810"/>
                  </a:cubicBezTo>
                  <a:cubicBezTo>
                    <a:pt x="430" y="859"/>
                    <a:pt x="500" y="889"/>
                    <a:pt x="570" y="899"/>
                  </a:cubicBezTo>
                  <a:cubicBezTo>
                    <a:pt x="600" y="909"/>
                    <a:pt x="640" y="909"/>
                    <a:pt x="669" y="909"/>
                  </a:cubicBezTo>
                  <a:cubicBezTo>
                    <a:pt x="700" y="909"/>
                    <a:pt x="729" y="909"/>
                    <a:pt x="760" y="899"/>
                  </a:cubicBezTo>
                  <a:cubicBezTo>
                    <a:pt x="789" y="899"/>
                    <a:pt x="809" y="889"/>
                    <a:pt x="829" y="889"/>
                  </a:cubicBezTo>
                  <a:cubicBezTo>
                    <a:pt x="839" y="889"/>
                    <a:pt x="849" y="879"/>
                    <a:pt x="849" y="879"/>
                  </a:cubicBezTo>
                  <a:lnTo>
                    <a:pt x="849" y="869"/>
                  </a:lnTo>
                  <a:cubicBezTo>
                    <a:pt x="839" y="859"/>
                    <a:pt x="839" y="839"/>
                    <a:pt x="829" y="829"/>
                  </a:cubicBezTo>
                  <a:cubicBezTo>
                    <a:pt x="819" y="810"/>
                    <a:pt x="819" y="790"/>
                    <a:pt x="809" y="770"/>
                  </a:cubicBezTo>
                  <a:cubicBezTo>
                    <a:pt x="800" y="750"/>
                    <a:pt x="789" y="719"/>
                    <a:pt x="769" y="690"/>
                  </a:cubicBezTo>
                  <a:cubicBezTo>
                    <a:pt x="749" y="630"/>
                    <a:pt x="720" y="560"/>
                    <a:pt x="689" y="490"/>
                  </a:cubicBezTo>
                  <a:cubicBezTo>
                    <a:pt x="669" y="420"/>
                    <a:pt x="629" y="340"/>
                    <a:pt x="600" y="280"/>
                  </a:cubicBezTo>
                  <a:cubicBezTo>
                    <a:pt x="560" y="211"/>
                    <a:pt x="510" y="151"/>
                    <a:pt x="460" y="100"/>
                  </a:cubicBezTo>
                  <a:cubicBezTo>
                    <a:pt x="410" y="51"/>
                    <a:pt x="350" y="31"/>
                    <a:pt x="280" y="11"/>
                  </a:cubicBezTo>
                  <a:cubicBezTo>
                    <a:pt x="250" y="11"/>
                    <a:pt x="210" y="1"/>
                    <a:pt x="1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4"/>
            <p:cNvSpPr/>
            <p:nvPr/>
          </p:nvSpPr>
          <p:spPr>
            <a:xfrm>
              <a:off x="7596210" y="3986076"/>
              <a:ext cx="89899" cy="94582"/>
            </a:xfrm>
            <a:custGeom>
              <a:rect b="b" l="l" r="r" t="t"/>
              <a:pathLst>
                <a:path extrusionOk="0" h="1030" w="979">
                  <a:moveTo>
                    <a:pt x="240" y="120"/>
                  </a:moveTo>
                  <a:cubicBezTo>
                    <a:pt x="269" y="120"/>
                    <a:pt x="299" y="131"/>
                    <a:pt x="329" y="131"/>
                  </a:cubicBezTo>
                  <a:cubicBezTo>
                    <a:pt x="379" y="140"/>
                    <a:pt x="439" y="171"/>
                    <a:pt x="479" y="211"/>
                  </a:cubicBezTo>
                  <a:cubicBezTo>
                    <a:pt x="529" y="240"/>
                    <a:pt x="569" y="300"/>
                    <a:pt x="599" y="360"/>
                  </a:cubicBezTo>
                  <a:cubicBezTo>
                    <a:pt x="639" y="440"/>
                    <a:pt x="668" y="510"/>
                    <a:pt x="699" y="570"/>
                  </a:cubicBezTo>
                  <a:lnTo>
                    <a:pt x="828" y="899"/>
                  </a:lnTo>
                  <a:lnTo>
                    <a:pt x="808" y="899"/>
                  </a:lnTo>
                  <a:cubicBezTo>
                    <a:pt x="788" y="909"/>
                    <a:pt x="759" y="909"/>
                    <a:pt x="728" y="909"/>
                  </a:cubicBezTo>
                  <a:lnTo>
                    <a:pt x="719" y="969"/>
                  </a:lnTo>
                  <a:lnTo>
                    <a:pt x="719" y="909"/>
                  </a:lnTo>
                  <a:cubicBezTo>
                    <a:pt x="688" y="909"/>
                    <a:pt x="659" y="909"/>
                    <a:pt x="639" y="899"/>
                  </a:cubicBezTo>
                  <a:cubicBezTo>
                    <a:pt x="579" y="889"/>
                    <a:pt x="519" y="870"/>
                    <a:pt x="469" y="830"/>
                  </a:cubicBezTo>
                  <a:cubicBezTo>
                    <a:pt x="429" y="790"/>
                    <a:pt x="389" y="739"/>
                    <a:pt x="349" y="670"/>
                  </a:cubicBezTo>
                  <a:cubicBezTo>
                    <a:pt x="319" y="610"/>
                    <a:pt x="289" y="540"/>
                    <a:pt x="260" y="460"/>
                  </a:cubicBezTo>
                  <a:lnTo>
                    <a:pt x="140" y="131"/>
                  </a:lnTo>
                  <a:lnTo>
                    <a:pt x="160" y="131"/>
                  </a:lnTo>
                  <a:cubicBezTo>
                    <a:pt x="180" y="120"/>
                    <a:pt x="209" y="120"/>
                    <a:pt x="240" y="120"/>
                  </a:cubicBezTo>
                  <a:close/>
                  <a:moveTo>
                    <a:pt x="240" y="1"/>
                  </a:moveTo>
                  <a:cubicBezTo>
                    <a:pt x="200" y="1"/>
                    <a:pt x="169" y="1"/>
                    <a:pt x="140" y="11"/>
                  </a:cubicBezTo>
                  <a:cubicBezTo>
                    <a:pt x="120" y="11"/>
                    <a:pt x="100" y="11"/>
                    <a:pt x="89" y="21"/>
                  </a:cubicBezTo>
                  <a:lnTo>
                    <a:pt x="30" y="31"/>
                  </a:lnTo>
                  <a:lnTo>
                    <a:pt x="0" y="71"/>
                  </a:lnTo>
                  <a:lnTo>
                    <a:pt x="10" y="131"/>
                  </a:lnTo>
                  <a:cubicBezTo>
                    <a:pt x="10" y="140"/>
                    <a:pt x="20" y="151"/>
                    <a:pt x="20" y="160"/>
                  </a:cubicBezTo>
                  <a:lnTo>
                    <a:pt x="140" y="500"/>
                  </a:lnTo>
                  <a:cubicBezTo>
                    <a:pt x="180" y="590"/>
                    <a:pt x="209" y="659"/>
                    <a:pt x="240" y="730"/>
                  </a:cubicBezTo>
                  <a:cubicBezTo>
                    <a:pt x="289" y="810"/>
                    <a:pt x="339" y="879"/>
                    <a:pt x="399" y="919"/>
                  </a:cubicBezTo>
                  <a:cubicBezTo>
                    <a:pt x="459" y="969"/>
                    <a:pt x="529" y="1009"/>
                    <a:pt x="619" y="1019"/>
                  </a:cubicBezTo>
                  <a:cubicBezTo>
                    <a:pt x="648" y="1029"/>
                    <a:pt x="688" y="1029"/>
                    <a:pt x="719" y="1029"/>
                  </a:cubicBezTo>
                  <a:lnTo>
                    <a:pt x="728" y="1029"/>
                  </a:lnTo>
                  <a:cubicBezTo>
                    <a:pt x="768" y="1029"/>
                    <a:pt x="799" y="1029"/>
                    <a:pt x="828" y="1019"/>
                  </a:cubicBezTo>
                  <a:cubicBezTo>
                    <a:pt x="848" y="1019"/>
                    <a:pt x="868" y="1009"/>
                    <a:pt x="888" y="1009"/>
                  </a:cubicBezTo>
                  <a:lnTo>
                    <a:pt x="898" y="1009"/>
                  </a:lnTo>
                  <a:cubicBezTo>
                    <a:pt x="928" y="999"/>
                    <a:pt x="948" y="999"/>
                    <a:pt x="968" y="969"/>
                  </a:cubicBezTo>
                  <a:lnTo>
                    <a:pt x="978" y="949"/>
                  </a:lnTo>
                  <a:lnTo>
                    <a:pt x="968" y="929"/>
                  </a:lnTo>
                  <a:cubicBezTo>
                    <a:pt x="968" y="929"/>
                    <a:pt x="968" y="919"/>
                    <a:pt x="958" y="909"/>
                  </a:cubicBezTo>
                  <a:lnTo>
                    <a:pt x="958" y="889"/>
                  </a:lnTo>
                  <a:cubicBezTo>
                    <a:pt x="958" y="879"/>
                    <a:pt x="948" y="870"/>
                    <a:pt x="948" y="859"/>
                  </a:cubicBezTo>
                  <a:lnTo>
                    <a:pt x="808" y="530"/>
                  </a:lnTo>
                  <a:cubicBezTo>
                    <a:pt x="779" y="470"/>
                    <a:pt x="748" y="380"/>
                    <a:pt x="708" y="310"/>
                  </a:cubicBezTo>
                  <a:cubicBezTo>
                    <a:pt x="659" y="220"/>
                    <a:pt x="609" y="160"/>
                    <a:pt x="559" y="120"/>
                  </a:cubicBezTo>
                  <a:cubicBezTo>
                    <a:pt x="499" y="61"/>
                    <a:pt x="429" y="31"/>
                    <a:pt x="349" y="11"/>
                  </a:cubicBezTo>
                  <a:cubicBezTo>
                    <a:pt x="319" y="11"/>
                    <a:pt x="280" y="1"/>
                    <a:pt x="2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4"/>
            <p:cNvSpPr/>
            <p:nvPr/>
          </p:nvSpPr>
          <p:spPr>
            <a:xfrm>
              <a:off x="7601627" y="3991586"/>
              <a:ext cx="78053" cy="83563"/>
            </a:xfrm>
            <a:custGeom>
              <a:rect b="b" l="l" r="r" t="t"/>
              <a:pathLst>
                <a:path extrusionOk="0" h="910" w="850">
                  <a:moveTo>
                    <a:pt x="181" y="1"/>
                  </a:moveTo>
                  <a:cubicBezTo>
                    <a:pt x="150" y="1"/>
                    <a:pt x="121" y="1"/>
                    <a:pt x="90" y="11"/>
                  </a:cubicBezTo>
                  <a:cubicBezTo>
                    <a:pt x="61" y="11"/>
                    <a:pt x="41" y="20"/>
                    <a:pt x="30" y="20"/>
                  </a:cubicBezTo>
                  <a:lnTo>
                    <a:pt x="1" y="20"/>
                  </a:lnTo>
                  <a:lnTo>
                    <a:pt x="1" y="31"/>
                  </a:lnTo>
                  <a:lnTo>
                    <a:pt x="1" y="40"/>
                  </a:lnTo>
                  <a:cubicBezTo>
                    <a:pt x="10" y="51"/>
                    <a:pt x="10" y="60"/>
                    <a:pt x="21" y="80"/>
                  </a:cubicBezTo>
                  <a:cubicBezTo>
                    <a:pt x="21" y="100"/>
                    <a:pt x="30" y="120"/>
                    <a:pt x="41" y="140"/>
                  </a:cubicBezTo>
                  <a:cubicBezTo>
                    <a:pt x="50" y="160"/>
                    <a:pt x="61" y="191"/>
                    <a:pt x="70" y="220"/>
                  </a:cubicBezTo>
                  <a:cubicBezTo>
                    <a:pt x="90" y="280"/>
                    <a:pt x="110" y="350"/>
                    <a:pt x="141" y="420"/>
                  </a:cubicBezTo>
                  <a:cubicBezTo>
                    <a:pt x="170" y="490"/>
                    <a:pt x="201" y="570"/>
                    <a:pt x="240" y="639"/>
                  </a:cubicBezTo>
                  <a:cubicBezTo>
                    <a:pt x="270" y="710"/>
                    <a:pt x="320" y="770"/>
                    <a:pt x="370" y="810"/>
                  </a:cubicBezTo>
                  <a:cubicBezTo>
                    <a:pt x="430" y="859"/>
                    <a:pt x="500" y="889"/>
                    <a:pt x="570" y="899"/>
                  </a:cubicBezTo>
                  <a:cubicBezTo>
                    <a:pt x="600" y="909"/>
                    <a:pt x="640" y="909"/>
                    <a:pt x="669" y="909"/>
                  </a:cubicBezTo>
                  <a:cubicBezTo>
                    <a:pt x="700" y="909"/>
                    <a:pt x="729" y="909"/>
                    <a:pt x="760" y="899"/>
                  </a:cubicBezTo>
                  <a:cubicBezTo>
                    <a:pt x="789" y="899"/>
                    <a:pt x="809" y="889"/>
                    <a:pt x="829" y="889"/>
                  </a:cubicBezTo>
                  <a:cubicBezTo>
                    <a:pt x="839" y="889"/>
                    <a:pt x="849" y="879"/>
                    <a:pt x="849" y="879"/>
                  </a:cubicBezTo>
                  <a:lnTo>
                    <a:pt x="849" y="869"/>
                  </a:lnTo>
                  <a:cubicBezTo>
                    <a:pt x="839" y="859"/>
                    <a:pt x="839" y="839"/>
                    <a:pt x="829" y="829"/>
                  </a:cubicBezTo>
                  <a:cubicBezTo>
                    <a:pt x="819" y="810"/>
                    <a:pt x="819" y="790"/>
                    <a:pt x="809" y="770"/>
                  </a:cubicBezTo>
                  <a:cubicBezTo>
                    <a:pt x="800" y="750"/>
                    <a:pt x="789" y="719"/>
                    <a:pt x="769" y="690"/>
                  </a:cubicBezTo>
                  <a:cubicBezTo>
                    <a:pt x="749" y="630"/>
                    <a:pt x="720" y="560"/>
                    <a:pt x="689" y="490"/>
                  </a:cubicBezTo>
                  <a:cubicBezTo>
                    <a:pt x="669" y="420"/>
                    <a:pt x="629" y="340"/>
                    <a:pt x="600" y="280"/>
                  </a:cubicBezTo>
                  <a:cubicBezTo>
                    <a:pt x="560" y="211"/>
                    <a:pt x="510" y="151"/>
                    <a:pt x="460" y="100"/>
                  </a:cubicBezTo>
                  <a:cubicBezTo>
                    <a:pt x="410" y="51"/>
                    <a:pt x="350" y="31"/>
                    <a:pt x="280" y="11"/>
                  </a:cubicBezTo>
                  <a:cubicBezTo>
                    <a:pt x="250" y="11"/>
                    <a:pt x="210" y="1"/>
                    <a:pt x="1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7596210" y="3986076"/>
              <a:ext cx="89899" cy="94582"/>
            </a:xfrm>
            <a:custGeom>
              <a:rect b="b" l="l" r="r" t="t"/>
              <a:pathLst>
                <a:path extrusionOk="0" h="1030" w="979">
                  <a:moveTo>
                    <a:pt x="240" y="120"/>
                  </a:moveTo>
                  <a:cubicBezTo>
                    <a:pt x="269" y="120"/>
                    <a:pt x="299" y="131"/>
                    <a:pt x="329" y="131"/>
                  </a:cubicBezTo>
                  <a:cubicBezTo>
                    <a:pt x="379" y="140"/>
                    <a:pt x="439" y="171"/>
                    <a:pt x="479" y="211"/>
                  </a:cubicBezTo>
                  <a:cubicBezTo>
                    <a:pt x="529" y="240"/>
                    <a:pt x="569" y="300"/>
                    <a:pt x="599" y="360"/>
                  </a:cubicBezTo>
                  <a:cubicBezTo>
                    <a:pt x="639" y="440"/>
                    <a:pt x="668" y="510"/>
                    <a:pt x="699" y="570"/>
                  </a:cubicBezTo>
                  <a:lnTo>
                    <a:pt x="828" y="899"/>
                  </a:lnTo>
                  <a:lnTo>
                    <a:pt x="808" y="899"/>
                  </a:lnTo>
                  <a:cubicBezTo>
                    <a:pt x="788" y="909"/>
                    <a:pt x="759" y="909"/>
                    <a:pt x="728" y="909"/>
                  </a:cubicBezTo>
                  <a:lnTo>
                    <a:pt x="719" y="969"/>
                  </a:lnTo>
                  <a:lnTo>
                    <a:pt x="719" y="909"/>
                  </a:lnTo>
                  <a:cubicBezTo>
                    <a:pt x="688" y="909"/>
                    <a:pt x="659" y="909"/>
                    <a:pt x="639" y="899"/>
                  </a:cubicBezTo>
                  <a:cubicBezTo>
                    <a:pt x="579" y="889"/>
                    <a:pt x="519" y="870"/>
                    <a:pt x="469" y="830"/>
                  </a:cubicBezTo>
                  <a:cubicBezTo>
                    <a:pt x="429" y="790"/>
                    <a:pt x="389" y="739"/>
                    <a:pt x="349" y="670"/>
                  </a:cubicBezTo>
                  <a:cubicBezTo>
                    <a:pt x="319" y="610"/>
                    <a:pt x="289" y="540"/>
                    <a:pt x="260" y="460"/>
                  </a:cubicBezTo>
                  <a:lnTo>
                    <a:pt x="140" y="131"/>
                  </a:lnTo>
                  <a:lnTo>
                    <a:pt x="160" y="131"/>
                  </a:lnTo>
                  <a:cubicBezTo>
                    <a:pt x="180" y="120"/>
                    <a:pt x="209" y="120"/>
                    <a:pt x="240" y="120"/>
                  </a:cubicBezTo>
                  <a:close/>
                  <a:moveTo>
                    <a:pt x="240" y="1"/>
                  </a:moveTo>
                  <a:cubicBezTo>
                    <a:pt x="200" y="1"/>
                    <a:pt x="169" y="1"/>
                    <a:pt x="140" y="11"/>
                  </a:cubicBezTo>
                  <a:cubicBezTo>
                    <a:pt x="120" y="11"/>
                    <a:pt x="100" y="11"/>
                    <a:pt x="89" y="21"/>
                  </a:cubicBezTo>
                  <a:lnTo>
                    <a:pt x="30" y="31"/>
                  </a:lnTo>
                  <a:lnTo>
                    <a:pt x="0" y="71"/>
                  </a:lnTo>
                  <a:lnTo>
                    <a:pt x="10" y="131"/>
                  </a:lnTo>
                  <a:cubicBezTo>
                    <a:pt x="10" y="140"/>
                    <a:pt x="20" y="151"/>
                    <a:pt x="20" y="160"/>
                  </a:cubicBezTo>
                  <a:lnTo>
                    <a:pt x="140" y="500"/>
                  </a:lnTo>
                  <a:cubicBezTo>
                    <a:pt x="180" y="590"/>
                    <a:pt x="209" y="659"/>
                    <a:pt x="240" y="730"/>
                  </a:cubicBezTo>
                  <a:cubicBezTo>
                    <a:pt x="289" y="810"/>
                    <a:pt x="339" y="879"/>
                    <a:pt x="399" y="919"/>
                  </a:cubicBezTo>
                  <a:cubicBezTo>
                    <a:pt x="459" y="969"/>
                    <a:pt x="529" y="1009"/>
                    <a:pt x="619" y="1019"/>
                  </a:cubicBezTo>
                  <a:cubicBezTo>
                    <a:pt x="648" y="1029"/>
                    <a:pt x="688" y="1029"/>
                    <a:pt x="719" y="1029"/>
                  </a:cubicBezTo>
                  <a:lnTo>
                    <a:pt x="728" y="1029"/>
                  </a:lnTo>
                  <a:cubicBezTo>
                    <a:pt x="768" y="1029"/>
                    <a:pt x="799" y="1029"/>
                    <a:pt x="828" y="1019"/>
                  </a:cubicBezTo>
                  <a:cubicBezTo>
                    <a:pt x="848" y="1019"/>
                    <a:pt x="868" y="1009"/>
                    <a:pt x="888" y="1009"/>
                  </a:cubicBezTo>
                  <a:lnTo>
                    <a:pt x="898" y="1009"/>
                  </a:lnTo>
                  <a:cubicBezTo>
                    <a:pt x="928" y="999"/>
                    <a:pt x="948" y="999"/>
                    <a:pt x="968" y="969"/>
                  </a:cubicBezTo>
                  <a:lnTo>
                    <a:pt x="978" y="949"/>
                  </a:lnTo>
                  <a:lnTo>
                    <a:pt x="968" y="929"/>
                  </a:lnTo>
                  <a:cubicBezTo>
                    <a:pt x="968" y="929"/>
                    <a:pt x="968" y="919"/>
                    <a:pt x="958" y="909"/>
                  </a:cubicBezTo>
                  <a:lnTo>
                    <a:pt x="958" y="889"/>
                  </a:lnTo>
                  <a:cubicBezTo>
                    <a:pt x="958" y="879"/>
                    <a:pt x="948" y="870"/>
                    <a:pt x="948" y="859"/>
                  </a:cubicBezTo>
                  <a:lnTo>
                    <a:pt x="808" y="530"/>
                  </a:lnTo>
                  <a:cubicBezTo>
                    <a:pt x="779" y="470"/>
                    <a:pt x="748" y="380"/>
                    <a:pt x="708" y="310"/>
                  </a:cubicBezTo>
                  <a:cubicBezTo>
                    <a:pt x="659" y="220"/>
                    <a:pt x="609" y="160"/>
                    <a:pt x="559" y="120"/>
                  </a:cubicBezTo>
                  <a:cubicBezTo>
                    <a:pt x="499" y="61"/>
                    <a:pt x="429" y="31"/>
                    <a:pt x="349" y="11"/>
                  </a:cubicBezTo>
                  <a:cubicBezTo>
                    <a:pt x="319" y="11"/>
                    <a:pt x="280" y="1"/>
                    <a:pt x="2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
            <p:cNvSpPr/>
            <p:nvPr/>
          </p:nvSpPr>
          <p:spPr>
            <a:xfrm>
              <a:off x="7648367" y="4003523"/>
              <a:ext cx="80808" cy="81635"/>
            </a:xfrm>
            <a:custGeom>
              <a:rect b="b" l="l" r="r" t="t"/>
              <a:pathLst>
                <a:path extrusionOk="0" h="889" w="880">
                  <a:moveTo>
                    <a:pt x="180" y="1"/>
                  </a:moveTo>
                  <a:cubicBezTo>
                    <a:pt x="151" y="1"/>
                    <a:pt x="120" y="1"/>
                    <a:pt x="100" y="10"/>
                  </a:cubicBezTo>
                  <a:cubicBezTo>
                    <a:pt x="71" y="10"/>
                    <a:pt x="51" y="21"/>
                    <a:pt x="31" y="21"/>
                  </a:cubicBezTo>
                  <a:lnTo>
                    <a:pt x="11" y="21"/>
                  </a:lnTo>
                  <a:lnTo>
                    <a:pt x="1" y="30"/>
                  </a:lnTo>
                  <a:lnTo>
                    <a:pt x="11" y="30"/>
                  </a:lnTo>
                  <a:lnTo>
                    <a:pt x="11" y="41"/>
                  </a:lnTo>
                  <a:cubicBezTo>
                    <a:pt x="11" y="50"/>
                    <a:pt x="21" y="61"/>
                    <a:pt x="21" y="81"/>
                  </a:cubicBezTo>
                  <a:lnTo>
                    <a:pt x="51" y="140"/>
                  </a:lnTo>
                  <a:cubicBezTo>
                    <a:pt x="61" y="160"/>
                    <a:pt x="71" y="190"/>
                    <a:pt x="80" y="220"/>
                  </a:cubicBezTo>
                  <a:cubicBezTo>
                    <a:pt x="100" y="270"/>
                    <a:pt x="131" y="340"/>
                    <a:pt x="160" y="410"/>
                  </a:cubicBezTo>
                  <a:cubicBezTo>
                    <a:pt x="180" y="489"/>
                    <a:pt x="220" y="560"/>
                    <a:pt x="260" y="629"/>
                  </a:cubicBezTo>
                  <a:cubicBezTo>
                    <a:pt x="300" y="699"/>
                    <a:pt x="340" y="759"/>
                    <a:pt x="400" y="799"/>
                  </a:cubicBezTo>
                  <a:cubicBezTo>
                    <a:pt x="460" y="849"/>
                    <a:pt x="530" y="869"/>
                    <a:pt x="600" y="879"/>
                  </a:cubicBezTo>
                  <a:cubicBezTo>
                    <a:pt x="630" y="889"/>
                    <a:pt x="659" y="889"/>
                    <a:pt x="699" y="889"/>
                  </a:cubicBezTo>
                  <a:cubicBezTo>
                    <a:pt x="730" y="889"/>
                    <a:pt x="759" y="889"/>
                    <a:pt x="790" y="879"/>
                  </a:cubicBezTo>
                  <a:cubicBezTo>
                    <a:pt x="819" y="879"/>
                    <a:pt x="839" y="869"/>
                    <a:pt x="859" y="869"/>
                  </a:cubicBezTo>
                  <a:cubicBezTo>
                    <a:pt x="870" y="859"/>
                    <a:pt x="879" y="859"/>
                    <a:pt x="879" y="859"/>
                  </a:cubicBezTo>
                  <a:lnTo>
                    <a:pt x="879" y="839"/>
                  </a:lnTo>
                  <a:cubicBezTo>
                    <a:pt x="870" y="839"/>
                    <a:pt x="870" y="819"/>
                    <a:pt x="859" y="809"/>
                  </a:cubicBezTo>
                  <a:lnTo>
                    <a:pt x="830" y="749"/>
                  </a:lnTo>
                  <a:cubicBezTo>
                    <a:pt x="819" y="719"/>
                    <a:pt x="810" y="699"/>
                    <a:pt x="799" y="669"/>
                  </a:cubicBezTo>
                  <a:cubicBezTo>
                    <a:pt x="770" y="609"/>
                    <a:pt x="739" y="540"/>
                    <a:pt x="710" y="469"/>
                  </a:cubicBezTo>
                  <a:cubicBezTo>
                    <a:pt x="679" y="400"/>
                    <a:pt x="650" y="330"/>
                    <a:pt x="610" y="260"/>
                  </a:cubicBezTo>
                  <a:cubicBezTo>
                    <a:pt x="570" y="190"/>
                    <a:pt x="520" y="130"/>
                    <a:pt x="470" y="90"/>
                  </a:cubicBezTo>
                  <a:cubicBezTo>
                    <a:pt x="410" y="41"/>
                    <a:pt x="350" y="2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a:off x="7642858" y="3998014"/>
              <a:ext cx="92746" cy="92654"/>
            </a:xfrm>
            <a:custGeom>
              <a:rect b="b" l="l" r="r" t="t"/>
              <a:pathLst>
                <a:path extrusionOk="0" h="1009" w="1010">
                  <a:moveTo>
                    <a:pt x="331" y="121"/>
                  </a:moveTo>
                  <a:cubicBezTo>
                    <a:pt x="390" y="130"/>
                    <a:pt x="440" y="161"/>
                    <a:pt x="490" y="200"/>
                  </a:cubicBezTo>
                  <a:cubicBezTo>
                    <a:pt x="530" y="230"/>
                    <a:pt x="580" y="280"/>
                    <a:pt x="620" y="350"/>
                  </a:cubicBezTo>
                  <a:cubicBezTo>
                    <a:pt x="660" y="420"/>
                    <a:pt x="690" y="500"/>
                    <a:pt x="719" y="560"/>
                  </a:cubicBezTo>
                  <a:lnTo>
                    <a:pt x="859" y="879"/>
                  </a:lnTo>
                  <a:lnTo>
                    <a:pt x="839" y="879"/>
                  </a:lnTo>
                  <a:cubicBezTo>
                    <a:pt x="810" y="889"/>
                    <a:pt x="790" y="889"/>
                    <a:pt x="759" y="889"/>
                  </a:cubicBezTo>
                  <a:lnTo>
                    <a:pt x="660" y="889"/>
                  </a:lnTo>
                  <a:cubicBezTo>
                    <a:pt x="600" y="879"/>
                    <a:pt x="540" y="849"/>
                    <a:pt x="500" y="819"/>
                  </a:cubicBezTo>
                  <a:cubicBezTo>
                    <a:pt x="450" y="779"/>
                    <a:pt x="410" y="729"/>
                    <a:pt x="370" y="660"/>
                  </a:cubicBezTo>
                  <a:cubicBezTo>
                    <a:pt x="340" y="600"/>
                    <a:pt x="311" y="540"/>
                    <a:pt x="271" y="450"/>
                  </a:cubicBezTo>
                  <a:lnTo>
                    <a:pt x="140" y="130"/>
                  </a:lnTo>
                  <a:cubicBezTo>
                    <a:pt x="151" y="130"/>
                    <a:pt x="160" y="130"/>
                    <a:pt x="160" y="121"/>
                  </a:cubicBezTo>
                  <a:close/>
                  <a:moveTo>
                    <a:pt x="240" y="1"/>
                  </a:moveTo>
                  <a:cubicBezTo>
                    <a:pt x="211" y="1"/>
                    <a:pt x="180" y="1"/>
                    <a:pt x="151" y="10"/>
                  </a:cubicBezTo>
                  <a:cubicBezTo>
                    <a:pt x="131" y="10"/>
                    <a:pt x="111" y="10"/>
                    <a:pt x="91" y="21"/>
                  </a:cubicBezTo>
                  <a:lnTo>
                    <a:pt x="61" y="30"/>
                  </a:lnTo>
                  <a:lnTo>
                    <a:pt x="1" y="61"/>
                  </a:lnTo>
                  <a:lnTo>
                    <a:pt x="11" y="110"/>
                  </a:lnTo>
                  <a:lnTo>
                    <a:pt x="21" y="130"/>
                  </a:lnTo>
                  <a:cubicBezTo>
                    <a:pt x="21" y="141"/>
                    <a:pt x="21" y="150"/>
                    <a:pt x="31" y="161"/>
                  </a:cubicBezTo>
                  <a:lnTo>
                    <a:pt x="160" y="500"/>
                  </a:lnTo>
                  <a:cubicBezTo>
                    <a:pt x="200" y="589"/>
                    <a:pt x="231" y="660"/>
                    <a:pt x="260" y="720"/>
                  </a:cubicBezTo>
                  <a:cubicBezTo>
                    <a:pt x="311" y="809"/>
                    <a:pt x="370" y="869"/>
                    <a:pt x="420" y="909"/>
                  </a:cubicBezTo>
                  <a:cubicBezTo>
                    <a:pt x="490" y="959"/>
                    <a:pt x="570" y="989"/>
                    <a:pt x="650" y="999"/>
                  </a:cubicBezTo>
                  <a:cubicBezTo>
                    <a:pt x="680" y="1009"/>
                    <a:pt x="710" y="1009"/>
                    <a:pt x="739" y="1009"/>
                  </a:cubicBezTo>
                  <a:lnTo>
                    <a:pt x="759" y="1009"/>
                  </a:lnTo>
                  <a:cubicBezTo>
                    <a:pt x="799" y="1009"/>
                    <a:pt x="830" y="999"/>
                    <a:pt x="859" y="999"/>
                  </a:cubicBezTo>
                  <a:cubicBezTo>
                    <a:pt x="879" y="999"/>
                    <a:pt x="899" y="989"/>
                    <a:pt x="919" y="989"/>
                  </a:cubicBezTo>
                  <a:lnTo>
                    <a:pt x="930" y="979"/>
                  </a:lnTo>
                  <a:cubicBezTo>
                    <a:pt x="959" y="979"/>
                    <a:pt x="969" y="969"/>
                    <a:pt x="979" y="959"/>
                  </a:cubicBezTo>
                  <a:lnTo>
                    <a:pt x="1009" y="939"/>
                  </a:lnTo>
                  <a:lnTo>
                    <a:pt x="999" y="899"/>
                  </a:lnTo>
                  <a:cubicBezTo>
                    <a:pt x="999" y="899"/>
                    <a:pt x="999" y="889"/>
                    <a:pt x="989" y="879"/>
                  </a:cubicBezTo>
                  <a:lnTo>
                    <a:pt x="989" y="869"/>
                  </a:lnTo>
                  <a:cubicBezTo>
                    <a:pt x="979" y="859"/>
                    <a:pt x="979" y="849"/>
                    <a:pt x="969" y="839"/>
                  </a:cubicBezTo>
                  <a:lnTo>
                    <a:pt x="830" y="510"/>
                  </a:lnTo>
                  <a:lnTo>
                    <a:pt x="719" y="290"/>
                  </a:lnTo>
                  <a:cubicBezTo>
                    <a:pt x="670" y="210"/>
                    <a:pt x="620" y="150"/>
                    <a:pt x="570" y="101"/>
                  </a:cubicBezTo>
                  <a:cubicBezTo>
                    <a:pt x="510" y="50"/>
                    <a:pt x="430" y="21"/>
                    <a:pt x="351" y="10"/>
                  </a:cubicBezTo>
                  <a:cubicBezTo>
                    <a:pt x="320" y="1"/>
                    <a:pt x="291" y="1"/>
                    <a:pt x="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a:off x="7648367" y="4003523"/>
              <a:ext cx="80808" cy="81635"/>
            </a:xfrm>
            <a:custGeom>
              <a:rect b="b" l="l" r="r" t="t"/>
              <a:pathLst>
                <a:path extrusionOk="0" h="889" w="880">
                  <a:moveTo>
                    <a:pt x="180" y="1"/>
                  </a:moveTo>
                  <a:cubicBezTo>
                    <a:pt x="151" y="1"/>
                    <a:pt x="120" y="1"/>
                    <a:pt x="100" y="10"/>
                  </a:cubicBezTo>
                  <a:cubicBezTo>
                    <a:pt x="71" y="10"/>
                    <a:pt x="51" y="21"/>
                    <a:pt x="31" y="21"/>
                  </a:cubicBezTo>
                  <a:lnTo>
                    <a:pt x="11" y="21"/>
                  </a:lnTo>
                  <a:lnTo>
                    <a:pt x="1" y="30"/>
                  </a:lnTo>
                  <a:lnTo>
                    <a:pt x="11" y="30"/>
                  </a:lnTo>
                  <a:lnTo>
                    <a:pt x="11" y="41"/>
                  </a:lnTo>
                  <a:cubicBezTo>
                    <a:pt x="11" y="50"/>
                    <a:pt x="21" y="61"/>
                    <a:pt x="21" y="81"/>
                  </a:cubicBezTo>
                  <a:lnTo>
                    <a:pt x="51" y="140"/>
                  </a:lnTo>
                  <a:cubicBezTo>
                    <a:pt x="61" y="160"/>
                    <a:pt x="71" y="190"/>
                    <a:pt x="80" y="220"/>
                  </a:cubicBezTo>
                  <a:cubicBezTo>
                    <a:pt x="100" y="270"/>
                    <a:pt x="131" y="340"/>
                    <a:pt x="160" y="410"/>
                  </a:cubicBezTo>
                  <a:cubicBezTo>
                    <a:pt x="180" y="489"/>
                    <a:pt x="220" y="560"/>
                    <a:pt x="260" y="629"/>
                  </a:cubicBezTo>
                  <a:cubicBezTo>
                    <a:pt x="300" y="699"/>
                    <a:pt x="340" y="759"/>
                    <a:pt x="400" y="799"/>
                  </a:cubicBezTo>
                  <a:cubicBezTo>
                    <a:pt x="460" y="849"/>
                    <a:pt x="530" y="869"/>
                    <a:pt x="600" y="879"/>
                  </a:cubicBezTo>
                  <a:cubicBezTo>
                    <a:pt x="630" y="889"/>
                    <a:pt x="659" y="889"/>
                    <a:pt x="699" y="889"/>
                  </a:cubicBezTo>
                  <a:cubicBezTo>
                    <a:pt x="730" y="889"/>
                    <a:pt x="759" y="889"/>
                    <a:pt x="790" y="879"/>
                  </a:cubicBezTo>
                  <a:cubicBezTo>
                    <a:pt x="819" y="879"/>
                    <a:pt x="839" y="869"/>
                    <a:pt x="859" y="869"/>
                  </a:cubicBezTo>
                  <a:cubicBezTo>
                    <a:pt x="870" y="859"/>
                    <a:pt x="879" y="859"/>
                    <a:pt x="879" y="859"/>
                  </a:cubicBezTo>
                  <a:lnTo>
                    <a:pt x="879" y="839"/>
                  </a:lnTo>
                  <a:cubicBezTo>
                    <a:pt x="870" y="839"/>
                    <a:pt x="870" y="819"/>
                    <a:pt x="859" y="809"/>
                  </a:cubicBezTo>
                  <a:lnTo>
                    <a:pt x="830" y="749"/>
                  </a:lnTo>
                  <a:cubicBezTo>
                    <a:pt x="819" y="719"/>
                    <a:pt x="810" y="699"/>
                    <a:pt x="799" y="669"/>
                  </a:cubicBezTo>
                  <a:cubicBezTo>
                    <a:pt x="770" y="609"/>
                    <a:pt x="739" y="540"/>
                    <a:pt x="710" y="469"/>
                  </a:cubicBezTo>
                  <a:cubicBezTo>
                    <a:pt x="679" y="400"/>
                    <a:pt x="650" y="330"/>
                    <a:pt x="610" y="260"/>
                  </a:cubicBezTo>
                  <a:cubicBezTo>
                    <a:pt x="570" y="190"/>
                    <a:pt x="520" y="130"/>
                    <a:pt x="470" y="90"/>
                  </a:cubicBezTo>
                  <a:cubicBezTo>
                    <a:pt x="410" y="41"/>
                    <a:pt x="350" y="2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a:off x="7642858" y="3998014"/>
              <a:ext cx="92746" cy="92654"/>
            </a:xfrm>
            <a:custGeom>
              <a:rect b="b" l="l" r="r" t="t"/>
              <a:pathLst>
                <a:path extrusionOk="0" h="1009" w="1010">
                  <a:moveTo>
                    <a:pt x="331" y="121"/>
                  </a:moveTo>
                  <a:cubicBezTo>
                    <a:pt x="390" y="130"/>
                    <a:pt x="440" y="161"/>
                    <a:pt x="490" y="200"/>
                  </a:cubicBezTo>
                  <a:cubicBezTo>
                    <a:pt x="530" y="230"/>
                    <a:pt x="580" y="280"/>
                    <a:pt x="620" y="350"/>
                  </a:cubicBezTo>
                  <a:cubicBezTo>
                    <a:pt x="660" y="420"/>
                    <a:pt x="690" y="500"/>
                    <a:pt x="719" y="560"/>
                  </a:cubicBezTo>
                  <a:lnTo>
                    <a:pt x="859" y="879"/>
                  </a:lnTo>
                  <a:lnTo>
                    <a:pt x="839" y="879"/>
                  </a:lnTo>
                  <a:cubicBezTo>
                    <a:pt x="810" y="889"/>
                    <a:pt x="790" y="889"/>
                    <a:pt x="759" y="889"/>
                  </a:cubicBezTo>
                  <a:lnTo>
                    <a:pt x="660" y="889"/>
                  </a:lnTo>
                  <a:cubicBezTo>
                    <a:pt x="600" y="879"/>
                    <a:pt x="540" y="849"/>
                    <a:pt x="500" y="819"/>
                  </a:cubicBezTo>
                  <a:cubicBezTo>
                    <a:pt x="450" y="779"/>
                    <a:pt x="410" y="729"/>
                    <a:pt x="370" y="660"/>
                  </a:cubicBezTo>
                  <a:cubicBezTo>
                    <a:pt x="340" y="600"/>
                    <a:pt x="311" y="540"/>
                    <a:pt x="271" y="450"/>
                  </a:cubicBezTo>
                  <a:lnTo>
                    <a:pt x="140" y="130"/>
                  </a:lnTo>
                  <a:cubicBezTo>
                    <a:pt x="151" y="130"/>
                    <a:pt x="160" y="130"/>
                    <a:pt x="160" y="121"/>
                  </a:cubicBezTo>
                  <a:close/>
                  <a:moveTo>
                    <a:pt x="240" y="1"/>
                  </a:moveTo>
                  <a:cubicBezTo>
                    <a:pt x="211" y="1"/>
                    <a:pt x="180" y="1"/>
                    <a:pt x="151" y="10"/>
                  </a:cubicBezTo>
                  <a:cubicBezTo>
                    <a:pt x="131" y="10"/>
                    <a:pt x="111" y="10"/>
                    <a:pt x="91" y="21"/>
                  </a:cubicBezTo>
                  <a:lnTo>
                    <a:pt x="31" y="30"/>
                  </a:lnTo>
                  <a:lnTo>
                    <a:pt x="1" y="70"/>
                  </a:lnTo>
                  <a:lnTo>
                    <a:pt x="21" y="130"/>
                  </a:lnTo>
                  <a:cubicBezTo>
                    <a:pt x="21" y="141"/>
                    <a:pt x="21" y="150"/>
                    <a:pt x="31" y="161"/>
                  </a:cubicBezTo>
                  <a:lnTo>
                    <a:pt x="160" y="500"/>
                  </a:lnTo>
                  <a:cubicBezTo>
                    <a:pt x="200" y="589"/>
                    <a:pt x="231" y="660"/>
                    <a:pt x="260" y="720"/>
                  </a:cubicBezTo>
                  <a:cubicBezTo>
                    <a:pt x="311" y="809"/>
                    <a:pt x="370" y="869"/>
                    <a:pt x="420" y="909"/>
                  </a:cubicBezTo>
                  <a:cubicBezTo>
                    <a:pt x="490" y="959"/>
                    <a:pt x="570" y="989"/>
                    <a:pt x="650" y="999"/>
                  </a:cubicBezTo>
                  <a:cubicBezTo>
                    <a:pt x="680" y="1009"/>
                    <a:pt x="710" y="1009"/>
                    <a:pt x="739" y="1009"/>
                  </a:cubicBezTo>
                  <a:lnTo>
                    <a:pt x="759" y="1009"/>
                  </a:lnTo>
                  <a:cubicBezTo>
                    <a:pt x="799" y="1009"/>
                    <a:pt x="830" y="999"/>
                    <a:pt x="859" y="999"/>
                  </a:cubicBezTo>
                  <a:cubicBezTo>
                    <a:pt x="879" y="999"/>
                    <a:pt x="899" y="989"/>
                    <a:pt x="919" y="989"/>
                  </a:cubicBezTo>
                  <a:lnTo>
                    <a:pt x="930" y="979"/>
                  </a:lnTo>
                  <a:cubicBezTo>
                    <a:pt x="959" y="979"/>
                    <a:pt x="969" y="969"/>
                    <a:pt x="979" y="959"/>
                  </a:cubicBezTo>
                  <a:lnTo>
                    <a:pt x="1009" y="939"/>
                  </a:lnTo>
                  <a:lnTo>
                    <a:pt x="999" y="899"/>
                  </a:lnTo>
                  <a:cubicBezTo>
                    <a:pt x="999" y="899"/>
                    <a:pt x="999" y="889"/>
                    <a:pt x="989" y="879"/>
                  </a:cubicBezTo>
                  <a:lnTo>
                    <a:pt x="989" y="869"/>
                  </a:lnTo>
                  <a:cubicBezTo>
                    <a:pt x="979" y="859"/>
                    <a:pt x="979" y="849"/>
                    <a:pt x="969" y="839"/>
                  </a:cubicBezTo>
                  <a:lnTo>
                    <a:pt x="830" y="510"/>
                  </a:lnTo>
                  <a:lnTo>
                    <a:pt x="719" y="290"/>
                  </a:lnTo>
                  <a:cubicBezTo>
                    <a:pt x="670" y="210"/>
                    <a:pt x="620" y="150"/>
                    <a:pt x="570" y="101"/>
                  </a:cubicBezTo>
                  <a:cubicBezTo>
                    <a:pt x="510" y="50"/>
                    <a:pt x="430" y="21"/>
                    <a:pt x="351" y="10"/>
                  </a:cubicBezTo>
                  <a:cubicBezTo>
                    <a:pt x="320" y="1"/>
                    <a:pt x="291" y="1"/>
                    <a:pt x="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a:off x="7696025" y="4013624"/>
              <a:ext cx="82645" cy="80716"/>
            </a:xfrm>
            <a:custGeom>
              <a:rect b="b" l="l" r="r" t="t"/>
              <a:pathLst>
                <a:path extrusionOk="0" h="879" w="900">
                  <a:moveTo>
                    <a:pt x="180" y="0"/>
                  </a:moveTo>
                  <a:cubicBezTo>
                    <a:pt x="151" y="0"/>
                    <a:pt x="121" y="0"/>
                    <a:pt x="91" y="10"/>
                  </a:cubicBezTo>
                  <a:cubicBezTo>
                    <a:pt x="71" y="10"/>
                    <a:pt x="41" y="20"/>
                    <a:pt x="31" y="20"/>
                  </a:cubicBezTo>
                  <a:cubicBezTo>
                    <a:pt x="21" y="30"/>
                    <a:pt x="11" y="30"/>
                    <a:pt x="11" y="30"/>
                  </a:cubicBezTo>
                  <a:lnTo>
                    <a:pt x="1" y="30"/>
                  </a:lnTo>
                  <a:lnTo>
                    <a:pt x="1" y="40"/>
                  </a:lnTo>
                  <a:cubicBezTo>
                    <a:pt x="1" y="40"/>
                    <a:pt x="11" y="40"/>
                    <a:pt x="11" y="50"/>
                  </a:cubicBezTo>
                  <a:cubicBezTo>
                    <a:pt x="11" y="50"/>
                    <a:pt x="21" y="70"/>
                    <a:pt x="21" y="80"/>
                  </a:cubicBezTo>
                  <a:lnTo>
                    <a:pt x="51" y="140"/>
                  </a:lnTo>
                  <a:cubicBezTo>
                    <a:pt x="61" y="170"/>
                    <a:pt x="71" y="190"/>
                    <a:pt x="81" y="220"/>
                  </a:cubicBezTo>
                  <a:cubicBezTo>
                    <a:pt x="111" y="280"/>
                    <a:pt x="131" y="350"/>
                    <a:pt x="160" y="419"/>
                  </a:cubicBezTo>
                  <a:cubicBezTo>
                    <a:pt x="191" y="490"/>
                    <a:pt x="231" y="559"/>
                    <a:pt x="271" y="629"/>
                  </a:cubicBezTo>
                  <a:cubicBezTo>
                    <a:pt x="311" y="699"/>
                    <a:pt x="360" y="759"/>
                    <a:pt x="420" y="799"/>
                  </a:cubicBezTo>
                  <a:cubicBezTo>
                    <a:pt x="480" y="839"/>
                    <a:pt x="550" y="869"/>
                    <a:pt x="620" y="869"/>
                  </a:cubicBezTo>
                  <a:cubicBezTo>
                    <a:pt x="650" y="879"/>
                    <a:pt x="690" y="879"/>
                    <a:pt x="719" y="879"/>
                  </a:cubicBezTo>
                  <a:cubicBezTo>
                    <a:pt x="750" y="869"/>
                    <a:pt x="779" y="869"/>
                    <a:pt x="810" y="859"/>
                  </a:cubicBezTo>
                  <a:cubicBezTo>
                    <a:pt x="839" y="859"/>
                    <a:pt x="859" y="849"/>
                    <a:pt x="879" y="849"/>
                  </a:cubicBezTo>
                  <a:cubicBezTo>
                    <a:pt x="890" y="839"/>
                    <a:pt x="899" y="839"/>
                    <a:pt x="899" y="839"/>
                  </a:cubicBezTo>
                  <a:lnTo>
                    <a:pt x="899" y="829"/>
                  </a:lnTo>
                  <a:cubicBezTo>
                    <a:pt x="890" y="819"/>
                    <a:pt x="890" y="799"/>
                    <a:pt x="879" y="789"/>
                  </a:cubicBezTo>
                  <a:lnTo>
                    <a:pt x="850" y="729"/>
                  </a:lnTo>
                  <a:cubicBezTo>
                    <a:pt x="839" y="709"/>
                    <a:pt x="830" y="679"/>
                    <a:pt x="810" y="649"/>
                  </a:cubicBezTo>
                  <a:cubicBezTo>
                    <a:pt x="790" y="599"/>
                    <a:pt x="750" y="530"/>
                    <a:pt x="719" y="459"/>
                  </a:cubicBezTo>
                  <a:cubicBezTo>
                    <a:pt x="690" y="390"/>
                    <a:pt x="650" y="320"/>
                    <a:pt x="610" y="250"/>
                  </a:cubicBezTo>
                  <a:cubicBezTo>
                    <a:pt x="570" y="180"/>
                    <a:pt x="520" y="120"/>
                    <a:pt x="470" y="80"/>
                  </a:cubicBezTo>
                  <a:cubicBezTo>
                    <a:pt x="410" y="40"/>
                    <a:pt x="351" y="10"/>
                    <a:pt x="2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7690515" y="4008114"/>
              <a:ext cx="94582" cy="91736"/>
            </a:xfrm>
            <a:custGeom>
              <a:rect b="b" l="l" r="r" t="t"/>
              <a:pathLst>
                <a:path extrusionOk="0" h="999" w="1030">
                  <a:moveTo>
                    <a:pt x="331" y="120"/>
                  </a:moveTo>
                  <a:cubicBezTo>
                    <a:pt x="391" y="130"/>
                    <a:pt x="440" y="150"/>
                    <a:pt x="490" y="190"/>
                  </a:cubicBezTo>
                  <a:cubicBezTo>
                    <a:pt x="540" y="220"/>
                    <a:pt x="580" y="270"/>
                    <a:pt x="620" y="340"/>
                  </a:cubicBezTo>
                  <a:cubicBezTo>
                    <a:pt x="660" y="410"/>
                    <a:pt x="700" y="490"/>
                    <a:pt x="730" y="539"/>
                  </a:cubicBezTo>
                  <a:lnTo>
                    <a:pt x="879" y="859"/>
                  </a:lnTo>
                  <a:lnTo>
                    <a:pt x="859" y="859"/>
                  </a:lnTo>
                  <a:cubicBezTo>
                    <a:pt x="830" y="869"/>
                    <a:pt x="810" y="869"/>
                    <a:pt x="779" y="879"/>
                  </a:cubicBezTo>
                  <a:cubicBezTo>
                    <a:pt x="750" y="879"/>
                    <a:pt x="720" y="879"/>
                    <a:pt x="680" y="869"/>
                  </a:cubicBezTo>
                  <a:cubicBezTo>
                    <a:pt x="620" y="869"/>
                    <a:pt x="560" y="849"/>
                    <a:pt x="510" y="809"/>
                  </a:cubicBezTo>
                  <a:cubicBezTo>
                    <a:pt x="470" y="779"/>
                    <a:pt x="430" y="729"/>
                    <a:pt x="380" y="659"/>
                  </a:cubicBezTo>
                  <a:cubicBezTo>
                    <a:pt x="351" y="599"/>
                    <a:pt x="320" y="539"/>
                    <a:pt x="280" y="450"/>
                  </a:cubicBezTo>
                  <a:lnTo>
                    <a:pt x="141" y="130"/>
                  </a:lnTo>
                  <a:lnTo>
                    <a:pt x="161" y="130"/>
                  </a:lnTo>
                  <a:cubicBezTo>
                    <a:pt x="191" y="120"/>
                    <a:pt x="211" y="120"/>
                    <a:pt x="240" y="120"/>
                  </a:cubicBezTo>
                  <a:close/>
                  <a:moveTo>
                    <a:pt x="240" y="0"/>
                  </a:moveTo>
                  <a:cubicBezTo>
                    <a:pt x="200" y="0"/>
                    <a:pt x="171" y="0"/>
                    <a:pt x="141" y="11"/>
                  </a:cubicBezTo>
                  <a:cubicBezTo>
                    <a:pt x="121" y="11"/>
                    <a:pt x="101" y="20"/>
                    <a:pt x="91" y="20"/>
                  </a:cubicBezTo>
                  <a:lnTo>
                    <a:pt x="31" y="40"/>
                  </a:lnTo>
                  <a:lnTo>
                    <a:pt x="1" y="80"/>
                  </a:lnTo>
                  <a:lnTo>
                    <a:pt x="21" y="140"/>
                  </a:lnTo>
                  <a:cubicBezTo>
                    <a:pt x="21" y="150"/>
                    <a:pt x="21" y="160"/>
                    <a:pt x="31" y="170"/>
                  </a:cubicBezTo>
                  <a:lnTo>
                    <a:pt x="171" y="499"/>
                  </a:lnTo>
                  <a:cubicBezTo>
                    <a:pt x="211" y="590"/>
                    <a:pt x="240" y="659"/>
                    <a:pt x="280" y="719"/>
                  </a:cubicBezTo>
                  <a:cubicBezTo>
                    <a:pt x="331" y="809"/>
                    <a:pt x="391" y="869"/>
                    <a:pt x="450" y="909"/>
                  </a:cubicBezTo>
                  <a:cubicBezTo>
                    <a:pt x="510" y="949"/>
                    <a:pt x="590" y="979"/>
                    <a:pt x="670" y="989"/>
                  </a:cubicBezTo>
                  <a:cubicBezTo>
                    <a:pt x="690" y="998"/>
                    <a:pt x="720" y="998"/>
                    <a:pt x="740" y="998"/>
                  </a:cubicBezTo>
                  <a:lnTo>
                    <a:pt x="779" y="998"/>
                  </a:lnTo>
                  <a:cubicBezTo>
                    <a:pt x="819" y="989"/>
                    <a:pt x="850" y="989"/>
                    <a:pt x="879" y="979"/>
                  </a:cubicBezTo>
                  <a:cubicBezTo>
                    <a:pt x="899" y="979"/>
                    <a:pt x="930" y="969"/>
                    <a:pt x="939" y="969"/>
                  </a:cubicBezTo>
                  <a:lnTo>
                    <a:pt x="999" y="949"/>
                  </a:lnTo>
                  <a:lnTo>
                    <a:pt x="1029" y="909"/>
                  </a:lnTo>
                  <a:lnTo>
                    <a:pt x="1019" y="879"/>
                  </a:lnTo>
                  <a:cubicBezTo>
                    <a:pt x="1019" y="879"/>
                    <a:pt x="1019" y="869"/>
                    <a:pt x="1009" y="859"/>
                  </a:cubicBezTo>
                  <a:lnTo>
                    <a:pt x="1009" y="849"/>
                  </a:lnTo>
                  <a:cubicBezTo>
                    <a:pt x="999" y="839"/>
                    <a:pt x="999" y="829"/>
                    <a:pt x="990" y="819"/>
                  </a:cubicBezTo>
                  <a:lnTo>
                    <a:pt x="839" y="490"/>
                  </a:lnTo>
                  <a:cubicBezTo>
                    <a:pt x="810" y="430"/>
                    <a:pt x="770" y="350"/>
                    <a:pt x="720" y="280"/>
                  </a:cubicBezTo>
                  <a:cubicBezTo>
                    <a:pt x="670" y="200"/>
                    <a:pt x="620" y="140"/>
                    <a:pt x="560" y="90"/>
                  </a:cubicBezTo>
                  <a:cubicBezTo>
                    <a:pt x="500" y="51"/>
                    <a:pt x="430" y="11"/>
                    <a:pt x="3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a:off x="7696025" y="4013624"/>
              <a:ext cx="82645" cy="80716"/>
            </a:xfrm>
            <a:custGeom>
              <a:rect b="b" l="l" r="r" t="t"/>
              <a:pathLst>
                <a:path extrusionOk="0" h="879" w="900">
                  <a:moveTo>
                    <a:pt x="180" y="0"/>
                  </a:moveTo>
                  <a:cubicBezTo>
                    <a:pt x="151" y="0"/>
                    <a:pt x="121" y="0"/>
                    <a:pt x="91" y="10"/>
                  </a:cubicBezTo>
                  <a:cubicBezTo>
                    <a:pt x="71" y="10"/>
                    <a:pt x="41" y="20"/>
                    <a:pt x="31" y="20"/>
                  </a:cubicBezTo>
                  <a:cubicBezTo>
                    <a:pt x="21" y="30"/>
                    <a:pt x="11" y="30"/>
                    <a:pt x="11" y="30"/>
                  </a:cubicBezTo>
                  <a:lnTo>
                    <a:pt x="1" y="30"/>
                  </a:lnTo>
                  <a:lnTo>
                    <a:pt x="1" y="40"/>
                  </a:lnTo>
                  <a:cubicBezTo>
                    <a:pt x="1" y="40"/>
                    <a:pt x="11" y="40"/>
                    <a:pt x="11" y="50"/>
                  </a:cubicBezTo>
                  <a:cubicBezTo>
                    <a:pt x="11" y="50"/>
                    <a:pt x="21" y="70"/>
                    <a:pt x="21" y="80"/>
                  </a:cubicBezTo>
                  <a:lnTo>
                    <a:pt x="51" y="140"/>
                  </a:lnTo>
                  <a:cubicBezTo>
                    <a:pt x="61" y="170"/>
                    <a:pt x="71" y="190"/>
                    <a:pt x="81" y="220"/>
                  </a:cubicBezTo>
                  <a:cubicBezTo>
                    <a:pt x="111" y="280"/>
                    <a:pt x="131" y="350"/>
                    <a:pt x="160" y="419"/>
                  </a:cubicBezTo>
                  <a:cubicBezTo>
                    <a:pt x="191" y="490"/>
                    <a:pt x="231" y="559"/>
                    <a:pt x="271" y="629"/>
                  </a:cubicBezTo>
                  <a:cubicBezTo>
                    <a:pt x="311" y="699"/>
                    <a:pt x="360" y="759"/>
                    <a:pt x="420" y="799"/>
                  </a:cubicBezTo>
                  <a:cubicBezTo>
                    <a:pt x="480" y="839"/>
                    <a:pt x="550" y="869"/>
                    <a:pt x="620" y="869"/>
                  </a:cubicBezTo>
                  <a:cubicBezTo>
                    <a:pt x="650" y="879"/>
                    <a:pt x="690" y="879"/>
                    <a:pt x="719" y="879"/>
                  </a:cubicBezTo>
                  <a:cubicBezTo>
                    <a:pt x="750" y="869"/>
                    <a:pt x="779" y="869"/>
                    <a:pt x="810" y="859"/>
                  </a:cubicBezTo>
                  <a:cubicBezTo>
                    <a:pt x="839" y="859"/>
                    <a:pt x="859" y="849"/>
                    <a:pt x="879" y="849"/>
                  </a:cubicBezTo>
                  <a:cubicBezTo>
                    <a:pt x="890" y="839"/>
                    <a:pt x="899" y="839"/>
                    <a:pt x="899" y="839"/>
                  </a:cubicBezTo>
                  <a:lnTo>
                    <a:pt x="899" y="829"/>
                  </a:lnTo>
                  <a:cubicBezTo>
                    <a:pt x="890" y="819"/>
                    <a:pt x="890" y="799"/>
                    <a:pt x="879" y="789"/>
                  </a:cubicBezTo>
                  <a:lnTo>
                    <a:pt x="850" y="729"/>
                  </a:lnTo>
                  <a:cubicBezTo>
                    <a:pt x="839" y="709"/>
                    <a:pt x="830" y="679"/>
                    <a:pt x="810" y="649"/>
                  </a:cubicBezTo>
                  <a:cubicBezTo>
                    <a:pt x="790" y="599"/>
                    <a:pt x="750" y="530"/>
                    <a:pt x="719" y="459"/>
                  </a:cubicBezTo>
                  <a:cubicBezTo>
                    <a:pt x="690" y="390"/>
                    <a:pt x="650" y="320"/>
                    <a:pt x="610" y="250"/>
                  </a:cubicBezTo>
                  <a:cubicBezTo>
                    <a:pt x="570" y="180"/>
                    <a:pt x="520" y="120"/>
                    <a:pt x="470" y="80"/>
                  </a:cubicBezTo>
                  <a:cubicBezTo>
                    <a:pt x="410" y="40"/>
                    <a:pt x="351" y="10"/>
                    <a:pt x="2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a:off x="7690515" y="4008114"/>
              <a:ext cx="94582" cy="91736"/>
            </a:xfrm>
            <a:custGeom>
              <a:rect b="b" l="l" r="r" t="t"/>
              <a:pathLst>
                <a:path extrusionOk="0" h="999" w="1030">
                  <a:moveTo>
                    <a:pt x="331" y="120"/>
                  </a:moveTo>
                  <a:cubicBezTo>
                    <a:pt x="391" y="130"/>
                    <a:pt x="440" y="150"/>
                    <a:pt x="490" y="190"/>
                  </a:cubicBezTo>
                  <a:cubicBezTo>
                    <a:pt x="540" y="220"/>
                    <a:pt x="580" y="270"/>
                    <a:pt x="620" y="340"/>
                  </a:cubicBezTo>
                  <a:cubicBezTo>
                    <a:pt x="660" y="410"/>
                    <a:pt x="700" y="490"/>
                    <a:pt x="730" y="539"/>
                  </a:cubicBezTo>
                  <a:lnTo>
                    <a:pt x="879" y="859"/>
                  </a:lnTo>
                  <a:lnTo>
                    <a:pt x="859" y="859"/>
                  </a:lnTo>
                  <a:cubicBezTo>
                    <a:pt x="830" y="869"/>
                    <a:pt x="810" y="869"/>
                    <a:pt x="779" y="879"/>
                  </a:cubicBezTo>
                  <a:cubicBezTo>
                    <a:pt x="750" y="879"/>
                    <a:pt x="720" y="879"/>
                    <a:pt x="680" y="869"/>
                  </a:cubicBezTo>
                  <a:cubicBezTo>
                    <a:pt x="620" y="869"/>
                    <a:pt x="560" y="849"/>
                    <a:pt x="510" y="809"/>
                  </a:cubicBezTo>
                  <a:cubicBezTo>
                    <a:pt x="470" y="779"/>
                    <a:pt x="430" y="729"/>
                    <a:pt x="380" y="659"/>
                  </a:cubicBezTo>
                  <a:cubicBezTo>
                    <a:pt x="351" y="599"/>
                    <a:pt x="320" y="539"/>
                    <a:pt x="280" y="450"/>
                  </a:cubicBezTo>
                  <a:lnTo>
                    <a:pt x="141" y="130"/>
                  </a:lnTo>
                  <a:lnTo>
                    <a:pt x="161" y="130"/>
                  </a:lnTo>
                  <a:cubicBezTo>
                    <a:pt x="191" y="120"/>
                    <a:pt x="211" y="120"/>
                    <a:pt x="240" y="120"/>
                  </a:cubicBezTo>
                  <a:close/>
                  <a:moveTo>
                    <a:pt x="240" y="0"/>
                  </a:moveTo>
                  <a:cubicBezTo>
                    <a:pt x="200" y="0"/>
                    <a:pt x="171" y="0"/>
                    <a:pt x="141" y="11"/>
                  </a:cubicBezTo>
                  <a:cubicBezTo>
                    <a:pt x="121" y="11"/>
                    <a:pt x="101" y="20"/>
                    <a:pt x="91" y="20"/>
                  </a:cubicBezTo>
                  <a:lnTo>
                    <a:pt x="31" y="40"/>
                  </a:lnTo>
                  <a:lnTo>
                    <a:pt x="1" y="80"/>
                  </a:lnTo>
                  <a:lnTo>
                    <a:pt x="21" y="140"/>
                  </a:lnTo>
                  <a:cubicBezTo>
                    <a:pt x="21" y="150"/>
                    <a:pt x="21" y="160"/>
                    <a:pt x="31" y="170"/>
                  </a:cubicBezTo>
                  <a:lnTo>
                    <a:pt x="171" y="499"/>
                  </a:lnTo>
                  <a:cubicBezTo>
                    <a:pt x="211" y="590"/>
                    <a:pt x="240" y="659"/>
                    <a:pt x="280" y="719"/>
                  </a:cubicBezTo>
                  <a:cubicBezTo>
                    <a:pt x="331" y="809"/>
                    <a:pt x="391" y="869"/>
                    <a:pt x="450" y="909"/>
                  </a:cubicBezTo>
                  <a:cubicBezTo>
                    <a:pt x="510" y="949"/>
                    <a:pt x="590" y="979"/>
                    <a:pt x="670" y="989"/>
                  </a:cubicBezTo>
                  <a:cubicBezTo>
                    <a:pt x="690" y="998"/>
                    <a:pt x="720" y="998"/>
                    <a:pt x="740" y="998"/>
                  </a:cubicBezTo>
                  <a:lnTo>
                    <a:pt x="779" y="998"/>
                  </a:lnTo>
                  <a:cubicBezTo>
                    <a:pt x="819" y="989"/>
                    <a:pt x="850" y="989"/>
                    <a:pt x="879" y="979"/>
                  </a:cubicBezTo>
                  <a:cubicBezTo>
                    <a:pt x="899" y="979"/>
                    <a:pt x="930" y="969"/>
                    <a:pt x="939" y="969"/>
                  </a:cubicBezTo>
                  <a:lnTo>
                    <a:pt x="959" y="959"/>
                  </a:lnTo>
                  <a:cubicBezTo>
                    <a:pt x="990" y="949"/>
                    <a:pt x="999" y="949"/>
                    <a:pt x="1009" y="939"/>
                  </a:cubicBezTo>
                  <a:lnTo>
                    <a:pt x="1029" y="909"/>
                  </a:lnTo>
                  <a:lnTo>
                    <a:pt x="1019" y="879"/>
                  </a:lnTo>
                  <a:cubicBezTo>
                    <a:pt x="1019" y="879"/>
                    <a:pt x="1019" y="869"/>
                    <a:pt x="1009" y="859"/>
                  </a:cubicBezTo>
                  <a:lnTo>
                    <a:pt x="1009" y="849"/>
                  </a:lnTo>
                  <a:cubicBezTo>
                    <a:pt x="999" y="839"/>
                    <a:pt x="999" y="829"/>
                    <a:pt x="990" y="819"/>
                  </a:cubicBezTo>
                  <a:lnTo>
                    <a:pt x="839" y="490"/>
                  </a:lnTo>
                  <a:cubicBezTo>
                    <a:pt x="810" y="430"/>
                    <a:pt x="770" y="350"/>
                    <a:pt x="720" y="280"/>
                  </a:cubicBezTo>
                  <a:cubicBezTo>
                    <a:pt x="670" y="200"/>
                    <a:pt x="620" y="140"/>
                    <a:pt x="560" y="90"/>
                  </a:cubicBezTo>
                  <a:cubicBezTo>
                    <a:pt x="500" y="51"/>
                    <a:pt x="430" y="11"/>
                    <a:pt x="3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7743683" y="4021888"/>
              <a:ext cx="85400" cy="79798"/>
            </a:xfrm>
            <a:custGeom>
              <a:rect b="b" l="l" r="r" t="t"/>
              <a:pathLst>
                <a:path extrusionOk="0" h="869" w="930">
                  <a:moveTo>
                    <a:pt x="181" y="0"/>
                  </a:moveTo>
                  <a:cubicBezTo>
                    <a:pt x="151" y="10"/>
                    <a:pt x="121" y="10"/>
                    <a:pt x="91" y="20"/>
                  </a:cubicBezTo>
                  <a:cubicBezTo>
                    <a:pt x="71" y="20"/>
                    <a:pt x="41" y="30"/>
                    <a:pt x="31" y="30"/>
                  </a:cubicBezTo>
                  <a:cubicBezTo>
                    <a:pt x="21" y="40"/>
                    <a:pt x="11" y="40"/>
                    <a:pt x="11" y="40"/>
                  </a:cubicBezTo>
                  <a:lnTo>
                    <a:pt x="1" y="40"/>
                  </a:lnTo>
                  <a:lnTo>
                    <a:pt x="1" y="50"/>
                  </a:lnTo>
                  <a:cubicBezTo>
                    <a:pt x="11" y="50"/>
                    <a:pt x="11" y="50"/>
                    <a:pt x="11" y="60"/>
                  </a:cubicBezTo>
                  <a:cubicBezTo>
                    <a:pt x="11" y="70"/>
                    <a:pt x="21" y="80"/>
                    <a:pt x="21" y="100"/>
                  </a:cubicBezTo>
                  <a:cubicBezTo>
                    <a:pt x="31" y="110"/>
                    <a:pt x="41" y="130"/>
                    <a:pt x="51" y="150"/>
                  </a:cubicBezTo>
                  <a:cubicBezTo>
                    <a:pt x="61" y="180"/>
                    <a:pt x="71" y="200"/>
                    <a:pt x="91" y="230"/>
                  </a:cubicBezTo>
                  <a:cubicBezTo>
                    <a:pt x="111" y="289"/>
                    <a:pt x="141" y="349"/>
                    <a:pt x="181" y="420"/>
                  </a:cubicBezTo>
                  <a:cubicBezTo>
                    <a:pt x="211" y="489"/>
                    <a:pt x="251" y="569"/>
                    <a:pt x="291" y="629"/>
                  </a:cubicBezTo>
                  <a:cubicBezTo>
                    <a:pt x="331" y="699"/>
                    <a:pt x="380" y="759"/>
                    <a:pt x="440" y="799"/>
                  </a:cubicBezTo>
                  <a:cubicBezTo>
                    <a:pt x="500" y="839"/>
                    <a:pt x="570" y="859"/>
                    <a:pt x="640" y="868"/>
                  </a:cubicBezTo>
                  <a:lnTo>
                    <a:pt x="750" y="868"/>
                  </a:lnTo>
                  <a:cubicBezTo>
                    <a:pt x="779" y="859"/>
                    <a:pt x="810" y="859"/>
                    <a:pt x="839" y="848"/>
                  </a:cubicBezTo>
                  <a:cubicBezTo>
                    <a:pt x="859" y="839"/>
                    <a:pt x="890" y="839"/>
                    <a:pt x="899" y="829"/>
                  </a:cubicBezTo>
                  <a:cubicBezTo>
                    <a:pt x="919" y="829"/>
                    <a:pt x="930" y="819"/>
                    <a:pt x="930" y="819"/>
                  </a:cubicBezTo>
                  <a:lnTo>
                    <a:pt x="919" y="809"/>
                  </a:lnTo>
                  <a:cubicBezTo>
                    <a:pt x="919" y="799"/>
                    <a:pt x="910" y="789"/>
                    <a:pt x="899" y="769"/>
                  </a:cubicBezTo>
                  <a:cubicBezTo>
                    <a:pt x="890" y="749"/>
                    <a:pt x="879" y="739"/>
                    <a:pt x="870" y="709"/>
                  </a:cubicBezTo>
                  <a:cubicBezTo>
                    <a:pt x="859" y="689"/>
                    <a:pt x="850" y="669"/>
                    <a:pt x="830" y="639"/>
                  </a:cubicBezTo>
                  <a:cubicBezTo>
                    <a:pt x="799" y="579"/>
                    <a:pt x="770" y="519"/>
                    <a:pt x="730" y="449"/>
                  </a:cubicBezTo>
                  <a:cubicBezTo>
                    <a:pt x="700" y="380"/>
                    <a:pt x="660" y="309"/>
                    <a:pt x="620" y="240"/>
                  </a:cubicBezTo>
                  <a:cubicBezTo>
                    <a:pt x="570" y="180"/>
                    <a:pt x="530" y="120"/>
                    <a:pt x="470" y="80"/>
                  </a:cubicBezTo>
                  <a:cubicBezTo>
                    <a:pt x="411" y="40"/>
                    <a:pt x="351" y="10"/>
                    <a:pt x="280" y="10"/>
                  </a:cubicBezTo>
                  <a:cubicBezTo>
                    <a:pt x="251" y="0"/>
                    <a:pt x="211" y="0"/>
                    <a:pt x="1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7738173" y="4016562"/>
              <a:ext cx="97337" cy="90634"/>
            </a:xfrm>
            <a:custGeom>
              <a:rect b="b" l="l" r="r" t="t"/>
              <a:pathLst>
                <a:path extrusionOk="0" h="987" w="1060">
                  <a:moveTo>
                    <a:pt x="251" y="118"/>
                  </a:moveTo>
                  <a:cubicBezTo>
                    <a:pt x="271" y="118"/>
                    <a:pt x="300" y="118"/>
                    <a:pt x="331" y="128"/>
                  </a:cubicBezTo>
                  <a:cubicBezTo>
                    <a:pt x="391" y="128"/>
                    <a:pt x="451" y="148"/>
                    <a:pt x="490" y="188"/>
                  </a:cubicBezTo>
                  <a:cubicBezTo>
                    <a:pt x="540" y="218"/>
                    <a:pt x="580" y="268"/>
                    <a:pt x="630" y="327"/>
                  </a:cubicBezTo>
                  <a:cubicBezTo>
                    <a:pt x="670" y="398"/>
                    <a:pt x="710" y="478"/>
                    <a:pt x="740" y="538"/>
                  </a:cubicBezTo>
                  <a:lnTo>
                    <a:pt x="899" y="847"/>
                  </a:lnTo>
                  <a:lnTo>
                    <a:pt x="879" y="847"/>
                  </a:lnTo>
                  <a:cubicBezTo>
                    <a:pt x="859" y="857"/>
                    <a:pt x="830" y="857"/>
                    <a:pt x="800" y="867"/>
                  </a:cubicBezTo>
                  <a:lnTo>
                    <a:pt x="710" y="867"/>
                  </a:lnTo>
                  <a:cubicBezTo>
                    <a:pt x="650" y="857"/>
                    <a:pt x="590" y="837"/>
                    <a:pt x="540" y="807"/>
                  </a:cubicBezTo>
                  <a:cubicBezTo>
                    <a:pt x="490" y="777"/>
                    <a:pt x="451" y="727"/>
                    <a:pt x="400" y="657"/>
                  </a:cubicBezTo>
                  <a:cubicBezTo>
                    <a:pt x="360" y="607"/>
                    <a:pt x="331" y="538"/>
                    <a:pt x="291" y="458"/>
                  </a:cubicBezTo>
                  <a:lnTo>
                    <a:pt x="141" y="138"/>
                  </a:lnTo>
                  <a:lnTo>
                    <a:pt x="161" y="138"/>
                  </a:lnTo>
                  <a:cubicBezTo>
                    <a:pt x="191" y="128"/>
                    <a:pt x="221" y="128"/>
                    <a:pt x="251" y="118"/>
                  </a:cubicBezTo>
                  <a:close/>
                  <a:moveTo>
                    <a:pt x="292" y="1"/>
                  </a:moveTo>
                  <a:cubicBezTo>
                    <a:pt x="273" y="1"/>
                    <a:pt x="256" y="3"/>
                    <a:pt x="241" y="8"/>
                  </a:cubicBezTo>
                  <a:cubicBezTo>
                    <a:pt x="201" y="8"/>
                    <a:pt x="171" y="8"/>
                    <a:pt x="141" y="18"/>
                  </a:cubicBezTo>
                  <a:cubicBezTo>
                    <a:pt x="121" y="18"/>
                    <a:pt x="101" y="28"/>
                    <a:pt x="81" y="28"/>
                  </a:cubicBezTo>
                  <a:lnTo>
                    <a:pt x="21" y="48"/>
                  </a:lnTo>
                  <a:lnTo>
                    <a:pt x="1" y="98"/>
                  </a:lnTo>
                  <a:lnTo>
                    <a:pt x="21" y="148"/>
                  </a:lnTo>
                  <a:cubicBezTo>
                    <a:pt x="21" y="158"/>
                    <a:pt x="31" y="168"/>
                    <a:pt x="31" y="178"/>
                  </a:cubicBezTo>
                  <a:lnTo>
                    <a:pt x="181" y="507"/>
                  </a:lnTo>
                  <a:cubicBezTo>
                    <a:pt x="221" y="597"/>
                    <a:pt x="260" y="667"/>
                    <a:pt x="300" y="727"/>
                  </a:cubicBezTo>
                  <a:cubicBezTo>
                    <a:pt x="360" y="807"/>
                    <a:pt x="411" y="867"/>
                    <a:pt x="471" y="906"/>
                  </a:cubicBezTo>
                  <a:cubicBezTo>
                    <a:pt x="540" y="946"/>
                    <a:pt x="620" y="977"/>
                    <a:pt x="700" y="986"/>
                  </a:cubicBezTo>
                  <a:lnTo>
                    <a:pt x="810" y="986"/>
                  </a:lnTo>
                  <a:cubicBezTo>
                    <a:pt x="850" y="977"/>
                    <a:pt x="879" y="977"/>
                    <a:pt x="910" y="966"/>
                  </a:cubicBezTo>
                  <a:cubicBezTo>
                    <a:pt x="930" y="957"/>
                    <a:pt x="950" y="957"/>
                    <a:pt x="970" y="946"/>
                  </a:cubicBezTo>
                  <a:lnTo>
                    <a:pt x="979" y="946"/>
                  </a:lnTo>
                  <a:cubicBezTo>
                    <a:pt x="1019" y="937"/>
                    <a:pt x="1019" y="937"/>
                    <a:pt x="1030" y="926"/>
                  </a:cubicBezTo>
                  <a:lnTo>
                    <a:pt x="1059" y="897"/>
                  </a:lnTo>
                  <a:lnTo>
                    <a:pt x="1039" y="857"/>
                  </a:lnTo>
                  <a:cubicBezTo>
                    <a:pt x="1039" y="857"/>
                    <a:pt x="1039" y="847"/>
                    <a:pt x="1030" y="837"/>
                  </a:cubicBezTo>
                  <a:lnTo>
                    <a:pt x="1030" y="827"/>
                  </a:lnTo>
                  <a:cubicBezTo>
                    <a:pt x="1019" y="817"/>
                    <a:pt x="1019" y="807"/>
                    <a:pt x="1010" y="797"/>
                  </a:cubicBezTo>
                  <a:lnTo>
                    <a:pt x="850" y="478"/>
                  </a:lnTo>
                  <a:cubicBezTo>
                    <a:pt x="820" y="418"/>
                    <a:pt x="780" y="338"/>
                    <a:pt x="730" y="268"/>
                  </a:cubicBezTo>
                  <a:cubicBezTo>
                    <a:pt x="680" y="188"/>
                    <a:pt x="620" y="128"/>
                    <a:pt x="560" y="88"/>
                  </a:cubicBezTo>
                  <a:cubicBezTo>
                    <a:pt x="500" y="38"/>
                    <a:pt x="431" y="18"/>
                    <a:pt x="351" y="8"/>
                  </a:cubicBezTo>
                  <a:cubicBezTo>
                    <a:pt x="331" y="3"/>
                    <a:pt x="311" y="1"/>
                    <a:pt x="2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7743683" y="4021888"/>
              <a:ext cx="85400" cy="79798"/>
            </a:xfrm>
            <a:custGeom>
              <a:rect b="b" l="l" r="r" t="t"/>
              <a:pathLst>
                <a:path extrusionOk="0" h="869" w="930">
                  <a:moveTo>
                    <a:pt x="181" y="0"/>
                  </a:moveTo>
                  <a:cubicBezTo>
                    <a:pt x="151" y="10"/>
                    <a:pt x="121" y="10"/>
                    <a:pt x="91" y="20"/>
                  </a:cubicBezTo>
                  <a:cubicBezTo>
                    <a:pt x="71" y="20"/>
                    <a:pt x="41" y="30"/>
                    <a:pt x="31" y="30"/>
                  </a:cubicBezTo>
                  <a:cubicBezTo>
                    <a:pt x="21" y="40"/>
                    <a:pt x="11" y="40"/>
                    <a:pt x="11" y="40"/>
                  </a:cubicBezTo>
                  <a:lnTo>
                    <a:pt x="1" y="40"/>
                  </a:lnTo>
                  <a:lnTo>
                    <a:pt x="1" y="50"/>
                  </a:lnTo>
                  <a:cubicBezTo>
                    <a:pt x="11" y="50"/>
                    <a:pt x="11" y="50"/>
                    <a:pt x="11" y="60"/>
                  </a:cubicBezTo>
                  <a:cubicBezTo>
                    <a:pt x="11" y="70"/>
                    <a:pt x="21" y="80"/>
                    <a:pt x="21" y="100"/>
                  </a:cubicBezTo>
                  <a:cubicBezTo>
                    <a:pt x="31" y="110"/>
                    <a:pt x="41" y="130"/>
                    <a:pt x="51" y="150"/>
                  </a:cubicBezTo>
                  <a:cubicBezTo>
                    <a:pt x="61" y="180"/>
                    <a:pt x="71" y="200"/>
                    <a:pt x="91" y="230"/>
                  </a:cubicBezTo>
                  <a:cubicBezTo>
                    <a:pt x="111" y="289"/>
                    <a:pt x="141" y="349"/>
                    <a:pt x="181" y="420"/>
                  </a:cubicBezTo>
                  <a:cubicBezTo>
                    <a:pt x="211" y="489"/>
                    <a:pt x="251" y="569"/>
                    <a:pt x="291" y="629"/>
                  </a:cubicBezTo>
                  <a:cubicBezTo>
                    <a:pt x="331" y="699"/>
                    <a:pt x="380" y="759"/>
                    <a:pt x="440" y="799"/>
                  </a:cubicBezTo>
                  <a:cubicBezTo>
                    <a:pt x="500" y="839"/>
                    <a:pt x="570" y="859"/>
                    <a:pt x="640" y="868"/>
                  </a:cubicBezTo>
                  <a:lnTo>
                    <a:pt x="750" y="868"/>
                  </a:lnTo>
                  <a:cubicBezTo>
                    <a:pt x="779" y="859"/>
                    <a:pt x="810" y="859"/>
                    <a:pt x="839" y="848"/>
                  </a:cubicBezTo>
                  <a:cubicBezTo>
                    <a:pt x="859" y="839"/>
                    <a:pt x="890" y="839"/>
                    <a:pt x="899" y="829"/>
                  </a:cubicBezTo>
                  <a:cubicBezTo>
                    <a:pt x="919" y="829"/>
                    <a:pt x="930" y="819"/>
                    <a:pt x="930" y="819"/>
                  </a:cubicBezTo>
                  <a:lnTo>
                    <a:pt x="919" y="809"/>
                  </a:lnTo>
                  <a:cubicBezTo>
                    <a:pt x="919" y="799"/>
                    <a:pt x="910" y="789"/>
                    <a:pt x="899" y="769"/>
                  </a:cubicBezTo>
                  <a:cubicBezTo>
                    <a:pt x="890" y="749"/>
                    <a:pt x="879" y="739"/>
                    <a:pt x="870" y="709"/>
                  </a:cubicBezTo>
                  <a:cubicBezTo>
                    <a:pt x="859" y="689"/>
                    <a:pt x="850" y="669"/>
                    <a:pt x="830" y="639"/>
                  </a:cubicBezTo>
                  <a:cubicBezTo>
                    <a:pt x="799" y="579"/>
                    <a:pt x="770" y="519"/>
                    <a:pt x="730" y="449"/>
                  </a:cubicBezTo>
                  <a:cubicBezTo>
                    <a:pt x="700" y="380"/>
                    <a:pt x="660" y="309"/>
                    <a:pt x="620" y="240"/>
                  </a:cubicBezTo>
                  <a:cubicBezTo>
                    <a:pt x="570" y="180"/>
                    <a:pt x="530" y="120"/>
                    <a:pt x="470" y="80"/>
                  </a:cubicBezTo>
                  <a:cubicBezTo>
                    <a:pt x="411" y="40"/>
                    <a:pt x="351" y="10"/>
                    <a:pt x="280" y="10"/>
                  </a:cubicBezTo>
                  <a:cubicBezTo>
                    <a:pt x="251" y="0"/>
                    <a:pt x="211" y="0"/>
                    <a:pt x="1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7738173" y="4016562"/>
              <a:ext cx="97337" cy="90634"/>
            </a:xfrm>
            <a:custGeom>
              <a:rect b="b" l="l" r="r" t="t"/>
              <a:pathLst>
                <a:path extrusionOk="0" h="987" w="1060">
                  <a:moveTo>
                    <a:pt x="251" y="118"/>
                  </a:moveTo>
                  <a:cubicBezTo>
                    <a:pt x="271" y="118"/>
                    <a:pt x="300" y="118"/>
                    <a:pt x="331" y="128"/>
                  </a:cubicBezTo>
                  <a:cubicBezTo>
                    <a:pt x="391" y="128"/>
                    <a:pt x="451" y="148"/>
                    <a:pt x="490" y="188"/>
                  </a:cubicBezTo>
                  <a:cubicBezTo>
                    <a:pt x="540" y="218"/>
                    <a:pt x="580" y="268"/>
                    <a:pt x="630" y="327"/>
                  </a:cubicBezTo>
                  <a:cubicBezTo>
                    <a:pt x="670" y="398"/>
                    <a:pt x="710" y="478"/>
                    <a:pt x="740" y="538"/>
                  </a:cubicBezTo>
                  <a:lnTo>
                    <a:pt x="899" y="847"/>
                  </a:lnTo>
                  <a:lnTo>
                    <a:pt x="879" y="847"/>
                  </a:lnTo>
                  <a:cubicBezTo>
                    <a:pt x="859" y="857"/>
                    <a:pt x="830" y="857"/>
                    <a:pt x="800" y="867"/>
                  </a:cubicBezTo>
                  <a:lnTo>
                    <a:pt x="710" y="867"/>
                  </a:lnTo>
                  <a:cubicBezTo>
                    <a:pt x="650" y="857"/>
                    <a:pt x="590" y="837"/>
                    <a:pt x="540" y="807"/>
                  </a:cubicBezTo>
                  <a:cubicBezTo>
                    <a:pt x="490" y="777"/>
                    <a:pt x="451" y="727"/>
                    <a:pt x="400" y="657"/>
                  </a:cubicBezTo>
                  <a:cubicBezTo>
                    <a:pt x="360" y="607"/>
                    <a:pt x="331" y="538"/>
                    <a:pt x="291" y="458"/>
                  </a:cubicBezTo>
                  <a:lnTo>
                    <a:pt x="141" y="138"/>
                  </a:lnTo>
                  <a:lnTo>
                    <a:pt x="161" y="138"/>
                  </a:lnTo>
                  <a:cubicBezTo>
                    <a:pt x="191" y="128"/>
                    <a:pt x="221" y="128"/>
                    <a:pt x="251" y="118"/>
                  </a:cubicBezTo>
                  <a:close/>
                  <a:moveTo>
                    <a:pt x="292" y="1"/>
                  </a:moveTo>
                  <a:cubicBezTo>
                    <a:pt x="273" y="1"/>
                    <a:pt x="256" y="3"/>
                    <a:pt x="241" y="8"/>
                  </a:cubicBezTo>
                  <a:cubicBezTo>
                    <a:pt x="201" y="8"/>
                    <a:pt x="171" y="8"/>
                    <a:pt x="141" y="18"/>
                  </a:cubicBezTo>
                  <a:cubicBezTo>
                    <a:pt x="121" y="18"/>
                    <a:pt x="101" y="28"/>
                    <a:pt x="81" y="28"/>
                  </a:cubicBezTo>
                  <a:lnTo>
                    <a:pt x="21" y="48"/>
                  </a:lnTo>
                  <a:lnTo>
                    <a:pt x="1" y="98"/>
                  </a:lnTo>
                  <a:lnTo>
                    <a:pt x="21" y="148"/>
                  </a:lnTo>
                  <a:cubicBezTo>
                    <a:pt x="21" y="158"/>
                    <a:pt x="31" y="168"/>
                    <a:pt x="31" y="178"/>
                  </a:cubicBezTo>
                  <a:lnTo>
                    <a:pt x="181" y="507"/>
                  </a:lnTo>
                  <a:cubicBezTo>
                    <a:pt x="221" y="597"/>
                    <a:pt x="260" y="667"/>
                    <a:pt x="300" y="727"/>
                  </a:cubicBezTo>
                  <a:cubicBezTo>
                    <a:pt x="360" y="807"/>
                    <a:pt x="411" y="867"/>
                    <a:pt x="471" y="906"/>
                  </a:cubicBezTo>
                  <a:cubicBezTo>
                    <a:pt x="540" y="946"/>
                    <a:pt x="620" y="977"/>
                    <a:pt x="700" y="986"/>
                  </a:cubicBezTo>
                  <a:lnTo>
                    <a:pt x="810" y="986"/>
                  </a:lnTo>
                  <a:cubicBezTo>
                    <a:pt x="850" y="977"/>
                    <a:pt x="879" y="977"/>
                    <a:pt x="910" y="966"/>
                  </a:cubicBezTo>
                  <a:cubicBezTo>
                    <a:pt x="930" y="957"/>
                    <a:pt x="950" y="957"/>
                    <a:pt x="970" y="946"/>
                  </a:cubicBezTo>
                  <a:lnTo>
                    <a:pt x="979" y="946"/>
                  </a:lnTo>
                  <a:cubicBezTo>
                    <a:pt x="1019" y="937"/>
                    <a:pt x="1019" y="937"/>
                    <a:pt x="1030" y="926"/>
                  </a:cubicBezTo>
                  <a:lnTo>
                    <a:pt x="1059" y="897"/>
                  </a:lnTo>
                  <a:lnTo>
                    <a:pt x="1039" y="857"/>
                  </a:lnTo>
                  <a:cubicBezTo>
                    <a:pt x="1039" y="857"/>
                    <a:pt x="1039" y="847"/>
                    <a:pt x="1030" y="837"/>
                  </a:cubicBezTo>
                  <a:lnTo>
                    <a:pt x="1030" y="827"/>
                  </a:lnTo>
                  <a:cubicBezTo>
                    <a:pt x="1019" y="817"/>
                    <a:pt x="1019" y="807"/>
                    <a:pt x="1010" y="797"/>
                  </a:cubicBezTo>
                  <a:lnTo>
                    <a:pt x="850" y="478"/>
                  </a:lnTo>
                  <a:cubicBezTo>
                    <a:pt x="820" y="418"/>
                    <a:pt x="780" y="338"/>
                    <a:pt x="730" y="268"/>
                  </a:cubicBezTo>
                  <a:cubicBezTo>
                    <a:pt x="680" y="188"/>
                    <a:pt x="620" y="128"/>
                    <a:pt x="560" y="88"/>
                  </a:cubicBezTo>
                  <a:cubicBezTo>
                    <a:pt x="500" y="38"/>
                    <a:pt x="420" y="18"/>
                    <a:pt x="351" y="8"/>
                  </a:cubicBezTo>
                  <a:cubicBezTo>
                    <a:pt x="331" y="3"/>
                    <a:pt x="311" y="1"/>
                    <a:pt x="2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7792351" y="4029235"/>
              <a:ext cx="86226" cy="77962"/>
            </a:xfrm>
            <a:custGeom>
              <a:rect b="b" l="l" r="r" t="t"/>
              <a:pathLst>
                <a:path extrusionOk="0" h="849" w="939">
                  <a:moveTo>
                    <a:pt x="269" y="0"/>
                  </a:moveTo>
                  <a:cubicBezTo>
                    <a:pt x="240" y="0"/>
                    <a:pt x="200" y="0"/>
                    <a:pt x="170" y="10"/>
                  </a:cubicBezTo>
                  <a:cubicBezTo>
                    <a:pt x="140" y="10"/>
                    <a:pt x="110" y="10"/>
                    <a:pt x="80" y="20"/>
                  </a:cubicBezTo>
                  <a:cubicBezTo>
                    <a:pt x="60" y="30"/>
                    <a:pt x="40" y="40"/>
                    <a:pt x="20" y="40"/>
                  </a:cubicBezTo>
                  <a:cubicBezTo>
                    <a:pt x="10" y="40"/>
                    <a:pt x="10" y="40"/>
                    <a:pt x="0" y="50"/>
                  </a:cubicBezTo>
                  <a:lnTo>
                    <a:pt x="0" y="60"/>
                  </a:lnTo>
                  <a:cubicBezTo>
                    <a:pt x="10" y="70"/>
                    <a:pt x="10" y="90"/>
                    <a:pt x="20" y="100"/>
                  </a:cubicBezTo>
                  <a:lnTo>
                    <a:pt x="50" y="160"/>
                  </a:lnTo>
                  <a:cubicBezTo>
                    <a:pt x="60" y="180"/>
                    <a:pt x="70" y="209"/>
                    <a:pt x="90" y="229"/>
                  </a:cubicBezTo>
                  <a:cubicBezTo>
                    <a:pt x="110" y="289"/>
                    <a:pt x="150" y="349"/>
                    <a:pt x="180" y="419"/>
                  </a:cubicBezTo>
                  <a:cubicBezTo>
                    <a:pt x="210" y="489"/>
                    <a:pt x="249" y="559"/>
                    <a:pt x="300" y="629"/>
                  </a:cubicBezTo>
                  <a:cubicBezTo>
                    <a:pt x="349" y="689"/>
                    <a:pt x="400" y="749"/>
                    <a:pt x="460" y="788"/>
                  </a:cubicBezTo>
                  <a:cubicBezTo>
                    <a:pt x="519" y="828"/>
                    <a:pt x="589" y="848"/>
                    <a:pt x="659" y="848"/>
                  </a:cubicBezTo>
                  <a:lnTo>
                    <a:pt x="759" y="848"/>
                  </a:lnTo>
                  <a:cubicBezTo>
                    <a:pt x="799" y="839"/>
                    <a:pt x="828" y="839"/>
                    <a:pt x="848" y="828"/>
                  </a:cubicBezTo>
                  <a:cubicBezTo>
                    <a:pt x="879" y="819"/>
                    <a:pt x="899" y="808"/>
                    <a:pt x="919" y="808"/>
                  </a:cubicBezTo>
                  <a:cubicBezTo>
                    <a:pt x="928" y="799"/>
                    <a:pt x="939" y="799"/>
                    <a:pt x="939" y="799"/>
                  </a:cubicBezTo>
                  <a:lnTo>
                    <a:pt x="939" y="788"/>
                  </a:lnTo>
                  <a:cubicBezTo>
                    <a:pt x="928" y="779"/>
                    <a:pt x="928" y="759"/>
                    <a:pt x="919" y="749"/>
                  </a:cubicBezTo>
                  <a:cubicBezTo>
                    <a:pt x="908" y="729"/>
                    <a:pt x="899" y="709"/>
                    <a:pt x="879" y="689"/>
                  </a:cubicBezTo>
                  <a:cubicBezTo>
                    <a:pt x="868" y="669"/>
                    <a:pt x="859" y="649"/>
                    <a:pt x="839" y="619"/>
                  </a:cubicBezTo>
                  <a:cubicBezTo>
                    <a:pt x="809" y="559"/>
                    <a:pt x="779" y="499"/>
                    <a:pt x="739" y="429"/>
                  </a:cubicBezTo>
                  <a:cubicBezTo>
                    <a:pt x="699" y="360"/>
                    <a:pt x="659" y="289"/>
                    <a:pt x="619" y="229"/>
                  </a:cubicBezTo>
                  <a:cubicBezTo>
                    <a:pt x="569" y="160"/>
                    <a:pt x="519" y="110"/>
                    <a:pt x="460" y="70"/>
                  </a:cubicBezTo>
                  <a:cubicBezTo>
                    <a:pt x="400" y="30"/>
                    <a:pt x="340" y="10"/>
                    <a:pt x="2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4"/>
            <p:cNvSpPr/>
            <p:nvPr/>
          </p:nvSpPr>
          <p:spPr>
            <a:xfrm>
              <a:off x="7785923" y="4023725"/>
              <a:ext cx="98164" cy="88981"/>
            </a:xfrm>
            <a:custGeom>
              <a:rect b="b" l="l" r="r" t="t"/>
              <a:pathLst>
                <a:path extrusionOk="0" h="969" w="1069">
                  <a:moveTo>
                    <a:pt x="339" y="120"/>
                  </a:moveTo>
                  <a:cubicBezTo>
                    <a:pt x="390" y="130"/>
                    <a:pt x="450" y="150"/>
                    <a:pt x="499" y="180"/>
                  </a:cubicBezTo>
                  <a:cubicBezTo>
                    <a:pt x="549" y="210"/>
                    <a:pt x="589" y="260"/>
                    <a:pt x="639" y="320"/>
                  </a:cubicBezTo>
                  <a:cubicBezTo>
                    <a:pt x="679" y="389"/>
                    <a:pt x="729" y="460"/>
                    <a:pt x="759" y="519"/>
                  </a:cubicBezTo>
                  <a:lnTo>
                    <a:pt x="929" y="828"/>
                  </a:lnTo>
                  <a:lnTo>
                    <a:pt x="909" y="828"/>
                  </a:lnTo>
                  <a:cubicBezTo>
                    <a:pt x="879" y="839"/>
                    <a:pt x="859" y="839"/>
                    <a:pt x="829" y="848"/>
                  </a:cubicBezTo>
                  <a:lnTo>
                    <a:pt x="729" y="848"/>
                  </a:lnTo>
                  <a:cubicBezTo>
                    <a:pt x="669" y="848"/>
                    <a:pt x="609" y="828"/>
                    <a:pt x="559" y="799"/>
                  </a:cubicBezTo>
                  <a:cubicBezTo>
                    <a:pt x="510" y="769"/>
                    <a:pt x="470" y="729"/>
                    <a:pt x="419" y="659"/>
                  </a:cubicBezTo>
                  <a:cubicBezTo>
                    <a:pt x="379" y="599"/>
                    <a:pt x="350" y="539"/>
                    <a:pt x="300" y="460"/>
                  </a:cubicBezTo>
                  <a:lnTo>
                    <a:pt x="150" y="140"/>
                  </a:lnTo>
                  <a:lnTo>
                    <a:pt x="170" y="140"/>
                  </a:lnTo>
                  <a:cubicBezTo>
                    <a:pt x="190" y="130"/>
                    <a:pt x="220" y="130"/>
                    <a:pt x="250" y="120"/>
                  </a:cubicBezTo>
                  <a:close/>
                  <a:moveTo>
                    <a:pt x="350" y="0"/>
                  </a:moveTo>
                  <a:cubicBezTo>
                    <a:pt x="310" y="0"/>
                    <a:pt x="270" y="0"/>
                    <a:pt x="240" y="10"/>
                  </a:cubicBezTo>
                  <a:cubicBezTo>
                    <a:pt x="200" y="10"/>
                    <a:pt x="170" y="20"/>
                    <a:pt x="140" y="20"/>
                  </a:cubicBezTo>
                  <a:cubicBezTo>
                    <a:pt x="120" y="30"/>
                    <a:pt x="100" y="30"/>
                    <a:pt x="80" y="40"/>
                  </a:cubicBezTo>
                  <a:lnTo>
                    <a:pt x="20" y="60"/>
                  </a:lnTo>
                  <a:lnTo>
                    <a:pt x="0" y="110"/>
                  </a:lnTo>
                  <a:lnTo>
                    <a:pt x="20" y="160"/>
                  </a:lnTo>
                  <a:cubicBezTo>
                    <a:pt x="30" y="170"/>
                    <a:pt x="30" y="180"/>
                    <a:pt x="40" y="190"/>
                  </a:cubicBezTo>
                  <a:lnTo>
                    <a:pt x="200" y="509"/>
                  </a:lnTo>
                  <a:cubicBezTo>
                    <a:pt x="240" y="599"/>
                    <a:pt x="280" y="669"/>
                    <a:pt x="319" y="719"/>
                  </a:cubicBezTo>
                  <a:cubicBezTo>
                    <a:pt x="379" y="809"/>
                    <a:pt x="439" y="868"/>
                    <a:pt x="499" y="899"/>
                  </a:cubicBezTo>
                  <a:cubicBezTo>
                    <a:pt x="569" y="939"/>
                    <a:pt x="649" y="968"/>
                    <a:pt x="729" y="968"/>
                  </a:cubicBezTo>
                  <a:lnTo>
                    <a:pt x="839" y="968"/>
                  </a:lnTo>
                  <a:cubicBezTo>
                    <a:pt x="879" y="959"/>
                    <a:pt x="909" y="959"/>
                    <a:pt x="938" y="948"/>
                  </a:cubicBezTo>
                  <a:cubicBezTo>
                    <a:pt x="958" y="939"/>
                    <a:pt x="978" y="939"/>
                    <a:pt x="998" y="928"/>
                  </a:cubicBezTo>
                  <a:lnTo>
                    <a:pt x="1018" y="919"/>
                  </a:lnTo>
                  <a:cubicBezTo>
                    <a:pt x="1038" y="908"/>
                    <a:pt x="1069" y="899"/>
                    <a:pt x="1069" y="859"/>
                  </a:cubicBezTo>
                  <a:lnTo>
                    <a:pt x="1069" y="839"/>
                  </a:lnTo>
                  <a:cubicBezTo>
                    <a:pt x="1069" y="839"/>
                    <a:pt x="1069" y="828"/>
                    <a:pt x="1058" y="819"/>
                  </a:cubicBezTo>
                  <a:lnTo>
                    <a:pt x="1049" y="799"/>
                  </a:lnTo>
                  <a:cubicBezTo>
                    <a:pt x="1049" y="799"/>
                    <a:pt x="1038" y="789"/>
                    <a:pt x="1038" y="779"/>
                  </a:cubicBezTo>
                  <a:lnTo>
                    <a:pt x="859" y="460"/>
                  </a:lnTo>
                  <a:cubicBezTo>
                    <a:pt x="829" y="400"/>
                    <a:pt x="789" y="329"/>
                    <a:pt x="739" y="249"/>
                  </a:cubicBezTo>
                  <a:cubicBezTo>
                    <a:pt x="679" y="180"/>
                    <a:pt x="629" y="120"/>
                    <a:pt x="569" y="80"/>
                  </a:cubicBezTo>
                  <a:cubicBezTo>
                    <a:pt x="499" y="40"/>
                    <a:pt x="419" y="10"/>
                    <a:pt x="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7792351" y="4029235"/>
              <a:ext cx="86226" cy="77962"/>
            </a:xfrm>
            <a:custGeom>
              <a:rect b="b" l="l" r="r" t="t"/>
              <a:pathLst>
                <a:path extrusionOk="0" h="849" w="939">
                  <a:moveTo>
                    <a:pt x="269" y="0"/>
                  </a:moveTo>
                  <a:cubicBezTo>
                    <a:pt x="240" y="0"/>
                    <a:pt x="200" y="0"/>
                    <a:pt x="170" y="10"/>
                  </a:cubicBezTo>
                  <a:cubicBezTo>
                    <a:pt x="140" y="10"/>
                    <a:pt x="110" y="10"/>
                    <a:pt x="80" y="20"/>
                  </a:cubicBezTo>
                  <a:cubicBezTo>
                    <a:pt x="60" y="30"/>
                    <a:pt x="40" y="40"/>
                    <a:pt x="20" y="40"/>
                  </a:cubicBezTo>
                  <a:cubicBezTo>
                    <a:pt x="10" y="40"/>
                    <a:pt x="10" y="40"/>
                    <a:pt x="0" y="50"/>
                  </a:cubicBezTo>
                  <a:lnTo>
                    <a:pt x="0" y="60"/>
                  </a:lnTo>
                  <a:cubicBezTo>
                    <a:pt x="10" y="70"/>
                    <a:pt x="10" y="90"/>
                    <a:pt x="20" y="100"/>
                  </a:cubicBezTo>
                  <a:lnTo>
                    <a:pt x="50" y="160"/>
                  </a:lnTo>
                  <a:cubicBezTo>
                    <a:pt x="60" y="180"/>
                    <a:pt x="70" y="209"/>
                    <a:pt x="90" y="229"/>
                  </a:cubicBezTo>
                  <a:cubicBezTo>
                    <a:pt x="110" y="289"/>
                    <a:pt x="150" y="349"/>
                    <a:pt x="180" y="419"/>
                  </a:cubicBezTo>
                  <a:cubicBezTo>
                    <a:pt x="210" y="489"/>
                    <a:pt x="249" y="559"/>
                    <a:pt x="300" y="629"/>
                  </a:cubicBezTo>
                  <a:cubicBezTo>
                    <a:pt x="349" y="689"/>
                    <a:pt x="400" y="749"/>
                    <a:pt x="460" y="788"/>
                  </a:cubicBezTo>
                  <a:cubicBezTo>
                    <a:pt x="519" y="828"/>
                    <a:pt x="589" y="848"/>
                    <a:pt x="659" y="848"/>
                  </a:cubicBezTo>
                  <a:lnTo>
                    <a:pt x="759" y="848"/>
                  </a:lnTo>
                  <a:cubicBezTo>
                    <a:pt x="799" y="839"/>
                    <a:pt x="828" y="839"/>
                    <a:pt x="848" y="828"/>
                  </a:cubicBezTo>
                  <a:cubicBezTo>
                    <a:pt x="879" y="819"/>
                    <a:pt x="899" y="808"/>
                    <a:pt x="919" y="808"/>
                  </a:cubicBezTo>
                  <a:cubicBezTo>
                    <a:pt x="928" y="799"/>
                    <a:pt x="939" y="799"/>
                    <a:pt x="939" y="799"/>
                  </a:cubicBezTo>
                  <a:lnTo>
                    <a:pt x="939" y="788"/>
                  </a:lnTo>
                  <a:cubicBezTo>
                    <a:pt x="928" y="779"/>
                    <a:pt x="928" y="759"/>
                    <a:pt x="919" y="749"/>
                  </a:cubicBezTo>
                  <a:cubicBezTo>
                    <a:pt x="908" y="729"/>
                    <a:pt x="899" y="709"/>
                    <a:pt x="879" y="689"/>
                  </a:cubicBezTo>
                  <a:cubicBezTo>
                    <a:pt x="868" y="669"/>
                    <a:pt x="859" y="649"/>
                    <a:pt x="839" y="619"/>
                  </a:cubicBezTo>
                  <a:cubicBezTo>
                    <a:pt x="809" y="559"/>
                    <a:pt x="779" y="499"/>
                    <a:pt x="739" y="429"/>
                  </a:cubicBezTo>
                  <a:cubicBezTo>
                    <a:pt x="699" y="360"/>
                    <a:pt x="659" y="289"/>
                    <a:pt x="619" y="229"/>
                  </a:cubicBezTo>
                  <a:cubicBezTo>
                    <a:pt x="569" y="160"/>
                    <a:pt x="519" y="110"/>
                    <a:pt x="460" y="70"/>
                  </a:cubicBezTo>
                  <a:cubicBezTo>
                    <a:pt x="400" y="30"/>
                    <a:pt x="340" y="10"/>
                    <a:pt x="2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7785923" y="4023725"/>
              <a:ext cx="99082" cy="88981"/>
            </a:xfrm>
            <a:custGeom>
              <a:rect b="b" l="l" r="r" t="t"/>
              <a:pathLst>
                <a:path extrusionOk="0" h="969" w="1079">
                  <a:moveTo>
                    <a:pt x="339" y="120"/>
                  </a:moveTo>
                  <a:cubicBezTo>
                    <a:pt x="390" y="130"/>
                    <a:pt x="450" y="150"/>
                    <a:pt x="499" y="180"/>
                  </a:cubicBezTo>
                  <a:cubicBezTo>
                    <a:pt x="549" y="210"/>
                    <a:pt x="589" y="260"/>
                    <a:pt x="639" y="320"/>
                  </a:cubicBezTo>
                  <a:cubicBezTo>
                    <a:pt x="679" y="389"/>
                    <a:pt x="729" y="460"/>
                    <a:pt x="759" y="519"/>
                  </a:cubicBezTo>
                  <a:lnTo>
                    <a:pt x="929" y="828"/>
                  </a:lnTo>
                  <a:lnTo>
                    <a:pt x="909" y="828"/>
                  </a:lnTo>
                  <a:cubicBezTo>
                    <a:pt x="879" y="839"/>
                    <a:pt x="859" y="839"/>
                    <a:pt x="829" y="848"/>
                  </a:cubicBezTo>
                  <a:lnTo>
                    <a:pt x="729" y="848"/>
                  </a:lnTo>
                  <a:cubicBezTo>
                    <a:pt x="669" y="848"/>
                    <a:pt x="609" y="828"/>
                    <a:pt x="559" y="799"/>
                  </a:cubicBezTo>
                  <a:cubicBezTo>
                    <a:pt x="510" y="769"/>
                    <a:pt x="470" y="729"/>
                    <a:pt x="419" y="659"/>
                  </a:cubicBezTo>
                  <a:cubicBezTo>
                    <a:pt x="379" y="599"/>
                    <a:pt x="350" y="539"/>
                    <a:pt x="300" y="460"/>
                  </a:cubicBezTo>
                  <a:lnTo>
                    <a:pt x="150" y="140"/>
                  </a:lnTo>
                  <a:lnTo>
                    <a:pt x="170" y="140"/>
                  </a:lnTo>
                  <a:cubicBezTo>
                    <a:pt x="190" y="130"/>
                    <a:pt x="220" y="130"/>
                    <a:pt x="250" y="120"/>
                  </a:cubicBezTo>
                  <a:close/>
                  <a:moveTo>
                    <a:pt x="350" y="0"/>
                  </a:moveTo>
                  <a:cubicBezTo>
                    <a:pt x="310" y="0"/>
                    <a:pt x="270" y="0"/>
                    <a:pt x="240" y="10"/>
                  </a:cubicBezTo>
                  <a:cubicBezTo>
                    <a:pt x="200" y="10"/>
                    <a:pt x="170" y="20"/>
                    <a:pt x="140" y="20"/>
                  </a:cubicBezTo>
                  <a:cubicBezTo>
                    <a:pt x="120" y="30"/>
                    <a:pt x="100" y="30"/>
                    <a:pt x="80" y="40"/>
                  </a:cubicBezTo>
                  <a:lnTo>
                    <a:pt x="20" y="60"/>
                  </a:lnTo>
                  <a:lnTo>
                    <a:pt x="0" y="110"/>
                  </a:lnTo>
                  <a:lnTo>
                    <a:pt x="20" y="160"/>
                  </a:lnTo>
                  <a:cubicBezTo>
                    <a:pt x="30" y="170"/>
                    <a:pt x="30" y="180"/>
                    <a:pt x="40" y="190"/>
                  </a:cubicBezTo>
                  <a:lnTo>
                    <a:pt x="200" y="509"/>
                  </a:lnTo>
                  <a:cubicBezTo>
                    <a:pt x="240" y="599"/>
                    <a:pt x="280" y="669"/>
                    <a:pt x="319" y="719"/>
                  </a:cubicBezTo>
                  <a:cubicBezTo>
                    <a:pt x="379" y="809"/>
                    <a:pt x="439" y="868"/>
                    <a:pt x="499" y="899"/>
                  </a:cubicBezTo>
                  <a:cubicBezTo>
                    <a:pt x="569" y="939"/>
                    <a:pt x="649" y="968"/>
                    <a:pt x="729" y="968"/>
                  </a:cubicBezTo>
                  <a:lnTo>
                    <a:pt x="839" y="968"/>
                  </a:lnTo>
                  <a:cubicBezTo>
                    <a:pt x="879" y="959"/>
                    <a:pt x="909" y="959"/>
                    <a:pt x="938" y="948"/>
                  </a:cubicBezTo>
                  <a:cubicBezTo>
                    <a:pt x="958" y="939"/>
                    <a:pt x="978" y="939"/>
                    <a:pt x="998" y="928"/>
                  </a:cubicBezTo>
                  <a:lnTo>
                    <a:pt x="1009" y="928"/>
                  </a:lnTo>
                  <a:cubicBezTo>
                    <a:pt x="1049" y="908"/>
                    <a:pt x="1058" y="908"/>
                    <a:pt x="1069" y="888"/>
                  </a:cubicBezTo>
                  <a:lnTo>
                    <a:pt x="1078" y="859"/>
                  </a:lnTo>
                  <a:lnTo>
                    <a:pt x="1069" y="839"/>
                  </a:lnTo>
                  <a:cubicBezTo>
                    <a:pt x="1069" y="839"/>
                    <a:pt x="1069" y="828"/>
                    <a:pt x="1058" y="819"/>
                  </a:cubicBezTo>
                  <a:lnTo>
                    <a:pt x="1049" y="799"/>
                  </a:lnTo>
                  <a:cubicBezTo>
                    <a:pt x="1049" y="799"/>
                    <a:pt x="1038" y="789"/>
                    <a:pt x="1038" y="779"/>
                  </a:cubicBezTo>
                  <a:lnTo>
                    <a:pt x="859" y="460"/>
                  </a:lnTo>
                  <a:cubicBezTo>
                    <a:pt x="829" y="400"/>
                    <a:pt x="789" y="329"/>
                    <a:pt x="739" y="249"/>
                  </a:cubicBezTo>
                  <a:cubicBezTo>
                    <a:pt x="679" y="180"/>
                    <a:pt x="629" y="120"/>
                    <a:pt x="569" y="80"/>
                  </a:cubicBezTo>
                  <a:cubicBezTo>
                    <a:pt x="499" y="40"/>
                    <a:pt x="419" y="10"/>
                    <a:pt x="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4"/>
            <p:cNvSpPr/>
            <p:nvPr/>
          </p:nvSpPr>
          <p:spPr>
            <a:xfrm>
              <a:off x="7840009" y="4034744"/>
              <a:ext cx="88981" cy="77043"/>
            </a:xfrm>
            <a:custGeom>
              <a:rect b="b" l="l" r="r" t="t"/>
              <a:pathLst>
                <a:path extrusionOk="0" h="839" w="969">
                  <a:moveTo>
                    <a:pt x="270" y="0"/>
                  </a:moveTo>
                  <a:cubicBezTo>
                    <a:pt x="240" y="0"/>
                    <a:pt x="210" y="10"/>
                    <a:pt x="180" y="10"/>
                  </a:cubicBezTo>
                  <a:cubicBezTo>
                    <a:pt x="140" y="10"/>
                    <a:pt x="110" y="20"/>
                    <a:pt x="90" y="30"/>
                  </a:cubicBezTo>
                  <a:cubicBezTo>
                    <a:pt x="60" y="40"/>
                    <a:pt x="40" y="40"/>
                    <a:pt x="20" y="50"/>
                  </a:cubicBezTo>
                  <a:cubicBezTo>
                    <a:pt x="20" y="50"/>
                    <a:pt x="10" y="50"/>
                    <a:pt x="10" y="60"/>
                  </a:cubicBezTo>
                  <a:lnTo>
                    <a:pt x="0" y="60"/>
                  </a:lnTo>
                  <a:cubicBezTo>
                    <a:pt x="0" y="60"/>
                    <a:pt x="0" y="70"/>
                    <a:pt x="10" y="70"/>
                  </a:cubicBezTo>
                  <a:cubicBezTo>
                    <a:pt x="10" y="80"/>
                    <a:pt x="20" y="90"/>
                    <a:pt x="30" y="110"/>
                  </a:cubicBezTo>
                  <a:cubicBezTo>
                    <a:pt x="30" y="129"/>
                    <a:pt x="40" y="140"/>
                    <a:pt x="60" y="169"/>
                  </a:cubicBezTo>
                  <a:cubicBezTo>
                    <a:pt x="70" y="189"/>
                    <a:pt x="80" y="209"/>
                    <a:pt x="100" y="240"/>
                  </a:cubicBezTo>
                  <a:cubicBezTo>
                    <a:pt x="130" y="289"/>
                    <a:pt x="160" y="359"/>
                    <a:pt x="200" y="429"/>
                  </a:cubicBezTo>
                  <a:cubicBezTo>
                    <a:pt x="230" y="499"/>
                    <a:pt x="280" y="569"/>
                    <a:pt x="320" y="629"/>
                  </a:cubicBezTo>
                  <a:cubicBezTo>
                    <a:pt x="369" y="689"/>
                    <a:pt x="429" y="748"/>
                    <a:pt x="489" y="788"/>
                  </a:cubicBezTo>
                  <a:cubicBezTo>
                    <a:pt x="549" y="819"/>
                    <a:pt x="619" y="839"/>
                    <a:pt x="689" y="839"/>
                  </a:cubicBezTo>
                  <a:cubicBezTo>
                    <a:pt x="729" y="839"/>
                    <a:pt x="759" y="839"/>
                    <a:pt x="789" y="828"/>
                  </a:cubicBezTo>
                  <a:cubicBezTo>
                    <a:pt x="829" y="828"/>
                    <a:pt x="859" y="819"/>
                    <a:pt x="879" y="808"/>
                  </a:cubicBezTo>
                  <a:cubicBezTo>
                    <a:pt x="908" y="799"/>
                    <a:pt x="928" y="788"/>
                    <a:pt x="948" y="788"/>
                  </a:cubicBezTo>
                  <a:cubicBezTo>
                    <a:pt x="959" y="779"/>
                    <a:pt x="968" y="779"/>
                    <a:pt x="968" y="779"/>
                  </a:cubicBezTo>
                  <a:lnTo>
                    <a:pt x="968" y="759"/>
                  </a:lnTo>
                  <a:cubicBezTo>
                    <a:pt x="959" y="759"/>
                    <a:pt x="948" y="739"/>
                    <a:pt x="939" y="728"/>
                  </a:cubicBezTo>
                  <a:lnTo>
                    <a:pt x="908" y="669"/>
                  </a:lnTo>
                  <a:cubicBezTo>
                    <a:pt x="899" y="649"/>
                    <a:pt x="879" y="629"/>
                    <a:pt x="859" y="599"/>
                  </a:cubicBezTo>
                  <a:cubicBezTo>
                    <a:pt x="829" y="549"/>
                    <a:pt x="789" y="479"/>
                    <a:pt x="759" y="419"/>
                  </a:cubicBezTo>
                  <a:cubicBezTo>
                    <a:pt x="719" y="349"/>
                    <a:pt x="669" y="280"/>
                    <a:pt x="629" y="220"/>
                  </a:cubicBezTo>
                  <a:cubicBezTo>
                    <a:pt x="579" y="160"/>
                    <a:pt x="529" y="100"/>
                    <a:pt x="469" y="70"/>
                  </a:cubicBezTo>
                  <a:cubicBezTo>
                    <a:pt x="409" y="30"/>
                    <a:pt x="340" y="10"/>
                    <a:pt x="2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p:nvPr/>
          </p:nvSpPr>
          <p:spPr>
            <a:xfrm>
              <a:off x="7833581" y="4029235"/>
              <a:ext cx="101837" cy="88063"/>
            </a:xfrm>
            <a:custGeom>
              <a:rect b="b" l="l" r="r" t="t"/>
              <a:pathLst>
                <a:path extrusionOk="0" h="959" w="1109">
                  <a:moveTo>
                    <a:pt x="340" y="120"/>
                  </a:moveTo>
                  <a:cubicBezTo>
                    <a:pt x="399" y="130"/>
                    <a:pt x="459" y="150"/>
                    <a:pt x="499" y="180"/>
                  </a:cubicBezTo>
                  <a:cubicBezTo>
                    <a:pt x="550" y="209"/>
                    <a:pt x="599" y="249"/>
                    <a:pt x="649" y="309"/>
                  </a:cubicBezTo>
                  <a:cubicBezTo>
                    <a:pt x="699" y="380"/>
                    <a:pt x="739" y="449"/>
                    <a:pt x="769" y="509"/>
                  </a:cubicBezTo>
                  <a:lnTo>
                    <a:pt x="949" y="808"/>
                  </a:lnTo>
                  <a:lnTo>
                    <a:pt x="939" y="808"/>
                  </a:lnTo>
                  <a:cubicBezTo>
                    <a:pt x="909" y="819"/>
                    <a:pt x="879" y="828"/>
                    <a:pt x="849" y="828"/>
                  </a:cubicBezTo>
                  <a:cubicBezTo>
                    <a:pt x="829" y="839"/>
                    <a:pt x="799" y="839"/>
                    <a:pt x="769" y="839"/>
                  </a:cubicBezTo>
                  <a:lnTo>
                    <a:pt x="769" y="899"/>
                  </a:lnTo>
                  <a:lnTo>
                    <a:pt x="759" y="839"/>
                  </a:lnTo>
                  <a:cubicBezTo>
                    <a:pt x="699" y="839"/>
                    <a:pt x="639" y="819"/>
                    <a:pt x="590" y="788"/>
                  </a:cubicBezTo>
                  <a:cubicBezTo>
                    <a:pt x="539" y="768"/>
                    <a:pt x="490" y="719"/>
                    <a:pt x="439" y="649"/>
                  </a:cubicBezTo>
                  <a:cubicBezTo>
                    <a:pt x="399" y="599"/>
                    <a:pt x="360" y="539"/>
                    <a:pt x="320" y="459"/>
                  </a:cubicBezTo>
                  <a:lnTo>
                    <a:pt x="150" y="150"/>
                  </a:lnTo>
                  <a:lnTo>
                    <a:pt x="170" y="150"/>
                  </a:lnTo>
                  <a:cubicBezTo>
                    <a:pt x="200" y="140"/>
                    <a:pt x="230" y="130"/>
                    <a:pt x="250" y="130"/>
                  </a:cubicBezTo>
                  <a:cubicBezTo>
                    <a:pt x="280" y="130"/>
                    <a:pt x="300" y="120"/>
                    <a:pt x="320" y="120"/>
                  </a:cubicBezTo>
                  <a:close/>
                  <a:moveTo>
                    <a:pt x="320" y="0"/>
                  </a:moveTo>
                  <a:cubicBezTo>
                    <a:pt x="290" y="0"/>
                    <a:pt x="260" y="10"/>
                    <a:pt x="240" y="10"/>
                  </a:cubicBezTo>
                  <a:cubicBezTo>
                    <a:pt x="200" y="20"/>
                    <a:pt x="170" y="20"/>
                    <a:pt x="140" y="30"/>
                  </a:cubicBezTo>
                  <a:cubicBezTo>
                    <a:pt x="120" y="40"/>
                    <a:pt x="100" y="40"/>
                    <a:pt x="90" y="50"/>
                  </a:cubicBezTo>
                  <a:lnTo>
                    <a:pt x="40" y="70"/>
                  </a:lnTo>
                  <a:lnTo>
                    <a:pt x="0" y="110"/>
                  </a:lnTo>
                  <a:lnTo>
                    <a:pt x="30" y="170"/>
                  </a:lnTo>
                  <a:cubicBezTo>
                    <a:pt x="30" y="180"/>
                    <a:pt x="40" y="189"/>
                    <a:pt x="40" y="200"/>
                  </a:cubicBezTo>
                  <a:lnTo>
                    <a:pt x="210" y="519"/>
                  </a:lnTo>
                  <a:cubicBezTo>
                    <a:pt x="260" y="599"/>
                    <a:pt x="300" y="669"/>
                    <a:pt x="350" y="729"/>
                  </a:cubicBezTo>
                  <a:cubicBezTo>
                    <a:pt x="410" y="808"/>
                    <a:pt x="470" y="859"/>
                    <a:pt x="530" y="899"/>
                  </a:cubicBezTo>
                  <a:cubicBezTo>
                    <a:pt x="599" y="939"/>
                    <a:pt x="679" y="959"/>
                    <a:pt x="759" y="959"/>
                  </a:cubicBezTo>
                  <a:lnTo>
                    <a:pt x="769" y="959"/>
                  </a:lnTo>
                  <a:cubicBezTo>
                    <a:pt x="799" y="959"/>
                    <a:pt x="839" y="959"/>
                    <a:pt x="869" y="948"/>
                  </a:cubicBezTo>
                  <a:cubicBezTo>
                    <a:pt x="909" y="948"/>
                    <a:pt x="939" y="939"/>
                    <a:pt x="969" y="928"/>
                  </a:cubicBezTo>
                  <a:cubicBezTo>
                    <a:pt x="989" y="919"/>
                    <a:pt x="1009" y="919"/>
                    <a:pt x="1029" y="908"/>
                  </a:cubicBezTo>
                  <a:lnTo>
                    <a:pt x="1049" y="899"/>
                  </a:lnTo>
                  <a:cubicBezTo>
                    <a:pt x="1069" y="888"/>
                    <a:pt x="1078" y="888"/>
                    <a:pt x="1078" y="879"/>
                  </a:cubicBezTo>
                  <a:lnTo>
                    <a:pt x="1109" y="848"/>
                  </a:lnTo>
                  <a:lnTo>
                    <a:pt x="1098" y="808"/>
                  </a:lnTo>
                  <a:cubicBezTo>
                    <a:pt x="1098" y="808"/>
                    <a:pt x="1089" y="808"/>
                    <a:pt x="1089" y="788"/>
                  </a:cubicBezTo>
                  <a:lnTo>
                    <a:pt x="1078" y="779"/>
                  </a:lnTo>
                  <a:cubicBezTo>
                    <a:pt x="1078" y="768"/>
                    <a:pt x="1069" y="759"/>
                    <a:pt x="1058" y="759"/>
                  </a:cubicBezTo>
                  <a:lnTo>
                    <a:pt x="879" y="449"/>
                  </a:lnTo>
                  <a:cubicBezTo>
                    <a:pt x="839" y="389"/>
                    <a:pt x="799" y="309"/>
                    <a:pt x="739" y="240"/>
                  </a:cubicBezTo>
                  <a:cubicBezTo>
                    <a:pt x="689" y="170"/>
                    <a:pt x="629" y="120"/>
                    <a:pt x="570" y="80"/>
                  </a:cubicBezTo>
                  <a:cubicBezTo>
                    <a:pt x="499" y="30"/>
                    <a:pt x="430" y="10"/>
                    <a:pt x="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7840009" y="4034744"/>
              <a:ext cx="88981" cy="77043"/>
            </a:xfrm>
            <a:custGeom>
              <a:rect b="b" l="l" r="r" t="t"/>
              <a:pathLst>
                <a:path extrusionOk="0" h="839" w="969">
                  <a:moveTo>
                    <a:pt x="270" y="0"/>
                  </a:moveTo>
                  <a:cubicBezTo>
                    <a:pt x="240" y="0"/>
                    <a:pt x="210" y="10"/>
                    <a:pt x="180" y="10"/>
                  </a:cubicBezTo>
                  <a:cubicBezTo>
                    <a:pt x="140" y="10"/>
                    <a:pt x="110" y="20"/>
                    <a:pt x="90" y="30"/>
                  </a:cubicBezTo>
                  <a:cubicBezTo>
                    <a:pt x="60" y="40"/>
                    <a:pt x="40" y="40"/>
                    <a:pt x="20" y="50"/>
                  </a:cubicBezTo>
                  <a:cubicBezTo>
                    <a:pt x="20" y="50"/>
                    <a:pt x="10" y="50"/>
                    <a:pt x="10" y="60"/>
                  </a:cubicBezTo>
                  <a:lnTo>
                    <a:pt x="0" y="60"/>
                  </a:lnTo>
                  <a:cubicBezTo>
                    <a:pt x="0" y="60"/>
                    <a:pt x="0" y="70"/>
                    <a:pt x="10" y="70"/>
                  </a:cubicBezTo>
                  <a:cubicBezTo>
                    <a:pt x="10" y="80"/>
                    <a:pt x="20" y="90"/>
                    <a:pt x="30" y="110"/>
                  </a:cubicBezTo>
                  <a:cubicBezTo>
                    <a:pt x="30" y="129"/>
                    <a:pt x="40" y="140"/>
                    <a:pt x="60" y="169"/>
                  </a:cubicBezTo>
                  <a:cubicBezTo>
                    <a:pt x="70" y="189"/>
                    <a:pt x="80" y="209"/>
                    <a:pt x="100" y="240"/>
                  </a:cubicBezTo>
                  <a:cubicBezTo>
                    <a:pt x="130" y="289"/>
                    <a:pt x="160" y="359"/>
                    <a:pt x="200" y="429"/>
                  </a:cubicBezTo>
                  <a:cubicBezTo>
                    <a:pt x="230" y="499"/>
                    <a:pt x="280" y="569"/>
                    <a:pt x="320" y="629"/>
                  </a:cubicBezTo>
                  <a:cubicBezTo>
                    <a:pt x="369" y="689"/>
                    <a:pt x="429" y="748"/>
                    <a:pt x="489" y="788"/>
                  </a:cubicBezTo>
                  <a:cubicBezTo>
                    <a:pt x="549" y="819"/>
                    <a:pt x="619" y="839"/>
                    <a:pt x="689" y="839"/>
                  </a:cubicBezTo>
                  <a:cubicBezTo>
                    <a:pt x="729" y="839"/>
                    <a:pt x="759" y="839"/>
                    <a:pt x="789" y="828"/>
                  </a:cubicBezTo>
                  <a:cubicBezTo>
                    <a:pt x="829" y="828"/>
                    <a:pt x="859" y="819"/>
                    <a:pt x="879" y="808"/>
                  </a:cubicBezTo>
                  <a:cubicBezTo>
                    <a:pt x="908" y="799"/>
                    <a:pt x="928" y="788"/>
                    <a:pt x="948" y="788"/>
                  </a:cubicBezTo>
                  <a:cubicBezTo>
                    <a:pt x="959" y="779"/>
                    <a:pt x="968" y="779"/>
                    <a:pt x="968" y="779"/>
                  </a:cubicBezTo>
                  <a:lnTo>
                    <a:pt x="968" y="759"/>
                  </a:lnTo>
                  <a:cubicBezTo>
                    <a:pt x="959" y="759"/>
                    <a:pt x="948" y="739"/>
                    <a:pt x="939" y="728"/>
                  </a:cubicBezTo>
                  <a:lnTo>
                    <a:pt x="908" y="669"/>
                  </a:lnTo>
                  <a:cubicBezTo>
                    <a:pt x="899" y="649"/>
                    <a:pt x="879" y="629"/>
                    <a:pt x="859" y="599"/>
                  </a:cubicBezTo>
                  <a:cubicBezTo>
                    <a:pt x="829" y="549"/>
                    <a:pt x="789" y="479"/>
                    <a:pt x="759" y="419"/>
                  </a:cubicBezTo>
                  <a:cubicBezTo>
                    <a:pt x="719" y="349"/>
                    <a:pt x="669" y="280"/>
                    <a:pt x="629" y="220"/>
                  </a:cubicBezTo>
                  <a:cubicBezTo>
                    <a:pt x="579" y="160"/>
                    <a:pt x="529" y="100"/>
                    <a:pt x="469" y="70"/>
                  </a:cubicBezTo>
                  <a:cubicBezTo>
                    <a:pt x="409" y="30"/>
                    <a:pt x="340" y="10"/>
                    <a:pt x="2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a:off x="7833581" y="4029235"/>
              <a:ext cx="101837" cy="88063"/>
            </a:xfrm>
            <a:custGeom>
              <a:rect b="b" l="l" r="r" t="t"/>
              <a:pathLst>
                <a:path extrusionOk="0" h="959" w="1109">
                  <a:moveTo>
                    <a:pt x="340" y="120"/>
                  </a:moveTo>
                  <a:cubicBezTo>
                    <a:pt x="399" y="130"/>
                    <a:pt x="459" y="150"/>
                    <a:pt x="499" y="180"/>
                  </a:cubicBezTo>
                  <a:cubicBezTo>
                    <a:pt x="550" y="209"/>
                    <a:pt x="599" y="249"/>
                    <a:pt x="649" y="309"/>
                  </a:cubicBezTo>
                  <a:cubicBezTo>
                    <a:pt x="699" y="380"/>
                    <a:pt x="739" y="449"/>
                    <a:pt x="769" y="509"/>
                  </a:cubicBezTo>
                  <a:lnTo>
                    <a:pt x="949" y="808"/>
                  </a:lnTo>
                  <a:lnTo>
                    <a:pt x="939" y="808"/>
                  </a:lnTo>
                  <a:cubicBezTo>
                    <a:pt x="909" y="819"/>
                    <a:pt x="879" y="828"/>
                    <a:pt x="849" y="828"/>
                  </a:cubicBezTo>
                  <a:cubicBezTo>
                    <a:pt x="829" y="839"/>
                    <a:pt x="799" y="839"/>
                    <a:pt x="769" y="839"/>
                  </a:cubicBezTo>
                  <a:lnTo>
                    <a:pt x="769" y="899"/>
                  </a:lnTo>
                  <a:lnTo>
                    <a:pt x="759" y="839"/>
                  </a:lnTo>
                  <a:cubicBezTo>
                    <a:pt x="699" y="839"/>
                    <a:pt x="639" y="819"/>
                    <a:pt x="590" y="788"/>
                  </a:cubicBezTo>
                  <a:cubicBezTo>
                    <a:pt x="539" y="768"/>
                    <a:pt x="490" y="719"/>
                    <a:pt x="439" y="649"/>
                  </a:cubicBezTo>
                  <a:cubicBezTo>
                    <a:pt x="399" y="599"/>
                    <a:pt x="360" y="539"/>
                    <a:pt x="320" y="459"/>
                  </a:cubicBezTo>
                  <a:lnTo>
                    <a:pt x="150" y="150"/>
                  </a:lnTo>
                  <a:lnTo>
                    <a:pt x="170" y="150"/>
                  </a:lnTo>
                  <a:cubicBezTo>
                    <a:pt x="200" y="140"/>
                    <a:pt x="230" y="130"/>
                    <a:pt x="250" y="130"/>
                  </a:cubicBezTo>
                  <a:cubicBezTo>
                    <a:pt x="280" y="130"/>
                    <a:pt x="300" y="120"/>
                    <a:pt x="320" y="120"/>
                  </a:cubicBezTo>
                  <a:close/>
                  <a:moveTo>
                    <a:pt x="320" y="0"/>
                  </a:moveTo>
                  <a:cubicBezTo>
                    <a:pt x="290" y="0"/>
                    <a:pt x="260" y="10"/>
                    <a:pt x="240" y="10"/>
                  </a:cubicBezTo>
                  <a:cubicBezTo>
                    <a:pt x="200" y="20"/>
                    <a:pt x="170" y="20"/>
                    <a:pt x="140" y="30"/>
                  </a:cubicBezTo>
                  <a:cubicBezTo>
                    <a:pt x="120" y="40"/>
                    <a:pt x="100" y="40"/>
                    <a:pt x="90" y="50"/>
                  </a:cubicBezTo>
                  <a:lnTo>
                    <a:pt x="40" y="70"/>
                  </a:lnTo>
                  <a:lnTo>
                    <a:pt x="0" y="110"/>
                  </a:lnTo>
                  <a:lnTo>
                    <a:pt x="30" y="170"/>
                  </a:lnTo>
                  <a:cubicBezTo>
                    <a:pt x="30" y="180"/>
                    <a:pt x="40" y="189"/>
                    <a:pt x="40" y="200"/>
                  </a:cubicBezTo>
                  <a:lnTo>
                    <a:pt x="210" y="519"/>
                  </a:lnTo>
                  <a:cubicBezTo>
                    <a:pt x="260" y="599"/>
                    <a:pt x="300" y="669"/>
                    <a:pt x="350" y="729"/>
                  </a:cubicBezTo>
                  <a:cubicBezTo>
                    <a:pt x="410" y="808"/>
                    <a:pt x="470" y="859"/>
                    <a:pt x="530" y="899"/>
                  </a:cubicBezTo>
                  <a:cubicBezTo>
                    <a:pt x="599" y="939"/>
                    <a:pt x="679" y="959"/>
                    <a:pt x="759" y="959"/>
                  </a:cubicBezTo>
                  <a:lnTo>
                    <a:pt x="769" y="959"/>
                  </a:lnTo>
                  <a:cubicBezTo>
                    <a:pt x="799" y="959"/>
                    <a:pt x="839" y="959"/>
                    <a:pt x="869" y="948"/>
                  </a:cubicBezTo>
                  <a:cubicBezTo>
                    <a:pt x="909" y="948"/>
                    <a:pt x="939" y="939"/>
                    <a:pt x="969" y="928"/>
                  </a:cubicBezTo>
                  <a:cubicBezTo>
                    <a:pt x="989" y="919"/>
                    <a:pt x="1009" y="919"/>
                    <a:pt x="1029" y="908"/>
                  </a:cubicBezTo>
                  <a:lnTo>
                    <a:pt x="1049" y="899"/>
                  </a:lnTo>
                  <a:cubicBezTo>
                    <a:pt x="1069" y="888"/>
                    <a:pt x="1078" y="888"/>
                    <a:pt x="1078" y="879"/>
                  </a:cubicBezTo>
                  <a:lnTo>
                    <a:pt x="1109" y="848"/>
                  </a:lnTo>
                  <a:lnTo>
                    <a:pt x="1098" y="808"/>
                  </a:lnTo>
                  <a:cubicBezTo>
                    <a:pt x="1098" y="808"/>
                    <a:pt x="1089" y="808"/>
                    <a:pt x="1089" y="788"/>
                  </a:cubicBezTo>
                  <a:lnTo>
                    <a:pt x="1078" y="779"/>
                  </a:lnTo>
                  <a:cubicBezTo>
                    <a:pt x="1078" y="768"/>
                    <a:pt x="1069" y="759"/>
                    <a:pt x="1058" y="759"/>
                  </a:cubicBezTo>
                  <a:lnTo>
                    <a:pt x="879" y="449"/>
                  </a:lnTo>
                  <a:cubicBezTo>
                    <a:pt x="839" y="389"/>
                    <a:pt x="799" y="309"/>
                    <a:pt x="739" y="240"/>
                  </a:cubicBezTo>
                  <a:cubicBezTo>
                    <a:pt x="689" y="170"/>
                    <a:pt x="629" y="120"/>
                    <a:pt x="570" y="80"/>
                  </a:cubicBezTo>
                  <a:cubicBezTo>
                    <a:pt x="499" y="30"/>
                    <a:pt x="430" y="10"/>
                    <a:pt x="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a:off x="7888585" y="4039244"/>
              <a:ext cx="90817" cy="75299"/>
            </a:xfrm>
            <a:custGeom>
              <a:rect b="b" l="l" r="r" t="t"/>
              <a:pathLst>
                <a:path extrusionOk="0" h="820" w="989">
                  <a:moveTo>
                    <a:pt x="270" y="1"/>
                  </a:moveTo>
                  <a:cubicBezTo>
                    <a:pt x="230" y="1"/>
                    <a:pt x="200" y="1"/>
                    <a:pt x="170" y="11"/>
                  </a:cubicBezTo>
                  <a:cubicBezTo>
                    <a:pt x="140" y="11"/>
                    <a:pt x="110" y="21"/>
                    <a:pt x="80" y="31"/>
                  </a:cubicBezTo>
                  <a:cubicBezTo>
                    <a:pt x="60" y="41"/>
                    <a:pt x="40" y="51"/>
                    <a:pt x="20" y="51"/>
                  </a:cubicBezTo>
                  <a:cubicBezTo>
                    <a:pt x="10" y="51"/>
                    <a:pt x="10" y="61"/>
                    <a:pt x="0" y="61"/>
                  </a:cubicBezTo>
                  <a:lnTo>
                    <a:pt x="0" y="71"/>
                  </a:lnTo>
                  <a:lnTo>
                    <a:pt x="0" y="80"/>
                  </a:lnTo>
                  <a:cubicBezTo>
                    <a:pt x="10" y="80"/>
                    <a:pt x="10" y="100"/>
                    <a:pt x="20" y="111"/>
                  </a:cubicBezTo>
                  <a:cubicBezTo>
                    <a:pt x="30" y="131"/>
                    <a:pt x="40" y="151"/>
                    <a:pt x="60" y="171"/>
                  </a:cubicBezTo>
                  <a:cubicBezTo>
                    <a:pt x="70" y="191"/>
                    <a:pt x="80" y="211"/>
                    <a:pt x="100" y="240"/>
                  </a:cubicBezTo>
                  <a:cubicBezTo>
                    <a:pt x="130" y="291"/>
                    <a:pt x="170" y="360"/>
                    <a:pt x="200" y="420"/>
                  </a:cubicBezTo>
                  <a:cubicBezTo>
                    <a:pt x="240" y="490"/>
                    <a:pt x="290" y="560"/>
                    <a:pt x="340" y="620"/>
                  </a:cubicBezTo>
                  <a:cubicBezTo>
                    <a:pt x="390" y="679"/>
                    <a:pt x="439" y="739"/>
                    <a:pt x="510" y="770"/>
                  </a:cubicBezTo>
                  <a:cubicBezTo>
                    <a:pt x="570" y="810"/>
                    <a:pt x="639" y="819"/>
                    <a:pt x="709" y="819"/>
                  </a:cubicBezTo>
                  <a:cubicBezTo>
                    <a:pt x="749" y="819"/>
                    <a:pt x="779" y="810"/>
                    <a:pt x="819" y="810"/>
                  </a:cubicBezTo>
                  <a:lnTo>
                    <a:pt x="909" y="779"/>
                  </a:lnTo>
                  <a:cubicBezTo>
                    <a:pt x="929" y="770"/>
                    <a:pt x="949" y="759"/>
                    <a:pt x="969" y="759"/>
                  </a:cubicBezTo>
                  <a:cubicBezTo>
                    <a:pt x="978" y="750"/>
                    <a:pt x="989" y="750"/>
                    <a:pt x="989" y="750"/>
                  </a:cubicBezTo>
                  <a:cubicBezTo>
                    <a:pt x="989" y="750"/>
                    <a:pt x="989" y="739"/>
                    <a:pt x="978" y="730"/>
                  </a:cubicBezTo>
                  <a:cubicBezTo>
                    <a:pt x="978" y="719"/>
                    <a:pt x="969" y="710"/>
                    <a:pt x="958" y="699"/>
                  </a:cubicBezTo>
                  <a:cubicBezTo>
                    <a:pt x="949" y="679"/>
                    <a:pt x="938" y="659"/>
                    <a:pt x="919" y="640"/>
                  </a:cubicBezTo>
                  <a:cubicBezTo>
                    <a:pt x="909" y="620"/>
                    <a:pt x="899" y="600"/>
                    <a:pt x="879" y="570"/>
                  </a:cubicBezTo>
                  <a:cubicBezTo>
                    <a:pt x="839" y="520"/>
                    <a:pt x="799" y="460"/>
                    <a:pt x="759" y="390"/>
                  </a:cubicBezTo>
                  <a:cubicBezTo>
                    <a:pt x="719" y="330"/>
                    <a:pt x="679" y="260"/>
                    <a:pt x="629" y="200"/>
                  </a:cubicBezTo>
                  <a:cubicBezTo>
                    <a:pt x="579" y="140"/>
                    <a:pt x="519" y="91"/>
                    <a:pt x="459" y="51"/>
                  </a:cubicBezTo>
                  <a:cubicBezTo>
                    <a:pt x="399" y="21"/>
                    <a:pt x="340" y="1"/>
                    <a:pt x="2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a:off x="7882157" y="4033734"/>
              <a:ext cx="103673" cy="86318"/>
            </a:xfrm>
            <a:custGeom>
              <a:rect b="b" l="l" r="r" t="t"/>
              <a:pathLst>
                <a:path extrusionOk="0" h="940" w="1129">
                  <a:moveTo>
                    <a:pt x="340" y="121"/>
                  </a:moveTo>
                  <a:cubicBezTo>
                    <a:pt x="400" y="121"/>
                    <a:pt x="449" y="140"/>
                    <a:pt x="500" y="160"/>
                  </a:cubicBezTo>
                  <a:cubicBezTo>
                    <a:pt x="549" y="191"/>
                    <a:pt x="600" y="240"/>
                    <a:pt x="649" y="300"/>
                  </a:cubicBezTo>
                  <a:cubicBezTo>
                    <a:pt x="699" y="360"/>
                    <a:pt x="749" y="430"/>
                    <a:pt x="779" y="490"/>
                  </a:cubicBezTo>
                  <a:lnTo>
                    <a:pt x="969" y="779"/>
                  </a:lnTo>
                  <a:cubicBezTo>
                    <a:pt x="969" y="779"/>
                    <a:pt x="959" y="779"/>
                    <a:pt x="959" y="790"/>
                  </a:cubicBezTo>
                  <a:cubicBezTo>
                    <a:pt x="929" y="790"/>
                    <a:pt x="899" y="799"/>
                    <a:pt x="869" y="810"/>
                  </a:cubicBezTo>
                  <a:cubicBezTo>
                    <a:pt x="839" y="819"/>
                    <a:pt x="809" y="819"/>
                    <a:pt x="779" y="819"/>
                  </a:cubicBezTo>
                  <a:lnTo>
                    <a:pt x="769" y="879"/>
                  </a:lnTo>
                  <a:lnTo>
                    <a:pt x="769" y="819"/>
                  </a:lnTo>
                  <a:cubicBezTo>
                    <a:pt x="709" y="819"/>
                    <a:pt x="659" y="810"/>
                    <a:pt x="609" y="779"/>
                  </a:cubicBezTo>
                  <a:cubicBezTo>
                    <a:pt x="560" y="750"/>
                    <a:pt x="509" y="710"/>
                    <a:pt x="449" y="640"/>
                  </a:cubicBezTo>
                  <a:cubicBezTo>
                    <a:pt x="410" y="590"/>
                    <a:pt x="370" y="530"/>
                    <a:pt x="330" y="450"/>
                  </a:cubicBezTo>
                  <a:lnTo>
                    <a:pt x="150" y="151"/>
                  </a:lnTo>
                  <a:lnTo>
                    <a:pt x="170" y="151"/>
                  </a:lnTo>
                  <a:cubicBezTo>
                    <a:pt x="200" y="140"/>
                    <a:pt x="220" y="131"/>
                    <a:pt x="250" y="131"/>
                  </a:cubicBezTo>
                  <a:cubicBezTo>
                    <a:pt x="280" y="121"/>
                    <a:pt x="310" y="121"/>
                    <a:pt x="340" y="121"/>
                  </a:cubicBezTo>
                  <a:close/>
                  <a:moveTo>
                    <a:pt x="330" y="1"/>
                  </a:moveTo>
                  <a:cubicBezTo>
                    <a:pt x="300" y="1"/>
                    <a:pt x="260" y="1"/>
                    <a:pt x="230" y="11"/>
                  </a:cubicBezTo>
                  <a:cubicBezTo>
                    <a:pt x="200" y="11"/>
                    <a:pt x="160" y="21"/>
                    <a:pt x="140" y="31"/>
                  </a:cubicBezTo>
                  <a:cubicBezTo>
                    <a:pt x="120" y="41"/>
                    <a:pt x="100" y="51"/>
                    <a:pt x="80" y="51"/>
                  </a:cubicBezTo>
                  <a:lnTo>
                    <a:pt x="21" y="81"/>
                  </a:lnTo>
                  <a:lnTo>
                    <a:pt x="1" y="131"/>
                  </a:lnTo>
                  <a:lnTo>
                    <a:pt x="30" y="180"/>
                  </a:lnTo>
                  <a:cubicBezTo>
                    <a:pt x="30" y="180"/>
                    <a:pt x="41" y="191"/>
                    <a:pt x="41" y="200"/>
                  </a:cubicBezTo>
                  <a:lnTo>
                    <a:pt x="220" y="510"/>
                  </a:lnTo>
                  <a:cubicBezTo>
                    <a:pt x="270" y="600"/>
                    <a:pt x="320" y="660"/>
                    <a:pt x="360" y="719"/>
                  </a:cubicBezTo>
                  <a:cubicBezTo>
                    <a:pt x="420" y="790"/>
                    <a:pt x="480" y="850"/>
                    <a:pt x="549" y="890"/>
                  </a:cubicBezTo>
                  <a:cubicBezTo>
                    <a:pt x="620" y="919"/>
                    <a:pt x="689" y="939"/>
                    <a:pt x="769" y="939"/>
                  </a:cubicBezTo>
                  <a:lnTo>
                    <a:pt x="779" y="939"/>
                  </a:lnTo>
                  <a:cubicBezTo>
                    <a:pt x="819" y="939"/>
                    <a:pt x="859" y="930"/>
                    <a:pt x="899" y="930"/>
                  </a:cubicBezTo>
                  <a:cubicBezTo>
                    <a:pt x="929" y="919"/>
                    <a:pt x="969" y="910"/>
                    <a:pt x="989" y="899"/>
                  </a:cubicBezTo>
                  <a:cubicBezTo>
                    <a:pt x="1019" y="890"/>
                    <a:pt x="1039" y="879"/>
                    <a:pt x="1048" y="879"/>
                  </a:cubicBezTo>
                  <a:lnTo>
                    <a:pt x="1059" y="870"/>
                  </a:lnTo>
                  <a:cubicBezTo>
                    <a:pt x="1099" y="859"/>
                    <a:pt x="1099" y="859"/>
                    <a:pt x="1108" y="850"/>
                  </a:cubicBezTo>
                  <a:lnTo>
                    <a:pt x="1128" y="819"/>
                  </a:lnTo>
                  <a:lnTo>
                    <a:pt x="1119" y="779"/>
                  </a:lnTo>
                  <a:cubicBezTo>
                    <a:pt x="1119" y="779"/>
                    <a:pt x="1108" y="770"/>
                    <a:pt x="1108" y="759"/>
                  </a:cubicBezTo>
                  <a:lnTo>
                    <a:pt x="1099" y="750"/>
                  </a:lnTo>
                  <a:cubicBezTo>
                    <a:pt x="1088" y="739"/>
                    <a:pt x="1088" y="730"/>
                    <a:pt x="1079" y="719"/>
                  </a:cubicBezTo>
                  <a:lnTo>
                    <a:pt x="879" y="420"/>
                  </a:lnTo>
                  <a:cubicBezTo>
                    <a:pt x="849" y="360"/>
                    <a:pt x="799" y="291"/>
                    <a:pt x="739" y="220"/>
                  </a:cubicBezTo>
                  <a:cubicBezTo>
                    <a:pt x="679" y="151"/>
                    <a:pt x="620" y="101"/>
                    <a:pt x="560" y="61"/>
                  </a:cubicBezTo>
                  <a:cubicBezTo>
                    <a:pt x="500" y="21"/>
                    <a:pt x="420" y="1"/>
                    <a:pt x="3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4"/>
            <p:cNvSpPr/>
            <p:nvPr/>
          </p:nvSpPr>
          <p:spPr>
            <a:xfrm>
              <a:off x="7888585" y="4039244"/>
              <a:ext cx="90817" cy="75299"/>
            </a:xfrm>
            <a:custGeom>
              <a:rect b="b" l="l" r="r" t="t"/>
              <a:pathLst>
                <a:path extrusionOk="0" h="820" w="989">
                  <a:moveTo>
                    <a:pt x="270" y="1"/>
                  </a:moveTo>
                  <a:cubicBezTo>
                    <a:pt x="230" y="1"/>
                    <a:pt x="200" y="1"/>
                    <a:pt x="170" y="11"/>
                  </a:cubicBezTo>
                  <a:cubicBezTo>
                    <a:pt x="140" y="11"/>
                    <a:pt x="110" y="21"/>
                    <a:pt x="80" y="31"/>
                  </a:cubicBezTo>
                  <a:cubicBezTo>
                    <a:pt x="60" y="41"/>
                    <a:pt x="40" y="51"/>
                    <a:pt x="20" y="51"/>
                  </a:cubicBezTo>
                  <a:cubicBezTo>
                    <a:pt x="10" y="51"/>
                    <a:pt x="10" y="61"/>
                    <a:pt x="0" y="61"/>
                  </a:cubicBezTo>
                  <a:lnTo>
                    <a:pt x="0" y="71"/>
                  </a:lnTo>
                  <a:lnTo>
                    <a:pt x="0" y="80"/>
                  </a:lnTo>
                  <a:cubicBezTo>
                    <a:pt x="10" y="80"/>
                    <a:pt x="10" y="100"/>
                    <a:pt x="20" y="111"/>
                  </a:cubicBezTo>
                  <a:cubicBezTo>
                    <a:pt x="30" y="131"/>
                    <a:pt x="40" y="151"/>
                    <a:pt x="60" y="171"/>
                  </a:cubicBezTo>
                  <a:cubicBezTo>
                    <a:pt x="70" y="191"/>
                    <a:pt x="80" y="211"/>
                    <a:pt x="100" y="240"/>
                  </a:cubicBezTo>
                  <a:cubicBezTo>
                    <a:pt x="130" y="291"/>
                    <a:pt x="170" y="360"/>
                    <a:pt x="200" y="420"/>
                  </a:cubicBezTo>
                  <a:cubicBezTo>
                    <a:pt x="240" y="490"/>
                    <a:pt x="290" y="560"/>
                    <a:pt x="340" y="620"/>
                  </a:cubicBezTo>
                  <a:cubicBezTo>
                    <a:pt x="390" y="679"/>
                    <a:pt x="439" y="739"/>
                    <a:pt x="510" y="770"/>
                  </a:cubicBezTo>
                  <a:cubicBezTo>
                    <a:pt x="570" y="810"/>
                    <a:pt x="639" y="819"/>
                    <a:pt x="709" y="819"/>
                  </a:cubicBezTo>
                  <a:cubicBezTo>
                    <a:pt x="749" y="819"/>
                    <a:pt x="779" y="810"/>
                    <a:pt x="819" y="810"/>
                  </a:cubicBezTo>
                  <a:lnTo>
                    <a:pt x="909" y="779"/>
                  </a:lnTo>
                  <a:cubicBezTo>
                    <a:pt x="929" y="770"/>
                    <a:pt x="949" y="759"/>
                    <a:pt x="969" y="759"/>
                  </a:cubicBezTo>
                  <a:cubicBezTo>
                    <a:pt x="978" y="750"/>
                    <a:pt x="989" y="750"/>
                    <a:pt x="989" y="750"/>
                  </a:cubicBezTo>
                  <a:cubicBezTo>
                    <a:pt x="989" y="750"/>
                    <a:pt x="989" y="739"/>
                    <a:pt x="978" y="730"/>
                  </a:cubicBezTo>
                  <a:cubicBezTo>
                    <a:pt x="978" y="719"/>
                    <a:pt x="969" y="710"/>
                    <a:pt x="958" y="699"/>
                  </a:cubicBezTo>
                  <a:cubicBezTo>
                    <a:pt x="949" y="679"/>
                    <a:pt x="938" y="659"/>
                    <a:pt x="919" y="640"/>
                  </a:cubicBezTo>
                  <a:cubicBezTo>
                    <a:pt x="909" y="620"/>
                    <a:pt x="899" y="600"/>
                    <a:pt x="879" y="570"/>
                  </a:cubicBezTo>
                  <a:cubicBezTo>
                    <a:pt x="839" y="520"/>
                    <a:pt x="799" y="460"/>
                    <a:pt x="759" y="390"/>
                  </a:cubicBezTo>
                  <a:cubicBezTo>
                    <a:pt x="719" y="330"/>
                    <a:pt x="679" y="260"/>
                    <a:pt x="629" y="200"/>
                  </a:cubicBezTo>
                  <a:cubicBezTo>
                    <a:pt x="579" y="140"/>
                    <a:pt x="519" y="91"/>
                    <a:pt x="459" y="51"/>
                  </a:cubicBezTo>
                  <a:cubicBezTo>
                    <a:pt x="399" y="21"/>
                    <a:pt x="340" y="1"/>
                    <a:pt x="2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a:off x="7882157" y="4033734"/>
              <a:ext cx="102755" cy="86318"/>
            </a:xfrm>
            <a:custGeom>
              <a:rect b="b" l="l" r="r" t="t"/>
              <a:pathLst>
                <a:path extrusionOk="0" h="940" w="1119">
                  <a:moveTo>
                    <a:pt x="340" y="121"/>
                  </a:moveTo>
                  <a:cubicBezTo>
                    <a:pt x="400" y="121"/>
                    <a:pt x="449" y="140"/>
                    <a:pt x="500" y="160"/>
                  </a:cubicBezTo>
                  <a:cubicBezTo>
                    <a:pt x="549" y="191"/>
                    <a:pt x="600" y="240"/>
                    <a:pt x="649" y="300"/>
                  </a:cubicBezTo>
                  <a:cubicBezTo>
                    <a:pt x="699" y="360"/>
                    <a:pt x="749" y="430"/>
                    <a:pt x="779" y="490"/>
                  </a:cubicBezTo>
                  <a:lnTo>
                    <a:pt x="969" y="779"/>
                  </a:lnTo>
                  <a:cubicBezTo>
                    <a:pt x="969" y="779"/>
                    <a:pt x="959" y="779"/>
                    <a:pt x="959" y="790"/>
                  </a:cubicBezTo>
                  <a:cubicBezTo>
                    <a:pt x="929" y="790"/>
                    <a:pt x="899" y="799"/>
                    <a:pt x="869" y="810"/>
                  </a:cubicBezTo>
                  <a:cubicBezTo>
                    <a:pt x="839" y="819"/>
                    <a:pt x="809" y="819"/>
                    <a:pt x="779" y="819"/>
                  </a:cubicBezTo>
                  <a:lnTo>
                    <a:pt x="769" y="879"/>
                  </a:lnTo>
                  <a:lnTo>
                    <a:pt x="769" y="819"/>
                  </a:lnTo>
                  <a:cubicBezTo>
                    <a:pt x="709" y="819"/>
                    <a:pt x="659" y="810"/>
                    <a:pt x="609" y="779"/>
                  </a:cubicBezTo>
                  <a:cubicBezTo>
                    <a:pt x="560" y="750"/>
                    <a:pt x="509" y="710"/>
                    <a:pt x="449" y="640"/>
                  </a:cubicBezTo>
                  <a:cubicBezTo>
                    <a:pt x="410" y="590"/>
                    <a:pt x="370" y="530"/>
                    <a:pt x="330" y="450"/>
                  </a:cubicBezTo>
                  <a:lnTo>
                    <a:pt x="150" y="151"/>
                  </a:lnTo>
                  <a:lnTo>
                    <a:pt x="170" y="151"/>
                  </a:lnTo>
                  <a:cubicBezTo>
                    <a:pt x="200" y="140"/>
                    <a:pt x="220" y="131"/>
                    <a:pt x="250" y="131"/>
                  </a:cubicBezTo>
                  <a:cubicBezTo>
                    <a:pt x="280" y="121"/>
                    <a:pt x="310" y="121"/>
                    <a:pt x="340" y="121"/>
                  </a:cubicBezTo>
                  <a:close/>
                  <a:moveTo>
                    <a:pt x="330" y="1"/>
                  </a:moveTo>
                  <a:cubicBezTo>
                    <a:pt x="300" y="1"/>
                    <a:pt x="260" y="1"/>
                    <a:pt x="230" y="11"/>
                  </a:cubicBezTo>
                  <a:cubicBezTo>
                    <a:pt x="200" y="11"/>
                    <a:pt x="160" y="21"/>
                    <a:pt x="140" y="31"/>
                  </a:cubicBezTo>
                  <a:cubicBezTo>
                    <a:pt x="120" y="41"/>
                    <a:pt x="100" y="51"/>
                    <a:pt x="80" y="51"/>
                  </a:cubicBezTo>
                  <a:lnTo>
                    <a:pt x="21" y="81"/>
                  </a:lnTo>
                  <a:lnTo>
                    <a:pt x="1" y="131"/>
                  </a:lnTo>
                  <a:lnTo>
                    <a:pt x="30" y="180"/>
                  </a:lnTo>
                  <a:cubicBezTo>
                    <a:pt x="30" y="180"/>
                    <a:pt x="41" y="191"/>
                    <a:pt x="41" y="200"/>
                  </a:cubicBezTo>
                  <a:lnTo>
                    <a:pt x="220" y="510"/>
                  </a:lnTo>
                  <a:cubicBezTo>
                    <a:pt x="270" y="600"/>
                    <a:pt x="320" y="660"/>
                    <a:pt x="360" y="719"/>
                  </a:cubicBezTo>
                  <a:cubicBezTo>
                    <a:pt x="420" y="790"/>
                    <a:pt x="480" y="850"/>
                    <a:pt x="549" y="890"/>
                  </a:cubicBezTo>
                  <a:cubicBezTo>
                    <a:pt x="620" y="919"/>
                    <a:pt x="689" y="939"/>
                    <a:pt x="769" y="939"/>
                  </a:cubicBezTo>
                  <a:lnTo>
                    <a:pt x="779" y="939"/>
                  </a:lnTo>
                  <a:cubicBezTo>
                    <a:pt x="819" y="939"/>
                    <a:pt x="859" y="930"/>
                    <a:pt x="899" y="930"/>
                  </a:cubicBezTo>
                  <a:cubicBezTo>
                    <a:pt x="929" y="919"/>
                    <a:pt x="969" y="910"/>
                    <a:pt x="989" y="899"/>
                  </a:cubicBezTo>
                  <a:cubicBezTo>
                    <a:pt x="1019" y="890"/>
                    <a:pt x="1039" y="879"/>
                    <a:pt x="1048" y="879"/>
                  </a:cubicBezTo>
                  <a:lnTo>
                    <a:pt x="1059" y="870"/>
                  </a:lnTo>
                  <a:cubicBezTo>
                    <a:pt x="1099" y="859"/>
                    <a:pt x="1119" y="839"/>
                    <a:pt x="1119" y="810"/>
                  </a:cubicBezTo>
                  <a:lnTo>
                    <a:pt x="1119" y="779"/>
                  </a:lnTo>
                  <a:cubicBezTo>
                    <a:pt x="1119" y="779"/>
                    <a:pt x="1108" y="770"/>
                    <a:pt x="1108" y="759"/>
                  </a:cubicBezTo>
                  <a:lnTo>
                    <a:pt x="1099" y="750"/>
                  </a:lnTo>
                  <a:cubicBezTo>
                    <a:pt x="1088" y="739"/>
                    <a:pt x="1088" y="730"/>
                    <a:pt x="1079" y="719"/>
                  </a:cubicBezTo>
                  <a:lnTo>
                    <a:pt x="879" y="420"/>
                  </a:lnTo>
                  <a:cubicBezTo>
                    <a:pt x="849" y="360"/>
                    <a:pt x="799" y="291"/>
                    <a:pt x="739" y="220"/>
                  </a:cubicBezTo>
                  <a:cubicBezTo>
                    <a:pt x="679" y="151"/>
                    <a:pt x="620" y="101"/>
                    <a:pt x="560" y="61"/>
                  </a:cubicBezTo>
                  <a:cubicBezTo>
                    <a:pt x="500" y="21"/>
                    <a:pt x="420" y="1"/>
                    <a:pt x="3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7937161" y="4041080"/>
              <a:ext cx="92654" cy="74564"/>
            </a:xfrm>
            <a:custGeom>
              <a:rect b="b" l="l" r="r" t="t"/>
              <a:pathLst>
                <a:path extrusionOk="0" h="812" w="1009">
                  <a:moveTo>
                    <a:pt x="260" y="1"/>
                  </a:moveTo>
                  <a:cubicBezTo>
                    <a:pt x="230" y="11"/>
                    <a:pt x="200" y="11"/>
                    <a:pt x="170" y="21"/>
                  </a:cubicBezTo>
                  <a:cubicBezTo>
                    <a:pt x="130" y="21"/>
                    <a:pt x="110" y="31"/>
                    <a:pt x="80" y="41"/>
                  </a:cubicBezTo>
                  <a:cubicBezTo>
                    <a:pt x="50" y="51"/>
                    <a:pt x="30" y="60"/>
                    <a:pt x="21" y="71"/>
                  </a:cubicBezTo>
                  <a:cubicBezTo>
                    <a:pt x="10" y="71"/>
                    <a:pt x="1" y="71"/>
                    <a:pt x="1" y="80"/>
                  </a:cubicBezTo>
                  <a:lnTo>
                    <a:pt x="1" y="91"/>
                  </a:lnTo>
                  <a:cubicBezTo>
                    <a:pt x="10" y="100"/>
                    <a:pt x="10" y="111"/>
                    <a:pt x="21" y="131"/>
                  </a:cubicBezTo>
                  <a:cubicBezTo>
                    <a:pt x="30" y="140"/>
                    <a:pt x="41" y="160"/>
                    <a:pt x="60" y="180"/>
                  </a:cubicBezTo>
                  <a:cubicBezTo>
                    <a:pt x="70" y="200"/>
                    <a:pt x="90" y="231"/>
                    <a:pt x="100" y="251"/>
                  </a:cubicBezTo>
                  <a:cubicBezTo>
                    <a:pt x="130" y="300"/>
                    <a:pt x="170" y="370"/>
                    <a:pt x="210" y="430"/>
                  </a:cubicBezTo>
                  <a:cubicBezTo>
                    <a:pt x="260" y="500"/>
                    <a:pt x="300" y="560"/>
                    <a:pt x="350" y="620"/>
                  </a:cubicBezTo>
                  <a:cubicBezTo>
                    <a:pt x="409" y="679"/>
                    <a:pt x="460" y="730"/>
                    <a:pt x="529" y="770"/>
                  </a:cubicBezTo>
                  <a:cubicBezTo>
                    <a:pt x="579" y="794"/>
                    <a:pt x="642" y="812"/>
                    <a:pt x="702" y="812"/>
                  </a:cubicBezTo>
                  <a:cubicBezTo>
                    <a:pt x="715" y="812"/>
                    <a:pt x="727" y="811"/>
                    <a:pt x="739" y="810"/>
                  </a:cubicBezTo>
                  <a:cubicBezTo>
                    <a:pt x="769" y="810"/>
                    <a:pt x="809" y="799"/>
                    <a:pt x="839" y="799"/>
                  </a:cubicBezTo>
                  <a:lnTo>
                    <a:pt x="929" y="770"/>
                  </a:lnTo>
                  <a:cubicBezTo>
                    <a:pt x="949" y="759"/>
                    <a:pt x="979" y="750"/>
                    <a:pt x="988" y="739"/>
                  </a:cubicBezTo>
                  <a:cubicBezTo>
                    <a:pt x="999" y="730"/>
                    <a:pt x="1008" y="730"/>
                    <a:pt x="1008" y="730"/>
                  </a:cubicBezTo>
                  <a:lnTo>
                    <a:pt x="1008" y="710"/>
                  </a:lnTo>
                  <a:cubicBezTo>
                    <a:pt x="999" y="710"/>
                    <a:pt x="988" y="690"/>
                    <a:pt x="979" y="679"/>
                  </a:cubicBezTo>
                  <a:cubicBezTo>
                    <a:pt x="969" y="659"/>
                    <a:pt x="959" y="650"/>
                    <a:pt x="939" y="630"/>
                  </a:cubicBezTo>
                  <a:cubicBezTo>
                    <a:pt x="929" y="610"/>
                    <a:pt x="909" y="580"/>
                    <a:pt x="889" y="560"/>
                  </a:cubicBezTo>
                  <a:cubicBezTo>
                    <a:pt x="859" y="510"/>
                    <a:pt x="819" y="450"/>
                    <a:pt x="769" y="380"/>
                  </a:cubicBezTo>
                  <a:cubicBezTo>
                    <a:pt x="729" y="320"/>
                    <a:pt x="679" y="260"/>
                    <a:pt x="629" y="200"/>
                  </a:cubicBezTo>
                  <a:cubicBezTo>
                    <a:pt x="580" y="140"/>
                    <a:pt x="520" y="80"/>
                    <a:pt x="460" y="51"/>
                  </a:cubicBezTo>
                  <a:cubicBezTo>
                    <a:pt x="400" y="21"/>
                    <a:pt x="330" y="1"/>
                    <a:pt x="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a:off x="7930733" y="4035571"/>
              <a:ext cx="106428" cy="85400"/>
            </a:xfrm>
            <a:custGeom>
              <a:rect b="b" l="l" r="r" t="t"/>
              <a:pathLst>
                <a:path extrusionOk="0" h="930" w="1159">
                  <a:moveTo>
                    <a:pt x="350" y="120"/>
                  </a:moveTo>
                  <a:cubicBezTo>
                    <a:pt x="400" y="120"/>
                    <a:pt x="450" y="140"/>
                    <a:pt x="499" y="160"/>
                  </a:cubicBezTo>
                  <a:cubicBezTo>
                    <a:pt x="550" y="191"/>
                    <a:pt x="599" y="231"/>
                    <a:pt x="650" y="291"/>
                  </a:cubicBezTo>
                  <a:cubicBezTo>
                    <a:pt x="699" y="350"/>
                    <a:pt x="739" y="400"/>
                    <a:pt x="789" y="480"/>
                  </a:cubicBezTo>
                  <a:lnTo>
                    <a:pt x="909" y="650"/>
                  </a:lnTo>
                  <a:lnTo>
                    <a:pt x="989" y="759"/>
                  </a:lnTo>
                  <a:cubicBezTo>
                    <a:pt x="989" y="770"/>
                    <a:pt x="979" y="770"/>
                    <a:pt x="969" y="770"/>
                  </a:cubicBezTo>
                  <a:cubicBezTo>
                    <a:pt x="949" y="779"/>
                    <a:pt x="919" y="790"/>
                    <a:pt x="889" y="799"/>
                  </a:cubicBezTo>
                  <a:cubicBezTo>
                    <a:pt x="859" y="810"/>
                    <a:pt x="829" y="810"/>
                    <a:pt x="799" y="810"/>
                  </a:cubicBezTo>
                  <a:cubicBezTo>
                    <a:pt x="790" y="811"/>
                    <a:pt x="782" y="812"/>
                    <a:pt x="772" y="812"/>
                  </a:cubicBezTo>
                  <a:cubicBezTo>
                    <a:pt x="729" y="812"/>
                    <a:pt x="679" y="794"/>
                    <a:pt x="630" y="770"/>
                  </a:cubicBezTo>
                  <a:cubicBezTo>
                    <a:pt x="570" y="750"/>
                    <a:pt x="519" y="710"/>
                    <a:pt x="470" y="640"/>
                  </a:cubicBezTo>
                  <a:cubicBezTo>
                    <a:pt x="430" y="590"/>
                    <a:pt x="380" y="540"/>
                    <a:pt x="330" y="460"/>
                  </a:cubicBezTo>
                  <a:lnTo>
                    <a:pt x="150" y="171"/>
                  </a:lnTo>
                  <a:cubicBezTo>
                    <a:pt x="160" y="160"/>
                    <a:pt x="160" y="160"/>
                    <a:pt x="170" y="160"/>
                  </a:cubicBezTo>
                  <a:cubicBezTo>
                    <a:pt x="190" y="151"/>
                    <a:pt x="220" y="140"/>
                    <a:pt x="250" y="140"/>
                  </a:cubicBezTo>
                  <a:cubicBezTo>
                    <a:pt x="280" y="131"/>
                    <a:pt x="310" y="131"/>
                    <a:pt x="350" y="120"/>
                  </a:cubicBezTo>
                  <a:close/>
                  <a:moveTo>
                    <a:pt x="330" y="1"/>
                  </a:moveTo>
                  <a:cubicBezTo>
                    <a:pt x="300" y="11"/>
                    <a:pt x="260" y="11"/>
                    <a:pt x="220" y="21"/>
                  </a:cubicBezTo>
                  <a:lnTo>
                    <a:pt x="130" y="51"/>
                  </a:lnTo>
                  <a:cubicBezTo>
                    <a:pt x="111" y="51"/>
                    <a:pt x="91" y="61"/>
                    <a:pt x="80" y="71"/>
                  </a:cubicBezTo>
                  <a:lnTo>
                    <a:pt x="40" y="81"/>
                  </a:lnTo>
                  <a:lnTo>
                    <a:pt x="0" y="131"/>
                  </a:lnTo>
                  <a:lnTo>
                    <a:pt x="31" y="191"/>
                  </a:lnTo>
                  <a:cubicBezTo>
                    <a:pt x="31" y="200"/>
                    <a:pt x="40" y="211"/>
                    <a:pt x="40" y="220"/>
                  </a:cubicBezTo>
                  <a:lnTo>
                    <a:pt x="230" y="520"/>
                  </a:lnTo>
                  <a:cubicBezTo>
                    <a:pt x="290" y="610"/>
                    <a:pt x="330" y="670"/>
                    <a:pt x="380" y="719"/>
                  </a:cubicBezTo>
                  <a:cubicBezTo>
                    <a:pt x="440" y="799"/>
                    <a:pt x="510" y="850"/>
                    <a:pt x="570" y="879"/>
                  </a:cubicBezTo>
                  <a:cubicBezTo>
                    <a:pt x="639" y="919"/>
                    <a:pt x="709" y="929"/>
                    <a:pt x="779" y="929"/>
                  </a:cubicBezTo>
                  <a:lnTo>
                    <a:pt x="809" y="929"/>
                  </a:lnTo>
                  <a:cubicBezTo>
                    <a:pt x="849" y="929"/>
                    <a:pt x="889" y="919"/>
                    <a:pt x="919" y="910"/>
                  </a:cubicBezTo>
                  <a:cubicBezTo>
                    <a:pt x="959" y="899"/>
                    <a:pt x="989" y="890"/>
                    <a:pt x="1019" y="879"/>
                  </a:cubicBezTo>
                  <a:cubicBezTo>
                    <a:pt x="1039" y="870"/>
                    <a:pt x="1058" y="870"/>
                    <a:pt x="1069" y="859"/>
                  </a:cubicBezTo>
                  <a:lnTo>
                    <a:pt x="1089" y="850"/>
                  </a:lnTo>
                  <a:cubicBezTo>
                    <a:pt x="1118" y="830"/>
                    <a:pt x="1118" y="830"/>
                    <a:pt x="1129" y="830"/>
                  </a:cubicBezTo>
                  <a:lnTo>
                    <a:pt x="1158" y="799"/>
                  </a:lnTo>
                  <a:lnTo>
                    <a:pt x="1138" y="759"/>
                  </a:lnTo>
                  <a:lnTo>
                    <a:pt x="1118" y="739"/>
                  </a:lnTo>
                  <a:lnTo>
                    <a:pt x="1118" y="730"/>
                  </a:lnTo>
                  <a:lnTo>
                    <a:pt x="1089" y="699"/>
                  </a:lnTo>
                  <a:lnTo>
                    <a:pt x="889" y="410"/>
                  </a:lnTo>
                  <a:cubicBezTo>
                    <a:pt x="839" y="331"/>
                    <a:pt x="789" y="271"/>
                    <a:pt x="739" y="220"/>
                  </a:cubicBezTo>
                  <a:cubicBezTo>
                    <a:pt x="679" y="140"/>
                    <a:pt x="619" y="91"/>
                    <a:pt x="559" y="61"/>
                  </a:cubicBezTo>
                  <a:cubicBezTo>
                    <a:pt x="490" y="21"/>
                    <a:pt x="420" y="1"/>
                    <a:pt x="3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a:off x="7937161" y="4041080"/>
              <a:ext cx="92654" cy="74564"/>
            </a:xfrm>
            <a:custGeom>
              <a:rect b="b" l="l" r="r" t="t"/>
              <a:pathLst>
                <a:path extrusionOk="0" h="812" w="1009">
                  <a:moveTo>
                    <a:pt x="260" y="1"/>
                  </a:moveTo>
                  <a:cubicBezTo>
                    <a:pt x="230" y="11"/>
                    <a:pt x="200" y="11"/>
                    <a:pt x="170" y="21"/>
                  </a:cubicBezTo>
                  <a:cubicBezTo>
                    <a:pt x="130" y="21"/>
                    <a:pt x="110" y="31"/>
                    <a:pt x="80" y="41"/>
                  </a:cubicBezTo>
                  <a:cubicBezTo>
                    <a:pt x="50" y="51"/>
                    <a:pt x="30" y="60"/>
                    <a:pt x="21" y="71"/>
                  </a:cubicBezTo>
                  <a:cubicBezTo>
                    <a:pt x="10" y="71"/>
                    <a:pt x="1" y="71"/>
                    <a:pt x="1" y="80"/>
                  </a:cubicBezTo>
                  <a:lnTo>
                    <a:pt x="1" y="91"/>
                  </a:lnTo>
                  <a:cubicBezTo>
                    <a:pt x="10" y="100"/>
                    <a:pt x="10" y="111"/>
                    <a:pt x="21" y="131"/>
                  </a:cubicBezTo>
                  <a:cubicBezTo>
                    <a:pt x="30" y="140"/>
                    <a:pt x="41" y="160"/>
                    <a:pt x="60" y="180"/>
                  </a:cubicBezTo>
                  <a:cubicBezTo>
                    <a:pt x="70" y="200"/>
                    <a:pt x="90" y="231"/>
                    <a:pt x="100" y="251"/>
                  </a:cubicBezTo>
                  <a:cubicBezTo>
                    <a:pt x="130" y="300"/>
                    <a:pt x="170" y="370"/>
                    <a:pt x="210" y="430"/>
                  </a:cubicBezTo>
                  <a:cubicBezTo>
                    <a:pt x="260" y="500"/>
                    <a:pt x="300" y="560"/>
                    <a:pt x="350" y="620"/>
                  </a:cubicBezTo>
                  <a:cubicBezTo>
                    <a:pt x="409" y="679"/>
                    <a:pt x="460" y="730"/>
                    <a:pt x="529" y="770"/>
                  </a:cubicBezTo>
                  <a:cubicBezTo>
                    <a:pt x="579" y="794"/>
                    <a:pt x="642" y="812"/>
                    <a:pt x="702" y="812"/>
                  </a:cubicBezTo>
                  <a:cubicBezTo>
                    <a:pt x="715" y="812"/>
                    <a:pt x="727" y="811"/>
                    <a:pt x="739" y="810"/>
                  </a:cubicBezTo>
                  <a:cubicBezTo>
                    <a:pt x="769" y="810"/>
                    <a:pt x="809" y="799"/>
                    <a:pt x="839" y="799"/>
                  </a:cubicBezTo>
                  <a:lnTo>
                    <a:pt x="929" y="770"/>
                  </a:lnTo>
                  <a:cubicBezTo>
                    <a:pt x="949" y="759"/>
                    <a:pt x="979" y="750"/>
                    <a:pt x="988" y="739"/>
                  </a:cubicBezTo>
                  <a:cubicBezTo>
                    <a:pt x="999" y="730"/>
                    <a:pt x="1008" y="730"/>
                    <a:pt x="1008" y="730"/>
                  </a:cubicBezTo>
                  <a:lnTo>
                    <a:pt x="1008" y="710"/>
                  </a:lnTo>
                  <a:cubicBezTo>
                    <a:pt x="999" y="710"/>
                    <a:pt x="988" y="690"/>
                    <a:pt x="979" y="679"/>
                  </a:cubicBezTo>
                  <a:cubicBezTo>
                    <a:pt x="969" y="659"/>
                    <a:pt x="959" y="650"/>
                    <a:pt x="939" y="630"/>
                  </a:cubicBezTo>
                  <a:cubicBezTo>
                    <a:pt x="929" y="610"/>
                    <a:pt x="909" y="580"/>
                    <a:pt x="889" y="560"/>
                  </a:cubicBezTo>
                  <a:cubicBezTo>
                    <a:pt x="859" y="510"/>
                    <a:pt x="819" y="450"/>
                    <a:pt x="769" y="380"/>
                  </a:cubicBezTo>
                  <a:cubicBezTo>
                    <a:pt x="729" y="320"/>
                    <a:pt x="679" y="260"/>
                    <a:pt x="629" y="200"/>
                  </a:cubicBezTo>
                  <a:cubicBezTo>
                    <a:pt x="580" y="140"/>
                    <a:pt x="520" y="80"/>
                    <a:pt x="460" y="51"/>
                  </a:cubicBezTo>
                  <a:cubicBezTo>
                    <a:pt x="400" y="21"/>
                    <a:pt x="330" y="1"/>
                    <a:pt x="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a:off x="7930733" y="4035571"/>
              <a:ext cx="104592" cy="85400"/>
            </a:xfrm>
            <a:custGeom>
              <a:rect b="b" l="l" r="r" t="t"/>
              <a:pathLst>
                <a:path extrusionOk="0" h="930" w="1139">
                  <a:moveTo>
                    <a:pt x="350" y="120"/>
                  </a:moveTo>
                  <a:cubicBezTo>
                    <a:pt x="400" y="120"/>
                    <a:pt x="450" y="140"/>
                    <a:pt x="499" y="160"/>
                  </a:cubicBezTo>
                  <a:cubicBezTo>
                    <a:pt x="550" y="191"/>
                    <a:pt x="599" y="231"/>
                    <a:pt x="650" y="291"/>
                  </a:cubicBezTo>
                  <a:cubicBezTo>
                    <a:pt x="699" y="350"/>
                    <a:pt x="739" y="400"/>
                    <a:pt x="789" y="480"/>
                  </a:cubicBezTo>
                  <a:lnTo>
                    <a:pt x="909" y="650"/>
                  </a:lnTo>
                  <a:lnTo>
                    <a:pt x="989" y="759"/>
                  </a:lnTo>
                  <a:cubicBezTo>
                    <a:pt x="989" y="770"/>
                    <a:pt x="979" y="770"/>
                    <a:pt x="969" y="770"/>
                  </a:cubicBezTo>
                  <a:cubicBezTo>
                    <a:pt x="949" y="779"/>
                    <a:pt x="919" y="790"/>
                    <a:pt x="889" y="799"/>
                  </a:cubicBezTo>
                  <a:cubicBezTo>
                    <a:pt x="859" y="810"/>
                    <a:pt x="829" y="810"/>
                    <a:pt x="799" y="810"/>
                  </a:cubicBezTo>
                  <a:cubicBezTo>
                    <a:pt x="790" y="811"/>
                    <a:pt x="782" y="812"/>
                    <a:pt x="772" y="812"/>
                  </a:cubicBezTo>
                  <a:cubicBezTo>
                    <a:pt x="729" y="812"/>
                    <a:pt x="679" y="794"/>
                    <a:pt x="630" y="770"/>
                  </a:cubicBezTo>
                  <a:cubicBezTo>
                    <a:pt x="570" y="750"/>
                    <a:pt x="519" y="710"/>
                    <a:pt x="470" y="640"/>
                  </a:cubicBezTo>
                  <a:cubicBezTo>
                    <a:pt x="430" y="590"/>
                    <a:pt x="380" y="540"/>
                    <a:pt x="330" y="460"/>
                  </a:cubicBezTo>
                  <a:lnTo>
                    <a:pt x="150" y="171"/>
                  </a:lnTo>
                  <a:cubicBezTo>
                    <a:pt x="160" y="160"/>
                    <a:pt x="160" y="160"/>
                    <a:pt x="170" y="160"/>
                  </a:cubicBezTo>
                  <a:cubicBezTo>
                    <a:pt x="190" y="151"/>
                    <a:pt x="220" y="140"/>
                    <a:pt x="250" y="140"/>
                  </a:cubicBezTo>
                  <a:cubicBezTo>
                    <a:pt x="280" y="131"/>
                    <a:pt x="310" y="131"/>
                    <a:pt x="350" y="120"/>
                  </a:cubicBezTo>
                  <a:close/>
                  <a:moveTo>
                    <a:pt x="330" y="1"/>
                  </a:moveTo>
                  <a:cubicBezTo>
                    <a:pt x="300" y="11"/>
                    <a:pt x="260" y="11"/>
                    <a:pt x="220" y="21"/>
                  </a:cubicBezTo>
                  <a:lnTo>
                    <a:pt x="130" y="51"/>
                  </a:lnTo>
                  <a:cubicBezTo>
                    <a:pt x="111" y="51"/>
                    <a:pt x="91" y="61"/>
                    <a:pt x="80" y="71"/>
                  </a:cubicBezTo>
                  <a:lnTo>
                    <a:pt x="31" y="91"/>
                  </a:lnTo>
                  <a:lnTo>
                    <a:pt x="0" y="131"/>
                  </a:lnTo>
                  <a:lnTo>
                    <a:pt x="31" y="191"/>
                  </a:lnTo>
                  <a:cubicBezTo>
                    <a:pt x="31" y="200"/>
                    <a:pt x="40" y="211"/>
                    <a:pt x="40" y="220"/>
                  </a:cubicBezTo>
                  <a:lnTo>
                    <a:pt x="230" y="520"/>
                  </a:lnTo>
                  <a:cubicBezTo>
                    <a:pt x="290" y="610"/>
                    <a:pt x="330" y="670"/>
                    <a:pt x="380" y="719"/>
                  </a:cubicBezTo>
                  <a:cubicBezTo>
                    <a:pt x="440" y="799"/>
                    <a:pt x="510" y="850"/>
                    <a:pt x="570" y="879"/>
                  </a:cubicBezTo>
                  <a:cubicBezTo>
                    <a:pt x="639" y="919"/>
                    <a:pt x="709" y="929"/>
                    <a:pt x="779" y="929"/>
                  </a:cubicBezTo>
                  <a:lnTo>
                    <a:pt x="809" y="929"/>
                  </a:lnTo>
                  <a:cubicBezTo>
                    <a:pt x="849" y="929"/>
                    <a:pt x="889" y="919"/>
                    <a:pt x="919" y="910"/>
                  </a:cubicBezTo>
                  <a:cubicBezTo>
                    <a:pt x="959" y="899"/>
                    <a:pt x="989" y="890"/>
                    <a:pt x="1019" y="879"/>
                  </a:cubicBezTo>
                  <a:cubicBezTo>
                    <a:pt x="1039" y="870"/>
                    <a:pt x="1058" y="870"/>
                    <a:pt x="1069" y="859"/>
                  </a:cubicBezTo>
                  <a:lnTo>
                    <a:pt x="1089" y="850"/>
                  </a:lnTo>
                  <a:cubicBezTo>
                    <a:pt x="1118" y="830"/>
                    <a:pt x="1138" y="819"/>
                    <a:pt x="1138" y="790"/>
                  </a:cubicBezTo>
                  <a:lnTo>
                    <a:pt x="1138" y="770"/>
                  </a:lnTo>
                  <a:lnTo>
                    <a:pt x="1138" y="759"/>
                  </a:lnTo>
                  <a:lnTo>
                    <a:pt x="1118" y="739"/>
                  </a:lnTo>
                  <a:lnTo>
                    <a:pt x="1118" y="730"/>
                  </a:lnTo>
                  <a:cubicBezTo>
                    <a:pt x="1109" y="719"/>
                    <a:pt x="1098" y="710"/>
                    <a:pt x="1098" y="699"/>
                  </a:cubicBezTo>
                  <a:lnTo>
                    <a:pt x="889" y="410"/>
                  </a:lnTo>
                  <a:cubicBezTo>
                    <a:pt x="839" y="331"/>
                    <a:pt x="789" y="271"/>
                    <a:pt x="739" y="220"/>
                  </a:cubicBezTo>
                  <a:cubicBezTo>
                    <a:pt x="679" y="140"/>
                    <a:pt x="619" y="91"/>
                    <a:pt x="559" y="61"/>
                  </a:cubicBezTo>
                  <a:cubicBezTo>
                    <a:pt x="490" y="21"/>
                    <a:pt x="420" y="1"/>
                    <a:pt x="3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a:off x="7984819" y="4041998"/>
              <a:ext cx="95409" cy="72727"/>
            </a:xfrm>
            <a:custGeom>
              <a:rect b="b" l="l" r="r" t="t"/>
              <a:pathLst>
                <a:path extrusionOk="0" h="792" w="1039">
                  <a:moveTo>
                    <a:pt x="270" y="1"/>
                  </a:moveTo>
                  <a:cubicBezTo>
                    <a:pt x="230" y="11"/>
                    <a:pt x="200" y="11"/>
                    <a:pt x="170" y="21"/>
                  </a:cubicBezTo>
                  <a:cubicBezTo>
                    <a:pt x="140" y="31"/>
                    <a:pt x="110" y="41"/>
                    <a:pt x="90" y="50"/>
                  </a:cubicBezTo>
                  <a:cubicBezTo>
                    <a:pt x="61" y="50"/>
                    <a:pt x="41" y="70"/>
                    <a:pt x="30" y="70"/>
                  </a:cubicBezTo>
                  <a:cubicBezTo>
                    <a:pt x="21" y="70"/>
                    <a:pt x="10" y="81"/>
                    <a:pt x="10" y="81"/>
                  </a:cubicBezTo>
                  <a:lnTo>
                    <a:pt x="1" y="81"/>
                  </a:lnTo>
                  <a:lnTo>
                    <a:pt x="1" y="90"/>
                  </a:lnTo>
                  <a:cubicBezTo>
                    <a:pt x="10" y="90"/>
                    <a:pt x="10" y="90"/>
                    <a:pt x="10" y="101"/>
                  </a:cubicBezTo>
                  <a:cubicBezTo>
                    <a:pt x="21" y="101"/>
                    <a:pt x="21" y="121"/>
                    <a:pt x="30" y="130"/>
                  </a:cubicBezTo>
                  <a:cubicBezTo>
                    <a:pt x="41" y="150"/>
                    <a:pt x="50" y="170"/>
                    <a:pt x="70" y="190"/>
                  </a:cubicBezTo>
                  <a:cubicBezTo>
                    <a:pt x="81" y="210"/>
                    <a:pt x="101" y="230"/>
                    <a:pt x="120" y="261"/>
                  </a:cubicBezTo>
                  <a:cubicBezTo>
                    <a:pt x="150" y="310"/>
                    <a:pt x="190" y="370"/>
                    <a:pt x="230" y="430"/>
                  </a:cubicBezTo>
                  <a:cubicBezTo>
                    <a:pt x="280" y="500"/>
                    <a:pt x="330" y="560"/>
                    <a:pt x="380" y="620"/>
                  </a:cubicBezTo>
                  <a:cubicBezTo>
                    <a:pt x="440" y="680"/>
                    <a:pt x="500" y="720"/>
                    <a:pt x="560" y="749"/>
                  </a:cubicBezTo>
                  <a:cubicBezTo>
                    <a:pt x="617" y="774"/>
                    <a:pt x="674" y="792"/>
                    <a:pt x="731" y="792"/>
                  </a:cubicBezTo>
                  <a:cubicBezTo>
                    <a:pt x="744" y="792"/>
                    <a:pt x="756" y="791"/>
                    <a:pt x="769" y="789"/>
                  </a:cubicBezTo>
                  <a:cubicBezTo>
                    <a:pt x="809" y="789"/>
                    <a:pt x="839" y="780"/>
                    <a:pt x="869" y="769"/>
                  </a:cubicBezTo>
                  <a:lnTo>
                    <a:pt x="959" y="740"/>
                  </a:lnTo>
                  <a:cubicBezTo>
                    <a:pt x="979" y="729"/>
                    <a:pt x="1009" y="720"/>
                    <a:pt x="1019" y="709"/>
                  </a:cubicBezTo>
                  <a:cubicBezTo>
                    <a:pt x="1029" y="700"/>
                    <a:pt x="1039" y="700"/>
                    <a:pt x="1039" y="700"/>
                  </a:cubicBezTo>
                  <a:cubicBezTo>
                    <a:pt x="1039" y="700"/>
                    <a:pt x="1039" y="689"/>
                    <a:pt x="1029" y="680"/>
                  </a:cubicBezTo>
                  <a:cubicBezTo>
                    <a:pt x="1029" y="680"/>
                    <a:pt x="1019" y="660"/>
                    <a:pt x="1009" y="649"/>
                  </a:cubicBezTo>
                  <a:cubicBezTo>
                    <a:pt x="999" y="640"/>
                    <a:pt x="979" y="620"/>
                    <a:pt x="969" y="600"/>
                  </a:cubicBezTo>
                  <a:cubicBezTo>
                    <a:pt x="949" y="580"/>
                    <a:pt x="939" y="560"/>
                    <a:pt x="919" y="530"/>
                  </a:cubicBezTo>
                  <a:cubicBezTo>
                    <a:pt x="879" y="490"/>
                    <a:pt x="839" y="430"/>
                    <a:pt x="789" y="360"/>
                  </a:cubicBezTo>
                  <a:lnTo>
                    <a:pt x="640" y="181"/>
                  </a:lnTo>
                  <a:cubicBezTo>
                    <a:pt x="589" y="121"/>
                    <a:pt x="529" y="70"/>
                    <a:pt x="469" y="41"/>
                  </a:cubicBezTo>
                  <a:cubicBezTo>
                    <a:pt x="400" y="11"/>
                    <a:pt x="340" y="1"/>
                    <a:pt x="2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a:off x="7979310" y="4036581"/>
              <a:ext cx="106428" cy="83471"/>
            </a:xfrm>
            <a:custGeom>
              <a:rect b="b" l="l" r="r" t="t"/>
              <a:pathLst>
                <a:path extrusionOk="0" h="909" w="1159">
                  <a:moveTo>
                    <a:pt x="330" y="120"/>
                  </a:moveTo>
                  <a:cubicBezTo>
                    <a:pt x="390" y="120"/>
                    <a:pt x="450" y="129"/>
                    <a:pt x="500" y="160"/>
                  </a:cubicBezTo>
                  <a:cubicBezTo>
                    <a:pt x="549" y="180"/>
                    <a:pt x="600" y="220"/>
                    <a:pt x="660" y="280"/>
                  </a:cubicBezTo>
                  <a:cubicBezTo>
                    <a:pt x="709" y="339"/>
                    <a:pt x="759" y="409"/>
                    <a:pt x="799" y="459"/>
                  </a:cubicBezTo>
                  <a:cubicBezTo>
                    <a:pt x="849" y="519"/>
                    <a:pt x="889" y="579"/>
                    <a:pt x="929" y="629"/>
                  </a:cubicBezTo>
                  <a:lnTo>
                    <a:pt x="1009" y="739"/>
                  </a:lnTo>
                  <a:cubicBezTo>
                    <a:pt x="1009" y="739"/>
                    <a:pt x="999" y="739"/>
                    <a:pt x="989" y="748"/>
                  </a:cubicBezTo>
                  <a:cubicBezTo>
                    <a:pt x="969" y="759"/>
                    <a:pt x="939" y="768"/>
                    <a:pt x="909" y="779"/>
                  </a:cubicBezTo>
                  <a:cubicBezTo>
                    <a:pt x="889" y="779"/>
                    <a:pt x="859" y="788"/>
                    <a:pt x="829" y="788"/>
                  </a:cubicBezTo>
                  <a:cubicBezTo>
                    <a:pt x="811" y="791"/>
                    <a:pt x="794" y="792"/>
                    <a:pt x="778" y="792"/>
                  </a:cubicBezTo>
                  <a:cubicBezTo>
                    <a:pt x="730" y="792"/>
                    <a:pt x="687" y="781"/>
                    <a:pt x="649" y="759"/>
                  </a:cubicBezTo>
                  <a:cubicBezTo>
                    <a:pt x="589" y="739"/>
                    <a:pt x="540" y="699"/>
                    <a:pt x="480" y="639"/>
                  </a:cubicBezTo>
                  <a:cubicBezTo>
                    <a:pt x="440" y="589"/>
                    <a:pt x="400" y="529"/>
                    <a:pt x="340" y="459"/>
                  </a:cubicBezTo>
                  <a:lnTo>
                    <a:pt x="220" y="280"/>
                  </a:lnTo>
                  <a:lnTo>
                    <a:pt x="150" y="169"/>
                  </a:lnTo>
                  <a:cubicBezTo>
                    <a:pt x="150" y="169"/>
                    <a:pt x="161" y="160"/>
                    <a:pt x="170" y="160"/>
                  </a:cubicBezTo>
                  <a:cubicBezTo>
                    <a:pt x="190" y="149"/>
                    <a:pt x="220" y="149"/>
                    <a:pt x="250" y="140"/>
                  </a:cubicBezTo>
                  <a:cubicBezTo>
                    <a:pt x="280" y="129"/>
                    <a:pt x="300" y="129"/>
                    <a:pt x="330" y="120"/>
                  </a:cubicBezTo>
                  <a:close/>
                  <a:moveTo>
                    <a:pt x="320" y="0"/>
                  </a:moveTo>
                  <a:cubicBezTo>
                    <a:pt x="290" y="10"/>
                    <a:pt x="250" y="10"/>
                    <a:pt x="220" y="20"/>
                  </a:cubicBezTo>
                  <a:cubicBezTo>
                    <a:pt x="180" y="30"/>
                    <a:pt x="150" y="40"/>
                    <a:pt x="130" y="50"/>
                  </a:cubicBezTo>
                  <a:cubicBezTo>
                    <a:pt x="110" y="60"/>
                    <a:pt x="90" y="60"/>
                    <a:pt x="70" y="70"/>
                  </a:cubicBezTo>
                  <a:lnTo>
                    <a:pt x="21" y="100"/>
                  </a:lnTo>
                  <a:lnTo>
                    <a:pt x="1" y="149"/>
                  </a:lnTo>
                  <a:lnTo>
                    <a:pt x="30" y="200"/>
                  </a:lnTo>
                  <a:cubicBezTo>
                    <a:pt x="30" y="209"/>
                    <a:pt x="41" y="220"/>
                    <a:pt x="41" y="229"/>
                  </a:cubicBezTo>
                  <a:lnTo>
                    <a:pt x="130" y="349"/>
                  </a:lnTo>
                  <a:cubicBezTo>
                    <a:pt x="161" y="399"/>
                    <a:pt x="200" y="459"/>
                    <a:pt x="250" y="529"/>
                  </a:cubicBezTo>
                  <a:cubicBezTo>
                    <a:pt x="300" y="609"/>
                    <a:pt x="350" y="669"/>
                    <a:pt x="400" y="719"/>
                  </a:cubicBezTo>
                  <a:cubicBezTo>
                    <a:pt x="460" y="788"/>
                    <a:pt x="529" y="839"/>
                    <a:pt x="600" y="868"/>
                  </a:cubicBezTo>
                  <a:cubicBezTo>
                    <a:pt x="660" y="899"/>
                    <a:pt x="729" y="908"/>
                    <a:pt x="799" y="908"/>
                  </a:cubicBezTo>
                  <a:lnTo>
                    <a:pt x="829" y="908"/>
                  </a:lnTo>
                  <a:cubicBezTo>
                    <a:pt x="879" y="908"/>
                    <a:pt x="909" y="899"/>
                    <a:pt x="949" y="888"/>
                  </a:cubicBezTo>
                  <a:cubicBezTo>
                    <a:pt x="979" y="879"/>
                    <a:pt x="1019" y="868"/>
                    <a:pt x="1039" y="859"/>
                  </a:cubicBezTo>
                  <a:lnTo>
                    <a:pt x="1099" y="828"/>
                  </a:lnTo>
                  <a:lnTo>
                    <a:pt x="1108" y="819"/>
                  </a:lnTo>
                  <a:cubicBezTo>
                    <a:pt x="1139" y="799"/>
                    <a:pt x="1159" y="788"/>
                    <a:pt x="1159" y="759"/>
                  </a:cubicBezTo>
                  <a:lnTo>
                    <a:pt x="1159" y="739"/>
                  </a:lnTo>
                  <a:lnTo>
                    <a:pt x="1159" y="728"/>
                  </a:lnTo>
                  <a:lnTo>
                    <a:pt x="1139" y="708"/>
                  </a:lnTo>
                  <a:lnTo>
                    <a:pt x="1128" y="699"/>
                  </a:lnTo>
                  <a:cubicBezTo>
                    <a:pt x="1128" y="688"/>
                    <a:pt x="1119" y="679"/>
                    <a:pt x="1119" y="669"/>
                  </a:cubicBezTo>
                  <a:lnTo>
                    <a:pt x="1019" y="559"/>
                  </a:lnTo>
                  <a:cubicBezTo>
                    <a:pt x="989" y="509"/>
                    <a:pt x="939" y="449"/>
                    <a:pt x="899" y="389"/>
                  </a:cubicBezTo>
                  <a:cubicBezTo>
                    <a:pt x="859" y="329"/>
                    <a:pt x="799" y="260"/>
                    <a:pt x="740" y="200"/>
                  </a:cubicBezTo>
                  <a:cubicBezTo>
                    <a:pt x="680" y="129"/>
                    <a:pt x="609" y="80"/>
                    <a:pt x="549" y="50"/>
                  </a:cubicBezTo>
                  <a:cubicBezTo>
                    <a:pt x="480" y="10"/>
                    <a:pt x="400"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7984819" y="4041998"/>
              <a:ext cx="95409" cy="72727"/>
            </a:xfrm>
            <a:custGeom>
              <a:rect b="b" l="l" r="r" t="t"/>
              <a:pathLst>
                <a:path extrusionOk="0" h="792" w="1039">
                  <a:moveTo>
                    <a:pt x="270" y="1"/>
                  </a:moveTo>
                  <a:cubicBezTo>
                    <a:pt x="230" y="11"/>
                    <a:pt x="200" y="11"/>
                    <a:pt x="170" y="21"/>
                  </a:cubicBezTo>
                  <a:cubicBezTo>
                    <a:pt x="140" y="31"/>
                    <a:pt x="110" y="41"/>
                    <a:pt x="90" y="50"/>
                  </a:cubicBezTo>
                  <a:cubicBezTo>
                    <a:pt x="61" y="50"/>
                    <a:pt x="41" y="70"/>
                    <a:pt x="30" y="70"/>
                  </a:cubicBezTo>
                  <a:cubicBezTo>
                    <a:pt x="21" y="70"/>
                    <a:pt x="10" y="81"/>
                    <a:pt x="10" y="81"/>
                  </a:cubicBezTo>
                  <a:lnTo>
                    <a:pt x="1" y="81"/>
                  </a:lnTo>
                  <a:lnTo>
                    <a:pt x="1" y="90"/>
                  </a:lnTo>
                  <a:cubicBezTo>
                    <a:pt x="10" y="90"/>
                    <a:pt x="10" y="90"/>
                    <a:pt x="10" y="101"/>
                  </a:cubicBezTo>
                  <a:cubicBezTo>
                    <a:pt x="21" y="101"/>
                    <a:pt x="21" y="121"/>
                    <a:pt x="30" y="130"/>
                  </a:cubicBezTo>
                  <a:cubicBezTo>
                    <a:pt x="41" y="150"/>
                    <a:pt x="50" y="170"/>
                    <a:pt x="70" y="190"/>
                  </a:cubicBezTo>
                  <a:cubicBezTo>
                    <a:pt x="81" y="210"/>
                    <a:pt x="101" y="230"/>
                    <a:pt x="120" y="261"/>
                  </a:cubicBezTo>
                  <a:cubicBezTo>
                    <a:pt x="150" y="310"/>
                    <a:pt x="190" y="370"/>
                    <a:pt x="230" y="430"/>
                  </a:cubicBezTo>
                  <a:cubicBezTo>
                    <a:pt x="280" y="500"/>
                    <a:pt x="330" y="560"/>
                    <a:pt x="380" y="620"/>
                  </a:cubicBezTo>
                  <a:cubicBezTo>
                    <a:pt x="440" y="680"/>
                    <a:pt x="500" y="720"/>
                    <a:pt x="560" y="749"/>
                  </a:cubicBezTo>
                  <a:cubicBezTo>
                    <a:pt x="617" y="774"/>
                    <a:pt x="674" y="792"/>
                    <a:pt x="731" y="792"/>
                  </a:cubicBezTo>
                  <a:cubicBezTo>
                    <a:pt x="744" y="792"/>
                    <a:pt x="756" y="791"/>
                    <a:pt x="769" y="789"/>
                  </a:cubicBezTo>
                  <a:cubicBezTo>
                    <a:pt x="809" y="789"/>
                    <a:pt x="839" y="780"/>
                    <a:pt x="869" y="769"/>
                  </a:cubicBezTo>
                  <a:lnTo>
                    <a:pt x="959" y="740"/>
                  </a:lnTo>
                  <a:cubicBezTo>
                    <a:pt x="979" y="729"/>
                    <a:pt x="1009" y="720"/>
                    <a:pt x="1019" y="709"/>
                  </a:cubicBezTo>
                  <a:cubicBezTo>
                    <a:pt x="1029" y="700"/>
                    <a:pt x="1039" y="700"/>
                    <a:pt x="1039" y="700"/>
                  </a:cubicBezTo>
                  <a:cubicBezTo>
                    <a:pt x="1039" y="700"/>
                    <a:pt x="1039" y="689"/>
                    <a:pt x="1029" y="680"/>
                  </a:cubicBezTo>
                  <a:cubicBezTo>
                    <a:pt x="1029" y="680"/>
                    <a:pt x="1019" y="660"/>
                    <a:pt x="1009" y="649"/>
                  </a:cubicBezTo>
                  <a:cubicBezTo>
                    <a:pt x="999" y="640"/>
                    <a:pt x="979" y="620"/>
                    <a:pt x="969" y="600"/>
                  </a:cubicBezTo>
                  <a:cubicBezTo>
                    <a:pt x="949" y="580"/>
                    <a:pt x="939" y="560"/>
                    <a:pt x="919" y="530"/>
                  </a:cubicBezTo>
                  <a:cubicBezTo>
                    <a:pt x="879" y="490"/>
                    <a:pt x="839" y="430"/>
                    <a:pt x="789" y="360"/>
                  </a:cubicBezTo>
                  <a:lnTo>
                    <a:pt x="640" y="181"/>
                  </a:lnTo>
                  <a:cubicBezTo>
                    <a:pt x="589" y="121"/>
                    <a:pt x="529" y="70"/>
                    <a:pt x="469" y="41"/>
                  </a:cubicBezTo>
                  <a:cubicBezTo>
                    <a:pt x="400" y="11"/>
                    <a:pt x="340" y="1"/>
                    <a:pt x="2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a:off x="7979310" y="4036581"/>
              <a:ext cx="108265" cy="83471"/>
            </a:xfrm>
            <a:custGeom>
              <a:rect b="b" l="l" r="r" t="t"/>
              <a:pathLst>
                <a:path extrusionOk="0" h="909" w="1179">
                  <a:moveTo>
                    <a:pt x="330" y="120"/>
                  </a:moveTo>
                  <a:cubicBezTo>
                    <a:pt x="390" y="120"/>
                    <a:pt x="450" y="129"/>
                    <a:pt x="500" y="160"/>
                  </a:cubicBezTo>
                  <a:cubicBezTo>
                    <a:pt x="549" y="180"/>
                    <a:pt x="600" y="220"/>
                    <a:pt x="660" y="280"/>
                  </a:cubicBezTo>
                  <a:cubicBezTo>
                    <a:pt x="709" y="339"/>
                    <a:pt x="759" y="409"/>
                    <a:pt x="799" y="459"/>
                  </a:cubicBezTo>
                  <a:cubicBezTo>
                    <a:pt x="849" y="519"/>
                    <a:pt x="889" y="579"/>
                    <a:pt x="929" y="629"/>
                  </a:cubicBezTo>
                  <a:lnTo>
                    <a:pt x="1009" y="739"/>
                  </a:lnTo>
                  <a:cubicBezTo>
                    <a:pt x="1009" y="739"/>
                    <a:pt x="999" y="739"/>
                    <a:pt x="989" y="748"/>
                  </a:cubicBezTo>
                  <a:cubicBezTo>
                    <a:pt x="969" y="759"/>
                    <a:pt x="939" y="768"/>
                    <a:pt x="909" y="779"/>
                  </a:cubicBezTo>
                  <a:cubicBezTo>
                    <a:pt x="889" y="779"/>
                    <a:pt x="859" y="788"/>
                    <a:pt x="829" y="788"/>
                  </a:cubicBezTo>
                  <a:cubicBezTo>
                    <a:pt x="811" y="791"/>
                    <a:pt x="794" y="792"/>
                    <a:pt x="778" y="792"/>
                  </a:cubicBezTo>
                  <a:cubicBezTo>
                    <a:pt x="730" y="792"/>
                    <a:pt x="687" y="781"/>
                    <a:pt x="649" y="759"/>
                  </a:cubicBezTo>
                  <a:cubicBezTo>
                    <a:pt x="589" y="739"/>
                    <a:pt x="540" y="699"/>
                    <a:pt x="480" y="639"/>
                  </a:cubicBezTo>
                  <a:cubicBezTo>
                    <a:pt x="440" y="589"/>
                    <a:pt x="400" y="529"/>
                    <a:pt x="340" y="459"/>
                  </a:cubicBezTo>
                  <a:lnTo>
                    <a:pt x="220" y="280"/>
                  </a:lnTo>
                  <a:lnTo>
                    <a:pt x="150" y="169"/>
                  </a:lnTo>
                  <a:cubicBezTo>
                    <a:pt x="150" y="169"/>
                    <a:pt x="161" y="160"/>
                    <a:pt x="170" y="160"/>
                  </a:cubicBezTo>
                  <a:cubicBezTo>
                    <a:pt x="190" y="149"/>
                    <a:pt x="220" y="149"/>
                    <a:pt x="250" y="140"/>
                  </a:cubicBezTo>
                  <a:cubicBezTo>
                    <a:pt x="280" y="129"/>
                    <a:pt x="300" y="129"/>
                    <a:pt x="330" y="120"/>
                  </a:cubicBezTo>
                  <a:close/>
                  <a:moveTo>
                    <a:pt x="320" y="0"/>
                  </a:moveTo>
                  <a:cubicBezTo>
                    <a:pt x="290" y="10"/>
                    <a:pt x="250" y="10"/>
                    <a:pt x="220" y="20"/>
                  </a:cubicBezTo>
                  <a:cubicBezTo>
                    <a:pt x="180" y="30"/>
                    <a:pt x="150" y="40"/>
                    <a:pt x="130" y="50"/>
                  </a:cubicBezTo>
                  <a:cubicBezTo>
                    <a:pt x="110" y="60"/>
                    <a:pt x="90" y="60"/>
                    <a:pt x="70" y="70"/>
                  </a:cubicBezTo>
                  <a:lnTo>
                    <a:pt x="21" y="100"/>
                  </a:lnTo>
                  <a:lnTo>
                    <a:pt x="1" y="149"/>
                  </a:lnTo>
                  <a:lnTo>
                    <a:pt x="30" y="200"/>
                  </a:lnTo>
                  <a:cubicBezTo>
                    <a:pt x="30" y="209"/>
                    <a:pt x="41" y="220"/>
                    <a:pt x="41" y="229"/>
                  </a:cubicBezTo>
                  <a:lnTo>
                    <a:pt x="130" y="349"/>
                  </a:lnTo>
                  <a:cubicBezTo>
                    <a:pt x="161" y="399"/>
                    <a:pt x="200" y="459"/>
                    <a:pt x="250" y="529"/>
                  </a:cubicBezTo>
                  <a:cubicBezTo>
                    <a:pt x="300" y="609"/>
                    <a:pt x="350" y="669"/>
                    <a:pt x="400" y="719"/>
                  </a:cubicBezTo>
                  <a:cubicBezTo>
                    <a:pt x="460" y="788"/>
                    <a:pt x="529" y="839"/>
                    <a:pt x="600" y="868"/>
                  </a:cubicBezTo>
                  <a:cubicBezTo>
                    <a:pt x="660" y="899"/>
                    <a:pt x="729" y="908"/>
                    <a:pt x="799" y="908"/>
                  </a:cubicBezTo>
                  <a:lnTo>
                    <a:pt x="829" y="908"/>
                  </a:lnTo>
                  <a:cubicBezTo>
                    <a:pt x="879" y="908"/>
                    <a:pt x="909" y="899"/>
                    <a:pt x="949" y="888"/>
                  </a:cubicBezTo>
                  <a:cubicBezTo>
                    <a:pt x="979" y="879"/>
                    <a:pt x="1019" y="868"/>
                    <a:pt x="1039" y="859"/>
                  </a:cubicBezTo>
                  <a:lnTo>
                    <a:pt x="1099" y="828"/>
                  </a:lnTo>
                  <a:lnTo>
                    <a:pt x="1108" y="819"/>
                  </a:lnTo>
                  <a:cubicBezTo>
                    <a:pt x="1139" y="808"/>
                    <a:pt x="1139" y="808"/>
                    <a:pt x="1148" y="799"/>
                  </a:cubicBezTo>
                  <a:lnTo>
                    <a:pt x="1179" y="768"/>
                  </a:lnTo>
                  <a:lnTo>
                    <a:pt x="1159" y="728"/>
                  </a:lnTo>
                  <a:lnTo>
                    <a:pt x="1139" y="708"/>
                  </a:lnTo>
                  <a:lnTo>
                    <a:pt x="1128" y="699"/>
                  </a:lnTo>
                  <a:cubicBezTo>
                    <a:pt x="1128" y="688"/>
                    <a:pt x="1119" y="679"/>
                    <a:pt x="1119" y="669"/>
                  </a:cubicBezTo>
                  <a:lnTo>
                    <a:pt x="1019" y="559"/>
                  </a:lnTo>
                  <a:cubicBezTo>
                    <a:pt x="989" y="509"/>
                    <a:pt x="939" y="449"/>
                    <a:pt x="899" y="389"/>
                  </a:cubicBezTo>
                  <a:cubicBezTo>
                    <a:pt x="859" y="329"/>
                    <a:pt x="799" y="260"/>
                    <a:pt x="740" y="200"/>
                  </a:cubicBezTo>
                  <a:cubicBezTo>
                    <a:pt x="680" y="129"/>
                    <a:pt x="609" y="80"/>
                    <a:pt x="549" y="50"/>
                  </a:cubicBezTo>
                  <a:cubicBezTo>
                    <a:pt x="480" y="10"/>
                    <a:pt x="400"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8033395" y="4041080"/>
              <a:ext cx="97245" cy="71074"/>
            </a:xfrm>
            <a:custGeom>
              <a:rect b="b" l="l" r="r" t="t"/>
              <a:pathLst>
                <a:path extrusionOk="0" h="774" w="1059">
                  <a:moveTo>
                    <a:pt x="260" y="1"/>
                  </a:moveTo>
                  <a:cubicBezTo>
                    <a:pt x="230" y="11"/>
                    <a:pt x="200" y="11"/>
                    <a:pt x="170" y="21"/>
                  </a:cubicBezTo>
                  <a:lnTo>
                    <a:pt x="80" y="51"/>
                  </a:lnTo>
                  <a:lnTo>
                    <a:pt x="20" y="80"/>
                  </a:lnTo>
                  <a:lnTo>
                    <a:pt x="11" y="91"/>
                  </a:lnTo>
                  <a:lnTo>
                    <a:pt x="0" y="91"/>
                  </a:lnTo>
                  <a:cubicBezTo>
                    <a:pt x="0" y="100"/>
                    <a:pt x="11" y="100"/>
                    <a:pt x="11" y="100"/>
                  </a:cubicBezTo>
                  <a:cubicBezTo>
                    <a:pt x="11" y="111"/>
                    <a:pt x="20" y="120"/>
                    <a:pt x="31" y="140"/>
                  </a:cubicBezTo>
                  <a:cubicBezTo>
                    <a:pt x="40" y="151"/>
                    <a:pt x="60" y="171"/>
                    <a:pt x="71" y="191"/>
                  </a:cubicBezTo>
                  <a:cubicBezTo>
                    <a:pt x="80" y="211"/>
                    <a:pt x="100" y="231"/>
                    <a:pt x="120" y="260"/>
                  </a:cubicBezTo>
                  <a:cubicBezTo>
                    <a:pt x="160" y="310"/>
                    <a:pt x="200" y="370"/>
                    <a:pt x="240" y="430"/>
                  </a:cubicBezTo>
                  <a:cubicBezTo>
                    <a:pt x="290" y="500"/>
                    <a:pt x="340" y="560"/>
                    <a:pt x="400" y="610"/>
                  </a:cubicBezTo>
                  <a:cubicBezTo>
                    <a:pt x="450" y="670"/>
                    <a:pt x="519" y="719"/>
                    <a:pt x="579" y="739"/>
                  </a:cubicBezTo>
                  <a:cubicBezTo>
                    <a:pt x="632" y="762"/>
                    <a:pt x="685" y="773"/>
                    <a:pt x="737" y="773"/>
                  </a:cubicBezTo>
                  <a:cubicBezTo>
                    <a:pt x="755" y="773"/>
                    <a:pt x="772" y="772"/>
                    <a:pt x="789" y="770"/>
                  </a:cubicBezTo>
                  <a:cubicBezTo>
                    <a:pt x="829" y="770"/>
                    <a:pt x="859" y="759"/>
                    <a:pt x="889" y="750"/>
                  </a:cubicBezTo>
                  <a:cubicBezTo>
                    <a:pt x="929" y="739"/>
                    <a:pt x="959" y="730"/>
                    <a:pt x="979" y="719"/>
                  </a:cubicBezTo>
                  <a:cubicBezTo>
                    <a:pt x="1009" y="710"/>
                    <a:pt x="1029" y="690"/>
                    <a:pt x="1039" y="679"/>
                  </a:cubicBezTo>
                  <a:cubicBezTo>
                    <a:pt x="1049" y="679"/>
                    <a:pt x="1059" y="670"/>
                    <a:pt x="1059" y="670"/>
                  </a:cubicBezTo>
                  <a:cubicBezTo>
                    <a:pt x="1059" y="670"/>
                    <a:pt x="1059" y="659"/>
                    <a:pt x="1049" y="659"/>
                  </a:cubicBezTo>
                  <a:cubicBezTo>
                    <a:pt x="1049" y="650"/>
                    <a:pt x="1039" y="639"/>
                    <a:pt x="1029" y="630"/>
                  </a:cubicBezTo>
                  <a:cubicBezTo>
                    <a:pt x="1019" y="610"/>
                    <a:pt x="999" y="600"/>
                    <a:pt x="979" y="580"/>
                  </a:cubicBezTo>
                  <a:cubicBezTo>
                    <a:pt x="969" y="560"/>
                    <a:pt x="949" y="530"/>
                    <a:pt x="929" y="510"/>
                  </a:cubicBezTo>
                  <a:cubicBezTo>
                    <a:pt x="889" y="460"/>
                    <a:pt x="849" y="400"/>
                    <a:pt x="799" y="340"/>
                  </a:cubicBezTo>
                  <a:cubicBezTo>
                    <a:pt x="749" y="280"/>
                    <a:pt x="699" y="220"/>
                    <a:pt x="639" y="160"/>
                  </a:cubicBezTo>
                  <a:cubicBezTo>
                    <a:pt x="579" y="111"/>
                    <a:pt x="530" y="60"/>
                    <a:pt x="460" y="31"/>
                  </a:cubicBezTo>
                  <a:cubicBezTo>
                    <a:pt x="400" y="11"/>
                    <a:pt x="330" y="1"/>
                    <a:pt x="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a:off x="8027886" y="4035571"/>
              <a:ext cx="110101" cy="81726"/>
            </a:xfrm>
            <a:custGeom>
              <a:rect b="b" l="l" r="r" t="t"/>
              <a:pathLst>
                <a:path extrusionOk="0" h="890" w="1199">
                  <a:moveTo>
                    <a:pt x="330" y="120"/>
                  </a:moveTo>
                  <a:cubicBezTo>
                    <a:pt x="390" y="120"/>
                    <a:pt x="450" y="131"/>
                    <a:pt x="500" y="151"/>
                  </a:cubicBezTo>
                  <a:cubicBezTo>
                    <a:pt x="550" y="171"/>
                    <a:pt x="599" y="211"/>
                    <a:pt x="659" y="271"/>
                  </a:cubicBezTo>
                  <a:cubicBezTo>
                    <a:pt x="719" y="320"/>
                    <a:pt x="770" y="390"/>
                    <a:pt x="809" y="440"/>
                  </a:cubicBezTo>
                  <a:lnTo>
                    <a:pt x="939" y="610"/>
                  </a:lnTo>
                  <a:lnTo>
                    <a:pt x="1029" y="710"/>
                  </a:lnTo>
                  <a:cubicBezTo>
                    <a:pt x="1029" y="719"/>
                    <a:pt x="1019" y="719"/>
                    <a:pt x="1019" y="719"/>
                  </a:cubicBezTo>
                  <a:cubicBezTo>
                    <a:pt x="989" y="730"/>
                    <a:pt x="969" y="739"/>
                    <a:pt x="939" y="750"/>
                  </a:cubicBezTo>
                  <a:cubicBezTo>
                    <a:pt x="909" y="759"/>
                    <a:pt x="879" y="770"/>
                    <a:pt x="849" y="770"/>
                  </a:cubicBezTo>
                  <a:cubicBezTo>
                    <a:pt x="831" y="772"/>
                    <a:pt x="813" y="773"/>
                    <a:pt x="795" y="773"/>
                  </a:cubicBezTo>
                  <a:cubicBezTo>
                    <a:pt x="748" y="773"/>
                    <a:pt x="706" y="764"/>
                    <a:pt x="670" y="750"/>
                  </a:cubicBezTo>
                  <a:cubicBezTo>
                    <a:pt x="610" y="730"/>
                    <a:pt x="560" y="690"/>
                    <a:pt x="500" y="630"/>
                  </a:cubicBezTo>
                  <a:cubicBezTo>
                    <a:pt x="450" y="590"/>
                    <a:pt x="410" y="530"/>
                    <a:pt x="350" y="460"/>
                  </a:cubicBezTo>
                  <a:lnTo>
                    <a:pt x="151" y="171"/>
                  </a:lnTo>
                  <a:lnTo>
                    <a:pt x="171" y="171"/>
                  </a:lnTo>
                  <a:cubicBezTo>
                    <a:pt x="191" y="160"/>
                    <a:pt x="211" y="151"/>
                    <a:pt x="240" y="140"/>
                  </a:cubicBezTo>
                  <a:cubicBezTo>
                    <a:pt x="270" y="131"/>
                    <a:pt x="300" y="131"/>
                    <a:pt x="330" y="120"/>
                  </a:cubicBezTo>
                  <a:close/>
                  <a:moveTo>
                    <a:pt x="320" y="1"/>
                  </a:moveTo>
                  <a:cubicBezTo>
                    <a:pt x="280" y="11"/>
                    <a:pt x="250" y="11"/>
                    <a:pt x="211" y="21"/>
                  </a:cubicBezTo>
                  <a:lnTo>
                    <a:pt x="120" y="51"/>
                  </a:lnTo>
                  <a:cubicBezTo>
                    <a:pt x="100" y="61"/>
                    <a:pt x="80" y="71"/>
                    <a:pt x="71" y="81"/>
                  </a:cubicBezTo>
                  <a:lnTo>
                    <a:pt x="0" y="120"/>
                  </a:lnTo>
                  <a:lnTo>
                    <a:pt x="0" y="171"/>
                  </a:lnTo>
                  <a:lnTo>
                    <a:pt x="31" y="211"/>
                  </a:lnTo>
                  <a:cubicBezTo>
                    <a:pt x="31" y="220"/>
                    <a:pt x="40" y="231"/>
                    <a:pt x="51" y="240"/>
                  </a:cubicBezTo>
                  <a:lnTo>
                    <a:pt x="260" y="530"/>
                  </a:lnTo>
                  <a:cubicBezTo>
                    <a:pt x="310" y="610"/>
                    <a:pt x="360" y="670"/>
                    <a:pt x="420" y="719"/>
                  </a:cubicBezTo>
                  <a:cubicBezTo>
                    <a:pt x="490" y="790"/>
                    <a:pt x="550" y="830"/>
                    <a:pt x="619" y="859"/>
                  </a:cubicBezTo>
                  <a:cubicBezTo>
                    <a:pt x="679" y="879"/>
                    <a:pt x="739" y="890"/>
                    <a:pt x="799" y="890"/>
                  </a:cubicBezTo>
                  <a:lnTo>
                    <a:pt x="859" y="890"/>
                  </a:lnTo>
                  <a:cubicBezTo>
                    <a:pt x="899" y="890"/>
                    <a:pt x="929" y="879"/>
                    <a:pt x="969" y="870"/>
                  </a:cubicBezTo>
                  <a:cubicBezTo>
                    <a:pt x="1009" y="859"/>
                    <a:pt x="1039" y="839"/>
                    <a:pt x="1059" y="830"/>
                  </a:cubicBezTo>
                  <a:lnTo>
                    <a:pt x="1119" y="799"/>
                  </a:lnTo>
                  <a:lnTo>
                    <a:pt x="1129" y="790"/>
                  </a:lnTo>
                  <a:cubicBezTo>
                    <a:pt x="1158" y="779"/>
                    <a:pt x="1158" y="779"/>
                    <a:pt x="1169" y="770"/>
                  </a:cubicBezTo>
                  <a:lnTo>
                    <a:pt x="1198" y="739"/>
                  </a:lnTo>
                  <a:lnTo>
                    <a:pt x="1169" y="699"/>
                  </a:lnTo>
                  <a:cubicBezTo>
                    <a:pt x="1169" y="699"/>
                    <a:pt x="1169" y="690"/>
                    <a:pt x="1158" y="680"/>
                  </a:cubicBezTo>
                  <a:lnTo>
                    <a:pt x="1149" y="670"/>
                  </a:lnTo>
                  <a:cubicBezTo>
                    <a:pt x="1149" y="660"/>
                    <a:pt x="1139" y="650"/>
                    <a:pt x="1129" y="650"/>
                  </a:cubicBezTo>
                  <a:lnTo>
                    <a:pt x="899" y="370"/>
                  </a:lnTo>
                  <a:cubicBezTo>
                    <a:pt x="859" y="311"/>
                    <a:pt x="799" y="240"/>
                    <a:pt x="739" y="180"/>
                  </a:cubicBezTo>
                  <a:cubicBezTo>
                    <a:pt x="670" y="111"/>
                    <a:pt x="610" y="71"/>
                    <a:pt x="550" y="41"/>
                  </a:cubicBezTo>
                  <a:cubicBezTo>
                    <a:pt x="480" y="11"/>
                    <a:pt x="400" y="1"/>
                    <a:pt x="3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a:off x="8033395" y="4041080"/>
              <a:ext cx="97245" cy="71074"/>
            </a:xfrm>
            <a:custGeom>
              <a:rect b="b" l="l" r="r" t="t"/>
              <a:pathLst>
                <a:path extrusionOk="0" h="774" w="1059">
                  <a:moveTo>
                    <a:pt x="260" y="1"/>
                  </a:moveTo>
                  <a:cubicBezTo>
                    <a:pt x="230" y="11"/>
                    <a:pt x="200" y="11"/>
                    <a:pt x="170" y="21"/>
                  </a:cubicBezTo>
                  <a:lnTo>
                    <a:pt x="80" y="51"/>
                  </a:lnTo>
                  <a:lnTo>
                    <a:pt x="20" y="80"/>
                  </a:lnTo>
                  <a:lnTo>
                    <a:pt x="11" y="91"/>
                  </a:lnTo>
                  <a:lnTo>
                    <a:pt x="0" y="91"/>
                  </a:lnTo>
                  <a:cubicBezTo>
                    <a:pt x="0" y="100"/>
                    <a:pt x="11" y="100"/>
                    <a:pt x="11" y="100"/>
                  </a:cubicBezTo>
                  <a:cubicBezTo>
                    <a:pt x="11" y="111"/>
                    <a:pt x="20" y="120"/>
                    <a:pt x="31" y="140"/>
                  </a:cubicBezTo>
                  <a:cubicBezTo>
                    <a:pt x="40" y="151"/>
                    <a:pt x="60" y="171"/>
                    <a:pt x="71" y="191"/>
                  </a:cubicBezTo>
                  <a:cubicBezTo>
                    <a:pt x="80" y="211"/>
                    <a:pt x="100" y="231"/>
                    <a:pt x="120" y="260"/>
                  </a:cubicBezTo>
                  <a:cubicBezTo>
                    <a:pt x="160" y="310"/>
                    <a:pt x="200" y="370"/>
                    <a:pt x="240" y="430"/>
                  </a:cubicBezTo>
                  <a:cubicBezTo>
                    <a:pt x="290" y="500"/>
                    <a:pt x="340" y="560"/>
                    <a:pt x="400" y="610"/>
                  </a:cubicBezTo>
                  <a:cubicBezTo>
                    <a:pt x="450" y="670"/>
                    <a:pt x="519" y="719"/>
                    <a:pt x="579" y="739"/>
                  </a:cubicBezTo>
                  <a:cubicBezTo>
                    <a:pt x="632" y="762"/>
                    <a:pt x="685" y="773"/>
                    <a:pt x="737" y="773"/>
                  </a:cubicBezTo>
                  <a:cubicBezTo>
                    <a:pt x="755" y="773"/>
                    <a:pt x="772" y="772"/>
                    <a:pt x="789" y="770"/>
                  </a:cubicBezTo>
                  <a:cubicBezTo>
                    <a:pt x="829" y="770"/>
                    <a:pt x="859" y="759"/>
                    <a:pt x="889" y="750"/>
                  </a:cubicBezTo>
                  <a:cubicBezTo>
                    <a:pt x="929" y="739"/>
                    <a:pt x="959" y="730"/>
                    <a:pt x="979" y="719"/>
                  </a:cubicBezTo>
                  <a:cubicBezTo>
                    <a:pt x="1009" y="710"/>
                    <a:pt x="1029" y="690"/>
                    <a:pt x="1039" y="679"/>
                  </a:cubicBezTo>
                  <a:cubicBezTo>
                    <a:pt x="1049" y="679"/>
                    <a:pt x="1059" y="670"/>
                    <a:pt x="1059" y="670"/>
                  </a:cubicBezTo>
                  <a:cubicBezTo>
                    <a:pt x="1059" y="670"/>
                    <a:pt x="1059" y="659"/>
                    <a:pt x="1049" y="659"/>
                  </a:cubicBezTo>
                  <a:cubicBezTo>
                    <a:pt x="1049" y="650"/>
                    <a:pt x="1039" y="639"/>
                    <a:pt x="1029" y="630"/>
                  </a:cubicBezTo>
                  <a:cubicBezTo>
                    <a:pt x="1019" y="610"/>
                    <a:pt x="999" y="600"/>
                    <a:pt x="979" y="580"/>
                  </a:cubicBezTo>
                  <a:cubicBezTo>
                    <a:pt x="969" y="560"/>
                    <a:pt x="949" y="530"/>
                    <a:pt x="929" y="510"/>
                  </a:cubicBezTo>
                  <a:cubicBezTo>
                    <a:pt x="889" y="460"/>
                    <a:pt x="849" y="400"/>
                    <a:pt x="799" y="340"/>
                  </a:cubicBezTo>
                  <a:cubicBezTo>
                    <a:pt x="749" y="280"/>
                    <a:pt x="699" y="220"/>
                    <a:pt x="639" y="160"/>
                  </a:cubicBezTo>
                  <a:cubicBezTo>
                    <a:pt x="579" y="111"/>
                    <a:pt x="530" y="60"/>
                    <a:pt x="460" y="31"/>
                  </a:cubicBezTo>
                  <a:cubicBezTo>
                    <a:pt x="400" y="11"/>
                    <a:pt x="330" y="1"/>
                    <a:pt x="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a:off x="8027886" y="4035571"/>
              <a:ext cx="110101" cy="81726"/>
            </a:xfrm>
            <a:custGeom>
              <a:rect b="b" l="l" r="r" t="t"/>
              <a:pathLst>
                <a:path extrusionOk="0" h="890" w="1199">
                  <a:moveTo>
                    <a:pt x="330" y="120"/>
                  </a:moveTo>
                  <a:cubicBezTo>
                    <a:pt x="390" y="120"/>
                    <a:pt x="450" y="131"/>
                    <a:pt x="500" y="151"/>
                  </a:cubicBezTo>
                  <a:cubicBezTo>
                    <a:pt x="550" y="171"/>
                    <a:pt x="599" y="211"/>
                    <a:pt x="659" y="271"/>
                  </a:cubicBezTo>
                  <a:cubicBezTo>
                    <a:pt x="719" y="320"/>
                    <a:pt x="770" y="390"/>
                    <a:pt x="809" y="440"/>
                  </a:cubicBezTo>
                  <a:lnTo>
                    <a:pt x="939" y="610"/>
                  </a:lnTo>
                  <a:lnTo>
                    <a:pt x="1029" y="710"/>
                  </a:lnTo>
                  <a:cubicBezTo>
                    <a:pt x="1029" y="719"/>
                    <a:pt x="1019" y="719"/>
                    <a:pt x="1019" y="719"/>
                  </a:cubicBezTo>
                  <a:cubicBezTo>
                    <a:pt x="989" y="730"/>
                    <a:pt x="969" y="739"/>
                    <a:pt x="939" y="750"/>
                  </a:cubicBezTo>
                  <a:cubicBezTo>
                    <a:pt x="909" y="759"/>
                    <a:pt x="879" y="770"/>
                    <a:pt x="849" y="770"/>
                  </a:cubicBezTo>
                  <a:cubicBezTo>
                    <a:pt x="831" y="772"/>
                    <a:pt x="813" y="773"/>
                    <a:pt x="795" y="773"/>
                  </a:cubicBezTo>
                  <a:cubicBezTo>
                    <a:pt x="748" y="773"/>
                    <a:pt x="706" y="764"/>
                    <a:pt x="670" y="750"/>
                  </a:cubicBezTo>
                  <a:cubicBezTo>
                    <a:pt x="610" y="730"/>
                    <a:pt x="560" y="690"/>
                    <a:pt x="500" y="630"/>
                  </a:cubicBezTo>
                  <a:cubicBezTo>
                    <a:pt x="450" y="590"/>
                    <a:pt x="410" y="530"/>
                    <a:pt x="350" y="460"/>
                  </a:cubicBezTo>
                  <a:lnTo>
                    <a:pt x="151" y="171"/>
                  </a:lnTo>
                  <a:lnTo>
                    <a:pt x="171" y="171"/>
                  </a:lnTo>
                  <a:cubicBezTo>
                    <a:pt x="191" y="160"/>
                    <a:pt x="211" y="151"/>
                    <a:pt x="240" y="140"/>
                  </a:cubicBezTo>
                  <a:cubicBezTo>
                    <a:pt x="270" y="131"/>
                    <a:pt x="300" y="131"/>
                    <a:pt x="330" y="120"/>
                  </a:cubicBezTo>
                  <a:close/>
                  <a:moveTo>
                    <a:pt x="320" y="1"/>
                  </a:moveTo>
                  <a:cubicBezTo>
                    <a:pt x="280" y="11"/>
                    <a:pt x="250" y="11"/>
                    <a:pt x="211" y="21"/>
                  </a:cubicBezTo>
                  <a:lnTo>
                    <a:pt x="120" y="51"/>
                  </a:lnTo>
                  <a:cubicBezTo>
                    <a:pt x="100" y="61"/>
                    <a:pt x="80" y="71"/>
                    <a:pt x="71" y="81"/>
                  </a:cubicBezTo>
                  <a:lnTo>
                    <a:pt x="0" y="120"/>
                  </a:lnTo>
                  <a:lnTo>
                    <a:pt x="0" y="171"/>
                  </a:lnTo>
                  <a:lnTo>
                    <a:pt x="31" y="211"/>
                  </a:lnTo>
                  <a:cubicBezTo>
                    <a:pt x="31" y="220"/>
                    <a:pt x="40" y="231"/>
                    <a:pt x="51" y="240"/>
                  </a:cubicBezTo>
                  <a:lnTo>
                    <a:pt x="260" y="530"/>
                  </a:lnTo>
                  <a:cubicBezTo>
                    <a:pt x="310" y="610"/>
                    <a:pt x="360" y="670"/>
                    <a:pt x="420" y="719"/>
                  </a:cubicBezTo>
                  <a:cubicBezTo>
                    <a:pt x="490" y="790"/>
                    <a:pt x="550" y="830"/>
                    <a:pt x="619" y="859"/>
                  </a:cubicBezTo>
                  <a:cubicBezTo>
                    <a:pt x="679" y="879"/>
                    <a:pt x="739" y="890"/>
                    <a:pt x="799" y="890"/>
                  </a:cubicBezTo>
                  <a:lnTo>
                    <a:pt x="859" y="890"/>
                  </a:lnTo>
                  <a:cubicBezTo>
                    <a:pt x="899" y="890"/>
                    <a:pt x="929" y="879"/>
                    <a:pt x="969" y="870"/>
                  </a:cubicBezTo>
                  <a:cubicBezTo>
                    <a:pt x="1009" y="859"/>
                    <a:pt x="1039" y="839"/>
                    <a:pt x="1059" y="830"/>
                  </a:cubicBezTo>
                  <a:lnTo>
                    <a:pt x="1119" y="799"/>
                  </a:lnTo>
                  <a:lnTo>
                    <a:pt x="1129" y="790"/>
                  </a:lnTo>
                  <a:cubicBezTo>
                    <a:pt x="1158" y="779"/>
                    <a:pt x="1158" y="779"/>
                    <a:pt x="1169" y="770"/>
                  </a:cubicBezTo>
                  <a:lnTo>
                    <a:pt x="1198" y="739"/>
                  </a:lnTo>
                  <a:lnTo>
                    <a:pt x="1169" y="699"/>
                  </a:lnTo>
                  <a:cubicBezTo>
                    <a:pt x="1169" y="699"/>
                    <a:pt x="1169" y="690"/>
                    <a:pt x="1158" y="680"/>
                  </a:cubicBezTo>
                  <a:lnTo>
                    <a:pt x="1149" y="670"/>
                  </a:lnTo>
                  <a:cubicBezTo>
                    <a:pt x="1149" y="660"/>
                    <a:pt x="1139" y="650"/>
                    <a:pt x="1129" y="650"/>
                  </a:cubicBezTo>
                  <a:lnTo>
                    <a:pt x="899" y="370"/>
                  </a:lnTo>
                  <a:cubicBezTo>
                    <a:pt x="859" y="311"/>
                    <a:pt x="799" y="240"/>
                    <a:pt x="739" y="180"/>
                  </a:cubicBezTo>
                  <a:cubicBezTo>
                    <a:pt x="670" y="111"/>
                    <a:pt x="610" y="71"/>
                    <a:pt x="550" y="41"/>
                  </a:cubicBezTo>
                  <a:cubicBezTo>
                    <a:pt x="480" y="11"/>
                    <a:pt x="400" y="1"/>
                    <a:pt x="3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4"/>
            <p:cNvSpPr/>
            <p:nvPr/>
          </p:nvSpPr>
          <p:spPr>
            <a:xfrm>
              <a:off x="8081972" y="4038142"/>
              <a:ext cx="99082" cy="69605"/>
            </a:xfrm>
            <a:custGeom>
              <a:rect b="b" l="l" r="r" t="t"/>
              <a:pathLst>
                <a:path extrusionOk="0" h="758" w="1079">
                  <a:moveTo>
                    <a:pt x="295" y="0"/>
                  </a:moveTo>
                  <a:cubicBezTo>
                    <a:pt x="283" y="0"/>
                    <a:pt x="272" y="1"/>
                    <a:pt x="260" y="3"/>
                  </a:cubicBezTo>
                  <a:cubicBezTo>
                    <a:pt x="220" y="13"/>
                    <a:pt x="190" y="13"/>
                    <a:pt x="161" y="23"/>
                  </a:cubicBezTo>
                  <a:cubicBezTo>
                    <a:pt x="130" y="33"/>
                    <a:pt x="101" y="43"/>
                    <a:pt x="81" y="63"/>
                  </a:cubicBezTo>
                  <a:cubicBezTo>
                    <a:pt x="50" y="73"/>
                    <a:pt x="30" y="83"/>
                    <a:pt x="21" y="92"/>
                  </a:cubicBezTo>
                  <a:cubicBezTo>
                    <a:pt x="10" y="92"/>
                    <a:pt x="10" y="92"/>
                    <a:pt x="1" y="103"/>
                  </a:cubicBezTo>
                  <a:cubicBezTo>
                    <a:pt x="1" y="112"/>
                    <a:pt x="1" y="112"/>
                    <a:pt x="10" y="112"/>
                  </a:cubicBezTo>
                  <a:cubicBezTo>
                    <a:pt x="10" y="123"/>
                    <a:pt x="21" y="132"/>
                    <a:pt x="30" y="152"/>
                  </a:cubicBezTo>
                  <a:cubicBezTo>
                    <a:pt x="41" y="163"/>
                    <a:pt x="61" y="183"/>
                    <a:pt x="70" y="203"/>
                  </a:cubicBezTo>
                  <a:cubicBezTo>
                    <a:pt x="90" y="223"/>
                    <a:pt x="101" y="243"/>
                    <a:pt x="121" y="263"/>
                  </a:cubicBezTo>
                  <a:cubicBezTo>
                    <a:pt x="161" y="312"/>
                    <a:pt x="210" y="372"/>
                    <a:pt x="250" y="432"/>
                  </a:cubicBezTo>
                  <a:cubicBezTo>
                    <a:pt x="300" y="492"/>
                    <a:pt x="360" y="562"/>
                    <a:pt x="410" y="612"/>
                  </a:cubicBezTo>
                  <a:cubicBezTo>
                    <a:pt x="470" y="671"/>
                    <a:pt x="540" y="711"/>
                    <a:pt x="600" y="731"/>
                  </a:cubicBezTo>
                  <a:cubicBezTo>
                    <a:pt x="644" y="751"/>
                    <a:pt x="688" y="758"/>
                    <a:pt x="732" y="758"/>
                  </a:cubicBezTo>
                  <a:cubicBezTo>
                    <a:pt x="758" y="758"/>
                    <a:pt x="783" y="755"/>
                    <a:pt x="809" y="751"/>
                  </a:cubicBezTo>
                  <a:cubicBezTo>
                    <a:pt x="849" y="751"/>
                    <a:pt x="879" y="742"/>
                    <a:pt x="909" y="731"/>
                  </a:cubicBezTo>
                  <a:cubicBezTo>
                    <a:pt x="949" y="711"/>
                    <a:pt x="969" y="702"/>
                    <a:pt x="999" y="691"/>
                  </a:cubicBezTo>
                  <a:cubicBezTo>
                    <a:pt x="1019" y="682"/>
                    <a:pt x="1039" y="662"/>
                    <a:pt x="1059" y="662"/>
                  </a:cubicBezTo>
                  <a:lnTo>
                    <a:pt x="1079" y="642"/>
                  </a:lnTo>
                  <a:lnTo>
                    <a:pt x="1069" y="632"/>
                  </a:lnTo>
                  <a:cubicBezTo>
                    <a:pt x="1059" y="622"/>
                    <a:pt x="1059" y="612"/>
                    <a:pt x="1039" y="602"/>
                  </a:cubicBezTo>
                  <a:cubicBezTo>
                    <a:pt x="1029" y="582"/>
                    <a:pt x="1019" y="572"/>
                    <a:pt x="999" y="552"/>
                  </a:cubicBezTo>
                  <a:cubicBezTo>
                    <a:pt x="979" y="532"/>
                    <a:pt x="959" y="512"/>
                    <a:pt x="939" y="482"/>
                  </a:cubicBezTo>
                  <a:cubicBezTo>
                    <a:pt x="899" y="442"/>
                    <a:pt x="849" y="382"/>
                    <a:pt x="799" y="322"/>
                  </a:cubicBezTo>
                  <a:cubicBezTo>
                    <a:pt x="749" y="263"/>
                    <a:pt x="700" y="203"/>
                    <a:pt x="640" y="152"/>
                  </a:cubicBezTo>
                  <a:cubicBezTo>
                    <a:pt x="580" y="103"/>
                    <a:pt x="520" y="53"/>
                    <a:pt x="460" y="33"/>
                  </a:cubicBezTo>
                  <a:cubicBezTo>
                    <a:pt x="403" y="16"/>
                    <a:pt x="347" y="0"/>
                    <a:pt x="2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4"/>
            <p:cNvSpPr/>
            <p:nvPr/>
          </p:nvSpPr>
          <p:spPr>
            <a:xfrm>
              <a:off x="8076462" y="4032540"/>
              <a:ext cx="110101" cy="81084"/>
            </a:xfrm>
            <a:custGeom>
              <a:rect b="b" l="l" r="r" t="t"/>
              <a:pathLst>
                <a:path extrusionOk="0" h="883" w="1199">
                  <a:moveTo>
                    <a:pt x="320" y="124"/>
                  </a:moveTo>
                  <a:cubicBezTo>
                    <a:pt x="380" y="124"/>
                    <a:pt x="440" y="124"/>
                    <a:pt x="500" y="153"/>
                  </a:cubicBezTo>
                  <a:cubicBezTo>
                    <a:pt x="550" y="164"/>
                    <a:pt x="600" y="204"/>
                    <a:pt x="660" y="253"/>
                  </a:cubicBezTo>
                  <a:cubicBezTo>
                    <a:pt x="720" y="313"/>
                    <a:pt x="769" y="373"/>
                    <a:pt x="820" y="423"/>
                  </a:cubicBezTo>
                  <a:lnTo>
                    <a:pt x="1049" y="693"/>
                  </a:lnTo>
                  <a:cubicBezTo>
                    <a:pt x="1039" y="693"/>
                    <a:pt x="1039" y="693"/>
                    <a:pt x="1029" y="703"/>
                  </a:cubicBezTo>
                  <a:cubicBezTo>
                    <a:pt x="1009" y="713"/>
                    <a:pt x="979" y="723"/>
                    <a:pt x="949" y="732"/>
                  </a:cubicBezTo>
                  <a:cubicBezTo>
                    <a:pt x="919" y="743"/>
                    <a:pt x="889" y="752"/>
                    <a:pt x="859" y="752"/>
                  </a:cubicBezTo>
                  <a:cubicBezTo>
                    <a:pt x="834" y="757"/>
                    <a:pt x="809" y="759"/>
                    <a:pt x="784" y="759"/>
                  </a:cubicBezTo>
                  <a:cubicBezTo>
                    <a:pt x="749" y="759"/>
                    <a:pt x="715" y="754"/>
                    <a:pt x="680" y="743"/>
                  </a:cubicBezTo>
                  <a:cubicBezTo>
                    <a:pt x="629" y="713"/>
                    <a:pt x="570" y="683"/>
                    <a:pt x="520" y="633"/>
                  </a:cubicBezTo>
                  <a:cubicBezTo>
                    <a:pt x="470" y="583"/>
                    <a:pt x="420" y="533"/>
                    <a:pt x="360" y="453"/>
                  </a:cubicBezTo>
                  <a:lnTo>
                    <a:pt x="150" y="184"/>
                  </a:lnTo>
                  <a:lnTo>
                    <a:pt x="161" y="173"/>
                  </a:lnTo>
                  <a:cubicBezTo>
                    <a:pt x="190" y="164"/>
                    <a:pt x="210" y="153"/>
                    <a:pt x="241" y="144"/>
                  </a:cubicBezTo>
                  <a:cubicBezTo>
                    <a:pt x="270" y="134"/>
                    <a:pt x="300" y="134"/>
                    <a:pt x="320" y="124"/>
                  </a:cubicBezTo>
                  <a:close/>
                  <a:moveTo>
                    <a:pt x="365" y="0"/>
                  </a:moveTo>
                  <a:cubicBezTo>
                    <a:pt x="346" y="0"/>
                    <a:pt x="328" y="2"/>
                    <a:pt x="310" y="4"/>
                  </a:cubicBezTo>
                  <a:cubicBezTo>
                    <a:pt x="270" y="14"/>
                    <a:pt x="241" y="24"/>
                    <a:pt x="201" y="34"/>
                  </a:cubicBezTo>
                  <a:lnTo>
                    <a:pt x="110" y="64"/>
                  </a:lnTo>
                  <a:cubicBezTo>
                    <a:pt x="90" y="74"/>
                    <a:pt x="81" y="84"/>
                    <a:pt x="61" y="94"/>
                  </a:cubicBezTo>
                  <a:lnTo>
                    <a:pt x="1" y="134"/>
                  </a:lnTo>
                  <a:lnTo>
                    <a:pt x="1" y="184"/>
                  </a:lnTo>
                  <a:lnTo>
                    <a:pt x="31" y="224"/>
                  </a:lnTo>
                  <a:cubicBezTo>
                    <a:pt x="31" y="233"/>
                    <a:pt x="41" y="244"/>
                    <a:pt x="41" y="244"/>
                  </a:cubicBezTo>
                  <a:lnTo>
                    <a:pt x="270" y="533"/>
                  </a:lnTo>
                  <a:cubicBezTo>
                    <a:pt x="330" y="613"/>
                    <a:pt x="380" y="663"/>
                    <a:pt x="430" y="713"/>
                  </a:cubicBezTo>
                  <a:cubicBezTo>
                    <a:pt x="500" y="783"/>
                    <a:pt x="570" y="823"/>
                    <a:pt x="640" y="852"/>
                  </a:cubicBezTo>
                  <a:cubicBezTo>
                    <a:pt x="689" y="872"/>
                    <a:pt x="749" y="883"/>
                    <a:pt x="800" y="883"/>
                  </a:cubicBezTo>
                  <a:cubicBezTo>
                    <a:pt x="829" y="883"/>
                    <a:pt x="859" y="872"/>
                    <a:pt x="879" y="872"/>
                  </a:cubicBezTo>
                  <a:cubicBezTo>
                    <a:pt x="919" y="863"/>
                    <a:pt x="959" y="852"/>
                    <a:pt x="989" y="843"/>
                  </a:cubicBezTo>
                  <a:cubicBezTo>
                    <a:pt x="1029" y="832"/>
                    <a:pt x="1059" y="823"/>
                    <a:pt x="1089" y="803"/>
                  </a:cubicBezTo>
                  <a:cubicBezTo>
                    <a:pt x="1109" y="792"/>
                    <a:pt x="1129" y="783"/>
                    <a:pt x="1139" y="772"/>
                  </a:cubicBezTo>
                  <a:lnTo>
                    <a:pt x="1149" y="772"/>
                  </a:lnTo>
                  <a:cubicBezTo>
                    <a:pt x="1179" y="752"/>
                    <a:pt x="1199" y="732"/>
                    <a:pt x="1199" y="703"/>
                  </a:cubicBezTo>
                  <a:lnTo>
                    <a:pt x="1199" y="683"/>
                  </a:lnTo>
                  <a:lnTo>
                    <a:pt x="1189" y="673"/>
                  </a:lnTo>
                  <a:cubicBezTo>
                    <a:pt x="1189" y="673"/>
                    <a:pt x="1189" y="663"/>
                    <a:pt x="1179" y="653"/>
                  </a:cubicBezTo>
                  <a:lnTo>
                    <a:pt x="1169" y="643"/>
                  </a:lnTo>
                  <a:lnTo>
                    <a:pt x="1149" y="623"/>
                  </a:lnTo>
                  <a:lnTo>
                    <a:pt x="909" y="344"/>
                  </a:lnTo>
                  <a:lnTo>
                    <a:pt x="740" y="173"/>
                  </a:lnTo>
                  <a:cubicBezTo>
                    <a:pt x="669" y="104"/>
                    <a:pt x="600" y="64"/>
                    <a:pt x="540" y="34"/>
                  </a:cubicBezTo>
                  <a:cubicBezTo>
                    <a:pt x="480" y="12"/>
                    <a:pt x="421" y="0"/>
                    <a:pt x="3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8081972" y="4038142"/>
              <a:ext cx="99082" cy="69605"/>
            </a:xfrm>
            <a:custGeom>
              <a:rect b="b" l="l" r="r" t="t"/>
              <a:pathLst>
                <a:path extrusionOk="0" h="758" w="1079">
                  <a:moveTo>
                    <a:pt x="295" y="0"/>
                  </a:moveTo>
                  <a:cubicBezTo>
                    <a:pt x="283" y="0"/>
                    <a:pt x="272" y="1"/>
                    <a:pt x="260" y="3"/>
                  </a:cubicBezTo>
                  <a:cubicBezTo>
                    <a:pt x="220" y="13"/>
                    <a:pt x="190" y="13"/>
                    <a:pt x="161" y="23"/>
                  </a:cubicBezTo>
                  <a:cubicBezTo>
                    <a:pt x="130" y="33"/>
                    <a:pt x="101" y="43"/>
                    <a:pt x="81" y="63"/>
                  </a:cubicBezTo>
                  <a:cubicBezTo>
                    <a:pt x="50" y="73"/>
                    <a:pt x="30" y="83"/>
                    <a:pt x="21" y="92"/>
                  </a:cubicBezTo>
                  <a:cubicBezTo>
                    <a:pt x="10" y="92"/>
                    <a:pt x="10" y="92"/>
                    <a:pt x="1" y="103"/>
                  </a:cubicBezTo>
                  <a:cubicBezTo>
                    <a:pt x="1" y="112"/>
                    <a:pt x="1" y="112"/>
                    <a:pt x="10" y="112"/>
                  </a:cubicBezTo>
                  <a:cubicBezTo>
                    <a:pt x="10" y="123"/>
                    <a:pt x="21" y="132"/>
                    <a:pt x="30" y="152"/>
                  </a:cubicBezTo>
                  <a:cubicBezTo>
                    <a:pt x="41" y="163"/>
                    <a:pt x="61" y="183"/>
                    <a:pt x="70" y="203"/>
                  </a:cubicBezTo>
                  <a:cubicBezTo>
                    <a:pt x="90" y="223"/>
                    <a:pt x="101" y="243"/>
                    <a:pt x="121" y="263"/>
                  </a:cubicBezTo>
                  <a:cubicBezTo>
                    <a:pt x="161" y="312"/>
                    <a:pt x="210" y="372"/>
                    <a:pt x="250" y="432"/>
                  </a:cubicBezTo>
                  <a:cubicBezTo>
                    <a:pt x="300" y="492"/>
                    <a:pt x="360" y="562"/>
                    <a:pt x="410" y="612"/>
                  </a:cubicBezTo>
                  <a:cubicBezTo>
                    <a:pt x="470" y="671"/>
                    <a:pt x="540" y="711"/>
                    <a:pt x="600" y="731"/>
                  </a:cubicBezTo>
                  <a:cubicBezTo>
                    <a:pt x="644" y="751"/>
                    <a:pt x="688" y="758"/>
                    <a:pt x="732" y="758"/>
                  </a:cubicBezTo>
                  <a:cubicBezTo>
                    <a:pt x="758" y="758"/>
                    <a:pt x="783" y="755"/>
                    <a:pt x="809" y="751"/>
                  </a:cubicBezTo>
                  <a:cubicBezTo>
                    <a:pt x="849" y="751"/>
                    <a:pt x="879" y="742"/>
                    <a:pt x="909" y="731"/>
                  </a:cubicBezTo>
                  <a:cubicBezTo>
                    <a:pt x="949" y="711"/>
                    <a:pt x="969" y="702"/>
                    <a:pt x="999" y="691"/>
                  </a:cubicBezTo>
                  <a:cubicBezTo>
                    <a:pt x="1019" y="682"/>
                    <a:pt x="1039" y="662"/>
                    <a:pt x="1059" y="662"/>
                  </a:cubicBezTo>
                  <a:lnTo>
                    <a:pt x="1079" y="642"/>
                  </a:lnTo>
                  <a:lnTo>
                    <a:pt x="1069" y="632"/>
                  </a:lnTo>
                  <a:cubicBezTo>
                    <a:pt x="1059" y="622"/>
                    <a:pt x="1059" y="612"/>
                    <a:pt x="1039" y="602"/>
                  </a:cubicBezTo>
                  <a:cubicBezTo>
                    <a:pt x="1029" y="582"/>
                    <a:pt x="1019" y="572"/>
                    <a:pt x="999" y="552"/>
                  </a:cubicBezTo>
                  <a:cubicBezTo>
                    <a:pt x="979" y="532"/>
                    <a:pt x="959" y="512"/>
                    <a:pt x="939" y="482"/>
                  </a:cubicBezTo>
                  <a:cubicBezTo>
                    <a:pt x="899" y="442"/>
                    <a:pt x="849" y="382"/>
                    <a:pt x="799" y="322"/>
                  </a:cubicBezTo>
                  <a:cubicBezTo>
                    <a:pt x="749" y="263"/>
                    <a:pt x="700" y="203"/>
                    <a:pt x="640" y="152"/>
                  </a:cubicBezTo>
                  <a:cubicBezTo>
                    <a:pt x="580" y="103"/>
                    <a:pt x="520" y="53"/>
                    <a:pt x="460" y="33"/>
                  </a:cubicBezTo>
                  <a:cubicBezTo>
                    <a:pt x="403" y="16"/>
                    <a:pt x="347" y="0"/>
                    <a:pt x="2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8076462" y="4032540"/>
              <a:ext cx="110101" cy="81084"/>
            </a:xfrm>
            <a:custGeom>
              <a:rect b="b" l="l" r="r" t="t"/>
              <a:pathLst>
                <a:path extrusionOk="0" h="883" w="1199">
                  <a:moveTo>
                    <a:pt x="320" y="124"/>
                  </a:moveTo>
                  <a:cubicBezTo>
                    <a:pt x="380" y="124"/>
                    <a:pt x="440" y="124"/>
                    <a:pt x="500" y="153"/>
                  </a:cubicBezTo>
                  <a:cubicBezTo>
                    <a:pt x="550" y="164"/>
                    <a:pt x="600" y="204"/>
                    <a:pt x="660" y="253"/>
                  </a:cubicBezTo>
                  <a:cubicBezTo>
                    <a:pt x="720" y="313"/>
                    <a:pt x="769" y="373"/>
                    <a:pt x="820" y="423"/>
                  </a:cubicBezTo>
                  <a:lnTo>
                    <a:pt x="1049" y="693"/>
                  </a:lnTo>
                  <a:cubicBezTo>
                    <a:pt x="1039" y="693"/>
                    <a:pt x="1039" y="693"/>
                    <a:pt x="1029" y="703"/>
                  </a:cubicBezTo>
                  <a:cubicBezTo>
                    <a:pt x="1009" y="713"/>
                    <a:pt x="979" y="723"/>
                    <a:pt x="949" y="732"/>
                  </a:cubicBezTo>
                  <a:cubicBezTo>
                    <a:pt x="919" y="743"/>
                    <a:pt x="889" y="752"/>
                    <a:pt x="859" y="752"/>
                  </a:cubicBezTo>
                  <a:cubicBezTo>
                    <a:pt x="834" y="757"/>
                    <a:pt x="809" y="759"/>
                    <a:pt x="784" y="759"/>
                  </a:cubicBezTo>
                  <a:cubicBezTo>
                    <a:pt x="749" y="759"/>
                    <a:pt x="715" y="754"/>
                    <a:pt x="680" y="743"/>
                  </a:cubicBezTo>
                  <a:cubicBezTo>
                    <a:pt x="629" y="713"/>
                    <a:pt x="570" y="683"/>
                    <a:pt x="520" y="633"/>
                  </a:cubicBezTo>
                  <a:cubicBezTo>
                    <a:pt x="470" y="583"/>
                    <a:pt x="420" y="533"/>
                    <a:pt x="360" y="453"/>
                  </a:cubicBezTo>
                  <a:lnTo>
                    <a:pt x="150" y="184"/>
                  </a:lnTo>
                  <a:lnTo>
                    <a:pt x="161" y="173"/>
                  </a:lnTo>
                  <a:cubicBezTo>
                    <a:pt x="190" y="164"/>
                    <a:pt x="210" y="153"/>
                    <a:pt x="241" y="144"/>
                  </a:cubicBezTo>
                  <a:cubicBezTo>
                    <a:pt x="270" y="134"/>
                    <a:pt x="300" y="134"/>
                    <a:pt x="320" y="124"/>
                  </a:cubicBezTo>
                  <a:close/>
                  <a:moveTo>
                    <a:pt x="365" y="0"/>
                  </a:moveTo>
                  <a:cubicBezTo>
                    <a:pt x="346" y="0"/>
                    <a:pt x="328" y="2"/>
                    <a:pt x="310" y="4"/>
                  </a:cubicBezTo>
                  <a:cubicBezTo>
                    <a:pt x="270" y="14"/>
                    <a:pt x="241" y="24"/>
                    <a:pt x="201" y="34"/>
                  </a:cubicBezTo>
                  <a:lnTo>
                    <a:pt x="110" y="64"/>
                  </a:lnTo>
                  <a:cubicBezTo>
                    <a:pt x="90" y="74"/>
                    <a:pt x="81" y="84"/>
                    <a:pt x="61" y="94"/>
                  </a:cubicBezTo>
                  <a:lnTo>
                    <a:pt x="1" y="134"/>
                  </a:lnTo>
                  <a:lnTo>
                    <a:pt x="1" y="184"/>
                  </a:lnTo>
                  <a:lnTo>
                    <a:pt x="31" y="224"/>
                  </a:lnTo>
                  <a:cubicBezTo>
                    <a:pt x="31" y="233"/>
                    <a:pt x="41" y="244"/>
                    <a:pt x="41" y="244"/>
                  </a:cubicBezTo>
                  <a:lnTo>
                    <a:pt x="270" y="533"/>
                  </a:lnTo>
                  <a:cubicBezTo>
                    <a:pt x="330" y="613"/>
                    <a:pt x="380" y="663"/>
                    <a:pt x="430" y="713"/>
                  </a:cubicBezTo>
                  <a:cubicBezTo>
                    <a:pt x="500" y="783"/>
                    <a:pt x="570" y="823"/>
                    <a:pt x="640" y="852"/>
                  </a:cubicBezTo>
                  <a:cubicBezTo>
                    <a:pt x="689" y="872"/>
                    <a:pt x="749" y="883"/>
                    <a:pt x="800" y="883"/>
                  </a:cubicBezTo>
                  <a:cubicBezTo>
                    <a:pt x="829" y="883"/>
                    <a:pt x="859" y="872"/>
                    <a:pt x="879" y="872"/>
                  </a:cubicBezTo>
                  <a:cubicBezTo>
                    <a:pt x="919" y="863"/>
                    <a:pt x="959" y="852"/>
                    <a:pt x="989" y="843"/>
                  </a:cubicBezTo>
                  <a:cubicBezTo>
                    <a:pt x="1029" y="832"/>
                    <a:pt x="1059" y="823"/>
                    <a:pt x="1089" y="803"/>
                  </a:cubicBezTo>
                  <a:cubicBezTo>
                    <a:pt x="1109" y="792"/>
                    <a:pt x="1119" y="783"/>
                    <a:pt x="1139" y="772"/>
                  </a:cubicBezTo>
                  <a:lnTo>
                    <a:pt x="1149" y="772"/>
                  </a:lnTo>
                  <a:cubicBezTo>
                    <a:pt x="1179" y="752"/>
                    <a:pt x="1199" y="732"/>
                    <a:pt x="1199" y="703"/>
                  </a:cubicBezTo>
                  <a:lnTo>
                    <a:pt x="1199" y="683"/>
                  </a:lnTo>
                  <a:lnTo>
                    <a:pt x="1189" y="673"/>
                  </a:lnTo>
                  <a:cubicBezTo>
                    <a:pt x="1189" y="673"/>
                    <a:pt x="1189" y="663"/>
                    <a:pt x="1179" y="653"/>
                  </a:cubicBezTo>
                  <a:lnTo>
                    <a:pt x="1169" y="643"/>
                  </a:lnTo>
                  <a:lnTo>
                    <a:pt x="1149" y="623"/>
                  </a:lnTo>
                  <a:lnTo>
                    <a:pt x="909" y="344"/>
                  </a:lnTo>
                  <a:lnTo>
                    <a:pt x="740" y="173"/>
                  </a:lnTo>
                  <a:cubicBezTo>
                    <a:pt x="669" y="104"/>
                    <a:pt x="600" y="64"/>
                    <a:pt x="540" y="34"/>
                  </a:cubicBezTo>
                  <a:cubicBezTo>
                    <a:pt x="480" y="12"/>
                    <a:pt x="421" y="0"/>
                    <a:pt x="3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a:off x="8129629" y="4033367"/>
              <a:ext cx="101837" cy="68411"/>
            </a:xfrm>
            <a:custGeom>
              <a:rect b="b" l="l" r="r" t="t"/>
              <a:pathLst>
                <a:path extrusionOk="0" h="745" w="1109">
                  <a:moveTo>
                    <a:pt x="314" y="1"/>
                  </a:moveTo>
                  <a:cubicBezTo>
                    <a:pt x="297" y="1"/>
                    <a:pt x="279" y="2"/>
                    <a:pt x="261" y="5"/>
                  </a:cubicBezTo>
                  <a:cubicBezTo>
                    <a:pt x="230" y="15"/>
                    <a:pt x="190" y="25"/>
                    <a:pt x="161" y="35"/>
                  </a:cubicBezTo>
                  <a:cubicBezTo>
                    <a:pt x="130" y="45"/>
                    <a:pt x="110" y="55"/>
                    <a:pt x="81" y="65"/>
                  </a:cubicBezTo>
                  <a:cubicBezTo>
                    <a:pt x="61" y="85"/>
                    <a:pt x="41" y="95"/>
                    <a:pt x="31" y="105"/>
                  </a:cubicBezTo>
                  <a:cubicBezTo>
                    <a:pt x="21" y="105"/>
                    <a:pt x="11" y="115"/>
                    <a:pt x="11" y="115"/>
                  </a:cubicBezTo>
                  <a:lnTo>
                    <a:pt x="1" y="115"/>
                  </a:lnTo>
                  <a:lnTo>
                    <a:pt x="11" y="125"/>
                  </a:lnTo>
                  <a:cubicBezTo>
                    <a:pt x="21" y="135"/>
                    <a:pt x="31" y="144"/>
                    <a:pt x="41" y="164"/>
                  </a:cubicBezTo>
                  <a:cubicBezTo>
                    <a:pt x="50" y="175"/>
                    <a:pt x="61" y="195"/>
                    <a:pt x="81" y="215"/>
                  </a:cubicBezTo>
                  <a:lnTo>
                    <a:pt x="141" y="275"/>
                  </a:lnTo>
                  <a:cubicBezTo>
                    <a:pt x="170" y="324"/>
                    <a:pt x="221" y="374"/>
                    <a:pt x="270" y="434"/>
                  </a:cubicBezTo>
                  <a:cubicBezTo>
                    <a:pt x="320" y="494"/>
                    <a:pt x="380" y="554"/>
                    <a:pt x="440" y="604"/>
                  </a:cubicBezTo>
                  <a:cubicBezTo>
                    <a:pt x="500" y="664"/>
                    <a:pt x="560" y="704"/>
                    <a:pt x="629" y="723"/>
                  </a:cubicBezTo>
                  <a:cubicBezTo>
                    <a:pt x="673" y="736"/>
                    <a:pt x="717" y="745"/>
                    <a:pt x="760" y="745"/>
                  </a:cubicBezTo>
                  <a:cubicBezTo>
                    <a:pt x="787" y="745"/>
                    <a:pt x="813" y="741"/>
                    <a:pt x="840" y="734"/>
                  </a:cubicBezTo>
                  <a:cubicBezTo>
                    <a:pt x="879" y="723"/>
                    <a:pt x="909" y="714"/>
                    <a:pt x="939" y="704"/>
                  </a:cubicBezTo>
                  <a:cubicBezTo>
                    <a:pt x="969" y="694"/>
                    <a:pt x="999" y="684"/>
                    <a:pt x="1029" y="664"/>
                  </a:cubicBezTo>
                  <a:cubicBezTo>
                    <a:pt x="1049" y="654"/>
                    <a:pt x="1069" y="634"/>
                    <a:pt x="1079" y="634"/>
                  </a:cubicBezTo>
                  <a:cubicBezTo>
                    <a:pt x="1099" y="624"/>
                    <a:pt x="1109" y="614"/>
                    <a:pt x="1109" y="614"/>
                  </a:cubicBezTo>
                  <a:cubicBezTo>
                    <a:pt x="1109" y="614"/>
                    <a:pt x="1099" y="614"/>
                    <a:pt x="1099" y="604"/>
                  </a:cubicBezTo>
                  <a:lnTo>
                    <a:pt x="1069" y="574"/>
                  </a:lnTo>
                  <a:lnTo>
                    <a:pt x="1019" y="524"/>
                  </a:lnTo>
                  <a:lnTo>
                    <a:pt x="959" y="464"/>
                  </a:lnTo>
                  <a:cubicBezTo>
                    <a:pt x="919" y="414"/>
                    <a:pt x="869" y="364"/>
                    <a:pt x="820" y="304"/>
                  </a:cubicBezTo>
                  <a:cubicBezTo>
                    <a:pt x="760" y="255"/>
                    <a:pt x="709" y="195"/>
                    <a:pt x="649" y="144"/>
                  </a:cubicBezTo>
                  <a:cubicBezTo>
                    <a:pt x="590" y="95"/>
                    <a:pt x="530" y="55"/>
                    <a:pt x="460" y="25"/>
                  </a:cubicBezTo>
                  <a:cubicBezTo>
                    <a:pt x="409" y="10"/>
                    <a:pt x="363" y="1"/>
                    <a:pt x="3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8123202" y="4027949"/>
              <a:ext cx="113774" cy="79247"/>
            </a:xfrm>
            <a:custGeom>
              <a:rect b="b" l="l" r="r" t="t"/>
              <a:pathLst>
                <a:path extrusionOk="0" h="863" w="1239">
                  <a:moveTo>
                    <a:pt x="386" y="120"/>
                  </a:moveTo>
                  <a:cubicBezTo>
                    <a:pt x="427" y="120"/>
                    <a:pt x="466" y="129"/>
                    <a:pt x="510" y="144"/>
                  </a:cubicBezTo>
                  <a:cubicBezTo>
                    <a:pt x="570" y="164"/>
                    <a:pt x="620" y="203"/>
                    <a:pt x="680" y="243"/>
                  </a:cubicBezTo>
                  <a:cubicBezTo>
                    <a:pt x="739" y="303"/>
                    <a:pt x="799" y="363"/>
                    <a:pt x="839" y="414"/>
                  </a:cubicBezTo>
                  <a:lnTo>
                    <a:pt x="1079" y="663"/>
                  </a:lnTo>
                  <a:lnTo>
                    <a:pt x="1069" y="673"/>
                  </a:lnTo>
                  <a:cubicBezTo>
                    <a:pt x="1039" y="683"/>
                    <a:pt x="1019" y="703"/>
                    <a:pt x="989" y="713"/>
                  </a:cubicBezTo>
                  <a:cubicBezTo>
                    <a:pt x="959" y="723"/>
                    <a:pt x="929" y="733"/>
                    <a:pt x="899" y="733"/>
                  </a:cubicBezTo>
                  <a:cubicBezTo>
                    <a:pt x="877" y="740"/>
                    <a:pt x="854" y="744"/>
                    <a:pt x="831" y="744"/>
                  </a:cubicBezTo>
                  <a:cubicBezTo>
                    <a:pt x="794" y="744"/>
                    <a:pt x="757" y="735"/>
                    <a:pt x="719" y="723"/>
                  </a:cubicBezTo>
                  <a:cubicBezTo>
                    <a:pt x="670" y="713"/>
                    <a:pt x="610" y="673"/>
                    <a:pt x="550" y="623"/>
                  </a:cubicBezTo>
                  <a:cubicBezTo>
                    <a:pt x="500" y="583"/>
                    <a:pt x="450" y="523"/>
                    <a:pt x="390" y="453"/>
                  </a:cubicBezTo>
                  <a:lnTo>
                    <a:pt x="160" y="194"/>
                  </a:lnTo>
                  <a:cubicBezTo>
                    <a:pt x="171" y="184"/>
                    <a:pt x="171" y="184"/>
                    <a:pt x="180" y="184"/>
                  </a:cubicBezTo>
                  <a:cubicBezTo>
                    <a:pt x="200" y="174"/>
                    <a:pt x="231" y="154"/>
                    <a:pt x="260" y="144"/>
                  </a:cubicBezTo>
                  <a:cubicBezTo>
                    <a:pt x="280" y="134"/>
                    <a:pt x="311" y="134"/>
                    <a:pt x="340" y="124"/>
                  </a:cubicBezTo>
                  <a:cubicBezTo>
                    <a:pt x="356" y="121"/>
                    <a:pt x="371" y="120"/>
                    <a:pt x="386" y="120"/>
                  </a:cubicBezTo>
                  <a:close/>
                  <a:moveTo>
                    <a:pt x="379" y="0"/>
                  </a:moveTo>
                  <a:cubicBezTo>
                    <a:pt x="360" y="0"/>
                    <a:pt x="340" y="1"/>
                    <a:pt x="320" y="4"/>
                  </a:cubicBezTo>
                  <a:cubicBezTo>
                    <a:pt x="280" y="14"/>
                    <a:pt x="251" y="24"/>
                    <a:pt x="211" y="34"/>
                  </a:cubicBezTo>
                  <a:cubicBezTo>
                    <a:pt x="180" y="44"/>
                    <a:pt x="151" y="64"/>
                    <a:pt x="131" y="74"/>
                  </a:cubicBezTo>
                  <a:cubicBezTo>
                    <a:pt x="111" y="84"/>
                    <a:pt x="91" y="94"/>
                    <a:pt x="61" y="114"/>
                  </a:cubicBezTo>
                  <a:lnTo>
                    <a:pt x="1" y="174"/>
                  </a:lnTo>
                  <a:lnTo>
                    <a:pt x="31" y="214"/>
                  </a:lnTo>
                  <a:lnTo>
                    <a:pt x="41" y="234"/>
                  </a:lnTo>
                  <a:cubicBezTo>
                    <a:pt x="51" y="243"/>
                    <a:pt x="61" y="254"/>
                    <a:pt x="61" y="263"/>
                  </a:cubicBezTo>
                  <a:lnTo>
                    <a:pt x="300" y="533"/>
                  </a:lnTo>
                  <a:cubicBezTo>
                    <a:pt x="360" y="613"/>
                    <a:pt x="420" y="663"/>
                    <a:pt x="470" y="713"/>
                  </a:cubicBezTo>
                  <a:cubicBezTo>
                    <a:pt x="550" y="782"/>
                    <a:pt x="620" y="822"/>
                    <a:pt x="680" y="842"/>
                  </a:cubicBezTo>
                  <a:cubicBezTo>
                    <a:pt x="730" y="853"/>
                    <a:pt x="779" y="862"/>
                    <a:pt x="830" y="862"/>
                  </a:cubicBezTo>
                  <a:cubicBezTo>
                    <a:pt x="859" y="862"/>
                    <a:pt x="890" y="862"/>
                    <a:pt x="929" y="853"/>
                  </a:cubicBezTo>
                  <a:cubicBezTo>
                    <a:pt x="959" y="842"/>
                    <a:pt x="999" y="833"/>
                    <a:pt x="1029" y="822"/>
                  </a:cubicBezTo>
                  <a:cubicBezTo>
                    <a:pt x="1069" y="802"/>
                    <a:pt x="1099" y="793"/>
                    <a:pt x="1119" y="773"/>
                  </a:cubicBezTo>
                  <a:lnTo>
                    <a:pt x="1179" y="743"/>
                  </a:lnTo>
                  <a:lnTo>
                    <a:pt x="1189" y="733"/>
                  </a:lnTo>
                  <a:cubicBezTo>
                    <a:pt x="1219" y="713"/>
                    <a:pt x="1219" y="713"/>
                    <a:pt x="1229" y="703"/>
                  </a:cubicBezTo>
                  <a:lnTo>
                    <a:pt x="1239" y="663"/>
                  </a:lnTo>
                  <a:lnTo>
                    <a:pt x="1219" y="633"/>
                  </a:lnTo>
                  <a:lnTo>
                    <a:pt x="1209" y="623"/>
                  </a:lnTo>
                  <a:lnTo>
                    <a:pt x="1199" y="613"/>
                  </a:lnTo>
                  <a:cubicBezTo>
                    <a:pt x="1189" y="603"/>
                    <a:pt x="1189" y="593"/>
                    <a:pt x="1179" y="593"/>
                  </a:cubicBezTo>
                  <a:lnTo>
                    <a:pt x="929" y="323"/>
                  </a:lnTo>
                  <a:lnTo>
                    <a:pt x="759" y="154"/>
                  </a:lnTo>
                  <a:cubicBezTo>
                    <a:pt x="690" y="104"/>
                    <a:pt x="620" y="54"/>
                    <a:pt x="550" y="34"/>
                  </a:cubicBezTo>
                  <a:cubicBezTo>
                    <a:pt x="497" y="11"/>
                    <a:pt x="439" y="0"/>
                    <a:pt x="3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8129629" y="4033367"/>
              <a:ext cx="101837" cy="68411"/>
            </a:xfrm>
            <a:custGeom>
              <a:rect b="b" l="l" r="r" t="t"/>
              <a:pathLst>
                <a:path extrusionOk="0" h="745" w="1109">
                  <a:moveTo>
                    <a:pt x="314" y="1"/>
                  </a:moveTo>
                  <a:cubicBezTo>
                    <a:pt x="297" y="1"/>
                    <a:pt x="279" y="2"/>
                    <a:pt x="261" y="5"/>
                  </a:cubicBezTo>
                  <a:cubicBezTo>
                    <a:pt x="230" y="15"/>
                    <a:pt x="190" y="25"/>
                    <a:pt x="161" y="35"/>
                  </a:cubicBezTo>
                  <a:cubicBezTo>
                    <a:pt x="130" y="45"/>
                    <a:pt x="110" y="55"/>
                    <a:pt x="81" y="65"/>
                  </a:cubicBezTo>
                  <a:cubicBezTo>
                    <a:pt x="61" y="85"/>
                    <a:pt x="41" y="95"/>
                    <a:pt x="31" y="105"/>
                  </a:cubicBezTo>
                  <a:cubicBezTo>
                    <a:pt x="21" y="105"/>
                    <a:pt x="11" y="115"/>
                    <a:pt x="11" y="115"/>
                  </a:cubicBezTo>
                  <a:lnTo>
                    <a:pt x="1" y="115"/>
                  </a:lnTo>
                  <a:lnTo>
                    <a:pt x="11" y="125"/>
                  </a:lnTo>
                  <a:cubicBezTo>
                    <a:pt x="21" y="135"/>
                    <a:pt x="31" y="144"/>
                    <a:pt x="41" y="164"/>
                  </a:cubicBezTo>
                  <a:cubicBezTo>
                    <a:pt x="50" y="175"/>
                    <a:pt x="61" y="195"/>
                    <a:pt x="81" y="215"/>
                  </a:cubicBezTo>
                  <a:lnTo>
                    <a:pt x="141" y="275"/>
                  </a:lnTo>
                  <a:cubicBezTo>
                    <a:pt x="170" y="324"/>
                    <a:pt x="221" y="374"/>
                    <a:pt x="270" y="434"/>
                  </a:cubicBezTo>
                  <a:cubicBezTo>
                    <a:pt x="320" y="494"/>
                    <a:pt x="380" y="554"/>
                    <a:pt x="440" y="604"/>
                  </a:cubicBezTo>
                  <a:cubicBezTo>
                    <a:pt x="500" y="664"/>
                    <a:pt x="560" y="704"/>
                    <a:pt x="629" y="723"/>
                  </a:cubicBezTo>
                  <a:cubicBezTo>
                    <a:pt x="673" y="736"/>
                    <a:pt x="717" y="745"/>
                    <a:pt x="760" y="745"/>
                  </a:cubicBezTo>
                  <a:cubicBezTo>
                    <a:pt x="787" y="745"/>
                    <a:pt x="813" y="741"/>
                    <a:pt x="840" y="734"/>
                  </a:cubicBezTo>
                  <a:cubicBezTo>
                    <a:pt x="879" y="723"/>
                    <a:pt x="909" y="714"/>
                    <a:pt x="939" y="704"/>
                  </a:cubicBezTo>
                  <a:cubicBezTo>
                    <a:pt x="969" y="694"/>
                    <a:pt x="999" y="684"/>
                    <a:pt x="1029" y="664"/>
                  </a:cubicBezTo>
                  <a:cubicBezTo>
                    <a:pt x="1049" y="654"/>
                    <a:pt x="1069" y="634"/>
                    <a:pt x="1079" y="634"/>
                  </a:cubicBezTo>
                  <a:cubicBezTo>
                    <a:pt x="1099" y="624"/>
                    <a:pt x="1109" y="614"/>
                    <a:pt x="1109" y="614"/>
                  </a:cubicBezTo>
                  <a:cubicBezTo>
                    <a:pt x="1109" y="614"/>
                    <a:pt x="1099" y="614"/>
                    <a:pt x="1099" y="604"/>
                  </a:cubicBezTo>
                  <a:lnTo>
                    <a:pt x="1069" y="574"/>
                  </a:lnTo>
                  <a:lnTo>
                    <a:pt x="1019" y="524"/>
                  </a:lnTo>
                  <a:lnTo>
                    <a:pt x="959" y="464"/>
                  </a:lnTo>
                  <a:cubicBezTo>
                    <a:pt x="919" y="414"/>
                    <a:pt x="869" y="364"/>
                    <a:pt x="820" y="304"/>
                  </a:cubicBezTo>
                  <a:cubicBezTo>
                    <a:pt x="760" y="255"/>
                    <a:pt x="709" y="195"/>
                    <a:pt x="649" y="144"/>
                  </a:cubicBezTo>
                  <a:cubicBezTo>
                    <a:pt x="590" y="95"/>
                    <a:pt x="530" y="55"/>
                    <a:pt x="460" y="25"/>
                  </a:cubicBezTo>
                  <a:cubicBezTo>
                    <a:pt x="409" y="10"/>
                    <a:pt x="363" y="1"/>
                    <a:pt x="3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a:off x="8123202" y="4027949"/>
              <a:ext cx="113774" cy="79247"/>
            </a:xfrm>
            <a:custGeom>
              <a:rect b="b" l="l" r="r" t="t"/>
              <a:pathLst>
                <a:path extrusionOk="0" h="863" w="1239">
                  <a:moveTo>
                    <a:pt x="386" y="120"/>
                  </a:moveTo>
                  <a:cubicBezTo>
                    <a:pt x="427" y="120"/>
                    <a:pt x="466" y="129"/>
                    <a:pt x="510" y="144"/>
                  </a:cubicBezTo>
                  <a:cubicBezTo>
                    <a:pt x="570" y="164"/>
                    <a:pt x="620" y="203"/>
                    <a:pt x="680" y="243"/>
                  </a:cubicBezTo>
                  <a:cubicBezTo>
                    <a:pt x="739" y="303"/>
                    <a:pt x="799" y="363"/>
                    <a:pt x="839" y="414"/>
                  </a:cubicBezTo>
                  <a:lnTo>
                    <a:pt x="1079" y="663"/>
                  </a:lnTo>
                  <a:lnTo>
                    <a:pt x="1069" y="673"/>
                  </a:lnTo>
                  <a:cubicBezTo>
                    <a:pt x="1039" y="683"/>
                    <a:pt x="1019" y="703"/>
                    <a:pt x="989" y="713"/>
                  </a:cubicBezTo>
                  <a:cubicBezTo>
                    <a:pt x="959" y="723"/>
                    <a:pt x="929" y="733"/>
                    <a:pt x="899" y="733"/>
                  </a:cubicBezTo>
                  <a:cubicBezTo>
                    <a:pt x="877" y="740"/>
                    <a:pt x="854" y="744"/>
                    <a:pt x="831" y="744"/>
                  </a:cubicBezTo>
                  <a:cubicBezTo>
                    <a:pt x="794" y="744"/>
                    <a:pt x="757" y="735"/>
                    <a:pt x="719" y="723"/>
                  </a:cubicBezTo>
                  <a:cubicBezTo>
                    <a:pt x="670" y="713"/>
                    <a:pt x="610" y="673"/>
                    <a:pt x="550" y="623"/>
                  </a:cubicBezTo>
                  <a:cubicBezTo>
                    <a:pt x="500" y="583"/>
                    <a:pt x="450" y="523"/>
                    <a:pt x="390" y="453"/>
                  </a:cubicBezTo>
                  <a:lnTo>
                    <a:pt x="160" y="194"/>
                  </a:lnTo>
                  <a:cubicBezTo>
                    <a:pt x="171" y="184"/>
                    <a:pt x="171" y="184"/>
                    <a:pt x="180" y="184"/>
                  </a:cubicBezTo>
                  <a:cubicBezTo>
                    <a:pt x="200" y="174"/>
                    <a:pt x="231" y="154"/>
                    <a:pt x="260" y="144"/>
                  </a:cubicBezTo>
                  <a:cubicBezTo>
                    <a:pt x="280" y="134"/>
                    <a:pt x="311" y="134"/>
                    <a:pt x="340" y="124"/>
                  </a:cubicBezTo>
                  <a:cubicBezTo>
                    <a:pt x="356" y="121"/>
                    <a:pt x="371" y="120"/>
                    <a:pt x="386" y="120"/>
                  </a:cubicBezTo>
                  <a:close/>
                  <a:moveTo>
                    <a:pt x="379" y="0"/>
                  </a:moveTo>
                  <a:cubicBezTo>
                    <a:pt x="360" y="0"/>
                    <a:pt x="340" y="1"/>
                    <a:pt x="320" y="4"/>
                  </a:cubicBezTo>
                  <a:cubicBezTo>
                    <a:pt x="280" y="14"/>
                    <a:pt x="251" y="24"/>
                    <a:pt x="211" y="34"/>
                  </a:cubicBezTo>
                  <a:cubicBezTo>
                    <a:pt x="180" y="44"/>
                    <a:pt x="151" y="64"/>
                    <a:pt x="131" y="74"/>
                  </a:cubicBezTo>
                  <a:cubicBezTo>
                    <a:pt x="111" y="84"/>
                    <a:pt x="91" y="94"/>
                    <a:pt x="61" y="114"/>
                  </a:cubicBezTo>
                  <a:lnTo>
                    <a:pt x="1" y="174"/>
                  </a:lnTo>
                  <a:lnTo>
                    <a:pt x="31" y="214"/>
                  </a:lnTo>
                  <a:lnTo>
                    <a:pt x="41" y="234"/>
                  </a:lnTo>
                  <a:cubicBezTo>
                    <a:pt x="51" y="243"/>
                    <a:pt x="61" y="254"/>
                    <a:pt x="61" y="263"/>
                  </a:cubicBezTo>
                  <a:lnTo>
                    <a:pt x="300" y="533"/>
                  </a:lnTo>
                  <a:cubicBezTo>
                    <a:pt x="360" y="613"/>
                    <a:pt x="420" y="663"/>
                    <a:pt x="470" y="713"/>
                  </a:cubicBezTo>
                  <a:cubicBezTo>
                    <a:pt x="550" y="782"/>
                    <a:pt x="620" y="822"/>
                    <a:pt x="680" y="842"/>
                  </a:cubicBezTo>
                  <a:cubicBezTo>
                    <a:pt x="730" y="853"/>
                    <a:pt x="779" y="862"/>
                    <a:pt x="830" y="862"/>
                  </a:cubicBezTo>
                  <a:cubicBezTo>
                    <a:pt x="859" y="862"/>
                    <a:pt x="890" y="862"/>
                    <a:pt x="929" y="853"/>
                  </a:cubicBezTo>
                  <a:cubicBezTo>
                    <a:pt x="959" y="842"/>
                    <a:pt x="999" y="833"/>
                    <a:pt x="1029" y="822"/>
                  </a:cubicBezTo>
                  <a:cubicBezTo>
                    <a:pt x="1069" y="802"/>
                    <a:pt x="1099" y="793"/>
                    <a:pt x="1119" y="773"/>
                  </a:cubicBezTo>
                  <a:lnTo>
                    <a:pt x="1179" y="743"/>
                  </a:lnTo>
                  <a:lnTo>
                    <a:pt x="1199" y="733"/>
                  </a:lnTo>
                  <a:cubicBezTo>
                    <a:pt x="1219" y="713"/>
                    <a:pt x="1239" y="703"/>
                    <a:pt x="1239" y="673"/>
                  </a:cubicBezTo>
                  <a:lnTo>
                    <a:pt x="1229" y="653"/>
                  </a:lnTo>
                  <a:lnTo>
                    <a:pt x="1219" y="633"/>
                  </a:lnTo>
                  <a:lnTo>
                    <a:pt x="1209" y="623"/>
                  </a:lnTo>
                  <a:lnTo>
                    <a:pt x="1199" y="613"/>
                  </a:lnTo>
                  <a:cubicBezTo>
                    <a:pt x="1189" y="603"/>
                    <a:pt x="1189" y="593"/>
                    <a:pt x="1179" y="593"/>
                  </a:cubicBezTo>
                  <a:lnTo>
                    <a:pt x="929" y="323"/>
                  </a:lnTo>
                  <a:lnTo>
                    <a:pt x="759" y="154"/>
                  </a:lnTo>
                  <a:cubicBezTo>
                    <a:pt x="690" y="104"/>
                    <a:pt x="620" y="54"/>
                    <a:pt x="550" y="34"/>
                  </a:cubicBezTo>
                  <a:cubicBezTo>
                    <a:pt x="497" y="11"/>
                    <a:pt x="439" y="0"/>
                    <a:pt x="3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8178206" y="4026939"/>
              <a:ext cx="102755" cy="66942"/>
            </a:xfrm>
            <a:custGeom>
              <a:rect b="b" l="l" r="r" t="t"/>
              <a:pathLst>
                <a:path extrusionOk="0" h="729" w="1119">
                  <a:moveTo>
                    <a:pt x="340" y="1"/>
                  </a:moveTo>
                  <a:cubicBezTo>
                    <a:pt x="311" y="1"/>
                    <a:pt x="282" y="6"/>
                    <a:pt x="251" y="15"/>
                  </a:cubicBezTo>
                  <a:cubicBezTo>
                    <a:pt x="220" y="15"/>
                    <a:pt x="191" y="25"/>
                    <a:pt x="160" y="35"/>
                  </a:cubicBezTo>
                  <a:cubicBezTo>
                    <a:pt x="131" y="55"/>
                    <a:pt x="100" y="65"/>
                    <a:pt x="81" y="75"/>
                  </a:cubicBezTo>
                  <a:cubicBezTo>
                    <a:pt x="51" y="95"/>
                    <a:pt x="31" y="105"/>
                    <a:pt x="21" y="115"/>
                  </a:cubicBezTo>
                  <a:cubicBezTo>
                    <a:pt x="11" y="125"/>
                    <a:pt x="11" y="125"/>
                    <a:pt x="1" y="125"/>
                  </a:cubicBezTo>
                  <a:lnTo>
                    <a:pt x="1" y="135"/>
                  </a:lnTo>
                  <a:cubicBezTo>
                    <a:pt x="1" y="135"/>
                    <a:pt x="11" y="135"/>
                    <a:pt x="11" y="145"/>
                  </a:cubicBezTo>
                  <a:cubicBezTo>
                    <a:pt x="11" y="145"/>
                    <a:pt x="21" y="165"/>
                    <a:pt x="41" y="175"/>
                  </a:cubicBezTo>
                  <a:cubicBezTo>
                    <a:pt x="51" y="185"/>
                    <a:pt x="61" y="205"/>
                    <a:pt x="81" y="225"/>
                  </a:cubicBezTo>
                  <a:cubicBezTo>
                    <a:pt x="100" y="234"/>
                    <a:pt x="111" y="265"/>
                    <a:pt x="140" y="285"/>
                  </a:cubicBezTo>
                  <a:cubicBezTo>
                    <a:pt x="180" y="325"/>
                    <a:pt x="231" y="385"/>
                    <a:pt x="280" y="434"/>
                  </a:cubicBezTo>
                  <a:cubicBezTo>
                    <a:pt x="330" y="494"/>
                    <a:pt x="390" y="554"/>
                    <a:pt x="450" y="604"/>
                  </a:cubicBezTo>
                  <a:cubicBezTo>
                    <a:pt x="510" y="654"/>
                    <a:pt x="580" y="694"/>
                    <a:pt x="650" y="714"/>
                  </a:cubicBezTo>
                  <a:cubicBezTo>
                    <a:pt x="685" y="724"/>
                    <a:pt x="720" y="729"/>
                    <a:pt x="755" y="729"/>
                  </a:cubicBezTo>
                  <a:cubicBezTo>
                    <a:pt x="789" y="729"/>
                    <a:pt x="824" y="724"/>
                    <a:pt x="859" y="714"/>
                  </a:cubicBezTo>
                  <a:cubicBezTo>
                    <a:pt x="890" y="714"/>
                    <a:pt x="929" y="694"/>
                    <a:pt x="959" y="684"/>
                  </a:cubicBezTo>
                  <a:cubicBezTo>
                    <a:pt x="989" y="674"/>
                    <a:pt x="1019" y="654"/>
                    <a:pt x="1039" y="644"/>
                  </a:cubicBezTo>
                  <a:cubicBezTo>
                    <a:pt x="1059" y="624"/>
                    <a:pt x="1079" y="614"/>
                    <a:pt x="1099" y="604"/>
                  </a:cubicBezTo>
                  <a:lnTo>
                    <a:pt x="1119" y="584"/>
                  </a:lnTo>
                  <a:cubicBezTo>
                    <a:pt x="1119" y="584"/>
                    <a:pt x="1109" y="584"/>
                    <a:pt x="1109" y="574"/>
                  </a:cubicBezTo>
                  <a:lnTo>
                    <a:pt x="1079" y="544"/>
                  </a:lnTo>
                  <a:cubicBezTo>
                    <a:pt x="1059" y="534"/>
                    <a:pt x="1049" y="514"/>
                    <a:pt x="1029" y="504"/>
                  </a:cubicBezTo>
                  <a:lnTo>
                    <a:pt x="969" y="444"/>
                  </a:lnTo>
                  <a:lnTo>
                    <a:pt x="819" y="294"/>
                  </a:lnTo>
                  <a:cubicBezTo>
                    <a:pt x="759" y="234"/>
                    <a:pt x="699" y="185"/>
                    <a:pt x="640" y="135"/>
                  </a:cubicBezTo>
                  <a:cubicBezTo>
                    <a:pt x="580" y="85"/>
                    <a:pt x="520" y="45"/>
                    <a:pt x="450" y="25"/>
                  </a:cubicBezTo>
                  <a:cubicBezTo>
                    <a:pt x="411" y="8"/>
                    <a:pt x="376" y="1"/>
                    <a:pt x="3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8172696" y="4021797"/>
              <a:ext cx="114693" cy="78053"/>
            </a:xfrm>
            <a:custGeom>
              <a:rect b="b" l="l" r="r" t="t"/>
              <a:pathLst>
                <a:path extrusionOk="0" h="850" w="1249">
                  <a:moveTo>
                    <a:pt x="373" y="117"/>
                  </a:moveTo>
                  <a:cubicBezTo>
                    <a:pt x="415" y="117"/>
                    <a:pt x="455" y="124"/>
                    <a:pt x="490" y="131"/>
                  </a:cubicBezTo>
                  <a:cubicBezTo>
                    <a:pt x="540" y="151"/>
                    <a:pt x="600" y="181"/>
                    <a:pt x="670" y="241"/>
                  </a:cubicBezTo>
                  <a:cubicBezTo>
                    <a:pt x="730" y="290"/>
                    <a:pt x="790" y="341"/>
                    <a:pt x="839" y="390"/>
                  </a:cubicBezTo>
                  <a:lnTo>
                    <a:pt x="1079" y="630"/>
                  </a:lnTo>
                  <a:cubicBezTo>
                    <a:pt x="1079" y="640"/>
                    <a:pt x="1069" y="640"/>
                    <a:pt x="1069" y="650"/>
                  </a:cubicBezTo>
                  <a:cubicBezTo>
                    <a:pt x="1049" y="660"/>
                    <a:pt x="1019" y="670"/>
                    <a:pt x="989" y="690"/>
                  </a:cubicBezTo>
                  <a:cubicBezTo>
                    <a:pt x="959" y="700"/>
                    <a:pt x="930" y="710"/>
                    <a:pt x="910" y="720"/>
                  </a:cubicBezTo>
                  <a:cubicBezTo>
                    <a:pt x="881" y="724"/>
                    <a:pt x="854" y="726"/>
                    <a:pt x="829" y="726"/>
                  </a:cubicBezTo>
                  <a:cubicBezTo>
                    <a:pt x="792" y="726"/>
                    <a:pt x="759" y="722"/>
                    <a:pt x="730" y="710"/>
                  </a:cubicBezTo>
                  <a:cubicBezTo>
                    <a:pt x="670" y="700"/>
                    <a:pt x="610" y="660"/>
                    <a:pt x="550" y="610"/>
                  </a:cubicBezTo>
                  <a:cubicBezTo>
                    <a:pt x="500" y="570"/>
                    <a:pt x="440" y="520"/>
                    <a:pt x="380" y="450"/>
                  </a:cubicBezTo>
                  <a:lnTo>
                    <a:pt x="151" y="201"/>
                  </a:lnTo>
                  <a:cubicBezTo>
                    <a:pt x="151" y="191"/>
                    <a:pt x="160" y="191"/>
                    <a:pt x="171" y="191"/>
                  </a:cubicBezTo>
                  <a:cubicBezTo>
                    <a:pt x="191" y="171"/>
                    <a:pt x="211" y="161"/>
                    <a:pt x="240" y="151"/>
                  </a:cubicBezTo>
                  <a:cubicBezTo>
                    <a:pt x="271" y="141"/>
                    <a:pt x="291" y="131"/>
                    <a:pt x="320" y="121"/>
                  </a:cubicBezTo>
                  <a:cubicBezTo>
                    <a:pt x="338" y="118"/>
                    <a:pt x="356" y="117"/>
                    <a:pt x="373" y="117"/>
                  </a:cubicBezTo>
                  <a:close/>
                  <a:moveTo>
                    <a:pt x="390" y="0"/>
                  </a:moveTo>
                  <a:cubicBezTo>
                    <a:pt x="361" y="0"/>
                    <a:pt x="330" y="3"/>
                    <a:pt x="300" y="11"/>
                  </a:cubicBezTo>
                  <a:cubicBezTo>
                    <a:pt x="260" y="11"/>
                    <a:pt x="231" y="31"/>
                    <a:pt x="191" y="41"/>
                  </a:cubicBezTo>
                  <a:cubicBezTo>
                    <a:pt x="160" y="51"/>
                    <a:pt x="131" y="71"/>
                    <a:pt x="111" y="81"/>
                  </a:cubicBezTo>
                  <a:cubicBezTo>
                    <a:pt x="91" y="91"/>
                    <a:pt x="71" y="101"/>
                    <a:pt x="61" y="111"/>
                  </a:cubicBezTo>
                  <a:lnTo>
                    <a:pt x="1" y="161"/>
                  </a:lnTo>
                  <a:lnTo>
                    <a:pt x="1" y="211"/>
                  </a:lnTo>
                  <a:lnTo>
                    <a:pt x="31" y="251"/>
                  </a:lnTo>
                  <a:cubicBezTo>
                    <a:pt x="41" y="251"/>
                    <a:pt x="41" y="261"/>
                    <a:pt x="51" y="270"/>
                  </a:cubicBezTo>
                  <a:lnTo>
                    <a:pt x="291" y="540"/>
                  </a:lnTo>
                  <a:cubicBezTo>
                    <a:pt x="360" y="610"/>
                    <a:pt x="420" y="660"/>
                    <a:pt x="470" y="710"/>
                  </a:cubicBezTo>
                  <a:cubicBezTo>
                    <a:pt x="550" y="770"/>
                    <a:pt x="620" y="810"/>
                    <a:pt x="690" y="830"/>
                  </a:cubicBezTo>
                  <a:cubicBezTo>
                    <a:pt x="730" y="840"/>
                    <a:pt x="770" y="849"/>
                    <a:pt x="819" y="849"/>
                  </a:cubicBezTo>
                  <a:cubicBezTo>
                    <a:pt x="859" y="849"/>
                    <a:pt x="899" y="840"/>
                    <a:pt x="930" y="830"/>
                  </a:cubicBezTo>
                  <a:cubicBezTo>
                    <a:pt x="969" y="820"/>
                    <a:pt x="1009" y="810"/>
                    <a:pt x="1039" y="790"/>
                  </a:cubicBezTo>
                  <a:cubicBezTo>
                    <a:pt x="1079" y="780"/>
                    <a:pt x="1109" y="760"/>
                    <a:pt x="1129" y="750"/>
                  </a:cubicBezTo>
                  <a:cubicBezTo>
                    <a:pt x="1149" y="740"/>
                    <a:pt x="1169" y="720"/>
                    <a:pt x="1179" y="710"/>
                  </a:cubicBezTo>
                  <a:lnTo>
                    <a:pt x="1189" y="710"/>
                  </a:lnTo>
                  <a:lnTo>
                    <a:pt x="1229" y="670"/>
                  </a:lnTo>
                  <a:lnTo>
                    <a:pt x="1249" y="630"/>
                  </a:lnTo>
                  <a:lnTo>
                    <a:pt x="1219" y="600"/>
                  </a:lnTo>
                  <a:lnTo>
                    <a:pt x="1209" y="590"/>
                  </a:lnTo>
                  <a:lnTo>
                    <a:pt x="1199" y="580"/>
                  </a:lnTo>
                  <a:lnTo>
                    <a:pt x="1179" y="560"/>
                  </a:lnTo>
                  <a:lnTo>
                    <a:pt x="919" y="310"/>
                  </a:lnTo>
                  <a:cubicBezTo>
                    <a:pt x="870" y="261"/>
                    <a:pt x="810" y="201"/>
                    <a:pt x="739" y="141"/>
                  </a:cubicBezTo>
                  <a:cubicBezTo>
                    <a:pt x="660" y="81"/>
                    <a:pt x="590" y="41"/>
                    <a:pt x="530" y="21"/>
                  </a:cubicBezTo>
                  <a:cubicBezTo>
                    <a:pt x="487" y="9"/>
                    <a:pt x="439" y="0"/>
                    <a:pt x="3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8178206" y="4026939"/>
              <a:ext cx="102755" cy="66942"/>
            </a:xfrm>
            <a:custGeom>
              <a:rect b="b" l="l" r="r" t="t"/>
              <a:pathLst>
                <a:path extrusionOk="0" h="729" w="1119">
                  <a:moveTo>
                    <a:pt x="340" y="1"/>
                  </a:moveTo>
                  <a:cubicBezTo>
                    <a:pt x="311" y="1"/>
                    <a:pt x="282" y="6"/>
                    <a:pt x="251" y="15"/>
                  </a:cubicBezTo>
                  <a:cubicBezTo>
                    <a:pt x="220" y="15"/>
                    <a:pt x="191" y="25"/>
                    <a:pt x="160" y="35"/>
                  </a:cubicBezTo>
                  <a:cubicBezTo>
                    <a:pt x="131" y="55"/>
                    <a:pt x="100" y="65"/>
                    <a:pt x="81" y="75"/>
                  </a:cubicBezTo>
                  <a:cubicBezTo>
                    <a:pt x="51" y="95"/>
                    <a:pt x="31" y="105"/>
                    <a:pt x="21" y="115"/>
                  </a:cubicBezTo>
                  <a:cubicBezTo>
                    <a:pt x="11" y="125"/>
                    <a:pt x="11" y="125"/>
                    <a:pt x="1" y="125"/>
                  </a:cubicBezTo>
                  <a:lnTo>
                    <a:pt x="1" y="135"/>
                  </a:lnTo>
                  <a:cubicBezTo>
                    <a:pt x="1" y="135"/>
                    <a:pt x="11" y="135"/>
                    <a:pt x="11" y="145"/>
                  </a:cubicBezTo>
                  <a:cubicBezTo>
                    <a:pt x="11" y="145"/>
                    <a:pt x="21" y="165"/>
                    <a:pt x="41" y="175"/>
                  </a:cubicBezTo>
                  <a:cubicBezTo>
                    <a:pt x="51" y="185"/>
                    <a:pt x="61" y="205"/>
                    <a:pt x="81" y="225"/>
                  </a:cubicBezTo>
                  <a:cubicBezTo>
                    <a:pt x="100" y="234"/>
                    <a:pt x="111" y="265"/>
                    <a:pt x="140" y="285"/>
                  </a:cubicBezTo>
                  <a:cubicBezTo>
                    <a:pt x="180" y="325"/>
                    <a:pt x="231" y="385"/>
                    <a:pt x="280" y="434"/>
                  </a:cubicBezTo>
                  <a:cubicBezTo>
                    <a:pt x="330" y="494"/>
                    <a:pt x="390" y="554"/>
                    <a:pt x="450" y="604"/>
                  </a:cubicBezTo>
                  <a:cubicBezTo>
                    <a:pt x="510" y="654"/>
                    <a:pt x="580" y="694"/>
                    <a:pt x="650" y="714"/>
                  </a:cubicBezTo>
                  <a:cubicBezTo>
                    <a:pt x="685" y="724"/>
                    <a:pt x="720" y="729"/>
                    <a:pt x="755" y="729"/>
                  </a:cubicBezTo>
                  <a:cubicBezTo>
                    <a:pt x="789" y="729"/>
                    <a:pt x="824" y="724"/>
                    <a:pt x="859" y="714"/>
                  </a:cubicBezTo>
                  <a:cubicBezTo>
                    <a:pt x="890" y="714"/>
                    <a:pt x="929" y="694"/>
                    <a:pt x="959" y="684"/>
                  </a:cubicBezTo>
                  <a:cubicBezTo>
                    <a:pt x="989" y="674"/>
                    <a:pt x="1019" y="654"/>
                    <a:pt x="1039" y="644"/>
                  </a:cubicBezTo>
                  <a:cubicBezTo>
                    <a:pt x="1059" y="624"/>
                    <a:pt x="1079" y="614"/>
                    <a:pt x="1099" y="604"/>
                  </a:cubicBezTo>
                  <a:lnTo>
                    <a:pt x="1119" y="584"/>
                  </a:lnTo>
                  <a:cubicBezTo>
                    <a:pt x="1119" y="584"/>
                    <a:pt x="1109" y="584"/>
                    <a:pt x="1109" y="574"/>
                  </a:cubicBezTo>
                  <a:lnTo>
                    <a:pt x="1079" y="544"/>
                  </a:lnTo>
                  <a:cubicBezTo>
                    <a:pt x="1059" y="534"/>
                    <a:pt x="1049" y="514"/>
                    <a:pt x="1029" y="504"/>
                  </a:cubicBezTo>
                  <a:lnTo>
                    <a:pt x="969" y="444"/>
                  </a:lnTo>
                  <a:lnTo>
                    <a:pt x="819" y="294"/>
                  </a:lnTo>
                  <a:cubicBezTo>
                    <a:pt x="759" y="234"/>
                    <a:pt x="699" y="185"/>
                    <a:pt x="640" y="135"/>
                  </a:cubicBezTo>
                  <a:cubicBezTo>
                    <a:pt x="580" y="85"/>
                    <a:pt x="520" y="45"/>
                    <a:pt x="450" y="25"/>
                  </a:cubicBezTo>
                  <a:cubicBezTo>
                    <a:pt x="411" y="8"/>
                    <a:pt x="376" y="1"/>
                    <a:pt x="3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
            <p:cNvSpPr/>
            <p:nvPr/>
          </p:nvSpPr>
          <p:spPr>
            <a:xfrm>
              <a:off x="8172696" y="4021797"/>
              <a:ext cx="113774" cy="78053"/>
            </a:xfrm>
            <a:custGeom>
              <a:rect b="b" l="l" r="r" t="t"/>
              <a:pathLst>
                <a:path extrusionOk="0" h="850" w="1239">
                  <a:moveTo>
                    <a:pt x="373" y="117"/>
                  </a:moveTo>
                  <a:cubicBezTo>
                    <a:pt x="415" y="117"/>
                    <a:pt x="455" y="124"/>
                    <a:pt x="490" y="131"/>
                  </a:cubicBezTo>
                  <a:cubicBezTo>
                    <a:pt x="540" y="151"/>
                    <a:pt x="600" y="181"/>
                    <a:pt x="670" y="241"/>
                  </a:cubicBezTo>
                  <a:cubicBezTo>
                    <a:pt x="730" y="290"/>
                    <a:pt x="790" y="341"/>
                    <a:pt x="839" y="390"/>
                  </a:cubicBezTo>
                  <a:lnTo>
                    <a:pt x="1079" y="630"/>
                  </a:lnTo>
                  <a:cubicBezTo>
                    <a:pt x="1079" y="640"/>
                    <a:pt x="1069" y="640"/>
                    <a:pt x="1069" y="650"/>
                  </a:cubicBezTo>
                  <a:cubicBezTo>
                    <a:pt x="1049" y="660"/>
                    <a:pt x="1019" y="670"/>
                    <a:pt x="989" y="690"/>
                  </a:cubicBezTo>
                  <a:cubicBezTo>
                    <a:pt x="959" y="700"/>
                    <a:pt x="930" y="710"/>
                    <a:pt x="910" y="720"/>
                  </a:cubicBezTo>
                  <a:cubicBezTo>
                    <a:pt x="881" y="724"/>
                    <a:pt x="854" y="726"/>
                    <a:pt x="829" y="726"/>
                  </a:cubicBezTo>
                  <a:cubicBezTo>
                    <a:pt x="792" y="726"/>
                    <a:pt x="759" y="722"/>
                    <a:pt x="730" y="710"/>
                  </a:cubicBezTo>
                  <a:cubicBezTo>
                    <a:pt x="670" y="700"/>
                    <a:pt x="610" y="660"/>
                    <a:pt x="550" y="610"/>
                  </a:cubicBezTo>
                  <a:cubicBezTo>
                    <a:pt x="500" y="570"/>
                    <a:pt x="440" y="520"/>
                    <a:pt x="380" y="450"/>
                  </a:cubicBezTo>
                  <a:lnTo>
                    <a:pt x="151" y="201"/>
                  </a:lnTo>
                  <a:cubicBezTo>
                    <a:pt x="151" y="191"/>
                    <a:pt x="160" y="191"/>
                    <a:pt x="171" y="191"/>
                  </a:cubicBezTo>
                  <a:cubicBezTo>
                    <a:pt x="191" y="171"/>
                    <a:pt x="211" y="161"/>
                    <a:pt x="240" y="151"/>
                  </a:cubicBezTo>
                  <a:cubicBezTo>
                    <a:pt x="271" y="141"/>
                    <a:pt x="291" y="131"/>
                    <a:pt x="320" y="121"/>
                  </a:cubicBezTo>
                  <a:cubicBezTo>
                    <a:pt x="338" y="118"/>
                    <a:pt x="356" y="117"/>
                    <a:pt x="373" y="117"/>
                  </a:cubicBezTo>
                  <a:close/>
                  <a:moveTo>
                    <a:pt x="390" y="0"/>
                  </a:moveTo>
                  <a:cubicBezTo>
                    <a:pt x="361" y="0"/>
                    <a:pt x="330" y="3"/>
                    <a:pt x="300" y="11"/>
                  </a:cubicBezTo>
                  <a:cubicBezTo>
                    <a:pt x="260" y="11"/>
                    <a:pt x="231" y="31"/>
                    <a:pt x="191" y="41"/>
                  </a:cubicBezTo>
                  <a:cubicBezTo>
                    <a:pt x="160" y="51"/>
                    <a:pt x="131" y="71"/>
                    <a:pt x="111" y="81"/>
                  </a:cubicBezTo>
                  <a:cubicBezTo>
                    <a:pt x="91" y="91"/>
                    <a:pt x="71" y="101"/>
                    <a:pt x="61" y="111"/>
                  </a:cubicBezTo>
                  <a:lnTo>
                    <a:pt x="1" y="161"/>
                  </a:lnTo>
                  <a:lnTo>
                    <a:pt x="1" y="211"/>
                  </a:lnTo>
                  <a:lnTo>
                    <a:pt x="31" y="251"/>
                  </a:lnTo>
                  <a:cubicBezTo>
                    <a:pt x="41" y="251"/>
                    <a:pt x="41" y="261"/>
                    <a:pt x="51" y="270"/>
                  </a:cubicBezTo>
                  <a:lnTo>
                    <a:pt x="291" y="540"/>
                  </a:lnTo>
                  <a:cubicBezTo>
                    <a:pt x="360" y="610"/>
                    <a:pt x="420" y="660"/>
                    <a:pt x="470" y="710"/>
                  </a:cubicBezTo>
                  <a:cubicBezTo>
                    <a:pt x="550" y="770"/>
                    <a:pt x="620" y="810"/>
                    <a:pt x="690" y="830"/>
                  </a:cubicBezTo>
                  <a:cubicBezTo>
                    <a:pt x="730" y="840"/>
                    <a:pt x="770" y="849"/>
                    <a:pt x="819" y="849"/>
                  </a:cubicBezTo>
                  <a:cubicBezTo>
                    <a:pt x="859" y="849"/>
                    <a:pt x="899" y="840"/>
                    <a:pt x="930" y="830"/>
                  </a:cubicBezTo>
                  <a:cubicBezTo>
                    <a:pt x="969" y="820"/>
                    <a:pt x="1009" y="810"/>
                    <a:pt x="1039" y="790"/>
                  </a:cubicBezTo>
                  <a:cubicBezTo>
                    <a:pt x="1079" y="780"/>
                    <a:pt x="1109" y="760"/>
                    <a:pt x="1129" y="750"/>
                  </a:cubicBezTo>
                  <a:cubicBezTo>
                    <a:pt x="1149" y="740"/>
                    <a:pt x="1169" y="720"/>
                    <a:pt x="1179" y="710"/>
                  </a:cubicBezTo>
                  <a:lnTo>
                    <a:pt x="1189" y="700"/>
                  </a:lnTo>
                  <a:cubicBezTo>
                    <a:pt x="1219" y="680"/>
                    <a:pt x="1239" y="670"/>
                    <a:pt x="1239" y="640"/>
                  </a:cubicBezTo>
                  <a:lnTo>
                    <a:pt x="1239" y="620"/>
                  </a:lnTo>
                  <a:lnTo>
                    <a:pt x="1219" y="600"/>
                  </a:lnTo>
                  <a:lnTo>
                    <a:pt x="1209" y="590"/>
                  </a:lnTo>
                  <a:lnTo>
                    <a:pt x="1199" y="580"/>
                  </a:lnTo>
                  <a:lnTo>
                    <a:pt x="1179" y="560"/>
                  </a:lnTo>
                  <a:lnTo>
                    <a:pt x="919" y="310"/>
                  </a:lnTo>
                  <a:cubicBezTo>
                    <a:pt x="870" y="261"/>
                    <a:pt x="810" y="201"/>
                    <a:pt x="739" y="141"/>
                  </a:cubicBezTo>
                  <a:cubicBezTo>
                    <a:pt x="660" y="81"/>
                    <a:pt x="590" y="41"/>
                    <a:pt x="530" y="21"/>
                  </a:cubicBezTo>
                  <a:cubicBezTo>
                    <a:pt x="487" y="9"/>
                    <a:pt x="439" y="0"/>
                    <a:pt x="3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a:off x="8225864" y="4018674"/>
              <a:ext cx="103765" cy="66024"/>
            </a:xfrm>
            <a:custGeom>
              <a:rect b="b" l="l" r="r" t="t"/>
              <a:pathLst>
                <a:path extrusionOk="0" h="719" w="1130">
                  <a:moveTo>
                    <a:pt x="347" y="0"/>
                  </a:moveTo>
                  <a:cubicBezTo>
                    <a:pt x="313" y="0"/>
                    <a:pt x="281" y="5"/>
                    <a:pt x="251" y="15"/>
                  </a:cubicBezTo>
                  <a:cubicBezTo>
                    <a:pt x="220" y="25"/>
                    <a:pt x="180" y="35"/>
                    <a:pt x="160" y="45"/>
                  </a:cubicBezTo>
                  <a:cubicBezTo>
                    <a:pt x="131" y="65"/>
                    <a:pt x="101" y="75"/>
                    <a:pt x="81" y="95"/>
                  </a:cubicBezTo>
                  <a:cubicBezTo>
                    <a:pt x="51" y="105"/>
                    <a:pt x="31" y="115"/>
                    <a:pt x="21" y="125"/>
                  </a:cubicBezTo>
                  <a:cubicBezTo>
                    <a:pt x="21" y="135"/>
                    <a:pt x="11" y="135"/>
                    <a:pt x="11" y="135"/>
                  </a:cubicBezTo>
                  <a:lnTo>
                    <a:pt x="1" y="145"/>
                  </a:lnTo>
                  <a:cubicBezTo>
                    <a:pt x="11" y="145"/>
                    <a:pt x="11" y="155"/>
                    <a:pt x="11" y="155"/>
                  </a:cubicBezTo>
                  <a:lnTo>
                    <a:pt x="41" y="185"/>
                  </a:lnTo>
                  <a:cubicBezTo>
                    <a:pt x="51" y="195"/>
                    <a:pt x="71" y="215"/>
                    <a:pt x="81" y="235"/>
                  </a:cubicBezTo>
                  <a:lnTo>
                    <a:pt x="141" y="295"/>
                  </a:lnTo>
                  <a:cubicBezTo>
                    <a:pt x="191" y="335"/>
                    <a:pt x="240" y="384"/>
                    <a:pt x="291" y="444"/>
                  </a:cubicBezTo>
                  <a:cubicBezTo>
                    <a:pt x="351" y="495"/>
                    <a:pt x="410" y="554"/>
                    <a:pt x="470" y="604"/>
                  </a:cubicBezTo>
                  <a:cubicBezTo>
                    <a:pt x="530" y="644"/>
                    <a:pt x="600" y="684"/>
                    <a:pt x="670" y="704"/>
                  </a:cubicBezTo>
                  <a:cubicBezTo>
                    <a:pt x="705" y="714"/>
                    <a:pt x="740" y="719"/>
                    <a:pt x="775" y="719"/>
                  </a:cubicBezTo>
                  <a:cubicBezTo>
                    <a:pt x="810" y="719"/>
                    <a:pt x="844" y="714"/>
                    <a:pt x="879" y="704"/>
                  </a:cubicBezTo>
                  <a:cubicBezTo>
                    <a:pt x="919" y="694"/>
                    <a:pt x="950" y="674"/>
                    <a:pt x="979" y="664"/>
                  </a:cubicBezTo>
                  <a:cubicBezTo>
                    <a:pt x="1009" y="644"/>
                    <a:pt x="1039" y="634"/>
                    <a:pt x="1059" y="614"/>
                  </a:cubicBezTo>
                  <a:cubicBezTo>
                    <a:pt x="1079" y="604"/>
                    <a:pt x="1099" y="584"/>
                    <a:pt x="1109" y="574"/>
                  </a:cubicBezTo>
                  <a:cubicBezTo>
                    <a:pt x="1129" y="564"/>
                    <a:pt x="1129" y="554"/>
                    <a:pt x="1129" y="554"/>
                  </a:cubicBezTo>
                  <a:lnTo>
                    <a:pt x="1119" y="544"/>
                  </a:lnTo>
                  <a:cubicBezTo>
                    <a:pt x="1119" y="544"/>
                    <a:pt x="1109" y="534"/>
                    <a:pt x="1089" y="524"/>
                  </a:cubicBezTo>
                  <a:cubicBezTo>
                    <a:pt x="1079" y="504"/>
                    <a:pt x="1059" y="495"/>
                    <a:pt x="1039" y="475"/>
                  </a:cubicBezTo>
                  <a:cubicBezTo>
                    <a:pt x="1019" y="464"/>
                    <a:pt x="999" y="444"/>
                    <a:pt x="979" y="424"/>
                  </a:cubicBezTo>
                  <a:cubicBezTo>
                    <a:pt x="939" y="375"/>
                    <a:pt x="879" y="324"/>
                    <a:pt x="830" y="275"/>
                  </a:cubicBezTo>
                  <a:lnTo>
                    <a:pt x="650" y="125"/>
                  </a:lnTo>
                  <a:cubicBezTo>
                    <a:pt x="580" y="75"/>
                    <a:pt x="520" y="35"/>
                    <a:pt x="450" y="15"/>
                  </a:cubicBezTo>
                  <a:cubicBezTo>
                    <a:pt x="415" y="5"/>
                    <a:pt x="380" y="0"/>
                    <a:pt x="3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a:off x="8219528" y="4013257"/>
              <a:ext cx="117447" cy="76584"/>
            </a:xfrm>
            <a:custGeom>
              <a:rect b="b" l="l" r="r" t="t"/>
              <a:pathLst>
                <a:path extrusionOk="0" h="834" w="1279">
                  <a:moveTo>
                    <a:pt x="418" y="119"/>
                  </a:moveTo>
                  <a:cubicBezTo>
                    <a:pt x="447" y="119"/>
                    <a:pt x="474" y="124"/>
                    <a:pt x="499" y="134"/>
                  </a:cubicBezTo>
                  <a:cubicBezTo>
                    <a:pt x="559" y="154"/>
                    <a:pt x="609" y="184"/>
                    <a:pt x="679" y="234"/>
                  </a:cubicBezTo>
                  <a:cubicBezTo>
                    <a:pt x="729" y="274"/>
                    <a:pt x="789" y="314"/>
                    <a:pt x="848" y="383"/>
                  </a:cubicBezTo>
                  <a:lnTo>
                    <a:pt x="1108" y="613"/>
                  </a:lnTo>
                  <a:lnTo>
                    <a:pt x="1098" y="623"/>
                  </a:lnTo>
                  <a:cubicBezTo>
                    <a:pt x="1068" y="643"/>
                    <a:pt x="1048" y="653"/>
                    <a:pt x="1019" y="673"/>
                  </a:cubicBezTo>
                  <a:lnTo>
                    <a:pt x="928" y="703"/>
                  </a:lnTo>
                  <a:cubicBezTo>
                    <a:pt x="904" y="713"/>
                    <a:pt x="876" y="718"/>
                    <a:pt x="848" y="718"/>
                  </a:cubicBezTo>
                  <a:cubicBezTo>
                    <a:pt x="819" y="718"/>
                    <a:pt x="789" y="713"/>
                    <a:pt x="759" y="703"/>
                  </a:cubicBezTo>
                  <a:cubicBezTo>
                    <a:pt x="699" y="693"/>
                    <a:pt x="639" y="663"/>
                    <a:pt x="579" y="613"/>
                  </a:cubicBezTo>
                  <a:cubicBezTo>
                    <a:pt x="519" y="574"/>
                    <a:pt x="469" y="523"/>
                    <a:pt x="400" y="463"/>
                  </a:cubicBezTo>
                  <a:lnTo>
                    <a:pt x="160" y="214"/>
                  </a:lnTo>
                  <a:cubicBezTo>
                    <a:pt x="170" y="204"/>
                    <a:pt x="170" y="204"/>
                    <a:pt x="180" y="204"/>
                  </a:cubicBezTo>
                  <a:cubicBezTo>
                    <a:pt x="200" y="184"/>
                    <a:pt x="220" y="174"/>
                    <a:pt x="249" y="164"/>
                  </a:cubicBezTo>
                  <a:cubicBezTo>
                    <a:pt x="280" y="154"/>
                    <a:pt x="309" y="144"/>
                    <a:pt x="329" y="134"/>
                  </a:cubicBezTo>
                  <a:cubicBezTo>
                    <a:pt x="359" y="124"/>
                    <a:pt x="389" y="119"/>
                    <a:pt x="418" y="119"/>
                  </a:cubicBezTo>
                  <a:close/>
                  <a:moveTo>
                    <a:pt x="408" y="1"/>
                  </a:moveTo>
                  <a:cubicBezTo>
                    <a:pt x="372" y="1"/>
                    <a:pt x="336" y="5"/>
                    <a:pt x="300" y="14"/>
                  </a:cubicBezTo>
                  <a:cubicBezTo>
                    <a:pt x="269" y="24"/>
                    <a:pt x="229" y="34"/>
                    <a:pt x="200" y="54"/>
                  </a:cubicBezTo>
                  <a:cubicBezTo>
                    <a:pt x="170" y="64"/>
                    <a:pt x="140" y="84"/>
                    <a:pt x="120" y="94"/>
                  </a:cubicBezTo>
                  <a:cubicBezTo>
                    <a:pt x="100" y="104"/>
                    <a:pt x="80" y="124"/>
                    <a:pt x="70" y="134"/>
                  </a:cubicBezTo>
                  <a:lnTo>
                    <a:pt x="20" y="164"/>
                  </a:lnTo>
                  <a:lnTo>
                    <a:pt x="0" y="214"/>
                  </a:lnTo>
                  <a:lnTo>
                    <a:pt x="50" y="264"/>
                  </a:lnTo>
                  <a:cubicBezTo>
                    <a:pt x="50" y="274"/>
                    <a:pt x="60" y="274"/>
                    <a:pt x="70" y="284"/>
                  </a:cubicBezTo>
                  <a:lnTo>
                    <a:pt x="320" y="543"/>
                  </a:lnTo>
                  <a:cubicBezTo>
                    <a:pt x="389" y="613"/>
                    <a:pt x="449" y="663"/>
                    <a:pt x="499" y="703"/>
                  </a:cubicBezTo>
                  <a:cubicBezTo>
                    <a:pt x="579" y="763"/>
                    <a:pt x="659" y="803"/>
                    <a:pt x="729" y="823"/>
                  </a:cubicBezTo>
                  <a:cubicBezTo>
                    <a:pt x="769" y="833"/>
                    <a:pt x="808" y="833"/>
                    <a:pt x="848" y="833"/>
                  </a:cubicBezTo>
                  <a:cubicBezTo>
                    <a:pt x="888" y="833"/>
                    <a:pt x="928" y="833"/>
                    <a:pt x="968" y="813"/>
                  </a:cubicBezTo>
                  <a:cubicBezTo>
                    <a:pt x="999" y="803"/>
                    <a:pt x="1038" y="793"/>
                    <a:pt x="1078" y="773"/>
                  </a:cubicBezTo>
                  <a:cubicBezTo>
                    <a:pt x="1108" y="763"/>
                    <a:pt x="1138" y="743"/>
                    <a:pt x="1158" y="723"/>
                  </a:cubicBezTo>
                  <a:cubicBezTo>
                    <a:pt x="1178" y="713"/>
                    <a:pt x="1198" y="703"/>
                    <a:pt x="1208" y="693"/>
                  </a:cubicBezTo>
                  <a:lnTo>
                    <a:pt x="1218" y="683"/>
                  </a:lnTo>
                  <a:lnTo>
                    <a:pt x="1258" y="643"/>
                  </a:lnTo>
                  <a:lnTo>
                    <a:pt x="1278" y="613"/>
                  </a:lnTo>
                  <a:lnTo>
                    <a:pt x="1248" y="583"/>
                  </a:lnTo>
                  <a:lnTo>
                    <a:pt x="1228" y="563"/>
                  </a:lnTo>
                  <a:lnTo>
                    <a:pt x="1218" y="554"/>
                  </a:lnTo>
                  <a:cubicBezTo>
                    <a:pt x="1218" y="543"/>
                    <a:pt x="1208" y="543"/>
                    <a:pt x="1198" y="534"/>
                  </a:cubicBezTo>
                  <a:lnTo>
                    <a:pt x="939" y="294"/>
                  </a:lnTo>
                  <a:cubicBezTo>
                    <a:pt x="868" y="224"/>
                    <a:pt x="808" y="174"/>
                    <a:pt x="749" y="134"/>
                  </a:cubicBezTo>
                  <a:cubicBezTo>
                    <a:pt x="669" y="74"/>
                    <a:pt x="599" y="34"/>
                    <a:pt x="539" y="24"/>
                  </a:cubicBezTo>
                  <a:cubicBezTo>
                    <a:pt x="496" y="8"/>
                    <a:pt x="452" y="1"/>
                    <a:pt x="4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p:nvPr/>
          </p:nvSpPr>
          <p:spPr>
            <a:xfrm>
              <a:off x="8225864" y="4018674"/>
              <a:ext cx="103765" cy="66024"/>
            </a:xfrm>
            <a:custGeom>
              <a:rect b="b" l="l" r="r" t="t"/>
              <a:pathLst>
                <a:path extrusionOk="0" h="719" w="1130">
                  <a:moveTo>
                    <a:pt x="347" y="0"/>
                  </a:moveTo>
                  <a:cubicBezTo>
                    <a:pt x="313" y="0"/>
                    <a:pt x="281" y="5"/>
                    <a:pt x="251" y="15"/>
                  </a:cubicBezTo>
                  <a:cubicBezTo>
                    <a:pt x="220" y="25"/>
                    <a:pt x="180" y="35"/>
                    <a:pt x="160" y="45"/>
                  </a:cubicBezTo>
                  <a:cubicBezTo>
                    <a:pt x="131" y="65"/>
                    <a:pt x="101" y="75"/>
                    <a:pt x="81" y="95"/>
                  </a:cubicBezTo>
                  <a:cubicBezTo>
                    <a:pt x="51" y="105"/>
                    <a:pt x="31" y="115"/>
                    <a:pt x="21" y="125"/>
                  </a:cubicBezTo>
                  <a:cubicBezTo>
                    <a:pt x="21" y="135"/>
                    <a:pt x="11" y="135"/>
                    <a:pt x="11" y="135"/>
                  </a:cubicBezTo>
                  <a:lnTo>
                    <a:pt x="1" y="145"/>
                  </a:lnTo>
                  <a:cubicBezTo>
                    <a:pt x="11" y="145"/>
                    <a:pt x="11" y="155"/>
                    <a:pt x="11" y="155"/>
                  </a:cubicBezTo>
                  <a:lnTo>
                    <a:pt x="41" y="185"/>
                  </a:lnTo>
                  <a:cubicBezTo>
                    <a:pt x="51" y="195"/>
                    <a:pt x="71" y="215"/>
                    <a:pt x="81" y="235"/>
                  </a:cubicBezTo>
                  <a:lnTo>
                    <a:pt x="141" y="295"/>
                  </a:lnTo>
                  <a:cubicBezTo>
                    <a:pt x="191" y="335"/>
                    <a:pt x="240" y="384"/>
                    <a:pt x="291" y="444"/>
                  </a:cubicBezTo>
                  <a:cubicBezTo>
                    <a:pt x="351" y="495"/>
                    <a:pt x="410" y="554"/>
                    <a:pt x="470" y="604"/>
                  </a:cubicBezTo>
                  <a:cubicBezTo>
                    <a:pt x="530" y="644"/>
                    <a:pt x="600" y="684"/>
                    <a:pt x="670" y="704"/>
                  </a:cubicBezTo>
                  <a:cubicBezTo>
                    <a:pt x="705" y="714"/>
                    <a:pt x="740" y="719"/>
                    <a:pt x="775" y="719"/>
                  </a:cubicBezTo>
                  <a:cubicBezTo>
                    <a:pt x="810" y="719"/>
                    <a:pt x="844" y="714"/>
                    <a:pt x="879" y="704"/>
                  </a:cubicBezTo>
                  <a:cubicBezTo>
                    <a:pt x="919" y="694"/>
                    <a:pt x="950" y="674"/>
                    <a:pt x="979" y="664"/>
                  </a:cubicBezTo>
                  <a:cubicBezTo>
                    <a:pt x="1009" y="644"/>
                    <a:pt x="1039" y="634"/>
                    <a:pt x="1059" y="614"/>
                  </a:cubicBezTo>
                  <a:cubicBezTo>
                    <a:pt x="1079" y="604"/>
                    <a:pt x="1099" y="584"/>
                    <a:pt x="1109" y="574"/>
                  </a:cubicBezTo>
                  <a:cubicBezTo>
                    <a:pt x="1129" y="564"/>
                    <a:pt x="1129" y="554"/>
                    <a:pt x="1129" y="554"/>
                  </a:cubicBezTo>
                  <a:lnTo>
                    <a:pt x="1119" y="544"/>
                  </a:lnTo>
                  <a:cubicBezTo>
                    <a:pt x="1119" y="544"/>
                    <a:pt x="1109" y="534"/>
                    <a:pt x="1089" y="524"/>
                  </a:cubicBezTo>
                  <a:cubicBezTo>
                    <a:pt x="1079" y="504"/>
                    <a:pt x="1059" y="495"/>
                    <a:pt x="1039" y="475"/>
                  </a:cubicBezTo>
                  <a:cubicBezTo>
                    <a:pt x="1019" y="464"/>
                    <a:pt x="999" y="444"/>
                    <a:pt x="979" y="424"/>
                  </a:cubicBezTo>
                  <a:cubicBezTo>
                    <a:pt x="939" y="375"/>
                    <a:pt x="879" y="324"/>
                    <a:pt x="830" y="275"/>
                  </a:cubicBezTo>
                  <a:lnTo>
                    <a:pt x="650" y="125"/>
                  </a:lnTo>
                  <a:cubicBezTo>
                    <a:pt x="580" y="75"/>
                    <a:pt x="520" y="35"/>
                    <a:pt x="450" y="15"/>
                  </a:cubicBezTo>
                  <a:cubicBezTo>
                    <a:pt x="415" y="5"/>
                    <a:pt x="380" y="0"/>
                    <a:pt x="3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a:off x="8219528" y="4013257"/>
              <a:ext cx="117447" cy="76584"/>
            </a:xfrm>
            <a:custGeom>
              <a:rect b="b" l="l" r="r" t="t"/>
              <a:pathLst>
                <a:path extrusionOk="0" h="834" w="1279">
                  <a:moveTo>
                    <a:pt x="418" y="119"/>
                  </a:moveTo>
                  <a:cubicBezTo>
                    <a:pt x="447" y="119"/>
                    <a:pt x="474" y="124"/>
                    <a:pt x="499" y="134"/>
                  </a:cubicBezTo>
                  <a:cubicBezTo>
                    <a:pt x="559" y="154"/>
                    <a:pt x="609" y="184"/>
                    <a:pt x="679" y="234"/>
                  </a:cubicBezTo>
                  <a:cubicBezTo>
                    <a:pt x="729" y="274"/>
                    <a:pt x="789" y="314"/>
                    <a:pt x="848" y="383"/>
                  </a:cubicBezTo>
                  <a:lnTo>
                    <a:pt x="1108" y="613"/>
                  </a:lnTo>
                  <a:lnTo>
                    <a:pt x="1098" y="623"/>
                  </a:lnTo>
                  <a:cubicBezTo>
                    <a:pt x="1068" y="643"/>
                    <a:pt x="1048" y="653"/>
                    <a:pt x="1019" y="673"/>
                  </a:cubicBezTo>
                  <a:lnTo>
                    <a:pt x="928" y="703"/>
                  </a:lnTo>
                  <a:cubicBezTo>
                    <a:pt x="904" y="713"/>
                    <a:pt x="876" y="718"/>
                    <a:pt x="848" y="718"/>
                  </a:cubicBezTo>
                  <a:cubicBezTo>
                    <a:pt x="819" y="718"/>
                    <a:pt x="789" y="713"/>
                    <a:pt x="759" y="703"/>
                  </a:cubicBezTo>
                  <a:cubicBezTo>
                    <a:pt x="699" y="693"/>
                    <a:pt x="639" y="663"/>
                    <a:pt x="579" y="613"/>
                  </a:cubicBezTo>
                  <a:cubicBezTo>
                    <a:pt x="519" y="574"/>
                    <a:pt x="469" y="523"/>
                    <a:pt x="400" y="463"/>
                  </a:cubicBezTo>
                  <a:lnTo>
                    <a:pt x="160" y="214"/>
                  </a:lnTo>
                  <a:cubicBezTo>
                    <a:pt x="170" y="204"/>
                    <a:pt x="170" y="204"/>
                    <a:pt x="180" y="204"/>
                  </a:cubicBezTo>
                  <a:cubicBezTo>
                    <a:pt x="200" y="184"/>
                    <a:pt x="220" y="174"/>
                    <a:pt x="249" y="164"/>
                  </a:cubicBezTo>
                  <a:cubicBezTo>
                    <a:pt x="280" y="154"/>
                    <a:pt x="309" y="144"/>
                    <a:pt x="329" y="134"/>
                  </a:cubicBezTo>
                  <a:cubicBezTo>
                    <a:pt x="359" y="124"/>
                    <a:pt x="389" y="119"/>
                    <a:pt x="418" y="119"/>
                  </a:cubicBezTo>
                  <a:close/>
                  <a:moveTo>
                    <a:pt x="408" y="1"/>
                  </a:moveTo>
                  <a:cubicBezTo>
                    <a:pt x="372" y="1"/>
                    <a:pt x="336" y="5"/>
                    <a:pt x="300" y="14"/>
                  </a:cubicBezTo>
                  <a:cubicBezTo>
                    <a:pt x="269" y="24"/>
                    <a:pt x="229" y="34"/>
                    <a:pt x="200" y="54"/>
                  </a:cubicBezTo>
                  <a:cubicBezTo>
                    <a:pt x="170" y="64"/>
                    <a:pt x="140" y="84"/>
                    <a:pt x="120" y="94"/>
                  </a:cubicBezTo>
                  <a:cubicBezTo>
                    <a:pt x="100" y="104"/>
                    <a:pt x="80" y="124"/>
                    <a:pt x="70" y="134"/>
                  </a:cubicBezTo>
                  <a:lnTo>
                    <a:pt x="20" y="164"/>
                  </a:lnTo>
                  <a:lnTo>
                    <a:pt x="0" y="214"/>
                  </a:lnTo>
                  <a:lnTo>
                    <a:pt x="50" y="264"/>
                  </a:lnTo>
                  <a:cubicBezTo>
                    <a:pt x="50" y="274"/>
                    <a:pt x="60" y="274"/>
                    <a:pt x="70" y="284"/>
                  </a:cubicBezTo>
                  <a:lnTo>
                    <a:pt x="320" y="543"/>
                  </a:lnTo>
                  <a:cubicBezTo>
                    <a:pt x="389" y="613"/>
                    <a:pt x="449" y="663"/>
                    <a:pt x="499" y="703"/>
                  </a:cubicBezTo>
                  <a:cubicBezTo>
                    <a:pt x="579" y="763"/>
                    <a:pt x="659" y="803"/>
                    <a:pt x="729" y="823"/>
                  </a:cubicBezTo>
                  <a:cubicBezTo>
                    <a:pt x="769" y="833"/>
                    <a:pt x="808" y="833"/>
                    <a:pt x="848" y="833"/>
                  </a:cubicBezTo>
                  <a:cubicBezTo>
                    <a:pt x="888" y="833"/>
                    <a:pt x="928" y="833"/>
                    <a:pt x="968" y="813"/>
                  </a:cubicBezTo>
                  <a:cubicBezTo>
                    <a:pt x="999" y="803"/>
                    <a:pt x="1038" y="793"/>
                    <a:pt x="1078" y="773"/>
                  </a:cubicBezTo>
                  <a:cubicBezTo>
                    <a:pt x="1108" y="763"/>
                    <a:pt x="1138" y="743"/>
                    <a:pt x="1158" y="723"/>
                  </a:cubicBezTo>
                  <a:cubicBezTo>
                    <a:pt x="1178" y="713"/>
                    <a:pt x="1198" y="703"/>
                    <a:pt x="1208" y="693"/>
                  </a:cubicBezTo>
                  <a:lnTo>
                    <a:pt x="1218" y="683"/>
                  </a:lnTo>
                  <a:lnTo>
                    <a:pt x="1258" y="643"/>
                  </a:lnTo>
                  <a:lnTo>
                    <a:pt x="1278" y="613"/>
                  </a:lnTo>
                  <a:lnTo>
                    <a:pt x="1248" y="583"/>
                  </a:lnTo>
                  <a:lnTo>
                    <a:pt x="1228" y="563"/>
                  </a:lnTo>
                  <a:lnTo>
                    <a:pt x="1218" y="554"/>
                  </a:lnTo>
                  <a:cubicBezTo>
                    <a:pt x="1218" y="543"/>
                    <a:pt x="1208" y="543"/>
                    <a:pt x="1198" y="534"/>
                  </a:cubicBezTo>
                  <a:lnTo>
                    <a:pt x="939" y="294"/>
                  </a:lnTo>
                  <a:cubicBezTo>
                    <a:pt x="868" y="224"/>
                    <a:pt x="808" y="174"/>
                    <a:pt x="749" y="134"/>
                  </a:cubicBezTo>
                  <a:cubicBezTo>
                    <a:pt x="669" y="74"/>
                    <a:pt x="599" y="34"/>
                    <a:pt x="539" y="24"/>
                  </a:cubicBezTo>
                  <a:cubicBezTo>
                    <a:pt x="496" y="8"/>
                    <a:pt x="452" y="1"/>
                    <a:pt x="4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a:off x="8273521" y="4008941"/>
              <a:ext cx="105602" cy="64004"/>
            </a:xfrm>
            <a:custGeom>
              <a:rect b="b" l="l" r="r" t="t"/>
              <a:pathLst>
                <a:path extrusionOk="0" h="697" w="1150">
                  <a:moveTo>
                    <a:pt x="369" y="0"/>
                  </a:moveTo>
                  <a:cubicBezTo>
                    <a:pt x="328" y="0"/>
                    <a:pt x="284" y="9"/>
                    <a:pt x="240" y="22"/>
                  </a:cubicBezTo>
                  <a:lnTo>
                    <a:pt x="151" y="51"/>
                  </a:lnTo>
                  <a:cubicBezTo>
                    <a:pt x="121" y="71"/>
                    <a:pt x="101" y="81"/>
                    <a:pt x="71" y="101"/>
                  </a:cubicBezTo>
                  <a:cubicBezTo>
                    <a:pt x="51" y="111"/>
                    <a:pt x="31" y="131"/>
                    <a:pt x="21" y="131"/>
                  </a:cubicBezTo>
                  <a:cubicBezTo>
                    <a:pt x="11" y="141"/>
                    <a:pt x="11" y="141"/>
                    <a:pt x="11" y="151"/>
                  </a:cubicBezTo>
                  <a:lnTo>
                    <a:pt x="1" y="151"/>
                  </a:lnTo>
                  <a:cubicBezTo>
                    <a:pt x="1" y="161"/>
                    <a:pt x="11" y="161"/>
                    <a:pt x="11" y="161"/>
                  </a:cubicBezTo>
                  <a:lnTo>
                    <a:pt x="41" y="191"/>
                  </a:lnTo>
                  <a:lnTo>
                    <a:pt x="91" y="241"/>
                  </a:lnTo>
                  <a:cubicBezTo>
                    <a:pt x="111" y="251"/>
                    <a:pt x="131" y="271"/>
                    <a:pt x="151" y="301"/>
                  </a:cubicBezTo>
                  <a:cubicBezTo>
                    <a:pt x="191" y="341"/>
                    <a:pt x="240" y="391"/>
                    <a:pt x="300" y="441"/>
                  </a:cubicBezTo>
                  <a:cubicBezTo>
                    <a:pt x="360" y="490"/>
                    <a:pt x="420" y="550"/>
                    <a:pt x="480" y="590"/>
                  </a:cubicBezTo>
                  <a:cubicBezTo>
                    <a:pt x="550" y="640"/>
                    <a:pt x="620" y="670"/>
                    <a:pt x="690" y="690"/>
                  </a:cubicBezTo>
                  <a:cubicBezTo>
                    <a:pt x="719" y="694"/>
                    <a:pt x="748" y="697"/>
                    <a:pt x="778" y="697"/>
                  </a:cubicBezTo>
                  <a:cubicBezTo>
                    <a:pt x="818" y="697"/>
                    <a:pt x="859" y="692"/>
                    <a:pt x="899" y="680"/>
                  </a:cubicBezTo>
                  <a:cubicBezTo>
                    <a:pt x="930" y="670"/>
                    <a:pt x="970" y="660"/>
                    <a:pt x="999" y="640"/>
                  </a:cubicBezTo>
                  <a:cubicBezTo>
                    <a:pt x="1029" y="621"/>
                    <a:pt x="1049" y="610"/>
                    <a:pt x="1069" y="590"/>
                  </a:cubicBezTo>
                  <a:cubicBezTo>
                    <a:pt x="1099" y="570"/>
                    <a:pt x="1119" y="561"/>
                    <a:pt x="1129" y="550"/>
                  </a:cubicBezTo>
                  <a:lnTo>
                    <a:pt x="1149" y="530"/>
                  </a:lnTo>
                  <a:cubicBezTo>
                    <a:pt x="1149" y="530"/>
                    <a:pt x="1139" y="530"/>
                    <a:pt x="1139" y="521"/>
                  </a:cubicBezTo>
                  <a:cubicBezTo>
                    <a:pt x="1129" y="510"/>
                    <a:pt x="1119" y="501"/>
                    <a:pt x="1099" y="490"/>
                  </a:cubicBezTo>
                  <a:cubicBezTo>
                    <a:pt x="1089" y="481"/>
                    <a:pt x="1069" y="470"/>
                    <a:pt x="1049" y="450"/>
                  </a:cubicBezTo>
                  <a:cubicBezTo>
                    <a:pt x="1029" y="430"/>
                    <a:pt x="1010" y="421"/>
                    <a:pt x="990" y="401"/>
                  </a:cubicBezTo>
                  <a:cubicBezTo>
                    <a:pt x="939" y="361"/>
                    <a:pt x="890" y="311"/>
                    <a:pt x="830" y="261"/>
                  </a:cubicBezTo>
                  <a:cubicBezTo>
                    <a:pt x="770" y="211"/>
                    <a:pt x="710" y="151"/>
                    <a:pt x="640" y="111"/>
                  </a:cubicBezTo>
                  <a:cubicBezTo>
                    <a:pt x="580" y="61"/>
                    <a:pt x="510" y="31"/>
                    <a:pt x="440" y="11"/>
                  </a:cubicBezTo>
                  <a:cubicBezTo>
                    <a:pt x="417" y="4"/>
                    <a:pt x="393" y="0"/>
                    <a:pt x="3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4"/>
            <p:cNvSpPr/>
            <p:nvPr/>
          </p:nvSpPr>
          <p:spPr>
            <a:xfrm>
              <a:off x="8268012" y="4003431"/>
              <a:ext cx="117447" cy="75390"/>
            </a:xfrm>
            <a:custGeom>
              <a:rect b="b" l="l" r="r" t="t"/>
              <a:pathLst>
                <a:path extrusionOk="0" h="821" w="1279">
                  <a:moveTo>
                    <a:pt x="405" y="124"/>
                  </a:moveTo>
                  <a:cubicBezTo>
                    <a:pt x="433" y="124"/>
                    <a:pt x="461" y="126"/>
                    <a:pt x="491" y="131"/>
                  </a:cubicBezTo>
                  <a:cubicBezTo>
                    <a:pt x="540" y="141"/>
                    <a:pt x="600" y="171"/>
                    <a:pt x="670" y="221"/>
                  </a:cubicBezTo>
                  <a:cubicBezTo>
                    <a:pt x="730" y="261"/>
                    <a:pt x="800" y="321"/>
                    <a:pt x="850" y="361"/>
                  </a:cubicBezTo>
                  <a:lnTo>
                    <a:pt x="1119" y="590"/>
                  </a:lnTo>
                  <a:cubicBezTo>
                    <a:pt x="1109" y="590"/>
                    <a:pt x="1099" y="601"/>
                    <a:pt x="1099" y="601"/>
                  </a:cubicBezTo>
                  <a:cubicBezTo>
                    <a:pt x="1079" y="621"/>
                    <a:pt x="1050" y="630"/>
                    <a:pt x="1030" y="650"/>
                  </a:cubicBezTo>
                  <a:lnTo>
                    <a:pt x="939" y="681"/>
                  </a:lnTo>
                  <a:cubicBezTo>
                    <a:pt x="905" y="692"/>
                    <a:pt x="870" y="697"/>
                    <a:pt x="835" y="697"/>
                  </a:cubicBezTo>
                  <a:cubicBezTo>
                    <a:pt x="810" y="697"/>
                    <a:pt x="785" y="694"/>
                    <a:pt x="760" y="690"/>
                  </a:cubicBezTo>
                  <a:cubicBezTo>
                    <a:pt x="710" y="681"/>
                    <a:pt x="650" y="650"/>
                    <a:pt x="580" y="601"/>
                  </a:cubicBezTo>
                  <a:cubicBezTo>
                    <a:pt x="530" y="570"/>
                    <a:pt x="471" y="521"/>
                    <a:pt x="400" y="461"/>
                  </a:cubicBezTo>
                  <a:cubicBezTo>
                    <a:pt x="351" y="411"/>
                    <a:pt x="291" y="361"/>
                    <a:pt x="251" y="311"/>
                  </a:cubicBezTo>
                  <a:lnTo>
                    <a:pt x="151" y="221"/>
                  </a:lnTo>
                  <a:cubicBezTo>
                    <a:pt x="161" y="211"/>
                    <a:pt x="161" y="211"/>
                    <a:pt x="171" y="211"/>
                  </a:cubicBezTo>
                  <a:cubicBezTo>
                    <a:pt x="191" y="191"/>
                    <a:pt x="211" y="181"/>
                    <a:pt x="241" y="171"/>
                  </a:cubicBezTo>
                  <a:cubicBezTo>
                    <a:pt x="271" y="151"/>
                    <a:pt x="291" y="141"/>
                    <a:pt x="320" y="131"/>
                  </a:cubicBezTo>
                  <a:cubicBezTo>
                    <a:pt x="350" y="126"/>
                    <a:pt x="378" y="124"/>
                    <a:pt x="405" y="124"/>
                  </a:cubicBezTo>
                  <a:close/>
                  <a:moveTo>
                    <a:pt x="430" y="1"/>
                  </a:moveTo>
                  <a:cubicBezTo>
                    <a:pt x="381" y="1"/>
                    <a:pt x="334" y="9"/>
                    <a:pt x="291" y="22"/>
                  </a:cubicBezTo>
                  <a:cubicBezTo>
                    <a:pt x="251" y="31"/>
                    <a:pt x="221" y="42"/>
                    <a:pt x="191" y="62"/>
                  </a:cubicBezTo>
                  <a:cubicBezTo>
                    <a:pt x="151" y="71"/>
                    <a:pt x="131" y="91"/>
                    <a:pt x="101" y="111"/>
                  </a:cubicBezTo>
                  <a:cubicBezTo>
                    <a:pt x="81" y="121"/>
                    <a:pt x="71" y="131"/>
                    <a:pt x="51" y="141"/>
                  </a:cubicBezTo>
                  <a:lnTo>
                    <a:pt x="1" y="181"/>
                  </a:lnTo>
                  <a:lnTo>
                    <a:pt x="1" y="241"/>
                  </a:lnTo>
                  <a:lnTo>
                    <a:pt x="41" y="271"/>
                  </a:lnTo>
                  <a:cubicBezTo>
                    <a:pt x="41" y="281"/>
                    <a:pt x="51" y="291"/>
                    <a:pt x="61" y="301"/>
                  </a:cubicBezTo>
                  <a:lnTo>
                    <a:pt x="171" y="401"/>
                  </a:lnTo>
                  <a:lnTo>
                    <a:pt x="320" y="550"/>
                  </a:lnTo>
                  <a:cubicBezTo>
                    <a:pt x="391" y="610"/>
                    <a:pt x="451" y="661"/>
                    <a:pt x="510" y="700"/>
                  </a:cubicBezTo>
                  <a:cubicBezTo>
                    <a:pt x="590" y="760"/>
                    <a:pt x="670" y="790"/>
                    <a:pt x="740" y="810"/>
                  </a:cubicBezTo>
                  <a:cubicBezTo>
                    <a:pt x="770" y="810"/>
                    <a:pt x="810" y="820"/>
                    <a:pt x="840" y="820"/>
                  </a:cubicBezTo>
                  <a:cubicBezTo>
                    <a:pt x="890" y="820"/>
                    <a:pt x="930" y="810"/>
                    <a:pt x="979" y="800"/>
                  </a:cubicBezTo>
                  <a:cubicBezTo>
                    <a:pt x="1019" y="790"/>
                    <a:pt x="1050" y="770"/>
                    <a:pt x="1079" y="750"/>
                  </a:cubicBezTo>
                  <a:cubicBezTo>
                    <a:pt x="1119" y="740"/>
                    <a:pt x="1149" y="720"/>
                    <a:pt x="1169" y="700"/>
                  </a:cubicBezTo>
                  <a:cubicBezTo>
                    <a:pt x="1189" y="690"/>
                    <a:pt x="1199" y="670"/>
                    <a:pt x="1219" y="661"/>
                  </a:cubicBezTo>
                  <a:lnTo>
                    <a:pt x="1229" y="650"/>
                  </a:lnTo>
                  <a:cubicBezTo>
                    <a:pt x="1259" y="630"/>
                    <a:pt x="1259" y="630"/>
                    <a:pt x="1259" y="621"/>
                  </a:cubicBezTo>
                  <a:lnTo>
                    <a:pt x="1279" y="581"/>
                  </a:lnTo>
                  <a:lnTo>
                    <a:pt x="1249" y="550"/>
                  </a:lnTo>
                  <a:cubicBezTo>
                    <a:pt x="1249" y="550"/>
                    <a:pt x="1249" y="541"/>
                    <a:pt x="1239" y="530"/>
                  </a:cubicBezTo>
                  <a:lnTo>
                    <a:pt x="1219" y="521"/>
                  </a:lnTo>
                  <a:cubicBezTo>
                    <a:pt x="1219" y="521"/>
                    <a:pt x="1209" y="510"/>
                    <a:pt x="1199" y="510"/>
                  </a:cubicBezTo>
                  <a:lnTo>
                    <a:pt x="930" y="271"/>
                  </a:lnTo>
                  <a:cubicBezTo>
                    <a:pt x="870" y="221"/>
                    <a:pt x="810" y="171"/>
                    <a:pt x="740" y="121"/>
                  </a:cubicBezTo>
                  <a:cubicBezTo>
                    <a:pt x="660" y="62"/>
                    <a:pt x="590" y="31"/>
                    <a:pt x="520" y="11"/>
                  </a:cubicBezTo>
                  <a:cubicBezTo>
                    <a:pt x="490" y="4"/>
                    <a:pt x="460" y="1"/>
                    <a:pt x="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4"/>
            <p:cNvSpPr/>
            <p:nvPr/>
          </p:nvSpPr>
          <p:spPr>
            <a:xfrm>
              <a:off x="8273521" y="4008941"/>
              <a:ext cx="105602" cy="64004"/>
            </a:xfrm>
            <a:custGeom>
              <a:rect b="b" l="l" r="r" t="t"/>
              <a:pathLst>
                <a:path extrusionOk="0" h="697" w="1150">
                  <a:moveTo>
                    <a:pt x="369" y="0"/>
                  </a:moveTo>
                  <a:cubicBezTo>
                    <a:pt x="328" y="0"/>
                    <a:pt x="284" y="9"/>
                    <a:pt x="240" y="22"/>
                  </a:cubicBezTo>
                  <a:lnTo>
                    <a:pt x="151" y="51"/>
                  </a:lnTo>
                  <a:cubicBezTo>
                    <a:pt x="121" y="71"/>
                    <a:pt x="101" y="81"/>
                    <a:pt x="71" y="101"/>
                  </a:cubicBezTo>
                  <a:cubicBezTo>
                    <a:pt x="51" y="111"/>
                    <a:pt x="31" y="131"/>
                    <a:pt x="21" y="131"/>
                  </a:cubicBezTo>
                  <a:cubicBezTo>
                    <a:pt x="11" y="141"/>
                    <a:pt x="11" y="141"/>
                    <a:pt x="11" y="151"/>
                  </a:cubicBezTo>
                  <a:lnTo>
                    <a:pt x="1" y="151"/>
                  </a:lnTo>
                  <a:cubicBezTo>
                    <a:pt x="1" y="161"/>
                    <a:pt x="11" y="161"/>
                    <a:pt x="11" y="161"/>
                  </a:cubicBezTo>
                  <a:lnTo>
                    <a:pt x="41" y="191"/>
                  </a:lnTo>
                  <a:lnTo>
                    <a:pt x="91" y="241"/>
                  </a:lnTo>
                  <a:cubicBezTo>
                    <a:pt x="111" y="251"/>
                    <a:pt x="131" y="271"/>
                    <a:pt x="151" y="301"/>
                  </a:cubicBezTo>
                  <a:cubicBezTo>
                    <a:pt x="191" y="341"/>
                    <a:pt x="240" y="391"/>
                    <a:pt x="300" y="441"/>
                  </a:cubicBezTo>
                  <a:cubicBezTo>
                    <a:pt x="360" y="490"/>
                    <a:pt x="420" y="550"/>
                    <a:pt x="480" y="590"/>
                  </a:cubicBezTo>
                  <a:cubicBezTo>
                    <a:pt x="550" y="640"/>
                    <a:pt x="620" y="670"/>
                    <a:pt x="690" y="690"/>
                  </a:cubicBezTo>
                  <a:cubicBezTo>
                    <a:pt x="719" y="694"/>
                    <a:pt x="748" y="697"/>
                    <a:pt x="778" y="697"/>
                  </a:cubicBezTo>
                  <a:cubicBezTo>
                    <a:pt x="818" y="697"/>
                    <a:pt x="859" y="692"/>
                    <a:pt x="899" y="680"/>
                  </a:cubicBezTo>
                  <a:cubicBezTo>
                    <a:pt x="930" y="670"/>
                    <a:pt x="970" y="660"/>
                    <a:pt x="999" y="640"/>
                  </a:cubicBezTo>
                  <a:cubicBezTo>
                    <a:pt x="1029" y="621"/>
                    <a:pt x="1049" y="610"/>
                    <a:pt x="1069" y="590"/>
                  </a:cubicBezTo>
                  <a:cubicBezTo>
                    <a:pt x="1099" y="570"/>
                    <a:pt x="1119" y="561"/>
                    <a:pt x="1129" y="550"/>
                  </a:cubicBezTo>
                  <a:lnTo>
                    <a:pt x="1149" y="530"/>
                  </a:lnTo>
                  <a:cubicBezTo>
                    <a:pt x="1149" y="530"/>
                    <a:pt x="1139" y="530"/>
                    <a:pt x="1139" y="521"/>
                  </a:cubicBezTo>
                  <a:cubicBezTo>
                    <a:pt x="1129" y="510"/>
                    <a:pt x="1119" y="501"/>
                    <a:pt x="1099" y="490"/>
                  </a:cubicBezTo>
                  <a:cubicBezTo>
                    <a:pt x="1089" y="481"/>
                    <a:pt x="1069" y="470"/>
                    <a:pt x="1049" y="450"/>
                  </a:cubicBezTo>
                  <a:cubicBezTo>
                    <a:pt x="1029" y="430"/>
                    <a:pt x="1010" y="421"/>
                    <a:pt x="990" y="401"/>
                  </a:cubicBezTo>
                  <a:cubicBezTo>
                    <a:pt x="939" y="361"/>
                    <a:pt x="890" y="311"/>
                    <a:pt x="830" y="261"/>
                  </a:cubicBezTo>
                  <a:cubicBezTo>
                    <a:pt x="770" y="211"/>
                    <a:pt x="710" y="151"/>
                    <a:pt x="640" y="111"/>
                  </a:cubicBezTo>
                  <a:cubicBezTo>
                    <a:pt x="580" y="61"/>
                    <a:pt x="510" y="31"/>
                    <a:pt x="440" y="11"/>
                  </a:cubicBezTo>
                  <a:cubicBezTo>
                    <a:pt x="417" y="4"/>
                    <a:pt x="393" y="0"/>
                    <a:pt x="3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8268012" y="4003431"/>
              <a:ext cx="116621" cy="75390"/>
            </a:xfrm>
            <a:custGeom>
              <a:rect b="b" l="l" r="r" t="t"/>
              <a:pathLst>
                <a:path extrusionOk="0" h="821" w="1270">
                  <a:moveTo>
                    <a:pt x="405" y="124"/>
                  </a:moveTo>
                  <a:cubicBezTo>
                    <a:pt x="433" y="124"/>
                    <a:pt x="461" y="126"/>
                    <a:pt x="491" y="131"/>
                  </a:cubicBezTo>
                  <a:cubicBezTo>
                    <a:pt x="540" y="141"/>
                    <a:pt x="600" y="171"/>
                    <a:pt x="670" y="221"/>
                  </a:cubicBezTo>
                  <a:cubicBezTo>
                    <a:pt x="730" y="261"/>
                    <a:pt x="800" y="321"/>
                    <a:pt x="850" y="361"/>
                  </a:cubicBezTo>
                  <a:lnTo>
                    <a:pt x="1119" y="590"/>
                  </a:lnTo>
                  <a:cubicBezTo>
                    <a:pt x="1109" y="590"/>
                    <a:pt x="1099" y="601"/>
                    <a:pt x="1099" y="601"/>
                  </a:cubicBezTo>
                  <a:cubicBezTo>
                    <a:pt x="1079" y="621"/>
                    <a:pt x="1050" y="630"/>
                    <a:pt x="1030" y="650"/>
                  </a:cubicBezTo>
                  <a:lnTo>
                    <a:pt x="939" y="681"/>
                  </a:lnTo>
                  <a:cubicBezTo>
                    <a:pt x="905" y="692"/>
                    <a:pt x="870" y="697"/>
                    <a:pt x="835" y="697"/>
                  </a:cubicBezTo>
                  <a:cubicBezTo>
                    <a:pt x="810" y="697"/>
                    <a:pt x="785" y="694"/>
                    <a:pt x="760" y="690"/>
                  </a:cubicBezTo>
                  <a:cubicBezTo>
                    <a:pt x="710" y="681"/>
                    <a:pt x="650" y="650"/>
                    <a:pt x="580" y="601"/>
                  </a:cubicBezTo>
                  <a:cubicBezTo>
                    <a:pt x="530" y="570"/>
                    <a:pt x="471" y="521"/>
                    <a:pt x="400" y="461"/>
                  </a:cubicBezTo>
                  <a:cubicBezTo>
                    <a:pt x="351" y="411"/>
                    <a:pt x="291" y="361"/>
                    <a:pt x="251" y="311"/>
                  </a:cubicBezTo>
                  <a:lnTo>
                    <a:pt x="151" y="221"/>
                  </a:lnTo>
                  <a:cubicBezTo>
                    <a:pt x="161" y="211"/>
                    <a:pt x="161" y="211"/>
                    <a:pt x="171" y="211"/>
                  </a:cubicBezTo>
                  <a:cubicBezTo>
                    <a:pt x="191" y="191"/>
                    <a:pt x="211" y="181"/>
                    <a:pt x="241" y="171"/>
                  </a:cubicBezTo>
                  <a:cubicBezTo>
                    <a:pt x="271" y="151"/>
                    <a:pt x="291" y="141"/>
                    <a:pt x="320" y="131"/>
                  </a:cubicBezTo>
                  <a:cubicBezTo>
                    <a:pt x="350" y="126"/>
                    <a:pt x="378" y="124"/>
                    <a:pt x="405" y="124"/>
                  </a:cubicBezTo>
                  <a:close/>
                  <a:moveTo>
                    <a:pt x="430" y="1"/>
                  </a:moveTo>
                  <a:cubicBezTo>
                    <a:pt x="381" y="1"/>
                    <a:pt x="334" y="9"/>
                    <a:pt x="291" y="22"/>
                  </a:cubicBezTo>
                  <a:cubicBezTo>
                    <a:pt x="251" y="31"/>
                    <a:pt x="221" y="42"/>
                    <a:pt x="191" y="62"/>
                  </a:cubicBezTo>
                  <a:cubicBezTo>
                    <a:pt x="151" y="71"/>
                    <a:pt x="131" y="91"/>
                    <a:pt x="101" y="111"/>
                  </a:cubicBezTo>
                  <a:cubicBezTo>
                    <a:pt x="81" y="121"/>
                    <a:pt x="71" y="131"/>
                    <a:pt x="51" y="141"/>
                  </a:cubicBezTo>
                  <a:lnTo>
                    <a:pt x="1" y="181"/>
                  </a:lnTo>
                  <a:lnTo>
                    <a:pt x="1" y="241"/>
                  </a:lnTo>
                  <a:lnTo>
                    <a:pt x="41" y="271"/>
                  </a:lnTo>
                  <a:cubicBezTo>
                    <a:pt x="41" y="281"/>
                    <a:pt x="51" y="291"/>
                    <a:pt x="61" y="301"/>
                  </a:cubicBezTo>
                  <a:lnTo>
                    <a:pt x="171" y="401"/>
                  </a:lnTo>
                  <a:lnTo>
                    <a:pt x="320" y="550"/>
                  </a:lnTo>
                  <a:cubicBezTo>
                    <a:pt x="391" y="610"/>
                    <a:pt x="451" y="661"/>
                    <a:pt x="510" y="700"/>
                  </a:cubicBezTo>
                  <a:cubicBezTo>
                    <a:pt x="590" y="760"/>
                    <a:pt x="670" y="790"/>
                    <a:pt x="740" y="810"/>
                  </a:cubicBezTo>
                  <a:cubicBezTo>
                    <a:pt x="770" y="810"/>
                    <a:pt x="810" y="820"/>
                    <a:pt x="840" y="820"/>
                  </a:cubicBezTo>
                  <a:cubicBezTo>
                    <a:pt x="890" y="820"/>
                    <a:pt x="930" y="810"/>
                    <a:pt x="979" y="800"/>
                  </a:cubicBezTo>
                  <a:cubicBezTo>
                    <a:pt x="1019" y="790"/>
                    <a:pt x="1050" y="770"/>
                    <a:pt x="1079" y="750"/>
                  </a:cubicBezTo>
                  <a:cubicBezTo>
                    <a:pt x="1119" y="740"/>
                    <a:pt x="1149" y="720"/>
                    <a:pt x="1169" y="700"/>
                  </a:cubicBezTo>
                  <a:cubicBezTo>
                    <a:pt x="1189" y="690"/>
                    <a:pt x="1199" y="670"/>
                    <a:pt x="1219" y="661"/>
                  </a:cubicBezTo>
                  <a:lnTo>
                    <a:pt x="1239" y="650"/>
                  </a:lnTo>
                  <a:cubicBezTo>
                    <a:pt x="1249" y="630"/>
                    <a:pt x="1269" y="621"/>
                    <a:pt x="1269" y="590"/>
                  </a:cubicBezTo>
                  <a:lnTo>
                    <a:pt x="1269" y="570"/>
                  </a:lnTo>
                  <a:lnTo>
                    <a:pt x="1249" y="550"/>
                  </a:lnTo>
                  <a:cubicBezTo>
                    <a:pt x="1249" y="550"/>
                    <a:pt x="1249" y="541"/>
                    <a:pt x="1239" y="530"/>
                  </a:cubicBezTo>
                  <a:lnTo>
                    <a:pt x="1219" y="521"/>
                  </a:lnTo>
                  <a:cubicBezTo>
                    <a:pt x="1219" y="521"/>
                    <a:pt x="1209" y="510"/>
                    <a:pt x="1199" y="510"/>
                  </a:cubicBezTo>
                  <a:lnTo>
                    <a:pt x="930" y="271"/>
                  </a:lnTo>
                  <a:cubicBezTo>
                    <a:pt x="870" y="221"/>
                    <a:pt x="810" y="171"/>
                    <a:pt x="740" y="121"/>
                  </a:cubicBezTo>
                  <a:cubicBezTo>
                    <a:pt x="660" y="62"/>
                    <a:pt x="590" y="31"/>
                    <a:pt x="520" y="11"/>
                  </a:cubicBezTo>
                  <a:cubicBezTo>
                    <a:pt x="490" y="4"/>
                    <a:pt x="460" y="1"/>
                    <a:pt x="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8321179" y="3997463"/>
              <a:ext cx="106428" cy="62626"/>
            </a:xfrm>
            <a:custGeom>
              <a:rect b="b" l="l" r="r" t="t"/>
              <a:pathLst>
                <a:path extrusionOk="0" h="682" w="1159">
                  <a:moveTo>
                    <a:pt x="363" y="1"/>
                  </a:moveTo>
                  <a:cubicBezTo>
                    <a:pt x="319" y="1"/>
                    <a:pt x="275" y="8"/>
                    <a:pt x="231" y="27"/>
                  </a:cubicBezTo>
                  <a:lnTo>
                    <a:pt x="141" y="56"/>
                  </a:lnTo>
                  <a:cubicBezTo>
                    <a:pt x="121" y="76"/>
                    <a:pt x="91" y="87"/>
                    <a:pt x="71" y="107"/>
                  </a:cubicBezTo>
                  <a:cubicBezTo>
                    <a:pt x="51" y="116"/>
                    <a:pt x="31" y="136"/>
                    <a:pt x="21" y="147"/>
                  </a:cubicBezTo>
                  <a:cubicBezTo>
                    <a:pt x="11" y="147"/>
                    <a:pt x="1" y="156"/>
                    <a:pt x="1" y="156"/>
                  </a:cubicBezTo>
                  <a:lnTo>
                    <a:pt x="1" y="167"/>
                  </a:lnTo>
                  <a:lnTo>
                    <a:pt x="11" y="176"/>
                  </a:lnTo>
                  <a:lnTo>
                    <a:pt x="41" y="206"/>
                  </a:lnTo>
                  <a:cubicBezTo>
                    <a:pt x="51" y="216"/>
                    <a:pt x="71" y="226"/>
                    <a:pt x="91" y="246"/>
                  </a:cubicBezTo>
                  <a:cubicBezTo>
                    <a:pt x="101" y="266"/>
                    <a:pt x="131" y="286"/>
                    <a:pt x="151" y="306"/>
                  </a:cubicBezTo>
                  <a:cubicBezTo>
                    <a:pt x="191" y="346"/>
                    <a:pt x="251" y="396"/>
                    <a:pt x="311" y="446"/>
                  </a:cubicBezTo>
                  <a:cubicBezTo>
                    <a:pt x="371" y="496"/>
                    <a:pt x="431" y="546"/>
                    <a:pt x="500" y="586"/>
                  </a:cubicBezTo>
                  <a:cubicBezTo>
                    <a:pt x="560" y="626"/>
                    <a:pt x="630" y="666"/>
                    <a:pt x="700" y="675"/>
                  </a:cubicBezTo>
                  <a:cubicBezTo>
                    <a:pt x="726" y="679"/>
                    <a:pt x="753" y="681"/>
                    <a:pt x="780" y="681"/>
                  </a:cubicBezTo>
                  <a:cubicBezTo>
                    <a:pt x="826" y="681"/>
                    <a:pt x="872" y="674"/>
                    <a:pt x="910" y="655"/>
                  </a:cubicBezTo>
                  <a:cubicBezTo>
                    <a:pt x="950" y="646"/>
                    <a:pt x="979" y="635"/>
                    <a:pt x="1010" y="615"/>
                  </a:cubicBezTo>
                  <a:cubicBezTo>
                    <a:pt x="1039" y="606"/>
                    <a:pt x="1059" y="586"/>
                    <a:pt x="1079" y="566"/>
                  </a:cubicBezTo>
                  <a:cubicBezTo>
                    <a:pt x="1109" y="546"/>
                    <a:pt x="1119" y="535"/>
                    <a:pt x="1139" y="526"/>
                  </a:cubicBezTo>
                  <a:cubicBezTo>
                    <a:pt x="1149" y="506"/>
                    <a:pt x="1159" y="506"/>
                    <a:pt x="1159" y="506"/>
                  </a:cubicBezTo>
                  <a:cubicBezTo>
                    <a:pt x="1159" y="506"/>
                    <a:pt x="1149" y="496"/>
                    <a:pt x="1139" y="496"/>
                  </a:cubicBezTo>
                  <a:cubicBezTo>
                    <a:pt x="1139" y="486"/>
                    <a:pt x="1129" y="476"/>
                    <a:pt x="1109" y="466"/>
                  </a:cubicBezTo>
                  <a:cubicBezTo>
                    <a:pt x="1099" y="456"/>
                    <a:pt x="1079" y="446"/>
                    <a:pt x="1059" y="426"/>
                  </a:cubicBezTo>
                  <a:cubicBezTo>
                    <a:pt x="1039" y="416"/>
                    <a:pt x="1019" y="396"/>
                    <a:pt x="990" y="376"/>
                  </a:cubicBezTo>
                  <a:cubicBezTo>
                    <a:pt x="939" y="336"/>
                    <a:pt x="890" y="296"/>
                    <a:pt x="830" y="246"/>
                  </a:cubicBezTo>
                  <a:cubicBezTo>
                    <a:pt x="770" y="196"/>
                    <a:pt x="700" y="147"/>
                    <a:pt x="640" y="96"/>
                  </a:cubicBezTo>
                  <a:cubicBezTo>
                    <a:pt x="570" y="56"/>
                    <a:pt x="500" y="27"/>
                    <a:pt x="440" y="7"/>
                  </a:cubicBezTo>
                  <a:cubicBezTo>
                    <a:pt x="415" y="3"/>
                    <a:pt x="389" y="1"/>
                    <a:pt x="3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8314843" y="3991953"/>
              <a:ext cx="118274" cy="74013"/>
            </a:xfrm>
            <a:custGeom>
              <a:rect b="b" l="l" r="r" t="t"/>
              <a:pathLst>
                <a:path extrusionOk="0" h="806" w="1288">
                  <a:moveTo>
                    <a:pt x="422" y="120"/>
                  </a:moveTo>
                  <a:cubicBezTo>
                    <a:pt x="446" y="120"/>
                    <a:pt x="468" y="122"/>
                    <a:pt x="489" y="127"/>
                  </a:cubicBezTo>
                  <a:cubicBezTo>
                    <a:pt x="549" y="136"/>
                    <a:pt x="609" y="167"/>
                    <a:pt x="679" y="207"/>
                  </a:cubicBezTo>
                  <a:cubicBezTo>
                    <a:pt x="739" y="256"/>
                    <a:pt x="809" y="306"/>
                    <a:pt x="859" y="346"/>
                  </a:cubicBezTo>
                  <a:cubicBezTo>
                    <a:pt x="919" y="396"/>
                    <a:pt x="979" y="446"/>
                    <a:pt x="1028" y="486"/>
                  </a:cubicBezTo>
                  <a:lnTo>
                    <a:pt x="1128" y="566"/>
                  </a:lnTo>
                  <a:lnTo>
                    <a:pt x="1119" y="576"/>
                  </a:lnTo>
                  <a:cubicBezTo>
                    <a:pt x="1099" y="595"/>
                    <a:pt x="1068" y="615"/>
                    <a:pt x="1048" y="626"/>
                  </a:cubicBezTo>
                  <a:cubicBezTo>
                    <a:pt x="1028" y="635"/>
                    <a:pt x="999" y="655"/>
                    <a:pt x="968" y="666"/>
                  </a:cubicBezTo>
                  <a:cubicBezTo>
                    <a:pt x="934" y="677"/>
                    <a:pt x="899" y="682"/>
                    <a:pt x="862" y="682"/>
                  </a:cubicBezTo>
                  <a:cubicBezTo>
                    <a:pt x="836" y="682"/>
                    <a:pt x="808" y="680"/>
                    <a:pt x="779" y="675"/>
                  </a:cubicBezTo>
                  <a:cubicBezTo>
                    <a:pt x="729" y="666"/>
                    <a:pt x="669" y="646"/>
                    <a:pt x="599" y="595"/>
                  </a:cubicBezTo>
                  <a:cubicBezTo>
                    <a:pt x="540" y="566"/>
                    <a:pt x="480" y="516"/>
                    <a:pt x="420" y="456"/>
                  </a:cubicBezTo>
                  <a:lnTo>
                    <a:pt x="160" y="227"/>
                  </a:lnTo>
                  <a:lnTo>
                    <a:pt x="170" y="216"/>
                  </a:lnTo>
                  <a:cubicBezTo>
                    <a:pt x="190" y="196"/>
                    <a:pt x="220" y="187"/>
                    <a:pt x="240" y="176"/>
                  </a:cubicBezTo>
                  <a:cubicBezTo>
                    <a:pt x="270" y="156"/>
                    <a:pt x="300" y="147"/>
                    <a:pt x="320" y="136"/>
                  </a:cubicBezTo>
                  <a:cubicBezTo>
                    <a:pt x="355" y="125"/>
                    <a:pt x="390" y="120"/>
                    <a:pt x="422" y="120"/>
                  </a:cubicBezTo>
                  <a:close/>
                  <a:moveTo>
                    <a:pt x="431" y="1"/>
                  </a:moveTo>
                  <a:cubicBezTo>
                    <a:pt x="381" y="1"/>
                    <a:pt x="330" y="8"/>
                    <a:pt x="280" y="27"/>
                  </a:cubicBezTo>
                  <a:cubicBezTo>
                    <a:pt x="250" y="36"/>
                    <a:pt x="220" y="47"/>
                    <a:pt x="190" y="67"/>
                  </a:cubicBezTo>
                  <a:cubicBezTo>
                    <a:pt x="160" y="87"/>
                    <a:pt x="130" y="96"/>
                    <a:pt x="100" y="116"/>
                  </a:cubicBezTo>
                  <a:cubicBezTo>
                    <a:pt x="90" y="127"/>
                    <a:pt x="70" y="136"/>
                    <a:pt x="60" y="147"/>
                  </a:cubicBezTo>
                  <a:lnTo>
                    <a:pt x="20" y="187"/>
                  </a:lnTo>
                  <a:lnTo>
                    <a:pt x="0" y="236"/>
                  </a:lnTo>
                  <a:lnTo>
                    <a:pt x="50" y="286"/>
                  </a:lnTo>
                  <a:cubicBezTo>
                    <a:pt x="50" y="296"/>
                    <a:pt x="60" y="296"/>
                    <a:pt x="70" y="306"/>
                  </a:cubicBezTo>
                  <a:lnTo>
                    <a:pt x="340" y="546"/>
                  </a:lnTo>
                  <a:cubicBezTo>
                    <a:pt x="409" y="615"/>
                    <a:pt x="469" y="655"/>
                    <a:pt x="529" y="695"/>
                  </a:cubicBezTo>
                  <a:cubicBezTo>
                    <a:pt x="619" y="755"/>
                    <a:pt x="689" y="786"/>
                    <a:pt x="759" y="795"/>
                  </a:cubicBezTo>
                  <a:cubicBezTo>
                    <a:pt x="789" y="795"/>
                    <a:pt x="819" y="806"/>
                    <a:pt x="849" y="806"/>
                  </a:cubicBezTo>
                  <a:cubicBezTo>
                    <a:pt x="899" y="806"/>
                    <a:pt x="948" y="795"/>
                    <a:pt x="999" y="775"/>
                  </a:cubicBezTo>
                  <a:cubicBezTo>
                    <a:pt x="1048" y="766"/>
                    <a:pt x="1079" y="746"/>
                    <a:pt x="1108" y="726"/>
                  </a:cubicBezTo>
                  <a:cubicBezTo>
                    <a:pt x="1138" y="715"/>
                    <a:pt x="1168" y="695"/>
                    <a:pt x="1188" y="675"/>
                  </a:cubicBezTo>
                  <a:cubicBezTo>
                    <a:pt x="1208" y="655"/>
                    <a:pt x="1228" y="646"/>
                    <a:pt x="1238" y="635"/>
                  </a:cubicBezTo>
                  <a:lnTo>
                    <a:pt x="1248" y="615"/>
                  </a:lnTo>
                  <a:cubicBezTo>
                    <a:pt x="1268" y="595"/>
                    <a:pt x="1288" y="586"/>
                    <a:pt x="1288" y="566"/>
                  </a:cubicBezTo>
                  <a:lnTo>
                    <a:pt x="1288" y="536"/>
                  </a:lnTo>
                  <a:lnTo>
                    <a:pt x="1268" y="526"/>
                  </a:lnTo>
                  <a:lnTo>
                    <a:pt x="1248" y="506"/>
                  </a:lnTo>
                  <a:lnTo>
                    <a:pt x="1238" y="496"/>
                  </a:lnTo>
                  <a:cubicBezTo>
                    <a:pt x="1228" y="496"/>
                    <a:pt x="1228" y="486"/>
                    <a:pt x="1218" y="476"/>
                  </a:cubicBezTo>
                  <a:lnTo>
                    <a:pt x="1099" y="386"/>
                  </a:lnTo>
                  <a:cubicBezTo>
                    <a:pt x="1048" y="346"/>
                    <a:pt x="999" y="306"/>
                    <a:pt x="939" y="256"/>
                  </a:cubicBezTo>
                  <a:cubicBezTo>
                    <a:pt x="879" y="216"/>
                    <a:pt x="809" y="156"/>
                    <a:pt x="739" y="107"/>
                  </a:cubicBezTo>
                  <a:cubicBezTo>
                    <a:pt x="659" y="56"/>
                    <a:pt x="589" y="27"/>
                    <a:pt x="520" y="7"/>
                  </a:cubicBezTo>
                  <a:cubicBezTo>
                    <a:pt x="490" y="3"/>
                    <a:pt x="461" y="1"/>
                    <a:pt x="4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8321179" y="3997463"/>
              <a:ext cx="106428" cy="62626"/>
            </a:xfrm>
            <a:custGeom>
              <a:rect b="b" l="l" r="r" t="t"/>
              <a:pathLst>
                <a:path extrusionOk="0" h="682" w="1159">
                  <a:moveTo>
                    <a:pt x="363" y="1"/>
                  </a:moveTo>
                  <a:cubicBezTo>
                    <a:pt x="319" y="1"/>
                    <a:pt x="275" y="8"/>
                    <a:pt x="231" y="27"/>
                  </a:cubicBezTo>
                  <a:lnTo>
                    <a:pt x="141" y="56"/>
                  </a:lnTo>
                  <a:cubicBezTo>
                    <a:pt x="121" y="76"/>
                    <a:pt x="91" y="87"/>
                    <a:pt x="71" y="107"/>
                  </a:cubicBezTo>
                  <a:cubicBezTo>
                    <a:pt x="51" y="116"/>
                    <a:pt x="31" y="136"/>
                    <a:pt x="21" y="147"/>
                  </a:cubicBezTo>
                  <a:cubicBezTo>
                    <a:pt x="11" y="147"/>
                    <a:pt x="1" y="156"/>
                    <a:pt x="1" y="156"/>
                  </a:cubicBezTo>
                  <a:lnTo>
                    <a:pt x="1" y="167"/>
                  </a:lnTo>
                  <a:lnTo>
                    <a:pt x="11" y="176"/>
                  </a:lnTo>
                  <a:lnTo>
                    <a:pt x="41" y="206"/>
                  </a:lnTo>
                  <a:cubicBezTo>
                    <a:pt x="51" y="216"/>
                    <a:pt x="71" y="226"/>
                    <a:pt x="91" y="246"/>
                  </a:cubicBezTo>
                  <a:cubicBezTo>
                    <a:pt x="101" y="266"/>
                    <a:pt x="131" y="286"/>
                    <a:pt x="151" y="306"/>
                  </a:cubicBezTo>
                  <a:cubicBezTo>
                    <a:pt x="191" y="346"/>
                    <a:pt x="251" y="396"/>
                    <a:pt x="311" y="446"/>
                  </a:cubicBezTo>
                  <a:cubicBezTo>
                    <a:pt x="371" y="496"/>
                    <a:pt x="431" y="546"/>
                    <a:pt x="500" y="586"/>
                  </a:cubicBezTo>
                  <a:cubicBezTo>
                    <a:pt x="560" y="626"/>
                    <a:pt x="630" y="666"/>
                    <a:pt x="700" y="675"/>
                  </a:cubicBezTo>
                  <a:cubicBezTo>
                    <a:pt x="726" y="679"/>
                    <a:pt x="753" y="681"/>
                    <a:pt x="780" y="681"/>
                  </a:cubicBezTo>
                  <a:cubicBezTo>
                    <a:pt x="826" y="681"/>
                    <a:pt x="872" y="674"/>
                    <a:pt x="910" y="655"/>
                  </a:cubicBezTo>
                  <a:cubicBezTo>
                    <a:pt x="950" y="646"/>
                    <a:pt x="979" y="635"/>
                    <a:pt x="1010" y="615"/>
                  </a:cubicBezTo>
                  <a:cubicBezTo>
                    <a:pt x="1039" y="606"/>
                    <a:pt x="1059" y="586"/>
                    <a:pt x="1079" y="566"/>
                  </a:cubicBezTo>
                  <a:cubicBezTo>
                    <a:pt x="1109" y="546"/>
                    <a:pt x="1119" y="535"/>
                    <a:pt x="1139" y="526"/>
                  </a:cubicBezTo>
                  <a:cubicBezTo>
                    <a:pt x="1149" y="506"/>
                    <a:pt x="1159" y="506"/>
                    <a:pt x="1159" y="506"/>
                  </a:cubicBezTo>
                  <a:cubicBezTo>
                    <a:pt x="1159" y="506"/>
                    <a:pt x="1149" y="496"/>
                    <a:pt x="1139" y="496"/>
                  </a:cubicBezTo>
                  <a:cubicBezTo>
                    <a:pt x="1139" y="486"/>
                    <a:pt x="1129" y="476"/>
                    <a:pt x="1109" y="466"/>
                  </a:cubicBezTo>
                  <a:cubicBezTo>
                    <a:pt x="1099" y="456"/>
                    <a:pt x="1079" y="446"/>
                    <a:pt x="1059" y="426"/>
                  </a:cubicBezTo>
                  <a:cubicBezTo>
                    <a:pt x="1039" y="416"/>
                    <a:pt x="1019" y="396"/>
                    <a:pt x="990" y="376"/>
                  </a:cubicBezTo>
                  <a:cubicBezTo>
                    <a:pt x="939" y="336"/>
                    <a:pt x="890" y="296"/>
                    <a:pt x="830" y="246"/>
                  </a:cubicBezTo>
                  <a:cubicBezTo>
                    <a:pt x="770" y="196"/>
                    <a:pt x="700" y="147"/>
                    <a:pt x="640" y="96"/>
                  </a:cubicBezTo>
                  <a:cubicBezTo>
                    <a:pt x="570" y="56"/>
                    <a:pt x="500" y="27"/>
                    <a:pt x="440" y="7"/>
                  </a:cubicBezTo>
                  <a:cubicBezTo>
                    <a:pt x="415" y="3"/>
                    <a:pt x="389" y="1"/>
                    <a:pt x="3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8315762" y="3991953"/>
              <a:ext cx="117356" cy="74013"/>
            </a:xfrm>
            <a:custGeom>
              <a:rect b="b" l="l" r="r" t="t"/>
              <a:pathLst>
                <a:path extrusionOk="0" h="806" w="1278">
                  <a:moveTo>
                    <a:pt x="412" y="120"/>
                  </a:moveTo>
                  <a:cubicBezTo>
                    <a:pt x="436" y="120"/>
                    <a:pt x="458" y="122"/>
                    <a:pt x="479" y="127"/>
                  </a:cubicBezTo>
                  <a:cubicBezTo>
                    <a:pt x="539" y="136"/>
                    <a:pt x="599" y="167"/>
                    <a:pt x="669" y="207"/>
                  </a:cubicBezTo>
                  <a:cubicBezTo>
                    <a:pt x="729" y="256"/>
                    <a:pt x="799" y="306"/>
                    <a:pt x="849" y="346"/>
                  </a:cubicBezTo>
                  <a:cubicBezTo>
                    <a:pt x="909" y="396"/>
                    <a:pt x="969" y="446"/>
                    <a:pt x="1018" y="486"/>
                  </a:cubicBezTo>
                  <a:lnTo>
                    <a:pt x="1118" y="566"/>
                  </a:lnTo>
                  <a:lnTo>
                    <a:pt x="1109" y="576"/>
                  </a:lnTo>
                  <a:cubicBezTo>
                    <a:pt x="1089" y="595"/>
                    <a:pt x="1058" y="615"/>
                    <a:pt x="1038" y="626"/>
                  </a:cubicBezTo>
                  <a:cubicBezTo>
                    <a:pt x="1018" y="635"/>
                    <a:pt x="989" y="655"/>
                    <a:pt x="958" y="666"/>
                  </a:cubicBezTo>
                  <a:cubicBezTo>
                    <a:pt x="924" y="677"/>
                    <a:pt x="889" y="682"/>
                    <a:pt x="852" y="682"/>
                  </a:cubicBezTo>
                  <a:cubicBezTo>
                    <a:pt x="826" y="682"/>
                    <a:pt x="798" y="680"/>
                    <a:pt x="769" y="675"/>
                  </a:cubicBezTo>
                  <a:cubicBezTo>
                    <a:pt x="719" y="666"/>
                    <a:pt x="659" y="646"/>
                    <a:pt x="589" y="595"/>
                  </a:cubicBezTo>
                  <a:cubicBezTo>
                    <a:pt x="530" y="566"/>
                    <a:pt x="470" y="516"/>
                    <a:pt x="410" y="456"/>
                  </a:cubicBezTo>
                  <a:lnTo>
                    <a:pt x="150" y="227"/>
                  </a:lnTo>
                  <a:lnTo>
                    <a:pt x="160" y="216"/>
                  </a:lnTo>
                  <a:cubicBezTo>
                    <a:pt x="180" y="196"/>
                    <a:pt x="210" y="187"/>
                    <a:pt x="230" y="176"/>
                  </a:cubicBezTo>
                  <a:cubicBezTo>
                    <a:pt x="260" y="156"/>
                    <a:pt x="290" y="147"/>
                    <a:pt x="310" y="136"/>
                  </a:cubicBezTo>
                  <a:cubicBezTo>
                    <a:pt x="345" y="125"/>
                    <a:pt x="380" y="120"/>
                    <a:pt x="412" y="120"/>
                  </a:cubicBezTo>
                  <a:close/>
                  <a:moveTo>
                    <a:pt x="421" y="1"/>
                  </a:moveTo>
                  <a:cubicBezTo>
                    <a:pt x="371" y="1"/>
                    <a:pt x="320" y="8"/>
                    <a:pt x="270" y="27"/>
                  </a:cubicBezTo>
                  <a:cubicBezTo>
                    <a:pt x="240" y="36"/>
                    <a:pt x="210" y="47"/>
                    <a:pt x="180" y="67"/>
                  </a:cubicBezTo>
                  <a:cubicBezTo>
                    <a:pt x="150" y="87"/>
                    <a:pt x="120" y="96"/>
                    <a:pt x="90" y="116"/>
                  </a:cubicBezTo>
                  <a:cubicBezTo>
                    <a:pt x="80" y="127"/>
                    <a:pt x="60" y="136"/>
                    <a:pt x="50" y="147"/>
                  </a:cubicBezTo>
                  <a:lnTo>
                    <a:pt x="0" y="196"/>
                  </a:lnTo>
                  <a:lnTo>
                    <a:pt x="0" y="246"/>
                  </a:lnTo>
                  <a:lnTo>
                    <a:pt x="40" y="286"/>
                  </a:lnTo>
                  <a:cubicBezTo>
                    <a:pt x="40" y="296"/>
                    <a:pt x="50" y="296"/>
                    <a:pt x="60" y="306"/>
                  </a:cubicBezTo>
                  <a:lnTo>
                    <a:pt x="330" y="546"/>
                  </a:lnTo>
                  <a:cubicBezTo>
                    <a:pt x="399" y="615"/>
                    <a:pt x="459" y="655"/>
                    <a:pt x="519" y="695"/>
                  </a:cubicBezTo>
                  <a:cubicBezTo>
                    <a:pt x="609" y="755"/>
                    <a:pt x="679" y="786"/>
                    <a:pt x="749" y="795"/>
                  </a:cubicBezTo>
                  <a:cubicBezTo>
                    <a:pt x="779" y="795"/>
                    <a:pt x="809" y="806"/>
                    <a:pt x="839" y="806"/>
                  </a:cubicBezTo>
                  <a:cubicBezTo>
                    <a:pt x="889" y="806"/>
                    <a:pt x="938" y="795"/>
                    <a:pt x="989" y="775"/>
                  </a:cubicBezTo>
                  <a:cubicBezTo>
                    <a:pt x="1038" y="766"/>
                    <a:pt x="1069" y="746"/>
                    <a:pt x="1098" y="726"/>
                  </a:cubicBezTo>
                  <a:cubicBezTo>
                    <a:pt x="1128" y="715"/>
                    <a:pt x="1158" y="695"/>
                    <a:pt x="1178" y="675"/>
                  </a:cubicBezTo>
                  <a:cubicBezTo>
                    <a:pt x="1198" y="655"/>
                    <a:pt x="1218" y="646"/>
                    <a:pt x="1228" y="635"/>
                  </a:cubicBezTo>
                  <a:lnTo>
                    <a:pt x="1238" y="615"/>
                  </a:lnTo>
                  <a:cubicBezTo>
                    <a:pt x="1258" y="595"/>
                    <a:pt x="1278" y="586"/>
                    <a:pt x="1278" y="566"/>
                  </a:cubicBezTo>
                  <a:lnTo>
                    <a:pt x="1278" y="536"/>
                  </a:lnTo>
                  <a:lnTo>
                    <a:pt x="1258" y="526"/>
                  </a:lnTo>
                  <a:lnTo>
                    <a:pt x="1238" y="506"/>
                  </a:lnTo>
                  <a:lnTo>
                    <a:pt x="1228" y="496"/>
                  </a:lnTo>
                  <a:cubicBezTo>
                    <a:pt x="1218" y="496"/>
                    <a:pt x="1218" y="486"/>
                    <a:pt x="1208" y="476"/>
                  </a:cubicBezTo>
                  <a:lnTo>
                    <a:pt x="1089" y="386"/>
                  </a:lnTo>
                  <a:cubicBezTo>
                    <a:pt x="1038" y="346"/>
                    <a:pt x="989" y="306"/>
                    <a:pt x="929" y="256"/>
                  </a:cubicBezTo>
                  <a:cubicBezTo>
                    <a:pt x="869" y="216"/>
                    <a:pt x="799" y="156"/>
                    <a:pt x="729" y="107"/>
                  </a:cubicBezTo>
                  <a:cubicBezTo>
                    <a:pt x="649" y="56"/>
                    <a:pt x="579" y="27"/>
                    <a:pt x="510" y="7"/>
                  </a:cubicBezTo>
                  <a:cubicBezTo>
                    <a:pt x="480" y="3"/>
                    <a:pt x="451" y="1"/>
                    <a:pt x="4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8368011" y="3984240"/>
              <a:ext cx="107346" cy="61892"/>
            </a:xfrm>
            <a:custGeom>
              <a:rect b="b" l="l" r="r" t="t"/>
              <a:pathLst>
                <a:path extrusionOk="0" h="674" w="1169">
                  <a:moveTo>
                    <a:pt x="358" y="1"/>
                  </a:moveTo>
                  <a:cubicBezTo>
                    <a:pt x="316" y="1"/>
                    <a:pt x="275" y="11"/>
                    <a:pt x="230" y="31"/>
                  </a:cubicBezTo>
                  <a:cubicBezTo>
                    <a:pt x="200" y="41"/>
                    <a:pt x="170" y="51"/>
                    <a:pt x="140" y="71"/>
                  </a:cubicBezTo>
                  <a:cubicBezTo>
                    <a:pt x="110" y="81"/>
                    <a:pt x="90" y="100"/>
                    <a:pt x="70" y="111"/>
                  </a:cubicBezTo>
                  <a:lnTo>
                    <a:pt x="20" y="160"/>
                  </a:lnTo>
                  <a:cubicBezTo>
                    <a:pt x="10" y="160"/>
                    <a:pt x="10" y="171"/>
                    <a:pt x="0" y="171"/>
                  </a:cubicBezTo>
                  <a:lnTo>
                    <a:pt x="0" y="180"/>
                  </a:lnTo>
                  <a:cubicBezTo>
                    <a:pt x="0" y="180"/>
                    <a:pt x="10" y="180"/>
                    <a:pt x="10" y="191"/>
                  </a:cubicBezTo>
                  <a:cubicBezTo>
                    <a:pt x="20" y="191"/>
                    <a:pt x="30" y="200"/>
                    <a:pt x="40" y="211"/>
                  </a:cubicBezTo>
                  <a:cubicBezTo>
                    <a:pt x="50" y="231"/>
                    <a:pt x="70" y="240"/>
                    <a:pt x="90" y="251"/>
                  </a:cubicBezTo>
                  <a:cubicBezTo>
                    <a:pt x="110" y="271"/>
                    <a:pt x="130" y="291"/>
                    <a:pt x="160" y="311"/>
                  </a:cubicBezTo>
                  <a:cubicBezTo>
                    <a:pt x="200" y="350"/>
                    <a:pt x="260" y="400"/>
                    <a:pt x="320" y="450"/>
                  </a:cubicBezTo>
                  <a:cubicBezTo>
                    <a:pt x="380" y="500"/>
                    <a:pt x="440" y="550"/>
                    <a:pt x="509" y="590"/>
                  </a:cubicBezTo>
                  <a:cubicBezTo>
                    <a:pt x="579" y="620"/>
                    <a:pt x="649" y="660"/>
                    <a:pt x="719" y="670"/>
                  </a:cubicBezTo>
                  <a:cubicBezTo>
                    <a:pt x="736" y="672"/>
                    <a:pt x="754" y="673"/>
                    <a:pt x="772" y="673"/>
                  </a:cubicBezTo>
                  <a:cubicBezTo>
                    <a:pt x="827" y="673"/>
                    <a:pt x="883" y="662"/>
                    <a:pt x="928" y="640"/>
                  </a:cubicBezTo>
                  <a:cubicBezTo>
                    <a:pt x="959" y="630"/>
                    <a:pt x="999" y="610"/>
                    <a:pt x="1019" y="600"/>
                  </a:cubicBezTo>
                  <a:cubicBezTo>
                    <a:pt x="1048" y="580"/>
                    <a:pt x="1079" y="560"/>
                    <a:pt x="1099" y="540"/>
                  </a:cubicBezTo>
                  <a:cubicBezTo>
                    <a:pt x="1119" y="530"/>
                    <a:pt x="1138" y="510"/>
                    <a:pt x="1148" y="500"/>
                  </a:cubicBezTo>
                  <a:lnTo>
                    <a:pt x="1168" y="480"/>
                  </a:lnTo>
                  <a:lnTo>
                    <a:pt x="1158" y="470"/>
                  </a:lnTo>
                  <a:cubicBezTo>
                    <a:pt x="1148" y="460"/>
                    <a:pt x="1138" y="450"/>
                    <a:pt x="1119" y="440"/>
                  </a:cubicBezTo>
                  <a:cubicBezTo>
                    <a:pt x="1108" y="430"/>
                    <a:pt x="1088" y="420"/>
                    <a:pt x="1068" y="410"/>
                  </a:cubicBezTo>
                  <a:cubicBezTo>
                    <a:pt x="1048" y="390"/>
                    <a:pt x="1028" y="370"/>
                    <a:pt x="999" y="360"/>
                  </a:cubicBezTo>
                  <a:cubicBezTo>
                    <a:pt x="948" y="320"/>
                    <a:pt x="889" y="271"/>
                    <a:pt x="829" y="231"/>
                  </a:cubicBezTo>
                  <a:cubicBezTo>
                    <a:pt x="769" y="180"/>
                    <a:pt x="709" y="131"/>
                    <a:pt x="639" y="91"/>
                  </a:cubicBezTo>
                  <a:cubicBezTo>
                    <a:pt x="569" y="51"/>
                    <a:pt x="500" y="21"/>
                    <a:pt x="429" y="11"/>
                  </a:cubicBezTo>
                  <a:cubicBezTo>
                    <a:pt x="405" y="4"/>
                    <a:pt x="381" y="1"/>
                    <a:pt x="3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8361583" y="3978730"/>
              <a:ext cx="119192" cy="72544"/>
            </a:xfrm>
            <a:custGeom>
              <a:rect b="b" l="l" r="r" t="t"/>
              <a:pathLst>
                <a:path extrusionOk="0" h="790" w="1298">
                  <a:moveTo>
                    <a:pt x="418" y="124"/>
                  </a:moveTo>
                  <a:cubicBezTo>
                    <a:pt x="441" y="124"/>
                    <a:pt x="465" y="127"/>
                    <a:pt x="490" y="131"/>
                  </a:cubicBezTo>
                  <a:cubicBezTo>
                    <a:pt x="550" y="141"/>
                    <a:pt x="610" y="160"/>
                    <a:pt x="679" y="200"/>
                  </a:cubicBezTo>
                  <a:cubicBezTo>
                    <a:pt x="749" y="240"/>
                    <a:pt x="809" y="291"/>
                    <a:pt x="869" y="331"/>
                  </a:cubicBezTo>
                  <a:lnTo>
                    <a:pt x="919" y="380"/>
                  </a:lnTo>
                  <a:cubicBezTo>
                    <a:pt x="959" y="410"/>
                    <a:pt x="998" y="440"/>
                    <a:pt x="1038" y="460"/>
                  </a:cubicBezTo>
                  <a:lnTo>
                    <a:pt x="1149" y="540"/>
                  </a:lnTo>
                  <a:lnTo>
                    <a:pt x="1129" y="560"/>
                  </a:lnTo>
                  <a:cubicBezTo>
                    <a:pt x="1109" y="570"/>
                    <a:pt x="1089" y="590"/>
                    <a:pt x="1058" y="610"/>
                  </a:cubicBezTo>
                  <a:cubicBezTo>
                    <a:pt x="1038" y="620"/>
                    <a:pt x="1009" y="640"/>
                    <a:pt x="978" y="650"/>
                  </a:cubicBezTo>
                  <a:cubicBezTo>
                    <a:pt x="919" y="670"/>
                    <a:pt x="859" y="670"/>
                    <a:pt x="799" y="670"/>
                  </a:cubicBezTo>
                  <a:cubicBezTo>
                    <a:pt x="739" y="660"/>
                    <a:pt x="679" y="630"/>
                    <a:pt x="610" y="590"/>
                  </a:cubicBezTo>
                  <a:cubicBezTo>
                    <a:pt x="559" y="560"/>
                    <a:pt x="490" y="520"/>
                    <a:pt x="430" y="460"/>
                  </a:cubicBezTo>
                  <a:lnTo>
                    <a:pt x="160" y="240"/>
                  </a:lnTo>
                  <a:cubicBezTo>
                    <a:pt x="160" y="231"/>
                    <a:pt x="170" y="231"/>
                    <a:pt x="170" y="220"/>
                  </a:cubicBezTo>
                  <a:cubicBezTo>
                    <a:pt x="190" y="211"/>
                    <a:pt x="220" y="191"/>
                    <a:pt x="240" y="180"/>
                  </a:cubicBezTo>
                  <a:cubicBezTo>
                    <a:pt x="270" y="160"/>
                    <a:pt x="290" y="151"/>
                    <a:pt x="320" y="141"/>
                  </a:cubicBezTo>
                  <a:cubicBezTo>
                    <a:pt x="354" y="129"/>
                    <a:pt x="386" y="124"/>
                    <a:pt x="418" y="124"/>
                  </a:cubicBezTo>
                  <a:close/>
                  <a:moveTo>
                    <a:pt x="431" y="1"/>
                  </a:moveTo>
                  <a:cubicBezTo>
                    <a:pt x="382" y="1"/>
                    <a:pt x="331" y="12"/>
                    <a:pt x="280" y="31"/>
                  </a:cubicBezTo>
                  <a:cubicBezTo>
                    <a:pt x="250" y="41"/>
                    <a:pt x="210" y="61"/>
                    <a:pt x="180" y="71"/>
                  </a:cubicBezTo>
                  <a:cubicBezTo>
                    <a:pt x="150" y="91"/>
                    <a:pt x="120" y="111"/>
                    <a:pt x="100" y="131"/>
                  </a:cubicBezTo>
                  <a:cubicBezTo>
                    <a:pt x="80" y="141"/>
                    <a:pt x="70" y="151"/>
                    <a:pt x="60" y="160"/>
                  </a:cubicBezTo>
                  <a:lnTo>
                    <a:pt x="20" y="200"/>
                  </a:lnTo>
                  <a:lnTo>
                    <a:pt x="0" y="251"/>
                  </a:lnTo>
                  <a:lnTo>
                    <a:pt x="51" y="300"/>
                  </a:lnTo>
                  <a:lnTo>
                    <a:pt x="70" y="320"/>
                  </a:lnTo>
                  <a:lnTo>
                    <a:pt x="350" y="550"/>
                  </a:lnTo>
                  <a:cubicBezTo>
                    <a:pt x="419" y="610"/>
                    <a:pt x="490" y="660"/>
                    <a:pt x="550" y="700"/>
                  </a:cubicBezTo>
                  <a:cubicBezTo>
                    <a:pt x="639" y="750"/>
                    <a:pt x="709" y="770"/>
                    <a:pt x="779" y="779"/>
                  </a:cubicBezTo>
                  <a:cubicBezTo>
                    <a:pt x="809" y="790"/>
                    <a:pt x="829" y="790"/>
                    <a:pt x="849" y="790"/>
                  </a:cubicBezTo>
                  <a:cubicBezTo>
                    <a:pt x="909" y="790"/>
                    <a:pt x="969" y="779"/>
                    <a:pt x="1018" y="759"/>
                  </a:cubicBezTo>
                  <a:cubicBezTo>
                    <a:pt x="1058" y="750"/>
                    <a:pt x="1089" y="730"/>
                    <a:pt x="1118" y="710"/>
                  </a:cubicBezTo>
                  <a:cubicBezTo>
                    <a:pt x="1158" y="690"/>
                    <a:pt x="1189" y="670"/>
                    <a:pt x="1208" y="650"/>
                  </a:cubicBezTo>
                  <a:cubicBezTo>
                    <a:pt x="1228" y="640"/>
                    <a:pt x="1238" y="620"/>
                    <a:pt x="1248" y="610"/>
                  </a:cubicBezTo>
                  <a:lnTo>
                    <a:pt x="1258" y="600"/>
                  </a:lnTo>
                  <a:cubicBezTo>
                    <a:pt x="1288" y="570"/>
                    <a:pt x="1298" y="560"/>
                    <a:pt x="1298" y="540"/>
                  </a:cubicBezTo>
                  <a:lnTo>
                    <a:pt x="1298" y="510"/>
                  </a:lnTo>
                  <a:lnTo>
                    <a:pt x="1278" y="490"/>
                  </a:lnTo>
                  <a:cubicBezTo>
                    <a:pt x="1278" y="490"/>
                    <a:pt x="1268" y="490"/>
                    <a:pt x="1258" y="480"/>
                  </a:cubicBezTo>
                  <a:lnTo>
                    <a:pt x="1248" y="470"/>
                  </a:lnTo>
                  <a:cubicBezTo>
                    <a:pt x="1238" y="470"/>
                    <a:pt x="1238" y="460"/>
                    <a:pt x="1228" y="450"/>
                  </a:cubicBezTo>
                  <a:lnTo>
                    <a:pt x="1109" y="371"/>
                  </a:lnTo>
                  <a:cubicBezTo>
                    <a:pt x="1069" y="340"/>
                    <a:pt x="1038" y="311"/>
                    <a:pt x="998" y="280"/>
                  </a:cubicBezTo>
                  <a:lnTo>
                    <a:pt x="939" y="240"/>
                  </a:lnTo>
                  <a:cubicBezTo>
                    <a:pt x="889" y="200"/>
                    <a:pt x="809" y="141"/>
                    <a:pt x="739" y="101"/>
                  </a:cubicBezTo>
                  <a:cubicBezTo>
                    <a:pt x="659" y="51"/>
                    <a:pt x="579" y="21"/>
                    <a:pt x="510" y="11"/>
                  </a:cubicBezTo>
                  <a:cubicBezTo>
                    <a:pt x="485" y="4"/>
                    <a:pt x="458" y="1"/>
                    <a:pt x="4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8368011" y="3984240"/>
              <a:ext cx="107346" cy="61892"/>
            </a:xfrm>
            <a:custGeom>
              <a:rect b="b" l="l" r="r" t="t"/>
              <a:pathLst>
                <a:path extrusionOk="0" h="674" w="1169">
                  <a:moveTo>
                    <a:pt x="358" y="1"/>
                  </a:moveTo>
                  <a:cubicBezTo>
                    <a:pt x="316" y="1"/>
                    <a:pt x="275" y="11"/>
                    <a:pt x="230" y="31"/>
                  </a:cubicBezTo>
                  <a:cubicBezTo>
                    <a:pt x="200" y="41"/>
                    <a:pt x="170" y="51"/>
                    <a:pt x="140" y="71"/>
                  </a:cubicBezTo>
                  <a:cubicBezTo>
                    <a:pt x="110" y="81"/>
                    <a:pt x="90" y="100"/>
                    <a:pt x="70" y="111"/>
                  </a:cubicBezTo>
                  <a:lnTo>
                    <a:pt x="20" y="160"/>
                  </a:lnTo>
                  <a:cubicBezTo>
                    <a:pt x="10" y="160"/>
                    <a:pt x="10" y="171"/>
                    <a:pt x="0" y="171"/>
                  </a:cubicBezTo>
                  <a:lnTo>
                    <a:pt x="0" y="180"/>
                  </a:lnTo>
                  <a:cubicBezTo>
                    <a:pt x="0" y="180"/>
                    <a:pt x="10" y="180"/>
                    <a:pt x="10" y="191"/>
                  </a:cubicBezTo>
                  <a:cubicBezTo>
                    <a:pt x="20" y="191"/>
                    <a:pt x="30" y="200"/>
                    <a:pt x="40" y="211"/>
                  </a:cubicBezTo>
                  <a:cubicBezTo>
                    <a:pt x="50" y="231"/>
                    <a:pt x="70" y="240"/>
                    <a:pt x="90" y="251"/>
                  </a:cubicBezTo>
                  <a:cubicBezTo>
                    <a:pt x="110" y="271"/>
                    <a:pt x="130" y="291"/>
                    <a:pt x="160" y="311"/>
                  </a:cubicBezTo>
                  <a:cubicBezTo>
                    <a:pt x="200" y="350"/>
                    <a:pt x="260" y="400"/>
                    <a:pt x="320" y="450"/>
                  </a:cubicBezTo>
                  <a:cubicBezTo>
                    <a:pt x="380" y="500"/>
                    <a:pt x="440" y="550"/>
                    <a:pt x="509" y="590"/>
                  </a:cubicBezTo>
                  <a:cubicBezTo>
                    <a:pt x="579" y="620"/>
                    <a:pt x="649" y="660"/>
                    <a:pt x="719" y="670"/>
                  </a:cubicBezTo>
                  <a:cubicBezTo>
                    <a:pt x="736" y="672"/>
                    <a:pt x="754" y="673"/>
                    <a:pt x="772" y="673"/>
                  </a:cubicBezTo>
                  <a:cubicBezTo>
                    <a:pt x="827" y="673"/>
                    <a:pt x="883" y="662"/>
                    <a:pt x="928" y="640"/>
                  </a:cubicBezTo>
                  <a:cubicBezTo>
                    <a:pt x="959" y="630"/>
                    <a:pt x="999" y="610"/>
                    <a:pt x="1019" y="600"/>
                  </a:cubicBezTo>
                  <a:cubicBezTo>
                    <a:pt x="1048" y="580"/>
                    <a:pt x="1079" y="560"/>
                    <a:pt x="1099" y="540"/>
                  </a:cubicBezTo>
                  <a:cubicBezTo>
                    <a:pt x="1119" y="530"/>
                    <a:pt x="1138" y="510"/>
                    <a:pt x="1148" y="500"/>
                  </a:cubicBezTo>
                  <a:lnTo>
                    <a:pt x="1168" y="480"/>
                  </a:lnTo>
                  <a:lnTo>
                    <a:pt x="1158" y="470"/>
                  </a:lnTo>
                  <a:cubicBezTo>
                    <a:pt x="1148" y="460"/>
                    <a:pt x="1138" y="450"/>
                    <a:pt x="1119" y="440"/>
                  </a:cubicBezTo>
                  <a:cubicBezTo>
                    <a:pt x="1108" y="430"/>
                    <a:pt x="1088" y="420"/>
                    <a:pt x="1068" y="410"/>
                  </a:cubicBezTo>
                  <a:cubicBezTo>
                    <a:pt x="1048" y="390"/>
                    <a:pt x="1028" y="370"/>
                    <a:pt x="999" y="360"/>
                  </a:cubicBezTo>
                  <a:cubicBezTo>
                    <a:pt x="948" y="320"/>
                    <a:pt x="889" y="271"/>
                    <a:pt x="829" y="231"/>
                  </a:cubicBezTo>
                  <a:cubicBezTo>
                    <a:pt x="769" y="180"/>
                    <a:pt x="709" y="131"/>
                    <a:pt x="639" y="91"/>
                  </a:cubicBezTo>
                  <a:cubicBezTo>
                    <a:pt x="569" y="51"/>
                    <a:pt x="500" y="21"/>
                    <a:pt x="429" y="11"/>
                  </a:cubicBezTo>
                  <a:cubicBezTo>
                    <a:pt x="405" y="4"/>
                    <a:pt x="381" y="1"/>
                    <a:pt x="3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8362501" y="3978730"/>
              <a:ext cx="118274" cy="72544"/>
            </a:xfrm>
            <a:custGeom>
              <a:rect b="b" l="l" r="r" t="t"/>
              <a:pathLst>
                <a:path extrusionOk="0" h="790" w="1288">
                  <a:moveTo>
                    <a:pt x="408" y="124"/>
                  </a:moveTo>
                  <a:cubicBezTo>
                    <a:pt x="431" y="124"/>
                    <a:pt x="455" y="127"/>
                    <a:pt x="480" y="131"/>
                  </a:cubicBezTo>
                  <a:cubicBezTo>
                    <a:pt x="540" y="141"/>
                    <a:pt x="600" y="160"/>
                    <a:pt x="669" y="200"/>
                  </a:cubicBezTo>
                  <a:cubicBezTo>
                    <a:pt x="739" y="240"/>
                    <a:pt x="799" y="291"/>
                    <a:pt x="859" y="331"/>
                  </a:cubicBezTo>
                  <a:lnTo>
                    <a:pt x="909" y="380"/>
                  </a:lnTo>
                  <a:cubicBezTo>
                    <a:pt x="949" y="410"/>
                    <a:pt x="988" y="440"/>
                    <a:pt x="1028" y="460"/>
                  </a:cubicBezTo>
                  <a:lnTo>
                    <a:pt x="1139" y="540"/>
                  </a:lnTo>
                  <a:lnTo>
                    <a:pt x="1119" y="560"/>
                  </a:lnTo>
                  <a:cubicBezTo>
                    <a:pt x="1099" y="570"/>
                    <a:pt x="1079" y="590"/>
                    <a:pt x="1048" y="610"/>
                  </a:cubicBezTo>
                  <a:cubicBezTo>
                    <a:pt x="1028" y="620"/>
                    <a:pt x="999" y="640"/>
                    <a:pt x="968" y="650"/>
                  </a:cubicBezTo>
                  <a:cubicBezTo>
                    <a:pt x="925" y="665"/>
                    <a:pt x="881" y="674"/>
                    <a:pt x="837" y="674"/>
                  </a:cubicBezTo>
                  <a:cubicBezTo>
                    <a:pt x="821" y="674"/>
                    <a:pt x="805" y="673"/>
                    <a:pt x="789" y="670"/>
                  </a:cubicBezTo>
                  <a:cubicBezTo>
                    <a:pt x="729" y="660"/>
                    <a:pt x="669" y="630"/>
                    <a:pt x="600" y="590"/>
                  </a:cubicBezTo>
                  <a:cubicBezTo>
                    <a:pt x="549" y="560"/>
                    <a:pt x="480" y="520"/>
                    <a:pt x="420" y="460"/>
                  </a:cubicBezTo>
                  <a:lnTo>
                    <a:pt x="150" y="240"/>
                  </a:lnTo>
                  <a:cubicBezTo>
                    <a:pt x="150" y="231"/>
                    <a:pt x="160" y="231"/>
                    <a:pt x="160" y="220"/>
                  </a:cubicBezTo>
                  <a:cubicBezTo>
                    <a:pt x="180" y="211"/>
                    <a:pt x="210" y="191"/>
                    <a:pt x="230" y="180"/>
                  </a:cubicBezTo>
                  <a:cubicBezTo>
                    <a:pt x="260" y="160"/>
                    <a:pt x="280" y="151"/>
                    <a:pt x="310" y="141"/>
                  </a:cubicBezTo>
                  <a:cubicBezTo>
                    <a:pt x="344" y="129"/>
                    <a:pt x="376" y="124"/>
                    <a:pt x="408" y="124"/>
                  </a:cubicBezTo>
                  <a:close/>
                  <a:moveTo>
                    <a:pt x="421" y="1"/>
                  </a:moveTo>
                  <a:cubicBezTo>
                    <a:pt x="372" y="1"/>
                    <a:pt x="321" y="12"/>
                    <a:pt x="270" y="31"/>
                  </a:cubicBezTo>
                  <a:cubicBezTo>
                    <a:pt x="240" y="41"/>
                    <a:pt x="200" y="61"/>
                    <a:pt x="170" y="71"/>
                  </a:cubicBezTo>
                  <a:cubicBezTo>
                    <a:pt x="140" y="91"/>
                    <a:pt x="110" y="111"/>
                    <a:pt x="90" y="131"/>
                  </a:cubicBezTo>
                  <a:cubicBezTo>
                    <a:pt x="70" y="141"/>
                    <a:pt x="60" y="151"/>
                    <a:pt x="50" y="160"/>
                  </a:cubicBezTo>
                  <a:lnTo>
                    <a:pt x="1" y="211"/>
                  </a:lnTo>
                  <a:lnTo>
                    <a:pt x="1" y="260"/>
                  </a:lnTo>
                  <a:lnTo>
                    <a:pt x="41" y="300"/>
                  </a:lnTo>
                  <a:lnTo>
                    <a:pt x="60" y="320"/>
                  </a:lnTo>
                  <a:lnTo>
                    <a:pt x="340" y="550"/>
                  </a:lnTo>
                  <a:cubicBezTo>
                    <a:pt x="409" y="610"/>
                    <a:pt x="480" y="660"/>
                    <a:pt x="540" y="700"/>
                  </a:cubicBezTo>
                  <a:cubicBezTo>
                    <a:pt x="629" y="750"/>
                    <a:pt x="699" y="770"/>
                    <a:pt x="769" y="779"/>
                  </a:cubicBezTo>
                  <a:cubicBezTo>
                    <a:pt x="799" y="790"/>
                    <a:pt x="819" y="790"/>
                    <a:pt x="839" y="790"/>
                  </a:cubicBezTo>
                  <a:cubicBezTo>
                    <a:pt x="899" y="790"/>
                    <a:pt x="959" y="779"/>
                    <a:pt x="1008" y="759"/>
                  </a:cubicBezTo>
                  <a:cubicBezTo>
                    <a:pt x="1048" y="750"/>
                    <a:pt x="1079" y="730"/>
                    <a:pt x="1108" y="710"/>
                  </a:cubicBezTo>
                  <a:cubicBezTo>
                    <a:pt x="1148" y="690"/>
                    <a:pt x="1179" y="670"/>
                    <a:pt x="1198" y="650"/>
                  </a:cubicBezTo>
                  <a:cubicBezTo>
                    <a:pt x="1218" y="640"/>
                    <a:pt x="1228" y="620"/>
                    <a:pt x="1238" y="610"/>
                  </a:cubicBezTo>
                  <a:lnTo>
                    <a:pt x="1248" y="600"/>
                  </a:lnTo>
                  <a:cubicBezTo>
                    <a:pt x="1278" y="570"/>
                    <a:pt x="1288" y="560"/>
                    <a:pt x="1288" y="540"/>
                  </a:cubicBezTo>
                  <a:lnTo>
                    <a:pt x="1288" y="510"/>
                  </a:lnTo>
                  <a:lnTo>
                    <a:pt x="1268" y="490"/>
                  </a:lnTo>
                  <a:cubicBezTo>
                    <a:pt x="1268" y="490"/>
                    <a:pt x="1258" y="490"/>
                    <a:pt x="1248" y="480"/>
                  </a:cubicBezTo>
                  <a:lnTo>
                    <a:pt x="1238" y="470"/>
                  </a:lnTo>
                  <a:cubicBezTo>
                    <a:pt x="1228" y="470"/>
                    <a:pt x="1228" y="460"/>
                    <a:pt x="1218" y="450"/>
                  </a:cubicBezTo>
                  <a:lnTo>
                    <a:pt x="1099" y="371"/>
                  </a:lnTo>
                  <a:cubicBezTo>
                    <a:pt x="1059" y="340"/>
                    <a:pt x="1028" y="311"/>
                    <a:pt x="988" y="280"/>
                  </a:cubicBezTo>
                  <a:lnTo>
                    <a:pt x="929" y="240"/>
                  </a:lnTo>
                  <a:cubicBezTo>
                    <a:pt x="879" y="200"/>
                    <a:pt x="799" y="141"/>
                    <a:pt x="729" y="101"/>
                  </a:cubicBezTo>
                  <a:cubicBezTo>
                    <a:pt x="649" y="51"/>
                    <a:pt x="569" y="21"/>
                    <a:pt x="500" y="11"/>
                  </a:cubicBezTo>
                  <a:cubicBezTo>
                    <a:pt x="475" y="4"/>
                    <a:pt x="448" y="1"/>
                    <a:pt x="4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8414751" y="3969547"/>
              <a:ext cx="108265" cy="60055"/>
            </a:xfrm>
            <a:custGeom>
              <a:rect b="b" l="l" r="r" t="t"/>
              <a:pathLst>
                <a:path extrusionOk="0" h="654" w="1179">
                  <a:moveTo>
                    <a:pt x="419" y="1"/>
                  </a:moveTo>
                  <a:cubicBezTo>
                    <a:pt x="360" y="1"/>
                    <a:pt x="290" y="11"/>
                    <a:pt x="220" y="31"/>
                  </a:cubicBezTo>
                  <a:cubicBezTo>
                    <a:pt x="190" y="41"/>
                    <a:pt x="160" y="61"/>
                    <a:pt x="140" y="71"/>
                  </a:cubicBezTo>
                  <a:cubicBezTo>
                    <a:pt x="110" y="91"/>
                    <a:pt x="80" y="111"/>
                    <a:pt x="60" y="121"/>
                  </a:cubicBezTo>
                  <a:cubicBezTo>
                    <a:pt x="40" y="141"/>
                    <a:pt x="31" y="161"/>
                    <a:pt x="11" y="171"/>
                  </a:cubicBezTo>
                  <a:lnTo>
                    <a:pt x="0" y="181"/>
                  </a:lnTo>
                  <a:lnTo>
                    <a:pt x="0" y="191"/>
                  </a:lnTo>
                  <a:lnTo>
                    <a:pt x="11" y="201"/>
                  </a:lnTo>
                  <a:cubicBezTo>
                    <a:pt x="11" y="201"/>
                    <a:pt x="31" y="211"/>
                    <a:pt x="40" y="221"/>
                  </a:cubicBezTo>
                  <a:cubicBezTo>
                    <a:pt x="50" y="231"/>
                    <a:pt x="70" y="251"/>
                    <a:pt x="90" y="260"/>
                  </a:cubicBezTo>
                  <a:cubicBezTo>
                    <a:pt x="110" y="280"/>
                    <a:pt x="130" y="300"/>
                    <a:pt x="160" y="311"/>
                  </a:cubicBezTo>
                  <a:cubicBezTo>
                    <a:pt x="210" y="351"/>
                    <a:pt x="260" y="400"/>
                    <a:pt x="320" y="451"/>
                  </a:cubicBezTo>
                  <a:cubicBezTo>
                    <a:pt x="390" y="490"/>
                    <a:pt x="450" y="540"/>
                    <a:pt x="519" y="580"/>
                  </a:cubicBezTo>
                  <a:cubicBezTo>
                    <a:pt x="590" y="620"/>
                    <a:pt x="659" y="650"/>
                    <a:pt x="739" y="650"/>
                  </a:cubicBezTo>
                  <a:cubicBezTo>
                    <a:pt x="756" y="653"/>
                    <a:pt x="774" y="654"/>
                    <a:pt x="791" y="654"/>
                  </a:cubicBezTo>
                  <a:cubicBezTo>
                    <a:pt x="843" y="654"/>
                    <a:pt x="893" y="643"/>
                    <a:pt x="939" y="620"/>
                  </a:cubicBezTo>
                  <a:cubicBezTo>
                    <a:pt x="978" y="610"/>
                    <a:pt x="1009" y="590"/>
                    <a:pt x="1029" y="580"/>
                  </a:cubicBezTo>
                  <a:cubicBezTo>
                    <a:pt x="1058" y="560"/>
                    <a:pt x="1089" y="540"/>
                    <a:pt x="1109" y="520"/>
                  </a:cubicBezTo>
                  <a:lnTo>
                    <a:pt x="1158" y="471"/>
                  </a:lnTo>
                  <a:lnTo>
                    <a:pt x="1178" y="451"/>
                  </a:lnTo>
                  <a:cubicBezTo>
                    <a:pt x="1178" y="451"/>
                    <a:pt x="1169" y="451"/>
                    <a:pt x="1158" y="440"/>
                  </a:cubicBezTo>
                  <a:cubicBezTo>
                    <a:pt x="1158" y="440"/>
                    <a:pt x="1138" y="431"/>
                    <a:pt x="1129" y="420"/>
                  </a:cubicBezTo>
                  <a:cubicBezTo>
                    <a:pt x="1109" y="411"/>
                    <a:pt x="1098" y="400"/>
                    <a:pt x="1069" y="380"/>
                  </a:cubicBezTo>
                  <a:cubicBezTo>
                    <a:pt x="1049" y="371"/>
                    <a:pt x="1029" y="351"/>
                    <a:pt x="1009" y="340"/>
                  </a:cubicBezTo>
                  <a:cubicBezTo>
                    <a:pt x="949" y="300"/>
                    <a:pt x="889" y="260"/>
                    <a:pt x="829" y="211"/>
                  </a:cubicBezTo>
                  <a:cubicBezTo>
                    <a:pt x="769" y="161"/>
                    <a:pt x="699" y="121"/>
                    <a:pt x="629" y="81"/>
                  </a:cubicBezTo>
                  <a:cubicBezTo>
                    <a:pt x="559" y="41"/>
                    <a:pt x="490" y="11"/>
                    <a:pt x="4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8408323" y="3964497"/>
              <a:ext cx="120202" cy="71166"/>
            </a:xfrm>
            <a:custGeom>
              <a:rect b="b" l="l" r="r" t="t"/>
              <a:pathLst>
                <a:path extrusionOk="0" h="775" w="1309">
                  <a:moveTo>
                    <a:pt x="489" y="116"/>
                  </a:moveTo>
                  <a:cubicBezTo>
                    <a:pt x="540" y="126"/>
                    <a:pt x="600" y="146"/>
                    <a:pt x="669" y="186"/>
                  </a:cubicBezTo>
                  <a:cubicBezTo>
                    <a:pt x="739" y="226"/>
                    <a:pt x="809" y="276"/>
                    <a:pt x="869" y="315"/>
                  </a:cubicBezTo>
                  <a:lnTo>
                    <a:pt x="1039" y="435"/>
                  </a:lnTo>
                  <a:cubicBezTo>
                    <a:pt x="1059" y="455"/>
                    <a:pt x="1079" y="466"/>
                    <a:pt x="1108" y="486"/>
                  </a:cubicBezTo>
                  <a:lnTo>
                    <a:pt x="1148" y="515"/>
                  </a:lnTo>
                  <a:cubicBezTo>
                    <a:pt x="1148" y="526"/>
                    <a:pt x="1139" y="526"/>
                    <a:pt x="1139" y="535"/>
                  </a:cubicBezTo>
                  <a:cubicBezTo>
                    <a:pt x="1119" y="545"/>
                    <a:pt x="1099" y="565"/>
                    <a:pt x="1068" y="585"/>
                  </a:cubicBezTo>
                  <a:cubicBezTo>
                    <a:pt x="1048" y="595"/>
                    <a:pt x="1019" y="615"/>
                    <a:pt x="989" y="625"/>
                  </a:cubicBezTo>
                  <a:cubicBezTo>
                    <a:pt x="945" y="640"/>
                    <a:pt x="901" y="649"/>
                    <a:pt x="857" y="649"/>
                  </a:cubicBezTo>
                  <a:cubicBezTo>
                    <a:pt x="841" y="649"/>
                    <a:pt x="825" y="648"/>
                    <a:pt x="809" y="645"/>
                  </a:cubicBezTo>
                  <a:cubicBezTo>
                    <a:pt x="749" y="645"/>
                    <a:pt x="689" y="625"/>
                    <a:pt x="620" y="585"/>
                  </a:cubicBezTo>
                  <a:cubicBezTo>
                    <a:pt x="560" y="545"/>
                    <a:pt x="489" y="495"/>
                    <a:pt x="430" y="455"/>
                  </a:cubicBezTo>
                  <a:lnTo>
                    <a:pt x="160" y="236"/>
                  </a:lnTo>
                  <a:lnTo>
                    <a:pt x="170" y="226"/>
                  </a:lnTo>
                  <a:cubicBezTo>
                    <a:pt x="190" y="216"/>
                    <a:pt x="210" y="196"/>
                    <a:pt x="240" y="176"/>
                  </a:cubicBezTo>
                  <a:cubicBezTo>
                    <a:pt x="260" y="166"/>
                    <a:pt x="290" y="156"/>
                    <a:pt x="320" y="146"/>
                  </a:cubicBezTo>
                  <a:cubicBezTo>
                    <a:pt x="370" y="116"/>
                    <a:pt x="430" y="116"/>
                    <a:pt x="489" y="116"/>
                  </a:cubicBezTo>
                  <a:close/>
                  <a:moveTo>
                    <a:pt x="419" y="0"/>
                  </a:moveTo>
                  <a:cubicBezTo>
                    <a:pt x="371" y="0"/>
                    <a:pt x="320" y="7"/>
                    <a:pt x="270" y="26"/>
                  </a:cubicBezTo>
                  <a:cubicBezTo>
                    <a:pt x="240" y="46"/>
                    <a:pt x="210" y="56"/>
                    <a:pt x="170" y="76"/>
                  </a:cubicBezTo>
                  <a:cubicBezTo>
                    <a:pt x="150" y="96"/>
                    <a:pt x="120" y="116"/>
                    <a:pt x="101" y="136"/>
                  </a:cubicBezTo>
                  <a:cubicBezTo>
                    <a:pt x="81" y="146"/>
                    <a:pt x="61" y="156"/>
                    <a:pt x="50" y="176"/>
                  </a:cubicBezTo>
                  <a:lnTo>
                    <a:pt x="21" y="206"/>
                  </a:lnTo>
                  <a:lnTo>
                    <a:pt x="1" y="256"/>
                  </a:lnTo>
                  <a:lnTo>
                    <a:pt x="50" y="306"/>
                  </a:lnTo>
                  <a:lnTo>
                    <a:pt x="70" y="326"/>
                  </a:lnTo>
                  <a:lnTo>
                    <a:pt x="360" y="545"/>
                  </a:lnTo>
                  <a:cubicBezTo>
                    <a:pt x="420" y="595"/>
                    <a:pt x="489" y="645"/>
                    <a:pt x="560" y="685"/>
                  </a:cubicBezTo>
                  <a:cubicBezTo>
                    <a:pt x="649" y="735"/>
                    <a:pt x="729" y="765"/>
                    <a:pt x="799" y="765"/>
                  </a:cubicBezTo>
                  <a:cubicBezTo>
                    <a:pt x="819" y="765"/>
                    <a:pt x="829" y="775"/>
                    <a:pt x="849" y="775"/>
                  </a:cubicBezTo>
                  <a:cubicBezTo>
                    <a:pt x="919" y="775"/>
                    <a:pt x="979" y="755"/>
                    <a:pt x="1039" y="735"/>
                  </a:cubicBezTo>
                  <a:cubicBezTo>
                    <a:pt x="1068" y="715"/>
                    <a:pt x="1099" y="705"/>
                    <a:pt x="1139" y="685"/>
                  </a:cubicBezTo>
                  <a:cubicBezTo>
                    <a:pt x="1168" y="655"/>
                    <a:pt x="1199" y="635"/>
                    <a:pt x="1219" y="625"/>
                  </a:cubicBezTo>
                  <a:cubicBezTo>
                    <a:pt x="1239" y="605"/>
                    <a:pt x="1248" y="595"/>
                    <a:pt x="1259" y="575"/>
                  </a:cubicBezTo>
                  <a:lnTo>
                    <a:pt x="1268" y="565"/>
                  </a:lnTo>
                  <a:cubicBezTo>
                    <a:pt x="1298" y="535"/>
                    <a:pt x="1308" y="535"/>
                    <a:pt x="1308" y="506"/>
                  </a:cubicBezTo>
                  <a:lnTo>
                    <a:pt x="1298" y="486"/>
                  </a:lnTo>
                  <a:lnTo>
                    <a:pt x="1288" y="466"/>
                  </a:lnTo>
                  <a:lnTo>
                    <a:pt x="1268" y="446"/>
                  </a:lnTo>
                  <a:lnTo>
                    <a:pt x="1259" y="446"/>
                  </a:lnTo>
                  <a:cubicBezTo>
                    <a:pt x="1248" y="435"/>
                    <a:pt x="1239" y="426"/>
                    <a:pt x="1228" y="426"/>
                  </a:cubicBezTo>
                  <a:lnTo>
                    <a:pt x="1168" y="386"/>
                  </a:lnTo>
                  <a:cubicBezTo>
                    <a:pt x="1148" y="375"/>
                    <a:pt x="1128" y="355"/>
                    <a:pt x="1108" y="346"/>
                  </a:cubicBezTo>
                  <a:lnTo>
                    <a:pt x="939" y="216"/>
                  </a:lnTo>
                  <a:cubicBezTo>
                    <a:pt x="879" y="176"/>
                    <a:pt x="809" y="126"/>
                    <a:pt x="729" y="86"/>
                  </a:cubicBezTo>
                  <a:cubicBezTo>
                    <a:pt x="649" y="36"/>
                    <a:pt x="569" y="6"/>
                    <a:pt x="500" y="6"/>
                  </a:cubicBezTo>
                  <a:cubicBezTo>
                    <a:pt x="474" y="3"/>
                    <a:pt x="447" y="0"/>
                    <a:pt x="4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8414751" y="3969547"/>
              <a:ext cx="108265" cy="60055"/>
            </a:xfrm>
            <a:custGeom>
              <a:rect b="b" l="l" r="r" t="t"/>
              <a:pathLst>
                <a:path extrusionOk="0" h="654" w="1179">
                  <a:moveTo>
                    <a:pt x="419" y="1"/>
                  </a:moveTo>
                  <a:cubicBezTo>
                    <a:pt x="360" y="1"/>
                    <a:pt x="290" y="11"/>
                    <a:pt x="220" y="31"/>
                  </a:cubicBezTo>
                  <a:cubicBezTo>
                    <a:pt x="190" y="41"/>
                    <a:pt x="160" y="61"/>
                    <a:pt x="140" y="71"/>
                  </a:cubicBezTo>
                  <a:cubicBezTo>
                    <a:pt x="110" y="91"/>
                    <a:pt x="80" y="111"/>
                    <a:pt x="60" y="121"/>
                  </a:cubicBezTo>
                  <a:cubicBezTo>
                    <a:pt x="40" y="141"/>
                    <a:pt x="31" y="161"/>
                    <a:pt x="11" y="171"/>
                  </a:cubicBezTo>
                  <a:lnTo>
                    <a:pt x="0" y="181"/>
                  </a:lnTo>
                  <a:lnTo>
                    <a:pt x="0" y="191"/>
                  </a:lnTo>
                  <a:lnTo>
                    <a:pt x="11" y="201"/>
                  </a:lnTo>
                  <a:cubicBezTo>
                    <a:pt x="11" y="201"/>
                    <a:pt x="31" y="211"/>
                    <a:pt x="40" y="221"/>
                  </a:cubicBezTo>
                  <a:cubicBezTo>
                    <a:pt x="50" y="231"/>
                    <a:pt x="70" y="251"/>
                    <a:pt x="90" y="260"/>
                  </a:cubicBezTo>
                  <a:cubicBezTo>
                    <a:pt x="110" y="280"/>
                    <a:pt x="130" y="300"/>
                    <a:pt x="160" y="311"/>
                  </a:cubicBezTo>
                  <a:cubicBezTo>
                    <a:pt x="210" y="351"/>
                    <a:pt x="260" y="400"/>
                    <a:pt x="320" y="451"/>
                  </a:cubicBezTo>
                  <a:cubicBezTo>
                    <a:pt x="390" y="490"/>
                    <a:pt x="450" y="540"/>
                    <a:pt x="519" y="580"/>
                  </a:cubicBezTo>
                  <a:cubicBezTo>
                    <a:pt x="590" y="620"/>
                    <a:pt x="659" y="650"/>
                    <a:pt x="739" y="650"/>
                  </a:cubicBezTo>
                  <a:cubicBezTo>
                    <a:pt x="756" y="653"/>
                    <a:pt x="774" y="654"/>
                    <a:pt x="791" y="654"/>
                  </a:cubicBezTo>
                  <a:cubicBezTo>
                    <a:pt x="843" y="654"/>
                    <a:pt x="893" y="643"/>
                    <a:pt x="939" y="620"/>
                  </a:cubicBezTo>
                  <a:cubicBezTo>
                    <a:pt x="978" y="610"/>
                    <a:pt x="1009" y="590"/>
                    <a:pt x="1029" y="580"/>
                  </a:cubicBezTo>
                  <a:cubicBezTo>
                    <a:pt x="1058" y="560"/>
                    <a:pt x="1089" y="540"/>
                    <a:pt x="1109" y="520"/>
                  </a:cubicBezTo>
                  <a:lnTo>
                    <a:pt x="1158" y="471"/>
                  </a:lnTo>
                  <a:lnTo>
                    <a:pt x="1178" y="451"/>
                  </a:lnTo>
                  <a:cubicBezTo>
                    <a:pt x="1178" y="451"/>
                    <a:pt x="1169" y="451"/>
                    <a:pt x="1158" y="440"/>
                  </a:cubicBezTo>
                  <a:cubicBezTo>
                    <a:pt x="1158" y="440"/>
                    <a:pt x="1138" y="431"/>
                    <a:pt x="1129" y="420"/>
                  </a:cubicBezTo>
                  <a:cubicBezTo>
                    <a:pt x="1109" y="411"/>
                    <a:pt x="1098" y="400"/>
                    <a:pt x="1069" y="380"/>
                  </a:cubicBezTo>
                  <a:cubicBezTo>
                    <a:pt x="1049" y="371"/>
                    <a:pt x="1029" y="351"/>
                    <a:pt x="1009" y="340"/>
                  </a:cubicBezTo>
                  <a:cubicBezTo>
                    <a:pt x="949" y="300"/>
                    <a:pt x="889" y="260"/>
                    <a:pt x="829" y="211"/>
                  </a:cubicBezTo>
                  <a:cubicBezTo>
                    <a:pt x="769" y="161"/>
                    <a:pt x="699" y="121"/>
                    <a:pt x="629" y="81"/>
                  </a:cubicBezTo>
                  <a:cubicBezTo>
                    <a:pt x="559" y="41"/>
                    <a:pt x="490" y="11"/>
                    <a:pt x="4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8408323" y="3964497"/>
              <a:ext cx="120202" cy="71166"/>
            </a:xfrm>
            <a:custGeom>
              <a:rect b="b" l="l" r="r" t="t"/>
              <a:pathLst>
                <a:path extrusionOk="0" h="775" w="1309">
                  <a:moveTo>
                    <a:pt x="489" y="116"/>
                  </a:moveTo>
                  <a:cubicBezTo>
                    <a:pt x="540" y="126"/>
                    <a:pt x="600" y="146"/>
                    <a:pt x="669" y="186"/>
                  </a:cubicBezTo>
                  <a:cubicBezTo>
                    <a:pt x="739" y="226"/>
                    <a:pt x="809" y="276"/>
                    <a:pt x="869" y="315"/>
                  </a:cubicBezTo>
                  <a:lnTo>
                    <a:pt x="1039" y="435"/>
                  </a:lnTo>
                  <a:cubicBezTo>
                    <a:pt x="1059" y="455"/>
                    <a:pt x="1079" y="466"/>
                    <a:pt x="1108" y="486"/>
                  </a:cubicBezTo>
                  <a:lnTo>
                    <a:pt x="1148" y="515"/>
                  </a:lnTo>
                  <a:cubicBezTo>
                    <a:pt x="1148" y="526"/>
                    <a:pt x="1139" y="526"/>
                    <a:pt x="1139" y="535"/>
                  </a:cubicBezTo>
                  <a:cubicBezTo>
                    <a:pt x="1119" y="545"/>
                    <a:pt x="1099" y="565"/>
                    <a:pt x="1068" y="585"/>
                  </a:cubicBezTo>
                  <a:cubicBezTo>
                    <a:pt x="1048" y="595"/>
                    <a:pt x="1019" y="615"/>
                    <a:pt x="989" y="625"/>
                  </a:cubicBezTo>
                  <a:cubicBezTo>
                    <a:pt x="945" y="640"/>
                    <a:pt x="901" y="649"/>
                    <a:pt x="857" y="649"/>
                  </a:cubicBezTo>
                  <a:cubicBezTo>
                    <a:pt x="841" y="649"/>
                    <a:pt x="825" y="648"/>
                    <a:pt x="809" y="645"/>
                  </a:cubicBezTo>
                  <a:cubicBezTo>
                    <a:pt x="749" y="645"/>
                    <a:pt x="689" y="625"/>
                    <a:pt x="620" y="585"/>
                  </a:cubicBezTo>
                  <a:cubicBezTo>
                    <a:pt x="560" y="545"/>
                    <a:pt x="489" y="495"/>
                    <a:pt x="430" y="455"/>
                  </a:cubicBezTo>
                  <a:lnTo>
                    <a:pt x="160" y="236"/>
                  </a:lnTo>
                  <a:lnTo>
                    <a:pt x="170" y="226"/>
                  </a:lnTo>
                  <a:cubicBezTo>
                    <a:pt x="190" y="216"/>
                    <a:pt x="210" y="196"/>
                    <a:pt x="240" y="176"/>
                  </a:cubicBezTo>
                  <a:cubicBezTo>
                    <a:pt x="260" y="166"/>
                    <a:pt x="290" y="156"/>
                    <a:pt x="320" y="146"/>
                  </a:cubicBezTo>
                  <a:cubicBezTo>
                    <a:pt x="370" y="116"/>
                    <a:pt x="430" y="116"/>
                    <a:pt x="489" y="116"/>
                  </a:cubicBezTo>
                  <a:close/>
                  <a:moveTo>
                    <a:pt x="419" y="0"/>
                  </a:moveTo>
                  <a:cubicBezTo>
                    <a:pt x="371" y="0"/>
                    <a:pt x="320" y="7"/>
                    <a:pt x="270" y="26"/>
                  </a:cubicBezTo>
                  <a:cubicBezTo>
                    <a:pt x="240" y="46"/>
                    <a:pt x="210" y="56"/>
                    <a:pt x="170" y="76"/>
                  </a:cubicBezTo>
                  <a:cubicBezTo>
                    <a:pt x="150" y="96"/>
                    <a:pt x="120" y="116"/>
                    <a:pt x="101" y="136"/>
                  </a:cubicBezTo>
                  <a:cubicBezTo>
                    <a:pt x="81" y="146"/>
                    <a:pt x="61" y="156"/>
                    <a:pt x="50" y="176"/>
                  </a:cubicBezTo>
                  <a:lnTo>
                    <a:pt x="21" y="206"/>
                  </a:lnTo>
                  <a:lnTo>
                    <a:pt x="1" y="256"/>
                  </a:lnTo>
                  <a:lnTo>
                    <a:pt x="50" y="306"/>
                  </a:lnTo>
                  <a:lnTo>
                    <a:pt x="70" y="326"/>
                  </a:lnTo>
                  <a:lnTo>
                    <a:pt x="360" y="545"/>
                  </a:lnTo>
                  <a:cubicBezTo>
                    <a:pt x="420" y="595"/>
                    <a:pt x="489" y="645"/>
                    <a:pt x="560" y="685"/>
                  </a:cubicBezTo>
                  <a:cubicBezTo>
                    <a:pt x="649" y="735"/>
                    <a:pt x="729" y="765"/>
                    <a:pt x="799" y="765"/>
                  </a:cubicBezTo>
                  <a:cubicBezTo>
                    <a:pt x="819" y="765"/>
                    <a:pt x="829" y="775"/>
                    <a:pt x="849" y="775"/>
                  </a:cubicBezTo>
                  <a:cubicBezTo>
                    <a:pt x="909" y="775"/>
                    <a:pt x="979" y="755"/>
                    <a:pt x="1039" y="735"/>
                  </a:cubicBezTo>
                  <a:cubicBezTo>
                    <a:pt x="1068" y="715"/>
                    <a:pt x="1099" y="705"/>
                    <a:pt x="1139" y="685"/>
                  </a:cubicBezTo>
                  <a:cubicBezTo>
                    <a:pt x="1168" y="655"/>
                    <a:pt x="1199" y="635"/>
                    <a:pt x="1219" y="625"/>
                  </a:cubicBezTo>
                  <a:cubicBezTo>
                    <a:pt x="1239" y="605"/>
                    <a:pt x="1248" y="595"/>
                    <a:pt x="1259" y="575"/>
                  </a:cubicBezTo>
                  <a:lnTo>
                    <a:pt x="1268" y="565"/>
                  </a:lnTo>
                  <a:cubicBezTo>
                    <a:pt x="1298" y="535"/>
                    <a:pt x="1308" y="535"/>
                    <a:pt x="1308" y="506"/>
                  </a:cubicBezTo>
                  <a:lnTo>
                    <a:pt x="1298" y="486"/>
                  </a:lnTo>
                  <a:lnTo>
                    <a:pt x="1288" y="466"/>
                  </a:lnTo>
                  <a:lnTo>
                    <a:pt x="1268" y="446"/>
                  </a:lnTo>
                  <a:lnTo>
                    <a:pt x="1259" y="446"/>
                  </a:lnTo>
                  <a:cubicBezTo>
                    <a:pt x="1248" y="435"/>
                    <a:pt x="1239" y="426"/>
                    <a:pt x="1228" y="426"/>
                  </a:cubicBezTo>
                  <a:lnTo>
                    <a:pt x="1168" y="386"/>
                  </a:lnTo>
                  <a:cubicBezTo>
                    <a:pt x="1148" y="375"/>
                    <a:pt x="1128" y="355"/>
                    <a:pt x="1108" y="346"/>
                  </a:cubicBezTo>
                  <a:lnTo>
                    <a:pt x="939" y="216"/>
                  </a:lnTo>
                  <a:cubicBezTo>
                    <a:pt x="879" y="176"/>
                    <a:pt x="809" y="126"/>
                    <a:pt x="729" y="86"/>
                  </a:cubicBezTo>
                  <a:cubicBezTo>
                    <a:pt x="649" y="36"/>
                    <a:pt x="569" y="6"/>
                    <a:pt x="500" y="6"/>
                  </a:cubicBezTo>
                  <a:cubicBezTo>
                    <a:pt x="474" y="3"/>
                    <a:pt x="447" y="0"/>
                    <a:pt x="4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8460572" y="3953661"/>
              <a:ext cx="109183" cy="59137"/>
            </a:xfrm>
            <a:custGeom>
              <a:rect b="b" l="l" r="r" t="t"/>
              <a:pathLst>
                <a:path extrusionOk="0" h="644" w="1189">
                  <a:moveTo>
                    <a:pt x="367" y="1"/>
                  </a:moveTo>
                  <a:cubicBezTo>
                    <a:pt x="315" y="1"/>
                    <a:pt x="265" y="12"/>
                    <a:pt x="220" y="34"/>
                  </a:cubicBezTo>
                  <a:cubicBezTo>
                    <a:pt x="190" y="45"/>
                    <a:pt x="160" y="65"/>
                    <a:pt x="140" y="74"/>
                  </a:cubicBezTo>
                  <a:cubicBezTo>
                    <a:pt x="111" y="94"/>
                    <a:pt x="80" y="114"/>
                    <a:pt x="60" y="134"/>
                  </a:cubicBezTo>
                  <a:cubicBezTo>
                    <a:pt x="40" y="144"/>
                    <a:pt x="31" y="164"/>
                    <a:pt x="20" y="174"/>
                  </a:cubicBezTo>
                  <a:lnTo>
                    <a:pt x="0" y="194"/>
                  </a:lnTo>
                  <a:cubicBezTo>
                    <a:pt x="0" y="204"/>
                    <a:pt x="11" y="204"/>
                    <a:pt x="11" y="204"/>
                  </a:cubicBezTo>
                  <a:lnTo>
                    <a:pt x="40" y="234"/>
                  </a:lnTo>
                  <a:cubicBezTo>
                    <a:pt x="60" y="244"/>
                    <a:pt x="80" y="254"/>
                    <a:pt x="100" y="274"/>
                  </a:cubicBezTo>
                  <a:cubicBezTo>
                    <a:pt x="120" y="284"/>
                    <a:pt x="140" y="304"/>
                    <a:pt x="160" y="314"/>
                  </a:cubicBezTo>
                  <a:cubicBezTo>
                    <a:pt x="210" y="354"/>
                    <a:pt x="270" y="394"/>
                    <a:pt x="340" y="444"/>
                  </a:cubicBezTo>
                  <a:cubicBezTo>
                    <a:pt x="400" y="493"/>
                    <a:pt x="470" y="533"/>
                    <a:pt x="539" y="573"/>
                  </a:cubicBezTo>
                  <a:cubicBezTo>
                    <a:pt x="610" y="604"/>
                    <a:pt x="679" y="633"/>
                    <a:pt x="749" y="644"/>
                  </a:cubicBezTo>
                  <a:cubicBezTo>
                    <a:pt x="819" y="644"/>
                    <a:pt x="899" y="633"/>
                    <a:pt x="959" y="604"/>
                  </a:cubicBezTo>
                  <a:cubicBezTo>
                    <a:pt x="989" y="584"/>
                    <a:pt x="1019" y="573"/>
                    <a:pt x="1049" y="553"/>
                  </a:cubicBezTo>
                  <a:cubicBezTo>
                    <a:pt x="1078" y="533"/>
                    <a:pt x="1098" y="513"/>
                    <a:pt x="1118" y="493"/>
                  </a:cubicBezTo>
                  <a:lnTo>
                    <a:pt x="1169" y="444"/>
                  </a:lnTo>
                  <a:lnTo>
                    <a:pt x="1189" y="424"/>
                  </a:lnTo>
                  <a:cubicBezTo>
                    <a:pt x="1189" y="424"/>
                    <a:pt x="1178" y="424"/>
                    <a:pt x="1169" y="414"/>
                  </a:cubicBezTo>
                  <a:cubicBezTo>
                    <a:pt x="1169" y="414"/>
                    <a:pt x="1149" y="404"/>
                    <a:pt x="1138" y="394"/>
                  </a:cubicBezTo>
                  <a:lnTo>
                    <a:pt x="1078" y="364"/>
                  </a:lnTo>
                  <a:cubicBezTo>
                    <a:pt x="1058" y="344"/>
                    <a:pt x="1039" y="334"/>
                    <a:pt x="1009" y="314"/>
                  </a:cubicBezTo>
                  <a:cubicBezTo>
                    <a:pt x="959" y="274"/>
                    <a:pt x="899" y="234"/>
                    <a:pt x="839" y="194"/>
                  </a:cubicBezTo>
                  <a:cubicBezTo>
                    <a:pt x="769" y="154"/>
                    <a:pt x="699" y="104"/>
                    <a:pt x="630" y="74"/>
                  </a:cubicBezTo>
                  <a:cubicBezTo>
                    <a:pt x="559" y="34"/>
                    <a:pt x="490" y="5"/>
                    <a:pt x="420" y="5"/>
                  </a:cubicBezTo>
                  <a:cubicBezTo>
                    <a:pt x="402" y="2"/>
                    <a:pt x="384" y="1"/>
                    <a:pt x="3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8454144" y="3948152"/>
              <a:ext cx="121120" cy="70156"/>
            </a:xfrm>
            <a:custGeom>
              <a:rect b="b" l="l" r="r" t="t"/>
              <a:pathLst>
                <a:path extrusionOk="0" h="764" w="1319">
                  <a:moveTo>
                    <a:pt x="441" y="120"/>
                  </a:moveTo>
                  <a:cubicBezTo>
                    <a:pt x="457" y="120"/>
                    <a:pt x="473" y="122"/>
                    <a:pt x="490" y="125"/>
                  </a:cubicBezTo>
                  <a:cubicBezTo>
                    <a:pt x="540" y="125"/>
                    <a:pt x="600" y="144"/>
                    <a:pt x="669" y="184"/>
                  </a:cubicBezTo>
                  <a:cubicBezTo>
                    <a:pt x="749" y="224"/>
                    <a:pt x="819" y="264"/>
                    <a:pt x="869" y="304"/>
                  </a:cubicBezTo>
                  <a:lnTo>
                    <a:pt x="1168" y="493"/>
                  </a:lnTo>
                  <a:lnTo>
                    <a:pt x="1148" y="513"/>
                  </a:lnTo>
                  <a:cubicBezTo>
                    <a:pt x="1128" y="524"/>
                    <a:pt x="1109" y="544"/>
                    <a:pt x="1079" y="564"/>
                  </a:cubicBezTo>
                  <a:cubicBezTo>
                    <a:pt x="1059" y="584"/>
                    <a:pt x="1029" y="593"/>
                    <a:pt x="999" y="604"/>
                  </a:cubicBezTo>
                  <a:cubicBezTo>
                    <a:pt x="949" y="633"/>
                    <a:pt x="889" y="644"/>
                    <a:pt x="829" y="644"/>
                  </a:cubicBezTo>
                  <a:cubicBezTo>
                    <a:pt x="769" y="633"/>
                    <a:pt x="709" y="613"/>
                    <a:pt x="640" y="584"/>
                  </a:cubicBezTo>
                  <a:cubicBezTo>
                    <a:pt x="580" y="553"/>
                    <a:pt x="520" y="513"/>
                    <a:pt x="440" y="454"/>
                  </a:cubicBezTo>
                  <a:lnTo>
                    <a:pt x="161" y="254"/>
                  </a:lnTo>
                  <a:cubicBezTo>
                    <a:pt x="161" y="244"/>
                    <a:pt x="170" y="244"/>
                    <a:pt x="170" y="234"/>
                  </a:cubicBezTo>
                  <a:cubicBezTo>
                    <a:pt x="190" y="224"/>
                    <a:pt x="210" y="204"/>
                    <a:pt x="240" y="184"/>
                  </a:cubicBezTo>
                  <a:cubicBezTo>
                    <a:pt x="260" y="174"/>
                    <a:pt x="290" y="154"/>
                    <a:pt x="320" y="144"/>
                  </a:cubicBezTo>
                  <a:cubicBezTo>
                    <a:pt x="356" y="130"/>
                    <a:pt x="398" y="120"/>
                    <a:pt x="441" y="120"/>
                  </a:cubicBezTo>
                  <a:close/>
                  <a:moveTo>
                    <a:pt x="440" y="1"/>
                  </a:moveTo>
                  <a:cubicBezTo>
                    <a:pt x="380" y="1"/>
                    <a:pt x="323" y="12"/>
                    <a:pt x="270" y="34"/>
                  </a:cubicBezTo>
                  <a:cubicBezTo>
                    <a:pt x="240" y="45"/>
                    <a:pt x="200" y="65"/>
                    <a:pt x="170" y="85"/>
                  </a:cubicBezTo>
                  <a:cubicBezTo>
                    <a:pt x="141" y="105"/>
                    <a:pt x="121" y="125"/>
                    <a:pt x="101" y="144"/>
                  </a:cubicBezTo>
                  <a:cubicBezTo>
                    <a:pt x="81" y="164"/>
                    <a:pt x="61" y="174"/>
                    <a:pt x="50" y="184"/>
                  </a:cubicBezTo>
                  <a:lnTo>
                    <a:pt x="21" y="224"/>
                  </a:lnTo>
                  <a:lnTo>
                    <a:pt x="1" y="274"/>
                  </a:lnTo>
                  <a:lnTo>
                    <a:pt x="50" y="324"/>
                  </a:lnTo>
                  <a:cubicBezTo>
                    <a:pt x="61" y="324"/>
                    <a:pt x="70" y="334"/>
                    <a:pt x="81" y="344"/>
                  </a:cubicBezTo>
                  <a:lnTo>
                    <a:pt x="370" y="553"/>
                  </a:lnTo>
                  <a:cubicBezTo>
                    <a:pt x="450" y="613"/>
                    <a:pt x="520" y="653"/>
                    <a:pt x="580" y="684"/>
                  </a:cubicBezTo>
                  <a:cubicBezTo>
                    <a:pt x="669" y="733"/>
                    <a:pt x="740" y="753"/>
                    <a:pt x="819" y="763"/>
                  </a:cubicBezTo>
                  <a:lnTo>
                    <a:pt x="859" y="763"/>
                  </a:lnTo>
                  <a:cubicBezTo>
                    <a:pt x="919" y="763"/>
                    <a:pt x="989" y="743"/>
                    <a:pt x="1049" y="713"/>
                  </a:cubicBezTo>
                  <a:cubicBezTo>
                    <a:pt x="1089" y="704"/>
                    <a:pt x="1119" y="684"/>
                    <a:pt x="1148" y="664"/>
                  </a:cubicBezTo>
                  <a:cubicBezTo>
                    <a:pt x="1179" y="644"/>
                    <a:pt x="1208" y="624"/>
                    <a:pt x="1228" y="604"/>
                  </a:cubicBezTo>
                  <a:cubicBezTo>
                    <a:pt x="1248" y="584"/>
                    <a:pt x="1259" y="573"/>
                    <a:pt x="1268" y="553"/>
                  </a:cubicBezTo>
                  <a:lnTo>
                    <a:pt x="1279" y="544"/>
                  </a:lnTo>
                  <a:cubicBezTo>
                    <a:pt x="1308" y="513"/>
                    <a:pt x="1319" y="504"/>
                    <a:pt x="1319" y="484"/>
                  </a:cubicBezTo>
                  <a:lnTo>
                    <a:pt x="1319" y="454"/>
                  </a:lnTo>
                  <a:lnTo>
                    <a:pt x="1299" y="444"/>
                  </a:lnTo>
                  <a:lnTo>
                    <a:pt x="1279" y="424"/>
                  </a:lnTo>
                  <a:lnTo>
                    <a:pt x="1268" y="424"/>
                  </a:lnTo>
                  <a:cubicBezTo>
                    <a:pt x="1259" y="414"/>
                    <a:pt x="1248" y="404"/>
                    <a:pt x="1239" y="404"/>
                  </a:cubicBezTo>
                  <a:lnTo>
                    <a:pt x="939" y="204"/>
                  </a:lnTo>
                  <a:cubicBezTo>
                    <a:pt x="879" y="164"/>
                    <a:pt x="809" y="114"/>
                    <a:pt x="729" y="74"/>
                  </a:cubicBezTo>
                  <a:cubicBezTo>
                    <a:pt x="640" y="34"/>
                    <a:pt x="569" y="5"/>
                    <a:pt x="500" y="5"/>
                  </a:cubicBezTo>
                  <a:cubicBezTo>
                    <a:pt x="480" y="2"/>
                    <a:pt x="460" y="1"/>
                    <a:pt x="4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8460572" y="3953661"/>
              <a:ext cx="109183" cy="59137"/>
            </a:xfrm>
            <a:custGeom>
              <a:rect b="b" l="l" r="r" t="t"/>
              <a:pathLst>
                <a:path extrusionOk="0" h="644" w="1189">
                  <a:moveTo>
                    <a:pt x="367" y="1"/>
                  </a:moveTo>
                  <a:cubicBezTo>
                    <a:pt x="315" y="1"/>
                    <a:pt x="265" y="12"/>
                    <a:pt x="220" y="34"/>
                  </a:cubicBezTo>
                  <a:cubicBezTo>
                    <a:pt x="190" y="45"/>
                    <a:pt x="160" y="65"/>
                    <a:pt x="140" y="74"/>
                  </a:cubicBezTo>
                  <a:cubicBezTo>
                    <a:pt x="111" y="94"/>
                    <a:pt x="80" y="114"/>
                    <a:pt x="60" y="134"/>
                  </a:cubicBezTo>
                  <a:cubicBezTo>
                    <a:pt x="40" y="144"/>
                    <a:pt x="31" y="164"/>
                    <a:pt x="20" y="174"/>
                  </a:cubicBezTo>
                  <a:lnTo>
                    <a:pt x="0" y="194"/>
                  </a:lnTo>
                  <a:cubicBezTo>
                    <a:pt x="0" y="204"/>
                    <a:pt x="11" y="204"/>
                    <a:pt x="11" y="204"/>
                  </a:cubicBezTo>
                  <a:lnTo>
                    <a:pt x="40" y="234"/>
                  </a:lnTo>
                  <a:cubicBezTo>
                    <a:pt x="60" y="244"/>
                    <a:pt x="80" y="254"/>
                    <a:pt x="100" y="274"/>
                  </a:cubicBezTo>
                  <a:cubicBezTo>
                    <a:pt x="120" y="284"/>
                    <a:pt x="140" y="304"/>
                    <a:pt x="160" y="314"/>
                  </a:cubicBezTo>
                  <a:cubicBezTo>
                    <a:pt x="210" y="354"/>
                    <a:pt x="270" y="394"/>
                    <a:pt x="340" y="444"/>
                  </a:cubicBezTo>
                  <a:cubicBezTo>
                    <a:pt x="400" y="493"/>
                    <a:pt x="470" y="533"/>
                    <a:pt x="539" y="573"/>
                  </a:cubicBezTo>
                  <a:cubicBezTo>
                    <a:pt x="610" y="604"/>
                    <a:pt x="679" y="633"/>
                    <a:pt x="749" y="644"/>
                  </a:cubicBezTo>
                  <a:cubicBezTo>
                    <a:pt x="819" y="644"/>
                    <a:pt x="899" y="633"/>
                    <a:pt x="959" y="604"/>
                  </a:cubicBezTo>
                  <a:cubicBezTo>
                    <a:pt x="989" y="584"/>
                    <a:pt x="1019" y="573"/>
                    <a:pt x="1049" y="553"/>
                  </a:cubicBezTo>
                  <a:cubicBezTo>
                    <a:pt x="1078" y="533"/>
                    <a:pt x="1098" y="513"/>
                    <a:pt x="1118" y="493"/>
                  </a:cubicBezTo>
                  <a:lnTo>
                    <a:pt x="1169" y="444"/>
                  </a:lnTo>
                  <a:lnTo>
                    <a:pt x="1189" y="424"/>
                  </a:lnTo>
                  <a:cubicBezTo>
                    <a:pt x="1189" y="424"/>
                    <a:pt x="1178" y="424"/>
                    <a:pt x="1169" y="414"/>
                  </a:cubicBezTo>
                  <a:cubicBezTo>
                    <a:pt x="1169" y="414"/>
                    <a:pt x="1149" y="404"/>
                    <a:pt x="1138" y="394"/>
                  </a:cubicBezTo>
                  <a:lnTo>
                    <a:pt x="1078" y="364"/>
                  </a:lnTo>
                  <a:cubicBezTo>
                    <a:pt x="1058" y="344"/>
                    <a:pt x="1039" y="334"/>
                    <a:pt x="1009" y="314"/>
                  </a:cubicBezTo>
                  <a:cubicBezTo>
                    <a:pt x="959" y="274"/>
                    <a:pt x="899" y="234"/>
                    <a:pt x="839" y="194"/>
                  </a:cubicBezTo>
                  <a:cubicBezTo>
                    <a:pt x="769" y="154"/>
                    <a:pt x="699" y="104"/>
                    <a:pt x="630" y="74"/>
                  </a:cubicBezTo>
                  <a:cubicBezTo>
                    <a:pt x="559" y="34"/>
                    <a:pt x="490" y="5"/>
                    <a:pt x="420" y="5"/>
                  </a:cubicBezTo>
                  <a:cubicBezTo>
                    <a:pt x="402" y="2"/>
                    <a:pt x="384" y="1"/>
                    <a:pt x="3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8454144" y="3948152"/>
              <a:ext cx="122957" cy="70156"/>
            </a:xfrm>
            <a:custGeom>
              <a:rect b="b" l="l" r="r" t="t"/>
              <a:pathLst>
                <a:path extrusionOk="0" h="764" w="1339">
                  <a:moveTo>
                    <a:pt x="441" y="120"/>
                  </a:moveTo>
                  <a:cubicBezTo>
                    <a:pt x="457" y="120"/>
                    <a:pt x="473" y="122"/>
                    <a:pt x="490" y="125"/>
                  </a:cubicBezTo>
                  <a:cubicBezTo>
                    <a:pt x="540" y="125"/>
                    <a:pt x="600" y="144"/>
                    <a:pt x="669" y="184"/>
                  </a:cubicBezTo>
                  <a:cubicBezTo>
                    <a:pt x="749" y="224"/>
                    <a:pt x="819" y="264"/>
                    <a:pt x="869" y="304"/>
                  </a:cubicBezTo>
                  <a:lnTo>
                    <a:pt x="1168" y="493"/>
                  </a:lnTo>
                  <a:lnTo>
                    <a:pt x="1148" y="513"/>
                  </a:lnTo>
                  <a:cubicBezTo>
                    <a:pt x="1128" y="524"/>
                    <a:pt x="1109" y="544"/>
                    <a:pt x="1079" y="564"/>
                  </a:cubicBezTo>
                  <a:cubicBezTo>
                    <a:pt x="1059" y="584"/>
                    <a:pt x="1029" y="593"/>
                    <a:pt x="999" y="604"/>
                  </a:cubicBezTo>
                  <a:cubicBezTo>
                    <a:pt x="949" y="633"/>
                    <a:pt x="889" y="644"/>
                    <a:pt x="829" y="644"/>
                  </a:cubicBezTo>
                  <a:cubicBezTo>
                    <a:pt x="769" y="633"/>
                    <a:pt x="709" y="613"/>
                    <a:pt x="640" y="584"/>
                  </a:cubicBezTo>
                  <a:cubicBezTo>
                    <a:pt x="580" y="553"/>
                    <a:pt x="520" y="513"/>
                    <a:pt x="440" y="454"/>
                  </a:cubicBezTo>
                  <a:lnTo>
                    <a:pt x="161" y="254"/>
                  </a:lnTo>
                  <a:cubicBezTo>
                    <a:pt x="161" y="244"/>
                    <a:pt x="170" y="244"/>
                    <a:pt x="170" y="234"/>
                  </a:cubicBezTo>
                  <a:cubicBezTo>
                    <a:pt x="190" y="224"/>
                    <a:pt x="210" y="204"/>
                    <a:pt x="240" y="184"/>
                  </a:cubicBezTo>
                  <a:cubicBezTo>
                    <a:pt x="260" y="174"/>
                    <a:pt x="290" y="154"/>
                    <a:pt x="320" y="144"/>
                  </a:cubicBezTo>
                  <a:cubicBezTo>
                    <a:pt x="356" y="130"/>
                    <a:pt x="398" y="120"/>
                    <a:pt x="441" y="120"/>
                  </a:cubicBezTo>
                  <a:close/>
                  <a:moveTo>
                    <a:pt x="440" y="1"/>
                  </a:moveTo>
                  <a:cubicBezTo>
                    <a:pt x="380" y="1"/>
                    <a:pt x="323" y="12"/>
                    <a:pt x="270" y="34"/>
                  </a:cubicBezTo>
                  <a:cubicBezTo>
                    <a:pt x="240" y="54"/>
                    <a:pt x="200" y="65"/>
                    <a:pt x="170" y="85"/>
                  </a:cubicBezTo>
                  <a:cubicBezTo>
                    <a:pt x="141" y="105"/>
                    <a:pt x="121" y="125"/>
                    <a:pt x="101" y="144"/>
                  </a:cubicBezTo>
                  <a:cubicBezTo>
                    <a:pt x="81" y="164"/>
                    <a:pt x="61" y="174"/>
                    <a:pt x="50" y="184"/>
                  </a:cubicBezTo>
                  <a:lnTo>
                    <a:pt x="30" y="214"/>
                  </a:lnTo>
                  <a:lnTo>
                    <a:pt x="1" y="274"/>
                  </a:lnTo>
                  <a:lnTo>
                    <a:pt x="50" y="324"/>
                  </a:lnTo>
                  <a:cubicBezTo>
                    <a:pt x="61" y="324"/>
                    <a:pt x="70" y="334"/>
                    <a:pt x="81" y="344"/>
                  </a:cubicBezTo>
                  <a:lnTo>
                    <a:pt x="370" y="553"/>
                  </a:lnTo>
                  <a:cubicBezTo>
                    <a:pt x="450" y="613"/>
                    <a:pt x="520" y="653"/>
                    <a:pt x="580" y="684"/>
                  </a:cubicBezTo>
                  <a:cubicBezTo>
                    <a:pt x="669" y="733"/>
                    <a:pt x="740" y="753"/>
                    <a:pt x="819" y="763"/>
                  </a:cubicBezTo>
                  <a:lnTo>
                    <a:pt x="859" y="763"/>
                  </a:lnTo>
                  <a:cubicBezTo>
                    <a:pt x="919" y="763"/>
                    <a:pt x="989" y="743"/>
                    <a:pt x="1049" y="713"/>
                  </a:cubicBezTo>
                  <a:cubicBezTo>
                    <a:pt x="1089" y="704"/>
                    <a:pt x="1119" y="684"/>
                    <a:pt x="1148" y="664"/>
                  </a:cubicBezTo>
                  <a:cubicBezTo>
                    <a:pt x="1179" y="644"/>
                    <a:pt x="1208" y="624"/>
                    <a:pt x="1228" y="604"/>
                  </a:cubicBezTo>
                  <a:cubicBezTo>
                    <a:pt x="1248" y="584"/>
                    <a:pt x="1259" y="573"/>
                    <a:pt x="1268" y="553"/>
                  </a:cubicBezTo>
                  <a:lnTo>
                    <a:pt x="1339" y="474"/>
                  </a:lnTo>
                  <a:lnTo>
                    <a:pt x="1299" y="444"/>
                  </a:lnTo>
                  <a:lnTo>
                    <a:pt x="1279" y="424"/>
                  </a:lnTo>
                  <a:lnTo>
                    <a:pt x="1268" y="424"/>
                  </a:lnTo>
                  <a:cubicBezTo>
                    <a:pt x="1259" y="414"/>
                    <a:pt x="1248" y="404"/>
                    <a:pt x="1239" y="404"/>
                  </a:cubicBezTo>
                  <a:lnTo>
                    <a:pt x="939" y="204"/>
                  </a:lnTo>
                  <a:cubicBezTo>
                    <a:pt x="879" y="164"/>
                    <a:pt x="809" y="114"/>
                    <a:pt x="729" y="74"/>
                  </a:cubicBezTo>
                  <a:cubicBezTo>
                    <a:pt x="640" y="34"/>
                    <a:pt x="569" y="5"/>
                    <a:pt x="500" y="5"/>
                  </a:cubicBezTo>
                  <a:cubicBezTo>
                    <a:pt x="480" y="2"/>
                    <a:pt x="460" y="1"/>
                    <a:pt x="4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8506393" y="3935663"/>
              <a:ext cx="109183" cy="58127"/>
            </a:xfrm>
            <a:custGeom>
              <a:rect b="b" l="l" r="r" t="t"/>
              <a:pathLst>
                <a:path extrusionOk="0" h="633" w="1189">
                  <a:moveTo>
                    <a:pt x="410" y="1"/>
                  </a:moveTo>
                  <a:cubicBezTo>
                    <a:pt x="350" y="1"/>
                    <a:pt x="280" y="11"/>
                    <a:pt x="220" y="41"/>
                  </a:cubicBezTo>
                  <a:cubicBezTo>
                    <a:pt x="191" y="50"/>
                    <a:pt x="160" y="70"/>
                    <a:pt x="131" y="90"/>
                  </a:cubicBezTo>
                  <a:cubicBezTo>
                    <a:pt x="100" y="110"/>
                    <a:pt x="80" y="130"/>
                    <a:pt x="60" y="141"/>
                  </a:cubicBezTo>
                  <a:lnTo>
                    <a:pt x="11" y="190"/>
                  </a:lnTo>
                  <a:cubicBezTo>
                    <a:pt x="11" y="201"/>
                    <a:pt x="0" y="201"/>
                    <a:pt x="0" y="210"/>
                  </a:cubicBezTo>
                  <a:cubicBezTo>
                    <a:pt x="0" y="221"/>
                    <a:pt x="0" y="221"/>
                    <a:pt x="11" y="221"/>
                  </a:cubicBezTo>
                  <a:lnTo>
                    <a:pt x="40" y="250"/>
                  </a:lnTo>
                  <a:lnTo>
                    <a:pt x="100" y="280"/>
                  </a:lnTo>
                  <a:cubicBezTo>
                    <a:pt x="120" y="300"/>
                    <a:pt x="140" y="310"/>
                    <a:pt x="171" y="330"/>
                  </a:cubicBezTo>
                  <a:cubicBezTo>
                    <a:pt x="220" y="360"/>
                    <a:pt x="280" y="410"/>
                    <a:pt x="340" y="450"/>
                  </a:cubicBezTo>
                  <a:cubicBezTo>
                    <a:pt x="410" y="490"/>
                    <a:pt x="480" y="540"/>
                    <a:pt x="550" y="570"/>
                  </a:cubicBezTo>
                  <a:cubicBezTo>
                    <a:pt x="619" y="610"/>
                    <a:pt x="690" y="629"/>
                    <a:pt x="759" y="629"/>
                  </a:cubicBezTo>
                  <a:cubicBezTo>
                    <a:pt x="774" y="631"/>
                    <a:pt x="788" y="632"/>
                    <a:pt x="802" y="632"/>
                  </a:cubicBezTo>
                  <a:cubicBezTo>
                    <a:pt x="864" y="632"/>
                    <a:pt x="920" y="614"/>
                    <a:pt x="969" y="590"/>
                  </a:cubicBezTo>
                  <a:cubicBezTo>
                    <a:pt x="999" y="570"/>
                    <a:pt x="1029" y="560"/>
                    <a:pt x="1059" y="540"/>
                  </a:cubicBezTo>
                  <a:cubicBezTo>
                    <a:pt x="1079" y="520"/>
                    <a:pt x="1109" y="500"/>
                    <a:pt x="1129" y="480"/>
                  </a:cubicBezTo>
                  <a:cubicBezTo>
                    <a:pt x="1149" y="460"/>
                    <a:pt x="1158" y="440"/>
                    <a:pt x="1169" y="430"/>
                  </a:cubicBezTo>
                  <a:cubicBezTo>
                    <a:pt x="1178" y="410"/>
                    <a:pt x="1189" y="410"/>
                    <a:pt x="1189" y="410"/>
                  </a:cubicBezTo>
                  <a:cubicBezTo>
                    <a:pt x="1189" y="410"/>
                    <a:pt x="1189" y="400"/>
                    <a:pt x="1178" y="400"/>
                  </a:cubicBezTo>
                  <a:cubicBezTo>
                    <a:pt x="1169" y="390"/>
                    <a:pt x="1158" y="380"/>
                    <a:pt x="1138" y="380"/>
                  </a:cubicBezTo>
                  <a:cubicBezTo>
                    <a:pt x="1129" y="370"/>
                    <a:pt x="1109" y="360"/>
                    <a:pt x="1089" y="340"/>
                  </a:cubicBezTo>
                  <a:cubicBezTo>
                    <a:pt x="1059" y="330"/>
                    <a:pt x="1039" y="310"/>
                    <a:pt x="1009" y="300"/>
                  </a:cubicBezTo>
                  <a:cubicBezTo>
                    <a:pt x="959" y="261"/>
                    <a:pt x="899" y="230"/>
                    <a:pt x="829" y="181"/>
                  </a:cubicBezTo>
                  <a:cubicBezTo>
                    <a:pt x="770" y="141"/>
                    <a:pt x="699" y="101"/>
                    <a:pt x="630" y="70"/>
                  </a:cubicBezTo>
                  <a:cubicBezTo>
                    <a:pt x="559" y="31"/>
                    <a:pt x="480" y="11"/>
                    <a:pt x="4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8500884" y="3930246"/>
              <a:ext cx="122039" cy="68779"/>
            </a:xfrm>
            <a:custGeom>
              <a:rect b="b" l="l" r="r" t="t"/>
              <a:pathLst>
                <a:path extrusionOk="0" h="749" w="1329">
                  <a:moveTo>
                    <a:pt x="470" y="120"/>
                  </a:moveTo>
                  <a:cubicBezTo>
                    <a:pt x="530" y="129"/>
                    <a:pt x="590" y="149"/>
                    <a:pt x="659" y="180"/>
                  </a:cubicBezTo>
                  <a:cubicBezTo>
                    <a:pt x="730" y="220"/>
                    <a:pt x="810" y="260"/>
                    <a:pt x="859" y="289"/>
                  </a:cubicBezTo>
                  <a:lnTo>
                    <a:pt x="1159" y="479"/>
                  </a:lnTo>
                  <a:lnTo>
                    <a:pt x="1149" y="489"/>
                  </a:lnTo>
                  <a:cubicBezTo>
                    <a:pt x="1129" y="509"/>
                    <a:pt x="1109" y="529"/>
                    <a:pt x="1079" y="549"/>
                  </a:cubicBezTo>
                  <a:cubicBezTo>
                    <a:pt x="1059" y="569"/>
                    <a:pt x="1029" y="579"/>
                    <a:pt x="999" y="599"/>
                  </a:cubicBezTo>
                  <a:cubicBezTo>
                    <a:pt x="949" y="619"/>
                    <a:pt x="899" y="629"/>
                    <a:pt x="849" y="629"/>
                  </a:cubicBezTo>
                  <a:lnTo>
                    <a:pt x="830" y="629"/>
                  </a:lnTo>
                  <a:cubicBezTo>
                    <a:pt x="770" y="629"/>
                    <a:pt x="699" y="609"/>
                    <a:pt x="630" y="579"/>
                  </a:cubicBezTo>
                  <a:cubicBezTo>
                    <a:pt x="570" y="549"/>
                    <a:pt x="510" y="509"/>
                    <a:pt x="430" y="459"/>
                  </a:cubicBezTo>
                  <a:lnTo>
                    <a:pt x="151" y="260"/>
                  </a:lnTo>
                  <a:lnTo>
                    <a:pt x="160" y="249"/>
                  </a:lnTo>
                  <a:cubicBezTo>
                    <a:pt x="180" y="229"/>
                    <a:pt x="200" y="209"/>
                    <a:pt x="220" y="200"/>
                  </a:cubicBezTo>
                  <a:cubicBezTo>
                    <a:pt x="251" y="180"/>
                    <a:pt x="270" y="169"/>
                    <a:pt x="300" y="149"/>
                  </a:cubicBezTo>
                  <a:cubicBezTo>
                    <a:pt x="350" y="129"/>
                    <a:pt x="410" y="120"/>
                    <a:pt x="470" y="120"/>
                  </a:cubicBezTo>
                  <a:close/>
                  <a:moveTo>
                    <a:pt x="480" y="0"/>
                  </a:moveTo>
                  <a:cubicBezTo>
                    <a:pt x="400" y="0"/>
                    <a:pt x="320" y="10"/>
                    <a:pt x="251" y="40"/>
                  </a:cubicBezTo>
                  <a:lnTo>
                    <a:pt x="160" y="100"/>
                  </a:lnTo>
                  <a:cubicBezTo>
                    <a:pt x="131" y="120"/>
                    <a:pt x="100" y="140"/>
                    <a:pt x="80" y="160"/>
                  </a:cubicBezTo>
                  <a:cubicBezTo>
                    <a:pt x="60" y="169"/>
                    <a:pt x="51" y="189"/>
                    <a:pt x="40" y="200"/>
                  </a:cubicBezTo>
                  <a:lnTo>
                    <a:pt x="1" y="249"/>
                  </a:lnTo>
                  <a:lnTo>
                    <a:pt x="1" y="300"/>
                  </a:lnTo>
                  <a:lnTo>
                    <a:pt x="40" y="339"/>
                  </a:lnTo>
                  <a:cubicBezTo>
                    <a:pt x="51" y="339"/>
                    <a:pt x="60" y="349"/>
                    <a:pt x="71" y="359"/>
                  </a:cubicBezTo>
                  <a:lnTo>
                    <a:pt x="370" y="559"/>
                  </a:lnTo>
                  <a:cubicBezTo>
                    <a:pt x="450" y="609"/>
                    <a:pt x="520" y="649"/>
                    <a:pt x="580" y="688"/>
                  </a:cubicBezTo>
                  <a:cubicBezTo>
                    <a:pt x="659" y="728"/>
                    <a:pt x="739" y="748"/>
                    <a:pt x="819" y="748"/>
                  </a:cubicBezTo>
                  <a:lnTo>
                    <a:pt x="849" y="748"/>
                  </a:lnTo>
                  <a:cubicBezTo>
                    <a:pt x="919" y="748"/>
                    <a:pt x="989" y="739"/>
                    <a:pt x="1059" y="699"/>
                  </a:cubicBezTo>
                  <a:cubicBezTo>
                    <a:pt x="1089" y="688"/>
                    <a:pt x="1119" y="669"/>
                    <a:pt x="1149" y="639"/>
                  </a:cubicBezTo>
                  <a:cubicBezTo>
                    <a:pt x="1179" y="619"/>
                    <a:pt x="1209" y="599"/>
                    <a:pt x="1229" y="579"/>
                  </a:cubicBezTo>
                  <a:cubicBezTo>
                    <a:pt x="1249" y="559"/>
                    <a:pt x="1269" y="539"/>
                    <a:pt x="1278" y="519"/>
                  </a:cubicBezTo>
                  <a:cubicBezTo>
                    <a:pt x="1298" y="499"/>
                    <a:pt x="1298" y="499"/>
                    <a:pt x="1298" y="489"/>
                  </a:cubicBezTo>
                  <a:lnTo>
                    <a:pt x="1329" y="449"/>
                  </a:lnTo>
                  <a:lnTo>
                    <a:pt x="1289" y="419"/>
                  </a:lnTo>
                  <a:cubicBezTo>
                    <a:pt x="1289" y="419"/>
                    <a:pt x="1278" y="409"/>
                    <a:pt x="1269" y="409"/>
                  </a:cubicBezTo>
                  <a:lnTo>
                    <a:pt x="1258" y="399"/>
                  </a:lnTo>
                  <a:cubicBezTo>
                    <a:pt x="1249" y="389"/>
                    <a:pt x="1238" y="389"/>
                    <a:pt x="1229" y="379"/>
                  </a:cubicBezTo>
                  <a:lnTo>
                    <a:pt x="929" y="189"/>
                  </a:lnTo>
                  <a:cubicBezTo>
                    <a:pt x="869" y="160"/>
                    <a:pt x="790" y="109"/>
                    <a:pt x="710" y="70"/>
                  </a:cubicBezTo>
                  <a:cubicBezTo>
                    <a:pt x="630" y="30"/>
                    <a:pt x="550" y="10"/>
                    <a:pt x="4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8506393" y="3935663"/>
              <a:ext cx="109183" cy="58127"/>
            </a:xfrm>
            <a:custGeom>
              <a:rect b="b" l="l" r="r" t="t"/>
              <a:pathLst>
                <a:path extrusionOk="0" h="633" w="1189">
                  <a:moveTo>
                    <a:pt x="410" y="1"/>
                  </a:moveTo>
                  <a:cubicBezTo>
                    <a:pt x="350" y="1"/>
                    <a:pt x="280" y="11"/>
                    <a:pt x="220" y="41"/>
                  </a:cubicBezTo>
                  <a:cubicBezTo>
                    <a:pt x="191" y="50"/>
                    <a:pt x="160" y="70"/>
                    <a:pt x="131" y="90"/>
                  </a:cubicBezTo>
                  <a:cubicBezTo>
                    <a:pt x="100" y="110"/>
                    <a:pt x="80" y="130"/>
                    <a:pt x="60" y="141"/>
                  </a:cubicBezTo>
                  <a:lnTo>
                    <a:pt x="11" y="190"/>
                  </a:lnTo>
                  <a:cubicBezTo>
                    <a:pt x="11" y="201"/>
                    <a:pt x="0" y="201"/>
                    <a:pt x="0" y="210"/>
                  </a:cubicBezTo>
                  <a:cubicBezTo>
                    <a:pt x="0" y="221"/>
                    <a:pt x="0" y="221"/>
                    <a:pt x="11" y="221"/>
                  </a:cubicBezTo>
                  <a:lnTo>
                    <a:pt x="40" y="250"/>
                  </a:lnTo>
                  <a:lnTo>
                    <a:pt x="100" y="280"/>
                  </a:lnTo>
                  <a:cubicBezTo>
                    <a:pt x="120" y="300"/>
                    <a:pt x="140" y="310"/>
                    <a:pt x="171" y="330"/>
                  </a:cubicBezTo>
                  <a:cubicBezTo>
                    <a:pt x="220" y="360"/>
                    <a:pt x="280" y="410"/>
                    <a:pt x="340" y="450"/>
                  </a:cubicBezTo>
                  <a:cubicBezTo>
                    <a:pt x="410" y="490"/>
                    <a:pt x="470" y="540"/>
                    <a:pt x="550" y="570"/>
                  </a:cubicBezTo>
                  <a:cubicBezTo>
                    <a:pt x="619" y="610"/>
                    <a:pt x="690" y="629"/>
                    <a:pt x="759" y="629"/>
                  </a:cubicBezTo>
                  <a:cubicBezTo>
                    <a:pt x="774" y="631"/>
                    <a:pt x="788" y="632"/>
                    <a:pt x="802" y="632"/>
                  </a:cubicBezTo>
                  <a:cubicBezTo>
                    <a:pt x="864" y="632"/>
                    <a:pt x="920" y="614"/>
                    <a:pt x="969" y="590"/>
                  </a:cubicBezTo>
                  <a:cubicBezTo>
                    <a:pt x="999" y="570"/>
                    <a:pt x="1029" y="560"/>
                    <a:pt x="1059" y="540"/>
                  </a:cubicBezTo>
                  <a:cubicBezTo>
                    <a:pt x="1079" y="520"/>
                    <a:pt x="1109" y="500"/>
                    <a:pt x="1129" y="480"/>
                  </a:cubicBezTo>
                  <a:cubicBezTo>
                    <a:pt x="1149" y="460"/>
                    <a:pt x="1158" y="440"/>
                    <a:pt x="1169" y="430"/>
                  </a:cubicBezTo>
                  <a:cubicBezTo>
                    <a:pt x="1178" y="410"/>
                    <a:pt x="1189" y="410"/>
                    <a:pt x="1189" y="410"/>
                  </a:cubicBezTo>
                  <a:cubicBezTo>
                    <a:pt x="1189" y="410"/>
                    <a:pt x="1189" y="400"/>
                    <a:pt x="1178" y="400"/>
                  </a:cubicBezTo>
                  <a:cubicBezTo>
                    <a:pt x="1169" y="390"/>
                    <a:pt x="1158" y="380"/>
                    <a:pt x="1138" y="380"/>
                  </a:cubicBezTo>
                  <a:cubicBezTo>
                    <a:pt x="1129" y="370"/>
                    <a:pt x="1109" y="360"/>
                    <a:pt x="1089" y="340"/>
                  </a:cubicBezTo>
                  <a:cubicBezTo>
                    <a:pt x="1059" y="330"/>
                    <a:pt x="1039" y="310"/>
                    <a:pt x="1009" y="300"/>
                  </a:cubicBezTo>
                  <a:cubicBezTo>
                    <a:pt x="959" y="261"/>
                    <a:pt x="899" y="230"/>
                    <a:pt x="829" y="181"/>
                  </a:cubicBezTo>
                  <a:cubicBezTo>
                    <a:pt x="770" y="141"/>
                    <a:pt x="699" y="101"/>
                    <a:pt x="630" y="70"/>
                  </a:cubicBezTo>
                  <a:cubicBezTo>
                    <a:pt x="559" y="31"/>
                    <a:pt x="480" y="11"/>
                    <a:pt x="4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8500884" y="3930246"/>
              <a:ext cx="120202" cy="68779"/>
            </a:xfrm>
            <a:custGeom>
              <a:rect b="b" l="l" r="r" t="t"/>
              <a:pathLst>
                <a:path extrusionOk="0" h="749" w="1309">
                  <a:moveTo>
                    <a:pt x="470" y="120"/>
                  </a:moveTo>
                  <a:cubicBezTo>
                    <a:pt x="530" y="129"/>
                    <a:pt x="590" y="149"/>
                    <a:pt x="659" y="180"/>
                  </a:cubicBezTo>
                  <a:cubicBezTo>
                    <a:pt x="730" y="220"/>
                    <a:pt x="810" y="260"/>
                    <a:pt x="859" y="289"/>
                  </a:cubicBezTo>
                  <a:lnTo>
                    <a:pt x="1159" y="479"/>
                  </a:lnTo>
                  <a:lnTo>
                    <a:pt x="1149" y="489"/>
                  </a:lnTo>
                  <a:cubicBezTo>
                    <a:pt x="1129" y="509"/>
                    <a:pt x="1109" y="529"/>
                    <a:pt x="1079" y="549"/>
                  </a:cubicBezTo>
                  <a:cubicBezTo>
                    <a:pt x="1059" y="569"/>
                    <a:pt x="1029" y="579"/>
                    <a:pt x="999" y="599"/>
                  </a:cubicBezTo>
                  <a:cubicBezTo>
                    <a:pt x="949" y="619"/>
                    <a:pt x="899" y="629"/>
                    <a:pt x="849" y="629"/>
                  </a:cubicBezTo>
                  <a:lnTo>
                    <a:pt x="830" y="629"/>
                  </a:lnTo>
                  <a:cubicBezTo>
                    <a:pt x="770" y="629"/>
                    <a:pt x="699" y="609"/>
                    <a:pt x="630" y="579"/>
                  </a:cubicBezTo>
                  <a:cubicBezTo>
                    <a:pt x="570" y="549"/>
                    <a:pt x="510" y="509"/>
                    <a:pt x="430" y="459"/>
                  </a:cubicBezTo>
                  <a:lnTo>
                    <a:pt x="151" y="260"/>
                  </a:lnTo>
                  <a:lnTo>
                    <a:pt x="160" y="249"/>
                  </a:lnTo>
                  <a:cubicBezTo>
                    <a:pt x="180" y="229"/>
                    <a:pt x="200" y="209"/>
                    <a:pt x="220" y="200"/>
                  </a:cubicBezTo>
                  <a:cubicBezTo>
                    <a:pt x="251" y="180"/>
                    <a:pt x="270" y="169"/>
                    <a:pt x="300" y="149"/>
                  </a:cubicBezTo>
                  <a:cubicBezTo>
                    <a:pt x="350" y="129"/>
                    <a:pt x="410" y="120"/>
                    <a:pt x="470" y="120"/>
                  </a:cubicBezTo>
                  <a:close/>
                  <a:moveTo>
                    <a:pt x="480" y="0"/>
                  </a:moveTo>
                  <a:cubicBezTo>
                    <a:pt x="400" y="0"/>
                    <a:pt x="320" y="10"/>
                    <a:pt x="251" y="40"/>
                  </a:cubicBezTo>
                  <a:lnTo>
                    <a:pt x="160" y="100"/>
                  </a:lnTo>
                  <a:cubicBezTo>
                    <a:pt x="131" y="120"/>
                    <a:pt x="100" y="140"/>
                    <a:pt x="80" y="160"/>
                  </a:cubicBezTo>
                  <a:cubicBezTo>
                    <a:pt x="60" y="169"/>
                    <a:pt x="51" y="189"/>
                    <a:pt x="40" y="200"/>
                  </a:cubicBezTo>
                  <a:lnTo>
                    <a:pt x="1" y="249"/>
                  </a:lnTo>
                  <a:lnTo>
                    <a:pt x="1" y="300"/>
                  </a:lnTo>
                  <a:lnTo>
                    <a:pt x="40" y="339"/>
                  </a:lnTo>
                  <a:cubicBezTo>
                    <a:pt x="51" y="339"/>
                    <a:pt x="60" y="349"/>
                    <a:pt x="71" y="359"/>
                  </a:cubicBezTo>
                  <a:lnTo>
                    <a:pt x="370" y="559"/>
                  </a:lnTo>
                  <a:cubicBezTo>
                    <a:pt x="450" y="609"/>
                    <a:pt x="520" y="649"/>
                    <a:pt x="580" y="688"/>
                  </a:cubicBezTo>
                  <a:cubicBezTo>
                    <a:pt x="659" y="728"/>
                    <a:pt x="739" y="748"/>
                    <a:pt x="819" y="748"/>
                  </a:cubicBezTo>
                  <a:lnTo>
                    <a:pt x="849" y="748"/>
                  </a:lnTo>
                  <a:cubicBezTo>
                    <a:pt x="919" y="748"/>
                    <a:pt x="989" y="739"/>
                    <a:pt x="1059" y="699"/>
                  </a:cubicBezTo>
                  <a:cubicBezTo>
                    <a:pt x="1089" y="688"/>
                    <a:pt x="1119" y="669"/>
                    <a:pt x="1149" y="639"/>
                  </a:cubicBezTo>
                  <a:cubicBezTo>
                    <a:pt x="1179" y="619"/>
                    <a:pt x="1209" y="599"/>
                    <a:pt x="1229" y="579"/>
                  </a:cubicBezTo>
                  <a:cubicBezTo>
                    <a:pt x="1249" y="559"/>
                    <a:pt x="1269" y="539"/>
                    <a:pt x="1278" y="519"/>
                  </a:cubicBezTo>
                  <a:lnTo>
                    <a:pt x="1289" y="509"/>
                  </a:lnTo>
                  <a:cubicBezTo>
                    <a:pt x="1298" y="499"/>
                    <a:pt x="1309" y="489"/>
                    <a:pt x="1309" y="469"/>
                  </a:cubicBezTo>
                  <a:lnTo>
                    <a:pt x="1309" y="439"/>
                  </a:lnTo>
                  <a:lnTo>
                    <a:pt x="1289" y="419"/>
                  </a:lnTo>
                  <a:cubicBezTo>
                    <a:pt x="1289" y="419"/>
                    <a:pt x="1278" y="409"/>
                    <a:pt x="1269" y="409"/>
                  </a:cubicBezTo>
                  <a:lnTo>
                    <a:pt x="1258" y="399"/>
                  </a:lnTo>
                  <a:cubicBezTo>
                    <a:pt x="1249" y="389"/>
                    <a:pt x="1238" y="389"/>
                    <a:pt x="1229" y="379"/>
                  </a:cubicBezTo>
                  <a:lnTo>
                    <a:pt x="929" y="189"/>
                  </a:lnTo>
                  <a:cubicBezTo>
                    <a:pt x="869" y="160"/>
                    <a:pt x="790" y="109"/>
                    <a:pt x="710" y="70"/>
                  </a:cubicBezTo>
                  <a:cubicBezTo>
                    <a:pt x="630" y="30"/>
                    <a:pt x="550" y="10"/>
                    <a:pt x="4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8551388" y="3917114"/>
              <a:ext cx="110009" cy="56474"/>
            </a:xfrm>
            <a:custGeom>
              <a:rect b="b" l="l" r="r" t="t"/>
              <a:pathLst>
                <a:path extrusionOk="0" h="615" w="1198">
                  <a:moveTo>
                    <a:pt x="371" y="1"/>
                  </a:moveTo>
                  <a:cubicBezTo>
                    <a:pt x="314" y="1"/>
                    <a:pt x="258" y="18"/>
                    <a:pt x="209" y="43"/>
                  </a:cubicBezTo>
                  <a:cubicBezTo>
                    <a:pt x="180" y="53"/>
                    <a:pt x="160" y="73"/>
                    <a:pt x="129" y="93"/>
                  </a:cubicBezTo>
                  <a:cubicBezTo>
                    <a:pt x="100" y="113"/>
                    <a:pt x="80" y="133"/>
                    <a:pt x="60" y="153"/>
                  </a:cubicBezTo>
                  <a:cubicBezTo>
                    <a:pt x="40" y="173"/>
                    <a:pt x="30" y="183"/>
                    <a:pt x="20" y="203"/>
                  </a:cubicBezTo>
                  <a:cubicBezTo>
                    <a:pt x="10" y="203"/>
                    <a:pt x="10" y="213"/>
                    <a:pt x="0" y="213"/>
                  </a:cubicBezTo>
                  <a:lnTo>
                    <a:pt x="0" y="223"/>
                  </a:lnTo>
                  <a:cubicBezTo>
                    <a:pt x="10" y="223"/>
                    <a:pt x="10" y="223"/>
                    <a:pt x="10" y="233"/>
                  </a:cubicBezTo>
                  <a:cubicBezTo>
                    <a:pt x="20" y="233"/>
                    <a:pt x="30" y="243"/>
                    <a:pt x="50" y="252"/>
                  </a:cubicBezTo>
                  <a:cubicBezTo>
                    <a:pt x="60" y="263"/>
                    <a:pt x="80" y="272"/>
                    <a:pt x="100" y="283"/>
                  </a:cubicBezTo>
                  <a:cubicBezTo>
                    <a:pt x="120" y="303"/>
                    <a:pt x="149" y="312"/>
                    <a:pt x="169" y="332"/>
                  </a:cubicBezTo>
                  <a:cubicBezTo>
                    <a:pt x="220" y="363"/>
                    <a:pt x="289" y="403"/>
                    <a:pt x="349" y="443"/>
                  </a:cubicBezTo>
                  <a:cubicBezTo>
                    <a:pt x="419" y="492"/>
                    <a:pt x="489" y="532"/>
                    <a:pt x="559" y="562"/>
                  </a:cubicBezTo>
                  <a:cubicBezTo>
                    <a:pt x="629" y="592"/>
                    <a:pt x="708" y="612"/>
                    <a:pt x="779" y="612"/>
                  </a:cubicBezTo>
                  <a:cubicBezTo>
                    <a:pt x="791" y="614"/>
                    <a:pt x="804" y="615"/>
                    <a:pt x="817" y="615"/>
                  </a:cubicBezTo>
                  <a:cubicBezTo>
                    <a:pt x="873" y="615"/>
                    <a:pt x="929" y="597"/>
                    <a:pt x="978" y="572"/>
                  </a:cubicBezTo>
                  <a:lnTo>
                    <a:pt x="1068" y="512"/>
                  </a:lnTo>
                  <a:cubicBezTo>
                    <a:pt x="1088" y="492"/>
                    <a:pt x="1118" y="472"/>
                    <a:pt x="1138" y="452"/>
                  </a:cubicBezTo>
                  <a:cubicBezTo>
                    <a:pt x="1158" y="432"/>
                    <a:pt x="1168" y="412"/>
                    <a:pt x="1178" y="403"/>
                  </a:cubicBezTo>
                  <a:lnTo>
                    <a:pt x="1198" y="383"/>
                  </a:lnTo>
                  <a:lnTo>
                    <a:pt x="1188" y="372"/>
                  </a:lnTo>
                  <a:cubicBezTo>
                    <a:pt x="1178" y="372"/>
                    <a:pt x="1168" y="363"/>
                    <a:pt x="1148" y="352"/>
                  </a:cubicBezTo>
                  <a:lnTo>
                    <a:pt x="1088" y="323"/>
                  </a:lnTo>
                  <a:cubicBezTo>
                    <a:pt x="1068" y="303"/>
                    <a:pt x="1048" y="292"/>
                    <a:pt x="1018" y="272"/>
                  </a:cubicBezTo>
                  <a:cubicBezTo>
                    <a:pt x="968" y="243"/>
                    <a:pt x="898" y="203"/>
                    <a:pt x="839" y="163"/>
                  </a:cubicBezTo>
                  <a:cubicBezTo>
                    <a:pt x="768" y="123"/>
                    <a:pt x="699" y="83"/>
                    <a:pt x="629" y="53"/>
                  </a:cubicBezTo>
                  <a:cubicBezTo>
                    <a:pt x="549" y="23"/>
                    <a:pt x="479" y="3"/>
                    <a:pt x="409" y="3"/>
                  </a:cubicBezTo>
                  <a:cubicBezTo>
                    <a:pt x="396" y="1"/>
                    <a:pt x="384" y="1"/>
                    <a:pt x="3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8545879" y="3911880"/>
              <a:ext cx="121029" cy="66942"/>
            </a:xfrm>
            <a:custGeom>
              <a:rect b="b" l="l" r="r" t="t"/>
              <a:pathLst>
                <a:path extrusionOk="0" h="729" w="1318">
                  <a:moveTo>
                    <a:pt x="469" y="120"/>
                  </a:moveTo>
                  <a:cubicBezTo>
                    <a:pt x="529" y="120"/>
                    <a:pt x="589" y="130"/>
                    <a:pt x="659" y="170"/>
                  </a:cubicBezTo>
                  <a:cubicBezTo>
                    <a:pt x="739" y="200"/>
                    <a:pt x="808" y="240"/>
                    <a:pt x="859" y="280"/>
                  </a:cubicBezTo>
                  <a:lnTo>
                    <a:pt x="1168" y="449"/>
                  </a:lnTo>
                  <a:lnTo>
                    <a:pt x="1148" y="469"/>
                  </a:lnTo>
                  <a:cubicBezTo>
                    <a:pt x="1138" y="489"/>
                    <a:pt x="1118" y="509"/>
                    <a:pt x="1088" y="520"/>
                  </a:cubicBezTo>
                  <a:cubicBezTo>
                    <a:pt x="1068" y="539"/>
                    <a:pt x="1038" y="559"/>
                    <a:pt x="1008" y="569"/>
                  </a:cubicBezTo>
                  <a:cubicBezTo>
                    <a:pt x="958" y="599"/>
                    <a:pt x="908" y="609"/>
                    <a:pt x="848" y="609"/>
                  </a:cubicBezTo>
                  <a:lnTo>
                    <a:pt x="848" y="669"/>
                  </a:lnTo>
                  <a:lnTo>
                    <a:pt x="839" y="609"/>
                  </a:lnTo>
                  <a:cubicBezTo>
                    <a:pt x="779" y="609"/>
                    <a:pt x="719" y="599"/>
                    <a:pt x="639" y="559"/>
                  </a:cubicBezTo>
                  <a:cubicBezTo>
                    <a:pt x="579" y="539"/>
                    <a:pt x="519" y="500"/>
                    <a:pt x="439" y="449"/>
                  </a:cubicBezTo>
                  <a:lnTo>
                    <a:pt x="149" y="260"/>
                  </a:lnTo>
                  <a:lnTo>
                    <a:pt x="160" y="250"/>
                  </a:lnTo>
                  <a:cubicBezTo>
                    <a:pt x="180" y="230"/>
                    <a:pt x="200" y="210"/>
                    <a:pt x="229" y="200"/>
                  </a:cubicBezTo>
                  <a:cubicBezTo>
                    <a:pt x="249" y="180"/>
                    <a:pt x="269" y="160"/>
                    <a:pt x="300" y="150"/>
                  </a:cubicBezTo>
                  <a:cubicBezTo>
                    <a:pt x="349" y="130"/>
                    <a:pt x="399" y="120"/>
                    <a:pt x="449" y="120"/>
                  </a:cubicBezTo>
                  <a:close/>
                  <a:moveTo>
                    <a:pt x="449" y="0"/>
                  </a:moveTo>
                  <a:cubicBezTo>
                    <a:pt x="379" y="0"/>
                    <a:pt x="309" y="10"/>
                    <a:pt x="249" y="40"/>
                  </a:cubicBezTo>
                  <a:cubicBezTo>
                    <a:pt x="209" y="60"/>
                    <a:pt x="180" y="80"/>
                    <a:pt x="149" y="100"/>
                  </a:cubicBezTo>
                  <a:cubicBezTo>
                    <a:pt x="129" y="120"/>
                    <a:pt x="100" y="140"/>
                    <a:pt x="80" y="160"/>
                  </a:cubicBezTo>
                  <a:cubicBezTo>
                    <a:pt x="60" y="180"/>
                    <a:pt x="50" y="190"/>
                    <a:pt x="40" y="210"/>
                  </a:cubicBezTo>
                  <a:lnTo>
                    <a:pt x="0" y="250"/>
                  </a:lnTo>
                  <a:lnTo>
                    <a:pt x="10" y="309"/>
                  </a:lnTo>
                  <a:lnTo>
                    <a:pt x="50" y="340"/>
                  </a:lnTo>
                  <a:cubicBezTo>
                    <a:pt x="60" y="349"/>
                    <a:pt x="70" y="349"/>
                    <a:pt x="70" y="360"/>
                  </a:cubicBezTo>
                  <a:lnTo>
                    <a:pt x="379" y="549"/>
                  </a:lnTo>
                  <a:cubicBezTo>
                    <a:pt x="459" y="609"/>
                    <a:pt x="529" y="649"/>
                    <a:pt x="589" y="669"/>
                  </a:cubicBezTo>
                  <a:cubicBezTo>
                    <a:pt x="679" y="709"/>
                    <a:pt x="759" y="729"/>
                    <a:pt x="839" y="729"/>
                  </a:cubicBezTo>
                  <a:lnTo>
                    <a:pt x="848" y="729"/>
                  </a:lnTo>
                  <a:cubicBezTo>
                    <a:pt x="919" y="729"/>
                    <a:pt x="998" y="719"/>
                    <a:pt x="1068" y="679"/>
                  </a:cubicBezTo>
                  <a:cubicBezTo>
                    <a:pt x="1098" y="659"/>
                    <a:pt x="1138" y="639"/>
                    <a:pt x="1168" y="619"/>
                  </a:cubicBezTo>
                  <a:lnTo>
                    <a:pt x="1238" y="549"/>
                  </a:lnTo>
                  <a:lnTo>
                    <a:pt x="1287" y="500"/>
                  </a:lnTo>
                  <a:lnTo>
                    <a:pt x="1318" y="460"/>
                  </a:lnTo>
                  <a:lnTo>
                    <a:pt x="1318" y="409"/>
                  </a:lnTo>
                  <a:lnTo>
                    <a:pt x="1298" y="389"/>
                  </a:lnTo>
                  <a:cubicBezTo>
                    <a:pt x="1298" y="389"/>
                    <a:pt x="1287" y="380"/>
                    <a:pt x="1278" y="380"/>
                  </a:cubicBezTo>
                  <a:lnTo>
                    <a:pt x="1258" y="369"/>
                  </a:lnTo>
                  <a:cubicBezTo>
                    <a:pt x="1258" y="369"/>
                    <a:pt x="1248" y="360"/>
                    <a:pt x="1238" y="360"/>
                  </a:cubicBezTo>
                  <a:lnTo>
                    <a:pt x="928" y="170"/>
                  </a:lnTo>
                  <a:cubicBezTo>
                    <a:pt x="868" y="140"/>
                    <a:pt x="788" y="90"/>
                    <a:pt x="708" y="60"/>
                  </a:cubicBezTo>
                  <a:cubicBezTo>
                    <a:pt x="619" y="20"/>
                    <a:pt x="539" y="0"/>
                    <a:pt x="4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8551388" y="3917114"/>
              <a:ext cx="110009" cy="56474"/>
            </a:xfrm>
            <a:custGeom>
              <a:rect b="b" l="l" r="r" t="t"/>
              <a:pathLst>
                <a:path extrusionOk="0" h="615" w="1198">
                  <a:moveTo>
                    <a:pt x="371" y="1"/>
                  </a:moveTo>
                  <a:cubicBezTo>
                    <a:pt x="314" y="1"/>
                    <a:pt x="258" y="18"/>
                    <a:pt x="209" y="43"/>
                  </a:cubicBezTo>
                  <a:cubicBezTo>
                    <a:pt x="180" y="53"/>
                    <a:pt x="160" y="73"/>
                    <a:pt x="129" y="93"/>
                  </a:cubicBezTo>
                  <a:cubicBezTo>
                    <a:pt x="100" y="113"/>
                    <a:pt x="80" y="133"/>
                    <a:pt x="60" y="153"/>
                  </a:cubicBezTo>
                  <a:cubicBezTo>
                    <a:pt x="40" y="173"/>
                    <a:pt x="30" y="183"/>
                    <a:pt x="20" y="203"/>
                  </a:cubicBezTo>
                  <a:cubicBezTo>
                    <a:pt x="10" y="203"/>
                    <a:pt x="10" y="213"/>
                    <a:pt x="0" y="213"/>
                  </a:cubicBezTo>
                  <a:lnTo>
                    <a:pt x="0" y="223"/>
                  </a:lnTo>
                  <a:cubicBezTo>
                    <a:pt x="10" y="223"/>
                    <a:pt x="10" y="223"/>
                    <a:pt x="10" y="233"/>
                  </a:cubicBezTo>
                  <a:cubicBezTo>
                    <a:pt x="20" y="233"/>
                    <a:pt x="30" y="243"/>
                    <a:pt x="50" y="252"/>
                  </a:cubicBezTo>
                  <a:cubicBezTo>
                    <a:pt x="60" y="263"/>
                    <a:pt x="80" y="272"/>
                    <a:pt x="100" y="283"/>
                  </a:cubicBezTo>
                  <a:cubicBezTo>
                    <a:pt x="120" y="303"/>
                    <a:pt x="149" y="312"/>
                    <a:pt x="169" y="332"/>
                  </a:cubicBezTo>
                  <a:cubicBezTo>
                    <a:pt x="220" y="363"/>
                    <a:pt x="289" y="403"/>
                    <a:pt x="349" y="443"/>
                  </a:cubicBezTo>
                  <a:cubicBezTo>
                    <a:pt x="419" y="492"/>
                    <a:pt x="489" y="532"/>
                    <a:pt x="559" y="562"/>
                  </a:cubicBezTo>
                  <a:cubicBezTo>
                    <a:pt x="629" y="592"/>
                    <a:pt x="708" y="612"/>
                    <a:pt x="779" y="612"/>
                  </a:cubicBezTo>
                  <a:cubicBezTo>
                    <a:pt x="791" y="614"/>
                    <a:pt x="804" y="615"/>
                    <a:pt x="817" y="615"/>
                  </a:cubicBezTo>
                  <a:cubicBezTo>
                    <a:pt x="873" y="615"/>
                    <a:pt x="929" y="597"/>
                    <a:pt x="978" y="572"/>
                  </a:cubicBezTo>
                  <a:lnTo>
                    <a:pt x="1068" y="512"/>
                  </a:lnTo>
                  <a:cubicBezTo>
                    <a:pt x="1088" y="492"/>
                    <a:pt x="1118" y="472"/>
                    <a:pt x="1138" y="452"/>
                  </a:cubicBezTo>
                  <a:cubicBezTo>
                    <a:pt x="1158" y="432"/>
                    <a:pt x="1168" y="412"/>
                    <a:pt x="1178" y="403"/>
                  </a:cubicBezTo>
                  <a:lnTo>
                    <a:pt x="1198" y="383"/>
                  </a:lnTo>
                  <a:lnTo>
                    <a:pt x="1188" y="372"/>
                  </a:lnTo>
                  <a:cubicBezTo>
                    <a:pt x="1178" y="372"/>
                    <a:pt x="1168" y="363"/>
                    <a:pt x="1148" y="352"/>
                  </a:cubicBezTo>
                  <a:lnTo>
                    <a:pt x="1088" y="323"/>
                  </a:lnTo>
                  <a:cubicBezTo>
                    <a:pt x="1068" y="303"/>
                    <a:pt x="1048" y="292"/>
                    <a:pt x="1018" y="272"/>
                  </a:cubicBezTo>
                  <a:cubicBezTo>
                    <a:pt x="968" y="243"/>
                    <a:pt x="898" y="203"/>
                    <a:pt x="839" y="163"/>
                  </a:cubicBezTo>
                  <a:cubicBezTo>
                    <a:pt x="768" y="123"/>
                    <a:pt x="699" y="83"/>
                    <a:pt x="629" y="53"/>
                  </a:cubicBezTo>
                  <a:cubicBezTo>
                    <a:pt x="549" y="23"/>
                    <a:pt x="479" y="3"/>
                    <a:pt x="409" y="3"/>
                  </a:cubicBezTo>
                  <a:cubicBezTo>
                    <a:pt x="396" y="1"/>
                    <a:pt x="384" y="1"/>
                    <a:pt x="3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8545879" y="3911880"/>
              <a:ext cx="121029" cy="66942"/>
            </a:xfrm>
            <a:custGeom>
              <a:rect b="b" l="l" r="r" t="t"/>
              <a:pathLst>
                <a:path extrusionOk="0" h="729" w="1318">
                  <a:moveTo>
                    <a:pt x="469" y="120"/>
                  </a:moveTo>
                  <a:cubicBezTo>
                    <a:pt x="529" y="120"/>
                    <a:pt x="589" y="130"/>
                    <a:pt x="659" y="170"/>
                  </a:cubicBezTo>
                  <a:cubicBezTo>
                    <a:pt x="739" y="200"/>
                    <a:pt x="808" y="240"/>
                    <a:pt x="859" y="280"/>
                  </a:cubicBezTo>
                  <a:lnTo>
                    <a:pt x="1168" y="449"/>
                  </a:lnTo>
                  <a:lnTo>
                    <a:pt x="1148" y="469"/>
                  </a:lnTo>
                  <a:cubicBezTo>
                    <a:pt x="1138" y="489"/>
                    <a:pt x="1118" y="509"/>
                    <a:pt x="1088" y="520"/>
                  </a:cubicBezTo>
                  <a:cubicBezTo>
                    <a:pt x="1068" y="539"/>
                    <a:pt x="1038" y="559"/>
                    <a:pt x="1008" y="569"/>
                  </a:cubicBezTo>
                  <a:cubicBezTo>
                    <a:pt x="958" y="599"/>
                    <a:pt x="908" y="609"/>
                    <a:pt x="848" y="609"/>
                  </a:cubicBezTo>
                  <a:lnTo>
                    <a:pt x="848" y="669"/>
                  </a:lnTo>
                  <a:lnTo>
                    <a:pt x="839" y="609"/>
                  </a:lnTo>
                  <a:cubicBezTo>
                    <a:pt x="779" y="609"/>
                    <a:pt x="719" y="599"/>
                    <a:pt x="639" y="559"/>
                  </a:cubicBezTo>
                  <a:cubicBezTo>
                    <a:pt x="569" y="529"/>
                    <a:pt x="489" y="480"/>
                    <a:pt x="439" y="449"/>
                  </a:cubicBezTo>
                  <a:lnTo>
                    <a:pt x="149" y="260"/>
                  </a:lnTo>
                  <a:lnTo>
                    <a:pt x="160" y="250"/>
                  </a:lnTo>
                  <a:cubicBezTo>
                    <a:pt x="180" y="230"/>
                    <a:pt x="200" y="210"/>
                    <a:pt x="229" y="200"/>
                  </a:cubicBezTo>
                  <a:cubicBezTo>
                    <a:pt x="249" y="180"/>
                    <a:pt x="269" y="160"/>
                    <a:pt x="300" y="150"/>
                  </a:cubicBezTo>
                  <a:cubicBezTo>
                    <a:pt x="349" y="130"/>
                    <a:pt x="399" y="120"/>
                    <a:pt x="449" y="120"/>
                  </a:cubicBezTo>
                  <a:close/>
                  <a:moveTo>
                    <a:pt x="449" y="0"/>
                  </a:moveTo>
                  <a:cubicBezTo>
                    <a:pt x="379" y="0"/>
                    <a:pt x="309" y="10"/>
                    <a:pt x="249" y="40"/>
                  </a:cubicBezTo>
                  <a:cubicBezTo>
                    <a:pt x="209" y="60"/>
                    <a:pt x="180" y="80"/>
                    <a:pt x="149" y="100"/>
                  </a:cubicBezTo>
                  <a:cubicBezTo>
                    <a:pt x="129" y="120"/>
                    <a:pt x="100" y="140"/>
                    <a:pt x="80" y="160"/>
                  </a:cubicBezTo>
                  <a:cubicBezTo>
                    <a:pt x="60" y="180"/>
                    <a:pt x="50" y="190"/>
                    <a:pt x="40" y="210"/>
                  </a:cubicBezTo>
                  <a:lnTo>
                    <a:pt x="0" y="250"/>
                  </a:lnTo>
                  <a:lnTo>
                    <a:pt x="10" y="309"/>
                  </a:lnTo>
                  <a:lnTo>
                    <a:pt x="50" y="340"/>
                  </a:lnTo>
                  <a:cubicBezTo>
                    <a:pt x="60" y="349"/>
                    <a:pt x="70" y="349"/>
                    <a:pt x="70" y="360"/>
                  </a:cubicBezTo>
                  <a:lnTo>
                    <a:pt x="379" y="549"/>
                  </a:lnTo>
                  <a:cubicBezTo>
                    <a:pt x="429" y="589"/>
                    <a:pt x="509" y="639"/>
                    <a:pt x="589" y="669"/>
                  </a:cubicBezTo>
                  <a:cubicBezTo>
                    <a:pt x="679" y="709"/>
                    <a:pt x="759" y="729"/>
                    <a:pt x="839" y="729"/>
                  </a:cubicBezTo>
                  <a:lnTo>
                    <a:pt x="848" y="729"/>
                  </a:lnTo>
                  <a:cubicBezTo>
                    <a:pt x="919" y="729"/>
                    <a:pt x="998" y="719"/>
                    <a:pt x="1068" y="679"/>
                  </a:cubicBezTo>
                  <a:cubicBezTo>
                    <a:pt x="1098" y="659"/>
                    <a:pt x="1138" y="639"/>
                    <a:pt x="1168" y="619"/>
                  </a:cubicBezTo>
                  <a:lnTo>
                    <a:pt x="1238" y="549"/>
                  </a:lnTo>
                  <a:lnTo>
                    <a:pt x="1287" y="500"/>
                  </a:lnTo>
                  <a:lnTo>
                    <a:pt x="1318" y="460"/>
                  </a:lnTo>
                  <a:lnTo>
                    <a:pt x="1318" y="409"/>
                  </a:lnTo>
                  <a:lnTo>
                    <a:pt x="1298" y="389"/>
                  </a:lnTo>
                  <a:cubicBezTo>
                    <a:pt x="1298" y="389"/>
                    <a:pt x="1287" y="380"/>
                    <a:pt x="1278" y="380"/>
                  </a:cubicBezTo>
                  <a:lnTo>
                    <a:pt x="1258" y="369"/>
                  </a:lnTo>
                  <a:cubicBezTo>
                    <a:pt x="1258" y="369"/>
                    <a:pt x="1248" y="360"/>
                    <a:pt x="1238" y="360"/>
                  </a:cubicBezTo>
                  <a:lnTo>
                    <a:pt x="928" y="170"/>
                  </a:lnTo>
                  <a:cubicBezTo>
                    <a:pt x="868" y="140"/>
                    <a:pt x="788" y="90"/>
                    <a:pt x="708" y="60"/>
                  </a:cubicBezTo>
                  <a:cubicBezTo>
                    <a:pt x="619" y="20"/>
                    <a:pt x="539" y="0"/>
                    <a:pt x="4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8596200" y="3896913"/>
              <a:ext cx="110101" cy="55372"/>
            </a:xfrm>
            <a:custGeom>
              <a:rect b="b" l="l" r="r" t="t"/>
              <a:pathLst>
                <a:path extrusionOk="0" h="603" w="1199">
                  <a:moveTo>
                    <a:pt x="363" y="1"/>
                  </a:moveTo>
                  <a:cubicBezTo>
                    <a:pt x="309" y="1"/>
                    <a:pt x="260" y="19"/>
                    <a:pt x="211" y="44"/>
                  </a:cubicBezTo>
                  <a:lnTo>
                    <a:pt x="121" y="104"/>
                  </a:lnTo>
                  <a:lnTo>
                    <a:pt x="61" y="163"/>
                  </a:lnTo>
                  <a:cubicBezTo>
                    <a:pt x="41" y="173"/>
                    <a:pt x="21" y="193"/>
                    <a:pt x="11" y="213"/>
                  </a:cubicBezTo>
                  <a:lnTo>
                    <a:pt x="1" y="223"/>
                  </a:lnTo>
                  <a:lnTo>
                    <a:pt x="1" y="233"/>
                  </a:lnTo>
                  <a:cubicBezTo>
                    <a:pt x="1" y="233"/>
                    <a:pt x="11" y="233"/>
                    <a:pt x="11" y="243"/>
                  </a:cubicBezTo>
                  <a:cubicBezTo>
                    <a:pt x="21" y="243"/>
                    <a:pt x="31" y="253"/>
                    <a:pt x="51" y="263"/>
                  </a:cubicBezTo>
                  <a:cubicBezTo>
                    <a:pt x="61" y="273"/>
                    <a:pt x="81" y="283"/>
                    <a:pt x="101" y="293"/>
                  </a:cubicBezTo>
                  <a:cubicBezTo>
                    <a:pt x="121" y="303"/>
                    <a:pt x="151" y="323"/>
                    <a:pt x="171" y="333"/>
                  </a:cubicBezTo>
                  <a:cubicBezTo>
                    <a:pt x="231" y="373"/>
                    <a:pt x="291" y="403"/>
                    <a:pt x="351" y="443"/>
                  </a:cubicBezTo>
                  <a:cubicBezTo>
                    <a:pt x="420" y="483"/>
                    <a:pt x="490" y="523"/>
                    <a:pt x="570" y="552"/>
                  </a:cubicBezTo>
                  <a:cubicBezTo>
                    <a:pt x="640" y="592"/>
                    <a:pt x="710" y="603"/>
                    <a:pt x="790" y="603"/>
                  </a:cubicBezTo>
                  <a:cubicBezTo>
                    <a:pt x="859" y="603"/>
                    <a:pt x="930" y="583"/>
                    <a:pt x="989" y="552"/>
                  </a:cubicBezTo>
                  <a:cubicBezTo>
                    <a:pt x="1019" y="532"/>
                    <a:pt x="1049" y="512"/>
                    <a:pt x="1069" y="492"/>
                  </a:cubicBezTo>
                  <a:cubicBezTo>
                    <a:pt x="1099" y="472"/>
                    <a:pt x="1119" y="453"/>
                    <a:pt x="1139" y="433"/>
                  </a:cubicBezTo>
                  <a:cubicBezTo>
                    <a:pt x="1159" y="413"/>
                    <a:pt x="1169" y="393"/>
                    <a:pt x="1179" y="383"/>
                  </a:cubicBezTo>
                  <a:cubicBezTo>
                    <a:pt x="1189" y="363"/>
                    <a:pt x="1199" y="363"/>
                    <a:pt x="1199" y="363"/>
                  </a:cubicBezTo>
                  <a:cubicBezTo>
                    <a:pt x="1199" y="363"/>
                    <a:pt x="1199" y="353"/>
                    <a:pt x="1189" y="353"/>
                  </a:cubicBezTo>
                  <a:cubicBezTo>
                    <a:pt x="1179" y="343"/>
                    <a:pt x="1169" y="343"/>
                    <a:pt x="1149" y="333"/>
                  </a:cubicBezTo>
                  <a:lnTo>
                    <a:pt x="1089" y="303"/>
                  </a:lnTo>
                  <a:cubicBezTo>
                    <a:pt x="1069" y="293"/>
                    <a:pt x="1049" y="273"/>
                    <a:pt x="1019" y="263"/>
                  </a:cubicBezTo>
                  <a:cubicBezTo>
                    <a:pt x="959" y="233"/>
                    <a:pt x="899" y="193"/>
                    <a:pt x="830" y="153"/>
                  </a:cubicBezTo>
                  <a:cubicBezTo>
                    <a:pt x="759" y="113"/>
                    <a:pt x="690" y="84"/>
                    <a:pt x="620" y="53"/>
                  </a:cubicBezTo>
                  <a:cubicBezTo>
                    <a:pt x="550" y="24"/>
                    <a:pt x="470" y="4"/>
                    <a:pt x="400" y="4"/>
                  </a:cubicBezTo>
                  <a:cubicBezTo>
                    <a:pt x="387" y="2"/>
                    <a:pt x="375" y="1"/>
                    <a:pt x="3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8590690" y="3891679"/>
              <a:ext cx="121120" cy="66116"/>
            </a:xfrm>
            <a:custGeom>
              <a:rect b="b" l="l" r="r" t="t"/>
              <a:pathLst>
                <a:path extrusionOk="0" h="720" w="1319">
                  <a:moveTo>
                    <a:pt x="460" y="121"/>
                  </a:moveTo>
                  <a:cubicBezTo>
                    <a:pt x="520" y="121"/>
                    <a:pt x="580" y="130"/>
                    <a:pt x="660" y="161"/>
                  </a:cubicBezTo>
                  <a:cubicBezTo>
                    <a:pt x="730" y="190"/>
                    <a:pt x="810" y="230"/>
                    <a:pt x="859" y="260"/>
                  </a:cubicBezTo>
                  <a:lnTo>
                    <a:pt x="1169" y="430"/>
                  </a:lnTo>
                  <a:cubicBezTo>
                    <a:pt x="1169" y="440"/>
                    <a:pt x="1159" y="440"/>
                    <a:pt x="1159" y="450"/>
                  </a:cubicBezTo>
                  <a:lnTo>
                    <a:pt x="1099" y="510"/>
                  </a:lnTo>
                  <a:cubicBezTo>
                    <a:pt x="1069" y="529"/>
                    <a:pt x="1049" y="540"/>
                    <a:pt x="1019" y="560"/>
                  </a:cubicBezTo>
                  <a:cubicBezTo>
                    <a:pt x="970" y="589"/>
                    <a:pt x="910" y="600"/>
                    <a:pt x="850" y="600"/>
                  </a:cubicBezTo>
                  <a:lnTo>
                    <a:pt x="839" y="660"/>
                  </a:lnTo>
                  <a:lnTo>
                    <a:pt x="839" y="600"/>
                  </a:lnTo>
                  <a:cubicBezTo>
                    <a:pt x="780" y="600"/>
                    <a:pt x="720" y="589"/>
                    <a:pt x="650" y="560"/>
                  </a:cubicBezTo>
                  <a:cubicBezTo>
                    <a:pt x="590" y="529"/>
                    <a:pt x="520" y="500"/>
                    <a:pt x="450" y="450"/>
                  </a:cubicBezTo>
                  <a:lnTo>
                    <a:pt x="151" y="270"/>
                  </a:lnTo>
                  <a:lnTo>
                    <a:pt x="161" y="260"/>
                  </a:lnTo>
                  <a:lnTo>
                    <a:pt x="220" y="200"/>
                  </a:lnTo>
                  <a:cubicBezTo>
                    <a:pt x="240" y="180"/>
                    <a:pt x="271" y="170"/>
                    <a:pt x="291" y="150"/>
                  </a:cubicBezTo>
                  <a:cubicBezTo>
                    <a:pt x="340" y="130"/>
                    <a:pt x="400" y="121"/>
                    <a:pt x="460" y="121"/>
                  </a:cubicBezTo>
                  <a:close/>
                  <a:moveTo>
                    <a:pt x="450" y="1"/>
                  </a:moveTo>
                  <a:cubicBezTo>
                    <a:pt x="380" y="1"/>
                    <a:pt x="300" y="10"/>
                    <a:pt x="240" y="50"/>
                  </a:cubicBezTo>
                  <a:cubicBezTo>
                    <a:pt x="211" y="61"/>
                    <a:pt x="181" y="90"/>
                    <a:pt x="151" y="110"/>
                  </a:cubicBezTo>
                  <a:cubicBezTo>
                    <a:pt x="121" y="130"/>
                    <a:pt x="91" y="150"/>
                    <a:pt x="71" y="170"/>
                  </a:cubicBezTo>
                  <a:cubicBezTo>
                    <a:pt x="61" y="190"/>
                    <a:pt x="51" y="210"/>
                    <a:pt x="41" y="220"/>
                  </a:cubicBezTo>
                  <a:lnTo>
                    <a:pt x="1" y="270"/>
                  </a:lnTo>
                  <a:lnTo>
                    <a:pt x="1" y="320"/>
                  </a:lnTo>
                  <a:lnTo>
                    <a:pt x="51" y="350"/>
                  </a:lnTo>
                  <a:cubicBezTo>
                    <a:pt x="61" y="360"/>
                    <a:pt x="71" y="360"/>
                    <a:pt x="71" y="370"/>
                  </a:cubicBezTo>
                  <a:lnTo>
                    <a:pt x="380" y="560"/>
                  </a:lnTo>
                  <a:cubicBezTo>
                    <a:pt x="470" y="609"/>
                    <a:pt x="540" y="640"/>
                    <a:pt x="600" y="669"/>
                  </a:cubicBezTo>
                  <a:cubicBezTo>
                    <a:pt x="690" y="709"/>
                    <a:pt x="770" y="720"/>
                    <a:pt x="839" y="720"/>
                  </a:cubicBezTo>
                  <a:lnTo>
                    <a:pt x="850" y="720"/>
                  </a:lnTo>
                  <a:cubicBezTo>
                    <a:pt x="930" y="720"/>
                    <a:pt x="1010" y="700"/>
                    <a:pt x="1079" y="660"/>
                  </a:cubicBezTo>
                  <a:cubicBezTo>
                    <a:pt x="1109" y="649"/>
                    <a:pt x="1139" y="620"/>
                    <a:pt x="1169" y="600"/>
                  </a:cubicBezTo>
                  <a:cubicBezTo>
                    <a:pt x="1199" y="580"/>
                    <a:pt x="1219" y="549"/>
                    <a:pt x="1239" y="529"/>
                  </a:cubicBezTo>
                  <a:cubicBezTo>
                    <a:pt x="1259" y="510"/>
                    <a:pt x="1279" y="490"/>
                    <a:pt x="1289" y="470"/>
                  </a:cubicBezTo>
                  <a:cubicBezTo>
                    <a:pt x="1319" y="440"/>
                    <a:pt x="1319" y="440"/>
                    <a:pt x="1319" y="420"/>
                  </a:cubicBezTo>
                  <a:lnTo>
                    <a:pt x="1319" y="390"/>
                  </a:lnTo>
                  <a:lnTo>
                    <a:pt x="1299" y="370"/>
                  </a:lnTo>
                  <a:cubicBezTo>
                    <a:pt x="1299" y="370"/>
                    <a:pt x="1289" y="360"/>
                    <a:pt x="1279" y="360"/>
                  </a:cubicBezTo>
                  <a:lnTo>
                    <a:pt x="1259" y="350"/>
                  </a:lnTo>
                  <a:cubicBezTo>
                    <a:pt x="1259" y="340"/>
                    <a:pt x="1249" y="340"/>
                    <a:pt x="1239" y="340"/>
                  </a:cubicBezTo>
                  <a:lnTo>
                    <a:pt x="919" y="161"/>
                  </a:lnTo>
                  <a:cubicBezTo>
                    <a:pt x="859" y="130"/>
                    <a:pt x="780" y="81"/>
                    <a:pt x="700" y="50"/>
                  </a:cubicBezTo>
                  <a:cubicBezTo>
                    <a:pt x="610" y="10"/>
                    <a:pt x="540" y="1"/>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8596200" y="3896913"/>
              <a:ext cx="110101" cy="55372"/>
            </a:xfrm>
            <a:custGeom>
              <a:rect b="b" l="l" r="r" t="t"/>
              <a:pathLst>
                <a:path extrusionOk="0" h="603" w="1199">
                  <a:moveTo>
                    <a:pt x="363" y="1"/>
                  </a:moveTo>
                  <a:cubicBezTo>
                    <a:pt x="309" y="1"/>
                    <a:pt x="260" y="19"/>
                    <a:pt x="211" y="44"/>
                  </a:cubicBezTo>
                  <a:lnTo>
                    <a:pt x="121" y="104"/>
                  </a:lnTo>
                  <a:lnTo>
                    <a:pt x="61" y="163"/>
                  </a:lnTo>
                  <a:cubicBezTo>
                    <a:pt x="41" y="173"/>
                    <a:pt x="21" y="193"/>
                    <a:pt x="11" y="213"/>
                  </a:cubicBezTo>
                  <a:lnTo>
                    <a:pt x="1" y="223"/>
                  </a:lnTo>
                  <a:lnTo>
                    <a:pt x="1" y="233"/>
                  </a:lnTo>
                  <a:cubicBezTo>
                    <a:pt x="1" y="233"/>
                    <a:pt x="11" y="233"/>
                    <a:pt x="11" y="243"/>
                  </a:cubicBezTo>
                  <a:cubicBezTo>
                    <a:pt x="21" y="243"/>
                    <a:pt x="31" y="253"/>
                    <a:pt x="51" y="263"/>
                  </a:cubicBezTo>
                  <a:cubicBezTo>
                    <a:pt x="61" y="273"/>
                    <a:pt x="81" y="283"/>
                    <a:pt x="101" y="293"/>
                  </a:cubicBezTo>
                  <a:cubicBezTo>
                    <a:pt x="121" y="303"/>
                    <a:pt x="151" y="323"/>
                    <a:pt x="171" y="333"/>
                  </a:cubicBezTo>
                  <a:cubicBezTo>
                    <a:pt x="231" y="373"/>
                    <a:pt x="291" y="403"/>
                    <a:pt x="351" y="443"/>
                  </a:cubicBezTo>
                  <a:cubicBezTo>
                    <a:pt x="420" y="483"/>
                    <a:pt x="490" y="523"/>
                    <a:pt x="570" y="552"/>
                  </a:cubicBezTo>
                  <a:cubicBezTo>
                    <a:pt x="640" y="592"/>
                    <a:pt x="710" y="603"/>
                    <a:pt x="790" y="603"/>
                  </a:cubicBezTo>
                  <a:cubicBezTo>
                    <a:pt x="859" y="603"/>
                    <a:pt x="930" y="583"/>
                    <a:pt x="989" y="552"/>
                  </a:cubicBezTo>
                  <a:cubicBezTo>
                    <a:pt x="1019" y="532"/>
                    <a:pt x="1049" y="512"/>
                    <a:pt x="1069" y="492"/>
                  </a:cubicBezTo>
                  <a:cubicBezTo>
                    <a:pt x="1099" y="472"/>
                    <a:pt x="1119" y="453"/>
                    <a:pt x="1139" y="433"/>
                  </a:cubicBezTo>
                  <a:cubicBezTo>
                    <a:pt x="1159" y="413"/>
                    <a:pt x="1169" y="393"/>
                    <a:pt x="1179" y="383"/>
                  </a:cubicBezTo>
                  <a:cubicBezTo>
                    <a:pt x="1189" y="363"/>
                    <a:pt x="1199" y="363"/>
                    <a:pt x="1199" y="363"/>
                  </a:cubicBezTo>
                  <a:cubicBezTo>
                    <a:pt x="1199" y="363"/>
                    <a:pt x="1199" y="353"/>
                    <a:pt x="1189" y="353"/>
                  </a:cubicBezTo>
                  <a:cubicBezTo>
                    <a:pt x="1179" y="343"/>
                    <a:pt x="1169" y="343"/>
                    <a:pt x="1149" y="333"/>
                  </a:cubicBezTo>
                  <a:lnTo>
                    <a:pt x="1089" y="303"/>
                  </a:lnTo>
                  <a:cubicBezTo>
                    <a:pt x="1069" y="293"/>
                    <a:pt x="1049" y="273"/>
                    <a:pt x="1019" y="263"/>
                  </a:cubicBezTo>
                  <a:cubicBezTo>
                    <a:pt x="959" y="233"/>
                    <a:pt x="899" y="193"/>
                    <a:pt x="830" y="153"/>
                  </a:cubicBezTo>
                  <a:cubicBezTo>
                    <a:pt x="759" y="113"/>
                    <a:pt x="690" y="84"/>
                    <a:pt x="620" y="53"/>
                  </a:cubicBezTo>
                  <a:cubicBezTo>
                    <a:pt x="550" y="24"/>
                    <a:pt x="470" y="4"/>
                    <a:pt x="400" y="4"/>
                  </a:cubicBezTo>
                  <a:cubicBezTo>
                    <a:pt x="387" y="2"/>
                    <a:pt x="375" y="1"/>
                    <a:pt x="3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8590690" y="3891679"/>
              <a:ext cx="121120" cy="66116"/>
            </a:xfrm>
            <a:custGeom>
              <a:rect b="b" l="l" r="r" t="t"/>
              <a:pathLst>
                <a:path extrusionOk="0" h="720" w="1319">
                  <a:moveTo>
                    <a:pt x="460" y="121"/>
                  </a:moveTo>
                  <a:cubicBezTo>
                    <a:pt x="520" y="121"/>
                    <a:pt x="580" y="130"/>
                    <a:pt x="660" y="161"/>
                  </a:cubicBezTo>
                  <a:cubicBezTo>
                    <a:pt x="730" y="190"/>
                    <a:pt x="810" y="230"/>
                    <a:pt x="859" y="260"/>
                  </a:cubicBezTo>
                  <a:lnTo>
                    <a:pt x="1169" y="430"/>
                  </a:lnTo>
                  <a:cubicBezTo>
                    <a:pt x="1169" y="440"/>
                    <a:pt x="1159" y="440"/>
                    <a:pt x="1159" y="450"/>
                  </a:cubicBezTo>
                  <a:lnTo>
                    <a:pt x="1099" y="510"/>
                  </a:lnTo>
                  <a:cubicBezTo>
                    <a:pt x="1069" y="529"/>
                    <a:pt x="1049" y="540"/>
                    <a:pt x="1019" y="560"/>
                  </a:cubicBezTo>
                  <a:cubicBezTo>
                    <a:pt x="970" y="589"/>
                    <a:pt x="910" y="600"/>
                    <a:pt x="850" y="600"/>
                  </a:cubicBezTo>
                  <a:lnTo>
                    <a:pt x="839" y="660"/>
                  </a:lnTo>
                  <a:lnTo>
                    <a:pt x="839" y="600"/>
                  </a:lnTo>
                  <a:cubicBezTo>
                    <a:pt x="780" y="600"/>
                    <a:pt x="720" y="589"/>
                    <a:pt x="650" y="560"/>
                  </a:cubicBezTo>
                  <a:cubicBezTo>
                    <a:pt x="590" y="529"/>
                    <a:pt x="520" y="500"/>
                    <a:pt x="450" y="450"/>
                  </a:cubicBezTo>
                  <a:lnTo>
                    <a:pt x="151" y="270"/>
                  </a:lnTo>
                  <a:lnTo>
                    <a:pt x="161" y="260"/>
                  </a:lnTo>
                  <a:lnTo>
                    <a:pt x="220" y="200"/>
                  </a:lnTo>
                  <a:cubicBezTo>
                    <a:pt x="240" y="180"/>
                    <a:pt x="271" y="170"/>
                    <a:pt x="291" y="150"/>
                  </a:cubicBezTo>
                  <a:cubicBezTo>
                    <a:pt x="340" y="130"/>
                    <a:pt x="400" y="121"/>
                    <a:pt x="460" y="121"/>
                  </a:cubicBezTo>
                  <a:close/>
                  <a:moveTo>
                    <a:pt x="450" y="1"/>
                  </a:moveTo>
                  <a:cubicBezTo>
                    <a:pt x="380" y="1"/>
                    <a:pt x="300" y="10"/>
                    <a:pt x="240" y="50"/>
                  </a:cubicBezTo>
                  <a:cubicBezTo>
                    <a:pt x="211" y="61"/>
                    <a:pt x="181" y="90"/>
                    <a:pt x="151" y="110"/>
                  </a:cubicBezTo>
                  <a:cubicBezTo>
                    <a:pt x="121" y="130"/>
                    <a:pt x="91" y="150"/>
                    <a:pt x="71" y="170"/>
                  </a:cubicBezTo>
                  <a:cubicBezTo>
                    <a:pt x="61" y="190"/>
                    <a:pt x="51" y="210"/>
                    <a:pt x="41" y="220"/>
                  </a:cubicBezTo>
                  <a:lnTo>
                    <a:pt x="1" y="270"/>
                  </a:lnTo>
                  <a:lnTo>
                    <a:pt x="1" y="320"/>
                  </a:lnTo>
                  <a:lnTo>
                    <a:pt x="51" y="350"/>
                  </a:lnTo>
                  <a:cubicBezTo>
                    <a:pt x="61" y="360"/>
                    <a:pt x="71" y="360"/>
                    <a:pt x="71" y="370"/>
                  </a:cubicBezTo>
                  <a:lnTo>
                    <a:pt x="380" y="560"/>
                  </a:lnTo>
                  <a:cubicBezTo>
                    <a:pt x="470" y="609"/>
                    <a:pt x="540" y="640"/>
                    <a:pt x="600" y="669"/>
                  </a:cubicBezTo>
                  <a:cubicBezTo>
                    <a:pt x="690" y="709"/>
                    <a:pt x="770" y="720"/>
                    <a:pt x="839" y="720"/>
                  </a:cubicBezTo>
                  <a:lnTo>
                    <a:pt x="850" y="720"/>
                  </a:lnTo>
                  <a:cubicBezTo>
                    <a:pt x="930" y="720"/>
                    <a:pt x="1010" y="700"/>
                    <a:pt x="1079" y="660"/>
                  </a:cubicBezTo>
                  <a:cubicBezTo>
                    <a:pt x="1109" y="649"/>
                    <a:pt x="1139" y="620"/>
                    <a:pt x="1169" y="600"/>
                  </a:cubicBezTo>
                  <a:cubicBezTo>
                    <a:pt x="1199" y="580"/>
                    <a:pt x="1219" y="549"/>
                    <a:pt x="1239" y="529"/>
                  </a:cubicBezTo>
                  <a:cubicBezTo>
                    <a:pt x="1259" y="510"/>
                    <a:pt x="1279" y="490"/>
                    <a:pt x="1289" y="470"/>
                  </a:cubicBezTo>
                  <a:cubicBezTo>
                    <a:pt x="1319" y="440"/>
                    <a:pt x="1319" y="440"/>
                    <a:pt x="1319" y="420"/>
                  </a:cubicBezTo>
                  <a:lnTo>
                    <a:pt x="1319" y="390"/>
                  </a:lnTo>
                  <a:lnTo>
                    <a:pt x="1299" y="370"/>
                  </a:lnTo>
                  <a:cubicBezTo>
                    <a:pt x="1299" y="370"/>
                    <a:pt x="1289" y="360"/>
                    <a:pt x="1279" y="360"/>
                  </a:cubicBezTo>
                  <a:lnTo>
                    <a:pt x="1259" y="350"/>
                  </a:lnTo>
                  <a:cubicBezTo>
                    <a:pt x="1259" y="340"/>
                    <a:pt x="1249" y="340"/>
                    <a:pt x="1239" y="340"/>
                  </a:cubicBezTo>
                  <a:lnTo>
                    <a:pt x="919" y="161"/>
                  </a:lnTo>
                  <a:cubicBezTo>
                    <a:pt x="859" y="130"/>
                    <a:pt x="780" y="81"/>
                    <a:pt x="700" y="50"/>
                  </a:cubicBezTo>
                  <a:cubicBezTo>
                    <a:pt x="610" y="10"/>
                    <a:pt x="540" y="1"/>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8640184" y="3875242"/>
              <a:ext cx="110101" cy="55096"/>
            </a:xfrm>
            <a:custGeom>
              <a:rect b="b" l="l" r="r" t="t"/>
              <a:pathLst>
                <a:path extrusionOk="0" h="600" w="1199">
                  <a:moveTo>
                    <a:pt x="400" y="0"/>
                  </a:moveTo>
                  <a:cubicBezTo>
                    <a:pt x="331" y="0"/>
                    <a:pt x="260" y="20"/>
                    <a:pt x="201" y="50"/>
                  </a:cubicBezTo>
                  <a:cubicBezTo>
                    <a:pt x="171" y="70"/>
                    <a:pt x="151" y="90"/>
                    <a:pt x="121" y="110"/>
                  </a:cubicBezTo>
                  <a:lnTo>
                    <a:pt x="61" y="169"/>
                  </a:lnTo>
                  <a:cubicBezTo>
                    <a:pt x="41" y="189"/>
                    <a:pt x="31" y="209"/>
                    <a:pt x="21" y="220"/>
                  </a:cubicBezTo>
                  <a:lnTo>
                    <a:pt x="1" y="240"/>
                  </a:lnTo>
                  <a:lnTo>
                    <a:pt x="1" y="249"/>
                  </a:lnTo>
                  <a:lnTo>
                    <a:pt x="11" y="249"/>
                  </a:lnTo>
                  <a:cubicBezTo>
                    <a:pt x="21" y="260"/>
                    <a:pt x="31" y="269"/>
                    <a:pt x="51" y="269"/>
                  </a:cubicBezTo>
                  <a:cubicBezTo>
                    <a:pt x="61" y="280"/>
                    <a:pt x="81" y="289"/>
                    <a:pt x="101" y="309"/>
                  </a:cubicBezTo>
                  <a:cubicBezTo>
                    <a:pt x="131" y="320"/>
                    <a:pt x="151" y="329"/>
                    <a:pt x="181" y="349"/>
                  </a:cubicBezTo>
                  <a:cubicBezTo>
                    <a:pt x="231" y="379"/>
                    <a:pt x="291" y="409"/>
                    <a:pt x="360" y="449"/>
                  </a:cubicBezTo>
                  <a:cubicBezTo>
                    <a:pt x="431" y="489"/>
                    <a:pt x="500" y="529"/>
                    <a:pt x="580" y="559"/>
                  </a:cubicBezTo>
                  <a:cubicBezTo>
                    <a:pt x="650" y="589"/>
                    <a:pt x="730" y="599"/>
                    <a:pt x="800" y="599"/>
                  </a:cubicBezTo>
                  <a:cubicBezTo>
                    <a:pt x="870" y="599"/>
                    <a:pt x="939" y="579"/>
                    <a:pt x="999" y="539"/>
                  </a:cubicBezTo>
                  <a:cubicBezTo>
                    <a:pt x="1030" y="529"/>
                    <a:pt x="1059" y="509"/>
                    <a:pt x="1079" y="479"/>
                  </a:cubicBezTo>
                  <a:cubicBezTo>
                    <a:pt x="1109" y="459"/>
                    <a:pt x="1129" y="439"/>
                    <a:pt x="1149" y="419"/>
                  </a:cubicBezTo>
                  <a:cubicBezTo>
                    <a:pt x="1169" y="399"/>
                    <a:pt x="1179" y="379"/>
                    <a:pt x="1189" y="369"/>
                  </a:cubicBezTo>
                  <a:cubicBezTo>
                    <a:pt x="1199" y="349"/>
                    <a:pt x="1199" y="340"/>
                    <a:pt x="1199" y="340"/>
                  </a:cubicBezTo>
                  <a:lnTo>
                    <a:pt x="1189" y="340"/>
                  </a:lnTo>
                  <a:cubicBezTo>
                    <a:pt x="1179" y="329"/>
                    <a:pt x="1169" y="320"/>
                    <a:pt x="1149" y="320"/>
                  </a:cubicBezTo>
                  <a:cubicBezTo>
                    <a:pt x="1139" y="309"/>
                    <a:pt x="1119" y="300"/>
                    <a:pt x="1099" y="289"/>
                  </a:cubicBezTo>
                  <a:cubicBezTo>
                    <a:pt x="1069" y="280"/>
                    <a:pt x="1050" y="260"/>
                    <a:pt x="1019" y="249"/>
                  </a:cubicBezTo>
                  <a:cubicBezTo>
                    <a:pt x="970" y="220"/>
                    <a:pt x="899" y="189"/>
                    <a:pt x="830" y="149"/>
                  </a:cubicBezTo>
                  <a:cubicBezTo>
                    <a:pt x="760" y="110"/>
                    <a:pt x="690" y="80"/>
                    <a:pt x="620" y="50"/>
                  </a:cubicBezTo>
                  <a:cubicBezTo>
                    <a:pt x="540" y="20"/>
                    <a:pt x="471" y="0"/>
                    <a:pt x="4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8634767" y="3869732"/>
              <a:ext cx="121029" cy="66024"/>
            </a:xfrm>
            <a:custGeom>
              <a:rect b="b" l="l" r="r" t="t"/>
              <a:pathLst>
                <a:path extrusionOk="0" h="719" w="1318">
                  <a:moveTo>
                    <a:pt x="459" y="120"/>
                  </a:moveTo>
                  <a:cubicBezTo>
                    <a:pt x="516" y="120"/>
                    <a:pt x="581" y="132"/>
                    <a:pt x="659" y="160"/>
                  </a:cubicBezTo>
                  <a:lnTo>
                    <a:pt x="859" y="260"/>
                  </a:lnTo>
                  <a:lnTo>
                    <a:pt x="1178" y="419"/>
                  </a:lnTo>
                  <a:lnTo>
                    <a:pt x="1158" y="439"/>
                  </a:lnTo>
                  <a:cubicBezTo>
                    <a:pt x="1148" y="459"/>
                    <a:pt x="1128" y="479"/>
                    <a:pt x="1098" y="499"/>
                  </a:cubicBezTo>
                  <a:cubicBezTo>
                    <a:pt x="1078" y="519"/>
                    <a:pt x="1049" y="539"/>
                    <a:pt x="1029" y="549"/>
                  </a:cubicBezTo>
                  <a:cubicBezTo>
                    <a:pt x="978" y="579"/>
                    <a:pt x="918" y="599"/>
                    <a:pt x="859" y="599"/>
                  </a:cubicBezTo>
                  <a:lnTo>
                    <a:pt x="839" y="599"/>
                  </a:lnTo>
                  <a:cubicBezTo>
                    <a:pt x="789" y="599"/>
                    <a:pt x="729" y="589"/>
                    <a:pt x="659" y="559"/>
                  </a:cubicBezTo>
                  <a:cubicBezTo>
                    <a:pt x="579" y="529"/>
                    <a:pt x="499" y="489"/>
                    <a:pt x="450" y="459"/>
                  </a:cubicBezTo>
                  <a:lnTo>
                    <a:pt x="150" y="289"/>
                  </a:lnTo>
                  <a:cubicBezTo>
                    <a:pt x="150" y="280"/>
                    <a:pt x="160" y="280"/>
                    <a:pt x="160" y="269"/>
                  </a:cubicBezTo>
                  <a:cubicBezTo>
                    <a:pt x="180" y="249"/>
                    <a:pt x="200" y="229"/>
                    <a:pt x="220" y="220"/>
                  </a:cubicBezTo>
                  <a:cubicBezTo>
                    <a:pt x="240" y="200"/>
                    <a:pt x="270" y="180"/>
                    <a:pt x="290" y="170"/>
                  </a:cubicBezTo>
                  <a:cubicBezTo>
                    <a:pt x="338" y="137"/>
                    <a:pt x="393" y="120"/>
                    <a:pt x="459" y="120"/>
                  </a:cubicBezTo>
                  <a:close/>
                  <a:moveTo>
                    <a:pt x="459" y="0"/>
                  </a:moveTo>
                  <a:cubicBezTo>
                    <a:pt x="379" y="0"/>
                    <a:pt x="300" y="20"/>
                    <a:pt x="230" y="60"/>
                  </a:cubicBezTo>
                  <a:lnTo>
                    <a:pt x="140" y="120"/>
                  </a:lnTo>
                  <a:cubicBezTo>
                    <a:pt x="120" y="150"/>
                    <a:pt x="90" y="170"/>
                    <a:pt x="70" y="189"/>
                  </a:cubicBezTo>
                  <a:cubicBezTo>
                    <a:pt x="60" y="209"/>
                    <a:pt x="50" y="220"/>
                    <a:pt x="40" y="240"/>
                  </a:cubicBezTo>
                  <a:lnTo>
                    <a:pt x="0" y="280"/>
                  </a:lnTo>
                  <a:lnTo>
                    <a:pt x="10" y="340"/>
                  </a:lnTo>
                  <a:lnTo>
                    <a:pt x="50" y="369"/>
                  </a:lnTo>
                  <a:cubicBezTo>
                    <a:pt x="60" y="380"/>
                    <a:pt x="70" y="380"/>
                    <a:pt x="80" y="389"/>
                  </a:cubicBezTo>
                  <a:lnTo>
                    <a:pt x="390" y="559"/>
                  </a:lnTo>
                  <a:cubicBezTo>
                    <a:pt x="450" y="589"/>
                    <a:pt x="530" y="639"/>
                    <a:pt x="609" y="669"/>
                  </a:cubicBezTo>
                  <a:cubicBezTo>
                    <a:pt x="699" y="709"/>
                    <a:pt x="769" y="719"/>
                    <a:pt x="839" y="719"/>
                  </a:cubicBezTo>
                  <a:lnTo>
                    <a:pt x="859" y="719"/>
                  </a:lnTo>
                  <a:cubicBezTo>
                    <a:pt x="938" y="719"/>
                    <a:pt x="1018" y="699"/>
                    <a:pt x="1089" y="659"/>
                  </a:cubicBezTo>
                  <a:cubicBezTo>
                    <a:pt x="1118" y="639"/>
                    <a:pt x="1148" y="609"/>
                    <a:pt x="1178" y="589"/>
                  </a:cubicBezTo>
                  <a:cubicBezTo>
                    <a:pt x="1208" y="569"/>
                    <a:pt x="1228" y="539"/>
                    <a:pt x="1248" y="519"/>
                  </a:cubicBezTo>
                  <a:cubicBezTo>
                    <a:pt x="1268" y="499"/>
                    <a:pt x="1278" y="479"/>
                    <a:pt x="1298" y="459"/>
                  </a:cubicBezTo>
                  <a:cubicBezTo>
                    <a:pt x="1318" y="429"/>
                    <a:pt x="1318" y="419"/>
                    <a:pt x="1318" y="400"/>
                  </a:cubicBezTo>
                  <a:lnTo>
                    <a:pt x="1318" y="369"/>
                  </a:lnTo>
                  <a:lnTo>
                    <a:pt x="1298" y="349"/>
                  </a:lnTo>
                  <a:cubicBezTo>
                    <a:pt x="1298" y="349"/>
                    <a:pt x="1288" y="349"/>
                    <a:pt x="1278" y="340"/>
                  </a:cubicBezTo>
                  <a:lnTo>
                    <a:pt x="1268" y="340"/>
                  </a:lnTo>
                  <a:cubicBezTo>
                    <a:pt x="1258" y="329"/>
                    <a:pt x="1248" y="329"/>
                    <a:pt x="1238" y="320"/>
                  </a:cubicBezTo>
                  <a:lnTo>
                    <a:pt x="918" y="160"/>
                  </a:lnTo>
                  <a:cubicBezTo>
                    <a:pt x="829" y="110"/>
                    <a:pt x="759" y="80"/>
                    <a:pt x="699" y="50"/>
                  </a:cubicBezTo>
                  <a:cubicBezTo>
                    <a:pt x="609" y="20"/>
                    <a:pt x="539" y="0"/>
                    <a:pt x="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8640184" y="3875242"/>
              <a:ext cx="110101" cy="55096"/>
            </a:xfrm>
            <a:custGeom>
              <a:rect b="b" l="l" r="r" t="t"/>
              <a:pathLst>
                <a:path extrusionOk="0" h="600" w="1199">
                  <a:moveTo>
                    <a:pt x="400" y="0"/>
                  </a:moveTo>
                  <a:cubicBezTo>
                    <a:pt x="331" y="0"/>
                    <a:pt x="260" y="20"/>
                    <a:pt x="201" y="50"/>
                  </a:cubicBezTo>
                  <a:cubicBezTo>
                    <a:pt x="171" y="70"/>
                    <a:pt x="151" y="90"/>
                    <a:pt x="121" y="110"/>
                  </a:cubicBezTo>
                  <a:lnTo>
                    <a:pt x="61" y="169"/>
                  </a:lnTo>
                  <a:cubicBezTo>
                    <a:pt x="41" y="189"/>
                    <a:pt x="31" y="209"/>
                    <a:pt x="21" y="220"/>
                  </a:cubicBezTo>
                  <a:lnTo>
                    <a:pt x="1" y="240"/>
                  </a:lnTo>
                  <a:lnTo>
                    <a:pt x="1" y="249"/>
                  </a:lnTo>
                  <a:lnTo>
                    <a:pt x="11" y="249"/>
                  </a:lnTo>
                  <a:cubicBezTo>
                    <a:pt x="21" y="260"/>
                    <a:pt x="31" y="269"/>
                    <a:pt x="51" y="269"/>
                  </a:cubicBezTo>
                  <a:cubicBezTo>
                    <a:pt x="61" y="280"/>
                    <a:pt x="81" y="289"/>
                    <a:pt x="101" y="309"/>
                  </a:cubicBezTo>
                  <a:cubicBezTo>
                    <a:pt x="131" y="320"/>
                    <a:pt x="151" y="329"/>
                    <a:pt x="181" y="349"/>
                  </a:cubicBezTo>
                  <a:cubicBezTo>
                    <a:pt x="231" y="379"/>
                    <a:pt x="291" y="409"/>
                    <a:pt x="360" y="449"/>
                  </a:cubicBezTo>
                  <a:cubicBezTo>
                    <a:pt x="431" y="489"/>
                    <a:pt x="500" y="529"/>
                    <a:pt x="580" y="559"/>
                  </a:cubicBezTo>
                  <a:cubicBezTo>
                    <a:pt x="650" y="589"/>
                    <a:pt x="730" y="599"/>
                    <a:pt x="800" y="599"/>
                  </a:cubicBezTo>
                  <a:cubicBezTo>
                    <a:pt x="870" y="599"/>
                    <a:pt x="939" y="579"/>
                    <a:pt x="999" y="539"/>
                  </a:cubicBezTo>
                  <a:cubicBezTo>
                    <a:pt x="1030" y="529"/>
                    <a:pt x="1059" y="509"/>
                    <a:pt x="1079" y="479"/>
                  </a:cubicBezTo>
                  <a:cubicBezTo>
                    <a:pt x="1109" y="459"/>
                    <a:pt x="1129" y="439"/>
                    <a:pt x="1149" y="419"/>
                  </a:cubicBezTo>
                  <a:cubicBezTo>
                    <a:pt x="1169" y="399"/>
                    <a:pt x="1179" y="379"/>
                    <a:pt x="1189" y="369"/>
                  </a:cubicBezTo>
                  <a:cubicBezTo>
                    <a:pt x="1199" y="349"/>
                    <a:pt x="1199" y="340"/>
                    <a:pt x="1199" y="340"/>
                  </a:cubicBezTo>
                  <a:lnTo>
                    <a:pt x="1189" y="340"/>
                  </a:lnTo>
                  <a:cubicBezTo>
                    <a:pt x="1179" y="329"/>
                    <a:pt x="1169" y="320"/>
                    <a:pt x="1149" y="320"/>
                  </a:cubicBezTo>
                  <a:cubicBezTo>
                    <a:pt x="1139" y="309"/>
                    <a:pt x="1119" y="300"/>
                    <a:pt x="1099" y="289"/>
                  </a:cubicBezTo>
                  <a:cubicBezTo>
                    <a:pt x="1069" y="280"/>
                    <a:pt x="1050" y="260"/>
                    <a:pt x="1019" y="249"/>
                  </a:cubicBezTo>
                  <a:cubicBezTo>
                    <a:pt x="970" y="220"/>
                    <a:pt x="899" y="189"/>
                    <a:pt x="830" y="149"/>
                  </a:cubicBezTo>
                  <a:cubicBezTo>
                    <a:pt x="760" y="110"/>
                    <a:pt x="690" y="80"/>
                    <a:pt x="620" y="50"/>
                  </a:cubicBezTo>
                  <a:cubicBezTo>
                    <a:pt x="540" y="20"/>
                    <a:pt x="471" y="0"/>
                    <a:pt x="4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8634767" y="3869732"/>
              <a:ext cx="121029" cy="66024"/>
            </a:xfrm>
            <a:custGeom>
              <a:rect b="b" l="l" r="r" t="t"/>
              <a:pathLst>
                <a:path extrusionOk="0" h="719" w="1318">
                  <a:moveTo>
                    <a:pt x="459" y="120"/>
                  </a:moveTo>
                  <a:cubicBezTo>
                    <a:pt x="516" y="120"/>
                    <a:pt x="581" y="132"/>
                    <a:pt x="659" y="160"/>
                  </a:cubicBezTo>
                  <a:lnTo>
                    <a:pt x="859" y="260"/>
                  </a:lnTo>
                  <a:lnTo>
                    <a:pt x="1178" y="419"/>
                  </a:lnTo>
                  <a:lnTo>
                    <a:pt x="1158" y="439"/>
                  </a:lnTo>
                  <a:cubicBezTo>
                    <a:pt x="1148" y="459"/>
                    <a:pt x="1128" y="479"/>
                    <a:pt x="1098" y="499"/>
                  </a:cubicBezTo>
                  <a:cubicBezTo>
                    <a:pt x="1078" y="519"/>
                    <a:pt x="1049" y="539"/>
                    <a:pt x="1029" y="549"/>
                  </a:cubicBezTo>
                  <a:cubicBezTo>
                    <a:pt x="978" y="579"/>
                    <a:pt x="918" y="599"/>
                    <a:pt x="859" y="599"/>
                  </a:cubicBezTo>
                  <a:lnTo>
                    <a:pt x="839" y="599"/>
                  </a:lnTo>
                  <a:cubicBezTo>
                    <a:pt x="789" y="599"/>
                    <a:pt x="729" y="589"/>
                    <a:pt x="659" y="559"/>
                  </a:cubicBezTo>
                  <a:cubicBezTo>
                    <a:pt x="579" y="529"/>
                    <a:pt x="499" y="489"/>
                    <a:pt x="450" y="459"/>
                  </a:cubicBezTo>
                  <a:lnTo>
                    <a:pt x="150" y="289"/>
                  </a:lnTo>
                  <a:cubicBezTo>
                    <a:pt x="150" y="280"/>
                    <a:pt x="160" y="280"/>
                    <a:pt x="160" y="269"/>
                  </a:cubicBezTo>
                  <a:cubicBezTo>
                    <a:pt x="180" y="249"/>
                    <a:pt x="200" y="229"/>
                    <a:pt x="220" y="220"/>
                  </a:cubicBezTo>
                  <a:cubicBezTo>
                    <a:pt x="240" y="200"/>
                    <a:pt x="270" y="180"/>
                    <a:pt x="290" y="170"/>
                  </a:cubicBezTo>
                  <a:cubicBezTo>
                    <a:pt x="338" y="137"/>
                    <a:pt x="393" y="120"/>
                    <a:pt x="459" y="120"/>
                  </a:cubicBezTo>
                  <a:close/>
                  <a:moveTo>
                    <a:pt x="459" y="0"/>
                  </a:moveTo>
                  <a:cubicBezTo>
                    <a:pt x="379" y="0"/>
                    <a:pt x="300" y="20"/>
                    <a:pt x="230" y="60"/>
                  </a:cubicBezTo>
                  <a:lnTo>
                    <a:pt x="140" y="120"/>
                  </a:lnTo>
                  <a:cubicBezTo>
                    <a:pt x="120" y="150"/>
                    <a:pt x="90" y="170"/>
                    <a:pt x="70" y="189"/>
                  </a:cubicBezTo>
                  <a:cubicBezTo>
                    <a:pt x="60" y="209"/>
                    <a:pt x="50" y="220"/>
                    <a:pt x="40" y="240"/>
                  </a:cubicBezTo>
                  <a:lnTo>
                    <a:pt x="0" y="280"/>
                  </a:lnTo>
                  <a:lnTo>
                    <a:pt x="10" y="340"/>
                  </a:lnTo>
                  <a:lnTo>
                    <a:pt x="50" y="369"/>
                  </a:lnTo>
                  <a:cubicBezTo>
                    <a:pt x="60" y="380"/>
                    <a:pt x="70" y="380"/>
                    <a:pt x="80" y="389"/>
                  </a:cubicBezTo>
                  <a:lnTo>
                    <a:pt x="390" y="559"/>
                  </a:lnTo>
                  <a:cubicBezTo>
                    <a:pt x="450" y="589"/>
                    <a:pt x="530" y="639"/>
                    <a:pt x="609" y="669"/>
                  </a:cubicBezTo>
                  <a:cubicBezTo>
                    <a:pt x="699" y="709"/>
                    <a:pt x="769" y="719"/>
                    <a:pt x="839" y="719"/>
                  </a:cubicBezTo>
                  <a:lnTo>
                    <a:pt x="859" y="719"/>
                  </a:lnTo>
                  <a:cubicBezTo>
                    <a:pt x="938" y="719"/>
                    <a:pt x="1018" y="699"/>
                    <a:pt x="1089" y="659"/>
                  </a:cubicBezTo>
                  <a:cubicBezTo>
                    <a:pt x="1118" y="639"/>
                    <a:pt x="1148" y="609"/>
                    <a:pt x="1178" y="589"/>
                  </a:cubicBezTo>
                  <a:cubicBezTo>
                    <a:pt x="1208" y="569"/>
                    <a:pt x="1228" y="539"/>
                    <a:pt x="1248" y="519"/>
                  </a:cubicBezTo>
                  <a:cubicBezTo>
                    <a:pt x="1268" y="499"/>
                    <a:pt x="1278" y="479"/>
                    <a:pt x="1298" y="459"/>
                  </a:cubicBezTo>
                  <a:cubicBezTo>
                    <a:pt x="1318" y="429"/>
                    <a:pt x="1318" y="419"/>
                    <a:pt x="1318" y="400"/>
                  </a:cubicBezTo>
                  <a:lnTo>
                    <a:pt x="1318" y="369"/>
                  </a:lnTo>
                  <a:lnTo>
                    <a:pt x="1298" y="349"/>
                  </a:lnTo>
                  <a:cubicBezTo>
                    <a:pt x="1298" y="349"/>
                    <a:pt x="1288" y="349"/>
                    <a:pt x="1278" y="340"/>
                  </a:cubicBezTo>
                  <a:lnTo>
                    <a:pt x="1268" y="340"/>
                  </a:lnTo>
                  <a:cubicBezTo>
                    <a:pt x="1258" y="329"/>
                    <a:pt x="1248" y="329"/>
                    <a:pt x="1238" y="320"/>
                  </a:cubicBezTo>
                  <a:lnTo>
                    <a:pt x="918" y="160"/>
                  </a:lnTo>
                  <a:cubicBezTo>
                    <a:pt x="829" y="110"/>
                    <a:pt x="759" y="80"/>
                    <a:pt x="699" y="50"/>
                  </a:cubicBezTo>
                  <a:cubicBezTo>
                    <a:pt x="609" y="20"/>
                    <a:pt x="539" y="0"/>
                    <a:pt x="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4"/>
            <p:cNvSpPr/>
            <p:nvPr/>
          </p:nvSpPr>
          <p:spPr>
            <a:xfrm>
              <a:off x="8684261" y="3852928"/>
              <a:ext cx="110101" cy="54454"/>
            </a:xfrm>
            <a:custGeom>
              <a:rect b="b" l="l" r="r" t="t"/>
              <a:pathLst>
                <a:path extrusionOk="0" h="593" w="1199">
                  <a:moveTo>
                    <a:pt x="429" y="1"/>
                  </a:moveTo>
                  <a:cubicBezTo>
                    <a:pt x="415" y="1"/>
                    <a:pt x="402" y="2"/>
                    <a:pt x="390" y="4"/>
                  </a:cubicBezTo>
                  <a:cubicBezTo>
                    <a:pt x="320" y="4"/>
                    <a:pt x="260" y="23"/>
                    <a:pt x="200" y="53"/>
                  </a:cubicBezTo>
                  <a:cubicBezTo>
                    <a:pt x="170" y="73"/>
                    <a:pt x="140" y="93"/>
                    <a:pt x="120" y="113"/>
                  </a:cubicBezTo>
                  <a:cubicBezTo>
                    <a:pt x="90" y="133"/>
                    <a:pt x="70" y="153"/>
                    <a:pt x="50" y="173"/>
                  </a:cubicBezTo>
                  <a:cubicBezTo>
                    <a:pt x="40" y="193"/>
                    <a:pt x="20" y="213"/>
                    <a:pt x="10" y="233"/>
                  </a:cubicBezTo>
                  <a:lnTo>
                    <a:pt x="0" y="243"/>
                  </a:lnTo>
                  <a:lnTo>
                    <a:pt x="0" y="253"/>
                  </a:lnTo>
                  <a:cubicBezTo>
                    <a:pt x="0" y="253"/>
                    <a:pt x="10" y="253"/>
                    <a:pt x="10" y="263"/>
                  </a:cubicBezTo>
                  <a:cubicBezTo>
                    <a:pt x="20" y="263"/>
                    <a:pt x="30" y="273"/>
                    <a:pt x="50" y="283"/>
                  </a:cubicBezTo>
                  <a:cubicBezTo>
                    <a:pt x="60" y="293"/>
                    <a:pt x="80" y="303"/>
                    <a:pt x="100" y="313"/>
                  </a:cubicBezTo>
                  <a:cubicBezTo>
                    <a:pt x="130" y="323"/>
                    <a:pt x="150" y="333"/>
                    <a:pt x="180" y="353"/>
                  </a:cubicBezTo>
                  <a:cubicBezTo>
                    <a:pt x="230" y="383"/>
                    <a:pt x="300" y="412"/>
                    <a:pt x="359" y="452"/>
                  </a:cubicBezTo>
                  <a:cubicBezTo>
                    <a:pt x="430" y="483"/>
                    <a:pt x="510" y="523"/>
                    <a:pt x="579" y="552"/>
                  </a:cubicBezTo>
                  <a:cubicBezTo>
                    <a:pt x="659" y="572"/>
                    <a:pt x="729" y="592"/>
                    <a:pt x="799" y="592"/>
                  </a:cubicBezTo>
                  <a:cubicBezTo>
                    <a:pt x="869" y="583"/>
                    <a:pt x="938" y="563"/>
                    <a:pt x="998" y="523"/>
                  </a:cubicBezTo>
                  <a:cubicBezTo>
                    <a:pt x="1029" y="512"/>
                    <a:pt x="1058" y="492"/>
                    <a:pt x="1078" y="463"/>
                  </a:cubicBezTo>
                  <a:cubicBezTo>
                    <a:pt x="1109" y="443"/>
                    <a:pt x="1129" y="423"/>
                    <a:pt x="1149" y="403"/>
                  </a:cubicBezTo>
                  <a:cubicBezTo>
                    <a:pt x="1168" y="383"/>
                    <a:pt x="1178" y="363"/>
                    <a:pt x="1188" y="343"/>
                  </a:cubicBezTo>
                  <a:cubicBezTo>
                    <a:pt x="1198" y="333"/>
                    <a:pt x="1198" y="323"/>
                    <a:pt x="1198" y="323"/>
                  </a:cubicBezTo>
                  <a:lnTo>
                    <a:pt x="1188" y="313"/>
                  </a:lnTo>
                  <a:cubicBezTo>
                    <a:pt x="1178" y="313"/>
                    <a:pt x="1168" y="303"/>
                    <a:pt x="1149" y="303"/>
                  </a:cubicBezTo>
                  <a:cubicBezTo>
                    <a:pt x="1138" y="293"/>
                    <a:pt x="1118" y="283"/>
                    <a:pt x="1089" y="273"/>
                  </a:cubicBezTo>
                  <a:cubicBezTo>
                    <a:pt x="1069" y="263"/>
                    <a:pt x="1049" y="243"/>
                    <a:pt x="1018" y="233"/>
                  </a:cubicBezTo>
                  <a:cubicBezTo>
                    <a:pt x="958" y="203"/>
                    <a:pt x="899" y="173"/>
                    <a:pt x="829" y="133"/>
                  </a:cubicBezTo>
                  <a:cubicBezTo>
                    <a:pt x="759" y="103"/>
                    <a:pt x="679" y="63"/>
                    <a:pt x="609" y="43"/>
                  </a:cubicBezTo>
                  <a:cubicBezTo>
                    <a:pt x="552" y="19"/>
                    <a:pt x="488" y="1"/>
                    <a:pt x="4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p:cNvSpPr/>
            <p:nvPr/>
          </p:nvSpPr>
          <p:spPr>
            <a:xfrm>
              <a:off x="8677833" y="3847694"/>
              <a:ext cx="121947" cy="65106"/>
            </a:xfrm>
            <a:custGeom>
              <a:rect b="b" l="l" r="r" t="t"/>
              <a:pathLst>
                <a:path extrusionOk="0" h="709" w="1328">
                  <a:moveTo>
                    <a:pt x="480" y="120"/>
                  </a:moveTo>
                  <a:cubicBezTo>
                    <a:pt x="529" y="120"/>
                    <a:pt x="589" y="130"/>
                    <a:pt x="659" y="150"/>
                  </a:cubicBezTo>
                  <a:cubicBezTo>
                    <a:pt x="739" y="180"/>
                    <a:pt x="809" y="220"/>
                    <a:pt x="869" y="250"/>
                  </a:cubicBezTo>
                  <a:lnTo>
                    <a:pt x="1179" y="400"/>
                  </a:lnTo>
                  <a:cubicBezTo>
                    <a:pt x="1179" y="410"/>
                    <a:pt x="1179" y="410"/>
                    <a:pt x="1168" y="420"/>
                  </a:cubicBezTo>
                  <a:cubicBezTo>
                    <a:pt x="1159" y="440"/>
                    <a:pt x="1139" y="460"/>
                    <a:pt x="1108" y="480"/>
                  </a:cubicBezTo>
                  <a:cubicBezTo>
                    <a:pt x="1088" y="500"/>
                    <a:pt x="1068" y="520"/>
                    <a:pt x="1039" y="529"/>
                  </a:cubicBezTo>
                  <a:cubicBezTo>
                    <a:pt x="989" y="569"/>
                    <a:pt x="929" y="580"/>
                    <a:pt x="869" y="589"/>
                  </a:cubicBezTo>
                  <a:lnTo>
                    <a:pt x="849" y="589"/>
                  </a:lnTo>
                  <a:cubicBezTo>
                    <a:pt x="799" y="589"/>
                    <a:pt x="739" y="580"/>
                    <a:pt x="669" y="549"/>
                  </a:cubicBezTo>
                  <a:cubicBezTo>
                    <a:pt x="609" y="529"/>
                    <a:pt x="540" y="500"/>
                    <a:pt x="460" y="460"/>
                  </a:cubicBezTo>
                  <a:lnTo>
                    <a:pt x="160" y="290"/>
                  </a:lnTo>
                  <a:cubicBezTo>
                    <a:pt x="160" y="280"/>
                    <a:pt x="160" y="280"/>
                    <a:pt x="170" y="270"/>
                  </a:cubicBezTo>
                  <a:cubicBezTo>
                    <a:pt x="180" y="260"/>
                    <a:pt x="200" y="240"/>
                    <a:pt x="230" y="220"/>
                  </a:cubicBezTo>
                  <a:cubicBezTo>
                    <a:pt x="250" y="200"/>
                    <a:pt x="270" y="180"/>
                    <a:pt x="300" y="160"/>
                  </a:cubicBezTo>
                  <a:cubicBezTo>
                    <a:pt x="350" y="130"/>
                    <a:pt x="400" y="120"/>
                    <a:pt x="460" y="120"/>
                  </a:cubicBezTo>
                  <a:close/>
                  <a:moveTo>
                    <a:pt x="460" y="1"/>
                  </a:moveTo>
                  <a:cubicBezTo>
                    <a:pt x="380" y="1"/>
                    <a:pt x="300" y="21"/>
                    <a:pt x="240" y="61"/>
                  </a:cubicBezTo>
                  <a:cubicBezTo>
                    <a:pt x="200" y="80"/>
                    <a:pt x="170" y="100"/>
                    <a:pt x="150" y="130"/>
                  </a:cubicBezTo>
                  <a:cubicBezTo>
                    <a:pt x="120" y="150"/>
                    <a:pt x="100" y="170"/>
                    <a:pt x="80" y="190"/>
                  </a:cubicBezTo>
                  <a:cubicBezTo>
                    <a:pt x="61" y="210"/>
                    <a:pt x="50" y="230"/>
                    <a:pt x="41" y="240"/>
                  </a:cubicBezTo>
                  <a:lnTo>
                    <a:pt x="1" y="330"/>
                  </a:lnTo>
                  <a:lnTo>
                    <a:pt x="41" y="360"/>
                  </a:lnTo>
                  <a:lnTo>
                    <a:pt x="61" y="380"/>
                  </a:lnTo>
                  <a:cubicBezTo>
                    <a:pt x="70" y="380"/>
                    <a:pt x="80" y="390"/>
                    <a:pt x="90" y="390"/>
                  </a:cubicBezTo>
                  <a:lnTo>
                    <a:pt x="410" y="560"/>
                  </a:lnTo>
                  <a:cubicBezTo>
                    <a:pt x="489" y="609"/>
                    <a:pt x="560" y="640"/>
                    <a:pt x="629" y="659"/>
                  </a:cubicBezTo>
                  <a:cubicBezTo>
                    <a:pt x="709" y="689"/>
                    <a:pt x="779" y="709"/>
                    <a:pt x="849" y="709"/>
                  </a:cubicBezTo>
                  <a:lnTo>
                    <a:pt x="879" y="709"/>
                  </a:lnTo>
                  <a:cubicBezTo>
                    <a:pt x="949" y="699"/>
                    <a:pt x="1028" y="679"/>
                    <a:pt x="1099" y="640"/>
                  </a:cubicBezTo>
                  <a:cubicBezTo>
                    <a:pt x="1139" y="620"/>
                    <a:pt x="1168" y="589"/>
                    <a:pt x="1188" y="569"/>
                  </a:cubicBezTo>
                  <a:lnTo>
                    <a:pt x="1258" y="500"/>
                  </a:lnTo>
                  <a:cubicBezTo>
                    <a:pt x="1278" y="480"/>
                    <a:pt x="1288" y="460"/>
                    <a:pt x="1298" y="449"/>
                  </a:cubicBezTo>
                  <a:lnTo>
                    <a:pt x="1308" y="429"/>
                  </a:lnTo>
                  <a:cubicBezTo>
                    <a:pt x="1328" y="410"/>
                    <a:pt x="1328" y="400"/>
                    <a:pt x="1328" y="380"/>
                  </a:cubicBezTo>
                  <a:lnTo>
                    <a:pt x="1328" y="350"/>
                  </a:lnTo>
                  <a:lnTo>
                    <a:pt x="1308" y="330"/>
                  </a:lnTo>
                  <a:cubicBezTo>
                    <a:pt x="1308" y="330"/>
                    <a:pt x="1298" y="330"/>
                    <a:pt x="1288" y="320"/>
                  </a:cubicBezTo>
                  <a:lnTo>
                    <a:pt x="1268" y="310"/>
                  </a:lnTo>
                  <a:cubicBezTo>
                    <a:pt x="1268" y="310"/>
                    <a:pt x="1258" y="300"/>
                    <a:pt x="1248" y="300"/>
                  </a:cubicBezTo>
                  <a:lnTo>
                    <a:pt x="919" y="140"/>
                  </a:lnTo>
                  <a:cubicBezTo>
                    <a:pt x="859" y="110"/>
                    <a:pt x="779" y="70"/>
                    <a:pt x="699" y="41"/>
                  </a:cubicBezTo>
                  <a:cubicBezTo>
                    <a:pt x="620" y="10"/>
                    <a:pt x="540" y="1"/>
                    <a:pt x="4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4"/>
            <p:cNvSpPr/>
            <p:nvPr/>
          </p:nvSpPr>
          <p:spPr>
            <a:xfrm>
              <a:off x="8684261" y="3852928"/>
              <a:ext cx="110101" cy="54454"/>
            </a:xfrm>
            <a:custGeom>
              <a:rect b="b" l="l" r="r" t="t"/>
              <a:pathLst>
                <a:path extrusionOk="0" h="593" w="1199">
                  <a:moveTo>
                    <a:pt x="429" y="1"/>
                  </a:moveTo>
                  <a:cubicBezTo>
                    <a:pt x="415" y="1"/>
                    <a:pt x="402" y="2"/>
                    <a:pt x="390" y="4"/>
                  </a:cubicBezTo>
                  <a:cubicBezTo>
                    <a:pt x="320" y="4"/>
                    <a:pt x="260" y="23"/>
                    <a:pt x="200" y="53"/>
                  </a:cubicBezTo>
                  <a:cubicBezTo>
                    <a:pt x="170" y="73"/>
                    <a:pt x="140" y="93"/>
                    <a:pt x="120" y="113"/>
                  </a:cubicBezTo>
                  <a:cubicBezTo>
                    <a:pt x="90" y="133"/>
                    <a:pt x="70" y="153"/>
                    <a:pt x="50" y="173"/>
                  </a:cubicBezTo>
                  <a:cubicBezTo>
                    <a:pt x="40" y="193"/>
                    <a:pt x="20" y="213"/>
                    <a:pt x="10" y="233"/>
                  </a:cubicBezTo>
                  <a:lnTo>
                    <a:pt x="0" y="243"/>
                  </a:lnTo>
                  <a:lnTo>
                    <a:pt x="0" y="253"/>
                  </a:lnTo>
                  <a:cubicBezTo>
                    <a:pt x="0" y="253"/>
                    <a:pt x="10" y="253"/>
                    <a:pt x="10" y="263"/>
                  </a:cubicBezTo>
                  <a:cubicBezTo>
                    <a:pt x="20" y="263"/>
                    <a:pt x="30" y="273"/>
                    <a:pt x="50" y="283"/>
                  </a:cubicBezTo>
                  <a:cubicBezTo>
                    <a:pt x="60" y="293"/>
                    <a:pt x="80" y="303"/>
                    <a:pt x="100" y="313"/>
                  </a:cubicBezTo>
                  <a:cubicBezTo>
                    <a:pt x="130" y="323"/>
                    <a:pt x="150" y="333"/>
                    <a:pt x="180" y="353"/>
                  </a:cubicBezTo>
                  <a:cubicBezTo>
                    <a:pt x="230" y="383"/>
                    <a:pt x="300" y="412"/>
                    <a:pt x="359" y="452"/>
                  </a:cubicBezTo>
                  <a:cubicBezTo>
                    <a:pt x="430" y="483"/>
                    <a:pt x="510" y="523"/>
                    <a:pt x="579" y="552"/>
                  </a:cubicBezTo>
                  <a:cubicBezTo>
                    <a:pt x="659" y="572"/>
                    <a:pt x="729" y="592"/>
                    <a:pt x="799" y="592"/>
                  </a:cubicBezTo>
                  <a:cubicBezTo>
                    <a:pt x="869" y="583"/>
                    <a:pt x="938" y="563"/>
                    <a:pt x="998" y="523"/>
                  </a:cubicBezTo>
                  <a:cubicBezTo>
                    <a:pt x="1029" y="512"/>
                    <a:pt x="1058" y="492"/>
                    <a:pt x="1078" y="463"/>
                  </a:cubicBezTo>
                  <a:cubicBezTo>
                    <a:pt x="1109" y="443"/>
                    <a:pt x="1129" y="423"/>
                    <a:pt x="1149" y="403"/>
                  </a:cubicBezTo>
                  <a:cubicBezTo>
                    <a:pt x="1168" y="383"/>
                    <a:pt x="1178" y="363"/>
                    <a:pt x="1188" y="343"/>
                  </a:cubicBezTo>
                  <a:cubicBezTo>
                    <a:pt x="1198" y="333"/>
                    <a:pt x="1198" y="323"/>
                    <a:pt x="1198" y="323"/>
                  </a:cubicBezTo>
                  <a:lnTo>
                    <a:pt x="1188" y="313"/>
                  </a:lnTo>
                  <a:cubicBezTo>
                    <a:pt x="1178" y="313"/>
                    <a:pt x="1168" y="303"/>
                    <a:pt x="1149" y="303"/>
                  </a:cubicBezTo>
                  <a:cubicBezTo>
                    <a:pt x="1138" y="293"/>
                    <a:pt x="1118" y="283"/>
                    <a:pt x="1089" y="273"/>
                  </a:cubicBezTo>
                  <a:cubicBezTo>
                    <a:pt x="1069" y="263"/>
                    <a:pt x="1049" y="243"/>
                    <a:pt x="1018" y="233"/>
                  </a:cubicBezTo>
                  <a:cubicBezTo>
                    <a:pt x="958" y="203"/>
                    <a:pt x="899" y="173"/>
                    <a:pt x="829" y="133"/>
                  </a:cubicBezTo>
                  <a:cubicBezTo>
                    <a:pt x="759" y="103"/>
                    <a:pt x="679" y="63"/>
                    <a:pt x="609" y="43"/>
                  </a:cubicBezTo>
                  <a:cubicBezTo>
                    <a:pt x="552" y="19"/>
                    <a:pt x="488" y="1"/>
                    <a:pt x="4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4"/>
            <p:cNvSpPr/>
            <p:nvPr/>
          </p:nvSpPr>
          <p:spPr>
            <a:xfrm>
              <a:off x="8678752" y="3847694"/>
              <a:ext cx="121029" cy="65106"/>
            </a:xfrm>
            <a:custGeom>
              <a:rect b="b" l="l" r="r" t="t"/>
              <a:pathLst>
                <a:path extrusionOk="0" h="709" w="1318">
                  <a:moveTo>
                    <a:pt x="470" y="120"/>
                  </a:moveTo>
                  <a:cubicBezTo>
                    <a:pt x="519" y="120"/>
                    <a:pt x="579" y="130"/>
                    <a:pt x="649" y="150"/>
                  </a:cubicBezTo>
                  <a:cubicBezTo>
                    <a:pt x="729" y="180"/>
                    <a:pt x="799" y="220"/>
                    <a:pt x="859" y="250"/>
                  </a:cubicBezTo>
                  <a:lnTo>
                    <a:pt x="1169" y="400"/>
                  </a:lnTo>
                  <a:cubicBezTo>
                    <a:pt x="1169" y="410"/>
                    <a:pt x="1169" y="410"/>
                    <a:pt x="1158" y="420"/>
                  </a:cubicBezTo>
                  <a:cubicBezTo>
                    <a:pt x="1149" y="440"/>
                    <a:pt x="1129" y="460"/>
                    <a:pt x="1098" y="480"/>
                  </a:cubicBezTo>
                  <a:cubicBezTo>
                    <a:pt x="1078" y="500"/>
                    <a:pt x="1058" y="520"/>
                    <a:pt x="1029" y="529"/>
                  </a:cubicBezTo>
                  <a:cubicBezTo>
                    <a:pt x="979" y="569"/>
                    <a:pt x="919" y="580"/>
                    <a:pt x="859" y="589"/>
                  </a:cubicBezTo>
                  <a:lnTo>
                    <a:pt x="839" y="589"/>
                  </a:lnTo>
                  <a:cubicBezTo>
                    <a:pt x="789" y="589"/>
                    <a:pt x="729" y="580"/>
                    <a:pt x="659" y="549"/>
                  </a:cubicBezTo>
                  <a:cubicBezTo>
                    <a:pt x="599" y="529"/>
                    <a:pt x="530" y="500"/>
                    <a:pt x="450" y="460"/>
                  </a:cubicBezTo>
                  <a:lnTo>
                    <a:pt x="150" y="290"/>
                  </a:lnTo>
                  <a:cubicBezTo>
                    <a:pt x="150" y="280"/>
                    <a:pt x="150" y="280"/>
                    <a:pt x="160" y="270"/>
                  </a:cubicBezTo>
                  <a:cubicBezTo>
                    <a:pt x="170" y="260"/>
                    <a:pt x="190" y="240"/>
                    <a:pt x="220" y="220"/>
                  </a:cubicBezTo>
                  <a:cubicBezTo>
                    <a:pt x="240" y="200"/>
                    <a:pt x="260" y="180"/>
                    <a:pt x="290" y="160"/>
                  </a:cubicBezTo>
                  <a:cubicBezTo>
                    <a:pt x="340" y="130"/>
                    <a:pt x="390" y="120"/>
                    <a:pt x="450" y="120"/>
                  </a:cubicBezTo>
                  <a:close/>
                  <a:moveTo>
                    <a:pt x="450" y="1"/>
                  </a:moveTo>
                  <a:cubicBezTo>
                    <a:pt x="370" y="1"/>
                    <a:pt x="290" y="21"/>
                    <a:pt x="230" y="61"/>
                  </a:cubicBezTo>
                  <a:cubicBezTo>
                    <a:pt x="190" y="80"/>
                    <a:pt x="160" y="100"/>
                    <a:pt x="140" y="130"/>
                  </a:cubicBezTo>
                  <a:cubicBezTo>
                    <a:pt x="110" y="150"/>
                    <a:pt x="90" y="170"/>
                    <a:pt x="70" y="190"/>
                  </a:cubicBezTo>
                  <a:cubicBezTo>
                    <a:pt x="51" y="210"/>
                    <a:pt x="40" y="230"/>
                    <a:pt x="31" y="240"/>
                  </a:cubicBezTo>
                  <a:lnTo>
                    <a:pt x="0" y="290"/>
                  </a:lnTo>
                  <a:lnTo>
                    <a:pt x="0" y="340"/>
                  </a:lnTo>
                  <a:lnTo>
                    <a:pt x="51" y="380"/>
                  </a:lnTo>
                  <a:cubicBezTo>
                    <a:pt x="60" y="380"/>
                    <a:pt x="70" y="390"/>
                    <a:pt x="80" y="390"/>
                  </a:cubicBezTo>
                  <a:lnTo>
                    <a:pt x="400" y="560"/>
                  </a:lnTo>
                  <a:cubicBezTo>
                    <a:pt x="479" y="609"/>
                    <a:pt x="550" y="640"/>
                    <a:pt x="619" y="659"/>
                  </a:cubicBezTo>
                  <a:cubicBezTo>
                    <a:pt x="699" y="689"/>
                    <a:pt x="769" y="709"/>
                    <a:pt x="839" y="709"/>
                  </a:cubicBezTo>
                  <a:lnTo>
                    <a:pt x="869" y="709"/>
                  </a:lnTo>
                  <a:cubicBezTo>
                    <a:pt x="939" y="699"/>
                    <a:pt x="1018" y="679"/>
                    <a:pt x="1089" y="640"/>
                  </a:cubicBezTo>
                  <a:cubicBezTo>
                    <a:pt x="1129" y="620"/>
                    <a:pt x="1158" y="589"/>
                    <a:pt x="1178" y="569"/>
                  </a:cubicBezTo>
                  <a:lnTo>
                    <a:pt x="1248" y="500"/>
                  </a:lnTo>
                  <a:cubicBezTo>
                    <a:pt x="1268" y="480"/>
                    <a:pt x="1278" y="460"/>
                    <a:pt x="1288" y="449"/>
                  </a:cubicBezTo>
                  <a:lnTo>
                    <a:pt x="1298" y="429"/>
                  </a:lnTo>
                  <a:cubicBezTo>
                    <a:pt x="1318" y="410"/>
                    <a:pt x="1318" y="400"/>
                    <a:pt x="1318" y="380"/>
                  </a:cubicBezTo>
                  <a:lnTo>
                    <a:pt x="1318" y="350"/>
                  </a:lnTo>
                  <a:lnTo>
                    <a:pt x="1298" y="330"/>
                  </a:lnTo>
                  <a:cubicBezTo>
                    <a:pt x="1298" y="330"/>
                    <a:pt x="1288" y="330"/>
                    <a:pt x="1278" y="320"/>
                  </a:cubicBezTo>
                  <a:lnTo>
                    <a:pt x="1258" y="310"/>
                  </a:lnTo>
                  <a:cubicBezTo>
                    <a:pt x="1258" y="310"/>
                    <a:pt x="1248" y="300"/>
                    <a:pt x="1238" y="300"/>
                  </a:cubicBezTo>
                  <a:lnTo>
                    <a:pt x="909" y="140"/>
                  </a:lnTo>
                  <a:cubicBezTo>
                    <a:pt x="849" y="110"/>
                    <a:pt x="769" y="70"/>
                    <a:pt x="689" y="41"/>
                  </a:cubicBezTo>
                  <a:cubicBezTo>
                    <a:pt x="610" y="10"/>
                    <a:pt x="530" y="1"/>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4"/>
            <p:cNvSpPr/>
            <p:nvPr/>
          </p:nvSpPr>
          <p:spPr>
            <a:xfrm>
              <a:off x="8727328" y="3829328"/>
              <a:ext cx="111019" cy="53535"/>
            </a:xfrm>
            <a:custGeom>
              <a:rect b="b" l="l" r="r" t="t"/>
              <a:pathLst>
                <a:path extrusionOk="0" h="583" w="1209">
                  <a:moveTo>
                    <a:pt x="390" y="1"/>
                  </a:moveTo>
                  <a:cubicBezTo>
                    <a:pt x="320" y="11"/>
                    <a:pt x="250" y="31"/>
                    <a:pt x="190" y="61"/>
                  </a:cubicBezTo>
                  <a:cubicBezTo>
                    <a:pt x="170" y="81"/>
                    <a:pt x="140" y="101"/>
                    <a:pt x="120" y="121"/>
                  </a:cubicBezTo>
                  <a:cubicBezTo>
                    <a:pt x="90" y="141"/>
                    <a:pt x="70" y="170"/>
                    <a:pt x="50" y="190"/>
                  </a:cubicBezTo>
                  <a:cubicBezTo>
                    <a:pt x="41" y="210"/>
                    <a:pt x="21" y="230"/>
                    <a:pt x="10" y="241"/>
                  </a:cubicBezTo>
                  <a:cubicBezTo>
                    <a:pt x="10" y="250"/>
                    <a:pt x="1" y="250"/>
                    <a:pt x="1" y="261"/>
                  </a:cubicBezTo>
                  <a:lnTo>
                    <a:pt x="10" y="270"/>
                  </a:lnTo>
                  <a:cubicBezTo>
                    <a:pt x="21" y="270"/>
                    <a:pt x="30" y="280"/>
                    <a:pt x="50" y="290"/>
                  </a:cubicBezTo>
                  <a:cubicBezTo>
                    <a:pt x="61" y="300"/>
                    <a:pt x="81" y="310"/>
                    <a:pt x="110" y="320"/>
                  </a:cubicBezTo>
                  <a:cubicBezTo>
                    <a:pt x="130" y="330"/>
                    <a:pt x="150" y="340"/>
                    <a:pt x="180" y="360"/>
                  </a:cubicBezTo>
                  <a:cubicBezTo>
                    <a:pt x="240" y="380"/>
                    <a:pt x="300" y="420"/>
                    <a:pt x="370" y="450"/>
                  </a:cubicBezTo>
                  <a:cubicBezTo>
                    <a:pt x="440" y="490"/>
                    <a:pt x="509" y="520"/>
                    <a:pt x="589" y="550"/>
                  </a:cubicBezTo>
                  <a:cubicBezTo>
                    <a:pt x="647" y="566"/>
                    <a:pt x="711" y="582"/>
                    <a:pt x="771" y="582"/>
                  </a:cubicBezTo>
                  <a:cubicBezTo>
                    <a:pt x="784" y="582"/>
                    <a:pt x="797" y="582"/>
                    <a:pt x="809" y="580"/>
                  </a:cubicBezTo>
                  <a:cubicBezTo>
                    <a:pt x="879" y="580"/>
                    <a:pt x="949" y="550"/>
                    <a:pt x="1009" y="520"/>
                  </a:cubicBezTo>
                  <a:cubicBezTo>
                    <a:pt x="1039" y="500"/>
                    <a:pt x="1068" y="480"/>
                    <a:pt x="1088" y="450"/>
                  </a:cubicBezTo>
                  <a:cubicBezTo>
                    <a:pt x="1108" y="430"/>
                    <a:pt x="1139" y="410"/>
                    <a:pt x="1148" y="390"/>
                  </a:cubicBezTo>
                  <a:cubicBezTo>
                    <a:pt x="1168" y="370"/>
                    <a:pt x="1179" y="340"/>
                    <a:pt x="1188" y="330"/>
                  </a:cubicBezTo>
                  <a:lnTo>
                    <a:pt x="1208" y="310"/>
                  </a:lnTo>
                  <a:cubicBezTo>
                    <a:pt x="1208" y="310"/>
                    <a:pt x="1199" y="310"/>
                    <a:pt x="1188" y="300"/>
                  </a:cubicBezTo>
                  <a:cubicBezTo>
                    <a:pt x="1179" y="300"/>
                    <a:pt x="1168" y="290"/>
                    <a:pt x="1159" y="280"/>
                  </a:cubicBezTo>
                  <a:cubicBezTo>
                    <a:pt x="1139" y="280"/>
                    <a:pt x="1119" y="270"/>
                    <a:pt x="1099" y="261"/>
                  </a:cubicBezTo>
                  <a:cubicBezTo>
                    <a:pt x="1068" y="250"/>
                    <a:pt x="1048" y="241"/>
                    <a:pt x="1019" y="221"/>
                  </a:cubicBezTo>
                  <a:cubicBezTo>
                    <a:pt x="959" y="201"/>
                    <a:pt x="899" y="161"/>
                    <a:pt x="829" y="130"/>
                  </a:cubicBezTo>
                  <a:cubicBezTo>
                    <a:pt x="759" y="101"/>
                    <a:pt x="680" y="61"/>
                    <a:pt x="609" y="41"/>
                  </a:cubicBezTo>
                  <a:cubicBezTo>
                    <a:pt x="529" y="11"/>
                    <a:pt x="460" y="1"/>
                    <a:pt x="3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4"/>
            <p:cNvSpPr/>
            <p:nvPr/>
          </p:nvSpPr>
          <p:spPr>
            <a:xfrm>
              <a:off x="8721818" y="3823911"/>
              <a:ext cx="122039" cy="64187"/>
            </a:xfrm>
            <a:custGeom>
              <a:rect b="b" l="l" r="r" t="t"/>
              <a:pathLst>
                <a:path extrusionOk="0" h="699" w="1329">
                  <a:moveTo>
                    <a:pt x="470" y="120"/>
                  </a:moveTo>
                  <a:cubicBezTo>
                    <a:pt x="520" y="120"/>
                    <a:pt x="580" y="129"/>
                    <a:pt x="649" y="149"/>
                  </a:cubicBezTo>
                  <a:cubicBezTo>
                    <a:pt x="729" y="180"/>
                    <a:pt x="799" y="220"/>
                    <a:pt x="859" y="240"/>
                  </a:cubicBezTo>
                  <a:lnTo>
                    <a:pt x="1179" y="389"/>
                  </a:lnTo>
                  <a:cubicBezTo>
                    <a:pt x="1168" y="399"/>
                    <a:pt x="1168" y="399"/>
                    <a:pt x="1168" y="409"/>
                  </a:cubicBezTo>
                  <a:lnTo>
                    <a:pt x="1108" y="469"/>
                  </a:lnTo>
                  <a:cubicBezTo>
                    <a:pt x="1089" y="489"/>
                    <a:pt x="1059" y="509"/>
                    <a:pt x="1039" y="529"/>
                  </a:cubicBezTo>
                  <a:cubicBezTo>
                    <a:pt x="989" y="559"/>
                    <a:pt x="929" y="579"/>
                    <a:pt x="869" y="579"/>
                  </a:cubicBezTo>
                  <a:cubicBezTo>
                    <a:pt x="854" y="581"/>
                    <a:pt x="839" y="583"/>
                    <a:pt x="823" y="583"/>
                  </a:cubicBezTo>
                  <a:cubicBezTo>
                    <a:pt x="775" y="583"/>
                    <a:pt x="722" y="572"/>
                    <a:pt x="669" y="549"/>
                  </a:cubicBezTo>
                  <a:cubicBezTo>
                    <a:pt x="609" y="529"/>
                    <a:pt x="540" y="499"/>
                    <a:pt x="460" y="459"/>
                  </a:cubicBezTo>
                  <a:lnTo>
                    <a:pt x="150" y="300"/>
                  </a:lnTo>
                  <a:cubicBezTo>
                    <a:pt x="150" y="300"/>
                    <a:pt x="150" y="289"/>
                    <a:pt x="161" y="280"/>
                  </a:cubicBezTo>
                  <a:cubicBezTo>
                    <a:pt x="180" y="269"/>
                    <a:pt x="190" y="249"/>
                    <a:pt x="220" y="229"/>
                  </a:cubicBezTo>
                  <a:cubicBezTo>
                    <a:pt x="240" y="209"/>
                    <a:pt x="260" y="189"/>
                    <a:pt x="290" y="169"/>
                  </a:cubicBezTo>
                  <a:cubicBezTo>
                    <a:pt x="330" y="140"/>
                    <a:pt x="390" y="120"/>
                    <a:pt x="450" y="120"/>
                  </a:cubicBezTo>
                  <a:close/>
                  <a:moveTo>
                    <a:pt x="450" y="0"/>
                  </a:moveTo>
                  <a:cubicBezTo>
                    <a:pt x="370" y="10"/>
                    <a:pt x="290" y="30"/>
                    <a:pt x="220" y="70"/>
                  </a:cubicBezTo>
                  <a:cubicBezTo>
                    <a:pt x="190" y="90"/>
                    <a:pt x="161" y="109"/>
                    <a:pt x="130" y="140"/>
                  </a:cubicBezTo>
                  <a:cubicBezTo>
                    <a:pt x="110" y="160"/>
                    <a:pt x="90" y="189"/>
                    <a:pt x="70" y="209"/>
                  </a:cubicBezTo>
                  <a:cubicBezTo>
                    <a:pt x="50" y="220"/>
                    <a:pt x="41" y="240"/>
                    <a:pt x="30" y="249"/>
                  </a:cubicBezTo>
                  <a:lnTo>
                    <a:pt x="1" y="300"/>
                  </a:lnTo>
                  <a:lnTo>
                    <a:pt x="1" y="359"/>
                  </a:lnTo>
                  <a:lnTo>
                    <a:pt x="61" y="389"/>
                  </a:lnTo>
                  <a:cubicBezTo>
                    <a:pt x="61" y="389"/>
                    <a:pt x="70" y="399"/>
                    <a:pt x="81" y="399"/>
                  </a:cubicBezTo>
                  <a:lnTo>
                    <a:pt x="400" y="569"/>
                  </a:lnTo>
                  <a:cubicBezTo>
                    <a:pt x="490" y="609"/>
                    <a:pt x="560" y="639"/>
                    <a:pt x="629" y="669"/>
                  </a:cubicBezTo>
                  <a:cubicBezTo>
                    <a:pt x="709" y="688"/>
                    <a:pt x="779" y="699"/>
                    <a:pt x="839" y="699"/>
                  </a:cubicBezTo>
                  <a:lnTo>
                    <a:pt x="879" y="699"/>
                  </a:lnTo>
                  <a:cubicBezTo>
                    <a:pt x="949" y="699"/>
                    <a:pt x="1029" y="669"/>
                    <a:pt x="1099" y="629"/>
                  </a:cubicBezTo>
                  <a:cubicBezTo>
                    <a:pt x="1128" y="609"/>
                    <a:pt x="1159" y="579"/>
                    <a:pt x="1188" y="559"/>
                  </a:cubicBezTo>
                  <a:cubicBezTo>
                    <a:pt x="1219" y="529"/>
                    <a:pt x="1239" y="509"/>
                    <a:pt x="1259" y="479"/>
                  </a:cubicBezTo>
                  <a:lnTo>
                    <a:pt x="1299" y="439"/>
                  </a:lnTo>
                  <a:lnTo>
                    <a:pt x="1299" y="419"/>
                  </a:lnTo>
                  <a:cubicBezTo>
                    <a:pt x="1319" y="389"/>
                    <a:pt x="1328" y="389"/>
                    <a:pt x="1328" y="369"/>
                  </a:cubicBezTo>
                  <a:lnTo>
                    <a:pt x="1328" y="339"/>
                  </a:lnTo>
                  <a:lnTo>
                    <a:pt x="1299" y="320"/>
                  </a:lnTo>
                  <a:cubicBezTo>
                    <a:pt x="1299" y="320"/>
                    <a:pt x="1288" y="309"/>
                    <a:pt x="1279" y="309"/>
                  </a:cubicBezTo>
                  <a:lnTo>
                    <a:pt x="1268" y="300"/>
                  </a:lnTo>
                  <a:cubicBezTo>
                    <a:pt x="1259" y="300"/>
                    <a:pt x="1248" y="289"/>
                    <a:pt x="1239" y="289"/>
                  </a:cubicBezTo>
                  <a:lnTo>
                    <a:pt x="909" y="140"/>
                  </a:lnTo>
                  <a:cubicBezTo>
                    <a:pt x="849" y="109"/>
                    <a:pt x="769" y="70"/>
                    <a:pt x="689" y="40"/>
                  </a:cubicBezTo>
                  <a:cubicBezTo>
                    <a:pt x="600" y="10"/>
                    <a:pt x="520" y="0"/>
                    <a:pt x="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4"/>
            <p:cNvSpPr/>
            <p:nvPr/>
          </p:nvSpPr>
          <p:spPr>
            <a:xfrm>
              <a:off x="8727328" y="3829328"/>
              <a:ext cx="111019" cy="53535"/>
            </a:xfrm>
            <a:custGeom>
              <a:rect b="b" l="l" r="r" t="t"/>
              <a:pathLst>
                <a:path extrusionOk="0" h="583" w="1209">
                  <a:moveTo>
                    <a:pt x="390" y="1"/>
                  </a:moveTo>
                  <a:cubicBezTo>
                    <a:pt x="320" y="11"/>
                    <a:pt x="250" y="31"/>
                    <a:pt x="190" y="61"/>
                  </a:cubicBezTo>
                  <a:cubicBezTo>
                    <a:pt x="170" y="81"/>
                    <a:pt x="140" y="101"/>
                    <a:pt x="120" y="121"/>
                  </a:cubicBezTo>
                  <a:cubicBezTo>
                    <a:pt x="90" y="141"/>
                    <a:pt x="70" y="170"/>
                    <a:pt x="50" y="190"/>
                  </a:cubicBezTo>
                  <a:cubicBezTo>
                    <a:pt x="41" y="210"/>
                    <a:pt x="21" y="230"/>
                    <a:pt x="10" y="241"/>
                  </a:cubicBezTo>
                  <a:cubicBezTo>
                    <a:pt x="10" y="250"/>
                    <a:pt x="1" y="250"/>
                    <a:pt x="1" y="261"/>
                  </a:cubicBezTo>
                  <a:lnTo>
                    <a:pt x="10" y="270"/>
                  </a:lnTo>
                  <a:cubicBezTo>
                    <a:pt x="21" y="270"/>
                    <a:pt x="30" y="280"/>
                    <a:pt x="50" y="290"/>
                  </a:cubicBezTo>
                  <a:cubicBezTo>
                    <a:pt x="61" y="300"/>
                    <a:pt x="81" y="310"/>
                    <a:pt x="110" y="320"/>
                  </a:cubicBezTo>
                  <a:cubicBezTo>
                    <a:pt x="130" y="330"/>
                    <a:pt x="150" y="340"/>
                    <a:pt x="180" y="360"/>
                  </a:cubicBezTo>
                  <a:cubicBezTo>
                    <a:pt x="240" y="380"/>
                    <a:pt x="300" y="420"/>
                    <a:pt x="370" y="450"/>
                  </a:cubicBezTo>
                  <a:cubicBezTo>
                    <a:pt x="440" y="490"/>
                    <a:pt x="509" y="520"/>
                    <a:pt x="589" y="550"/>
                  </a:cubicBezTo>
                  <a:cubicBezTo>
                    <a:pt x="647" y="566"/>
                    <a:pt x="711" y="582"/>
                    <a:pt x="771" y="582"/>
                  </a:cubicBezTo>
                  <a:cubicBezTo>
                    <a:pt x="784" y="582"/>
                    <a:pt x="797" y="582"/>
                    <a:pt x="809" y="580"/>
                  </a:cubicBezTo>
                  <a:cubicBezTo>
                    <a:pt x="879" y="580"/>
                    <a:pt x="949" y="550"/>
                    <a:pt x="1009" y="520"/>
                  </a:cubicBezTo>
                  <a:cubicBezTo>
                    <a:pt x="1039" y="500"/>
                    <a:pt x="1068" y="480"/>
                    <a:pt x="1088" y="450"/>
                  </a:cubicBezTo>
                  <a:cubicBezTo>
                    <a:pt x="1108" y="430"/>
                    <a:pt x="1139" y="410"/>
                    <a:pt x="1148" y="390"/>
                  </a:cubicBezTo>
                  <a:cubicBezTo>
                    <a:pt x="1168" y="370"/>
                    <a:pt x="1179" y="340"/>
                    <a:pt x="1188" y="330"/>
                  </a:cubicBezTo>
                  <a:lnTo>
                    <a:pt x="1208" y="310"/>
                  </a:lnTo>
                  <a:cubicBezTo>
                    <a:pt x="1208" y="310"/>
                    <a:pt x="1199" y="310"/>
                    <a:pt x="1188" y="300"/>
                  </a:cubicBezTo>
                  <a:cubicBezTo>
                    <a:pt x="1179" y="300"/>
                    <a:pt x="1168" y="290"/>
                    <a:pt x="1159" y="280"/>
                  </a:cubicBezTo>
                  <a:cubicBezTo>
                    <a:pt x="1139" y="280"/>
                    <a:pt x="1119" y="270"/>
                    <a:pt x="1099" y="261"/>
                  </a:cubicBezTo>
                  <a:cubicBezTo>
                    <a:pt x="1068" y="250"/>
                    <a:pt x="1048" y="241"/>
                    <a:pt x="1019" y="221"/>
                  </a:cubicBezTo>
                  <a:cubicBezTo>
                    <a:pt x="959" y="201"/>
                    <a:pt x="899" y="161"/>
                    <a:pt x="829" y="130"/>
                  </a:cubicBezTo>
                  <a:cubicBezTo>
                    <a:pt x="759" y="101"/>
                    <a:pt x="680" y="61"/>
                    <a:pt x="609" y="41"/>
                  </a:cubicBezTo>
                  <a:cubicBezTo>
                    <a:pt x="529" y="11"/>
                    <a:pt x="460" y="1"/>
                    <a:pt x="3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4"/>
            <p:cNvSpPr/>
            <p:nvPr/>
          </p:nvSpPr>
          <p:spPr>
            <a:xfrm>
              <a:off x="8721818" y="3823911"/>
              <a:ext cx="122957" cy="64187"/>
            </a:xfrm>
            <a:custGeom>
              <a:rect b="b" l="l" r="r" t="t"/>
              <a:pathLst>
                <a:path extrusionOk="0" h="699" w="1339">
                  <a:moveTo>
                    <a:pt x="470" y="120"/>
                  </a:moveTo>
                  <a:cubicBezTo>
                    <a:pt x="520" y="120"/>
                    <a:pt x="580" y="129"/>
                    <a:pt x="649" y="149"/>
                  </a:cubicBezTo>
                  <a:cubicBezTo>
                    <a:pt x="729" y="180"/>
                    <a:pt x="799" y="220"/>
                    <a:pt x="859" y="240"/>
                  </a:cubicBezTo>
                  <a:lnTo>
                    <a:pt x="1179" y="389"/>
                  </a:lnTo>
                  <a:cubicBezTo>
                    <a:pt x="1168" y="399"/>
                    <a:pt x="1168" y="399"/>
                    <a:pt x="1168" y="409"/>
                  </a:cubicBezTo>
                  <a:lnTo>
                    <a:pt x="1108" y="469"/>
                  </a:lnTo>
                  <a:cubicBezTo>
                    <a:pt x="1089" y="489"/>
                    <a:pt x="1059" y="509"/>
                    <a:pt x="1039" y="529"/>
                  </a:cubicBezTo>
                  <a:cubicBezTo>
                    <a:pt x="989" y="559"/>
                    <a:pt x="929" y="579"/>
                    <a:pt x="869" y="579"/>
                  </a:cubicBezTo>
                  <a:cubicBezTo>
                    <a:pt x="854" y="581"/>
                    <a:pt x="839" y="583"/>
                    <a:pt x="823" y="583"/>
                  </a:cubicBezTo>
                  <a:cubicBezTo>
                    <a:pt x="775" y="583"/>
                    <a:pt x="722" y="572"/>
                    <a:pt x="669" y="549"/>
                  </a:cubicBezTo>
                  <a:cubicBezTo>
                    <a:pt x="609" y="529"/>
                    <a:pt x="540" y="499"/>
                    <a:pt x="460" y="459"/>
                  </a:cubicBezTo>
                  <a:lnTo>
                    <a:pt x="150" y="300"/>
                  </a:lnTo>
                  <a:cubicBezTo>
                    <a:pt x="150" y="300"/>
                    <a:pt x="150" y="289"/>
                    <a:pt x="161" y="280"/>
                  </a:cubicBezTo>
                  <a:cubicBezTo>
                    <a:pt x="180" y="269"/>
                    <a:pt x="190" y="249"/>
                    <a:pt x="220" y="229"/>
                  </a:cubicBezTo>
                  <a:cubicBezTo>
                    <a:pt x="240" y="209"/>
                    <a:pt x="260" y="189"/>
                    <a:pt x="290" y="169"/>
                  </a:cubicBezTo>
                  <a:cubicBezTo>
                    <a:pt x="330" y="140"/>
                    <a:pt x="390" y="120"/>
                    <a:pt x="450" y="120"/>
                  </a:cubicBezTo>
                  <a:close/>
                  <a:moveTo>
                    <a:pt x="450" y="0"/>
                  </a:moveTo>
                  <a:cubicBezTo>
                    <a:pt x="370" y="10"/>
                    <a:pt x="290" y="30"/>
                    <a:pt x="220" y="70"/>
                  </a:cubicBezTo>
                  <a:cubicBezTo>
                    <a:pt x="190" y="90"/>
                    <a:pt x="161" y="109"/>
                    <a:pt x="130" y="140"/>
                  </a:cubicBezTo>
                  <a:cubicBezTo>
                    <a:pt x="110" y="160"/>
                    <a:pt x="90" y="189"/>
                    <a:pt x="70" y="209"/>
                  </a:cubicBezTo>
                  <a:cubicBezTo>
                    <a:pt x="50" y="220"/>
                    <a:pt x="41" y="240"/>
                    <a:pt x="30" y="249"/>
                  </a:cubicBezTo>
                  <a:lnTo>
                    <a:pt x="1" y="300"/>
                  </a:lnTo>
                  <a:lnTo>
                    <a:pt x="1" y="359"/>
                  </a:lnTo>
                  <a:lnTo>
                    <a:pt x="61" y="389"/>
                  </a:lnTo>
                  <a:cubicBezTo>
                    <a:pt x="61" y="389"/>
                    <a:pt x="70" y="399"/>
                    <a:pt x="81" y="399"/>
                  </a:cubicBezTo>
                  <a:lnTo>
                    <a:pt x="400" y="569"/>
                  </a:lnTo>
                  <a:cubicBezTo>
                    <a:pt x="490" y="609"/>
                    <a:pt x="560" y="639"/>
                    <a:pt x="629" y="669"/>
                  </a:cubicBezTo>
                  <a:cubicBezTo>
                    <a:pt x="709" y="688"/>
                    <a:pt x="779" y="699"/>
                    <a:pt x="839" y="699"/>
                  </a:cubicBezTo>
                  <a:lnTo>
                    <a:pt x="879" y="699"/>
                  </a:lnTo>
                  <a:cubicBezTo>
                    <a:pt x="949" y="699"/>
                    <a:pt x="1029" y="669"/>
                    <a:pt x="1099" y="629"/>
                  </a:cubicBezTo>
                  <a:cubicBezTo>
                    <a:pt x="1128" y="609"/>
                    <a:pt x="1159" y="579"/>
                    <a:pt x="1188" y="559"/>
                  </a:cubicBezTo>
                  <a:cubicBezTo>
                    <a:pt x="1219" y="529"/>
                    <a:pt x="1239" y="509"/>
                    <a:pt x="1259" y="479"/>
                  </a:cubicBezTo>
                  <a:cubicBezTo>
                    <a:pt x="1268" y="469"/>
                    <a:pt x="1288" y="449"/>
                    <a:pt x="1288" y="439"/>
                  </a:cubicBezTo>
                  <a:lnTo>
                    <a:pt x="1308" y="419"/>
                  </a:lnTo>
                  <a:cubicBezTo>
                    <a:pt x="1319" y="399"/>
                    <a:pt x="1338" y="369"/>
                    <a:pt x="1319" y="339"/>
                  </a:cubicBezTo>
                  <a:lnTo>
                    <a:pt x="1308" y="329"/>
                  </a:lnTo>
                  <a:lnTo>
                    <a:pt x="1299" y="320"/>
                  </a:lnTo>
                  <a:cubicBezTo>
                    <a:pt x="1299" y="320"/>
                    <a:pt x="1288" y="309"/>
                    <a:pt x="1279" y="309"/>
                  </a:cubicBezTo>
                  <a:lnTo>
                    <a:pt x="1268" y="300"/>
                  </a:lnTo>
                  <a:cubicBezTo>
                    <a:pt x="1259" y="300"/>
                    <a:pt x="1248" y="289"/>
                    <a:pt x="1239" y="289"/>
                  </a:cubicBezTo>
                  <a:lnTo>
                    <a:pt x="909" y="140"/>
                  </a:lnTo>
                  <a:cubicBezTo>
                    <a:pt x="849" y="109"/>
                    <a:pt x="769" y="70"/>
                    <a:pt x="689" y="40"/>
                  </a:cubicBezTo>
                  <a:cubicBezTo>
                    <a:pt x="600" y="10"/>
                    <a:pt x="520" y="0"/>
                    <a:pt x="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4"/>
            <p:cNvSpPr/>
            <p:nvPr/>
          </p:nvSpPr>
          <p:spPr>
            <a:xfrm>
              <a:off x="8770394" y="3805178"/>
              <a:ext cx="110101" cy="52893"/>
            </a:xfrm>
            <a:custGeom>
              <a:rect b="b" l="l" r="r" t="t"/>
              <a:pathLst>
                <a:path extrusionOk="0" h="576" w="1199">
                  <a:moveTo>
                    <a:pt x="435" y="0"/>
                  </a:moveTo>
                  <a:cubicBezTo>
                    <a:pt x="416" y="0"/>
                    <a:pt x="398" y="2"/>
                    <a:pt x="380" y="4"/>
                  </a:cubicBezTo>
                  <a:cubicBezTo>
                    <a:pt x="310" y="4"/>
                    <a:pt x="250" y="24"/>
                    <a:pt x="191" y="64"/>
                  </a:cubicBezTo>
                  <a:cubicBezTo>
                    <a:pt x="160" y="84"/>
                    <a:pt x="131" y="104"/>
                    <a:pt x="111" y="124"/>
                  </a:cubicBezTo>
                  <a:cubicBezTo>
                    <a:pt x="91" y="144"/>
                    <a:pt x="71" y="174"/>
                    <a:pt x="51" y="194"/>
                  </a:cubicBezTo>
                  <a:cubicBezTo>
                    <a:pt x="31" y="214"/>
                    <a:pt x="20" y="234"/>
                    <a:pt x="11" y="244"/>
                  </a:cubicBezTo>
                  <a:cubicBezTo>
                    <a:pt x="11" y="254"/>
                    <a:pt x="0" y="254"/>
                    <a:pt x="0" y="264"/>
                  </a:cubicBezTo>
                  <a:lnTo>
                    <a:pt x="0" y="274"/>
                  </a:lnTo>
                  <a:lnTo>
                    <a:pt x="11" y="274"/>
                  </a:lnTo>
                  <a:cubicBezTo>
                    <a:pt x="20" y="284"/>
                    <a:pt x="31" y="284"/>
                    <a:pt x="51" y="294"/>
                  </a:cubicBezTo>
                  <a:cubicBezTo>
                    <a:pt x="60" y="304"/>
                    <a:pt x="80" y="313"/>
                    <a:pt x="100" y="324"/>
                  </a:cubicBezTo>
                  <a:cubicBezTo>
                    <a:pt x="131" y="333"/>
                    <a:pt x="151" y="344"/>
                    <a:pt x="180" y="364"/>
                  </a:cubicBezTo>
                  <a:cubicBezTo>
                    <a:pt x="240" y="384"/>
                    <a:pt x="300" y="413"/>
                    <a:pt x="370" y="453"/>
                  </a:cubicBezTo>
                  <a:cubicBezTo>
                    <a:pt x="440" y="484"/>
                    <a:pt x="520" y="524"/>
                    <a:pt x="590" y="543"/>
                  </a:cubicBezTo>
                  <a:cubicBezTo>
                    <a:pt x="655" y="560"/>
                    <a:pt x="713" y="576"/>
                    <a:pt x="770" y="576"/>
                  </a:cubicBezTo>
                  <a:cubicBezTo>
                    <a:pt x="783" y="576"/>
                    <a:pt x="796" y="575"/>
                    <a:pt x="809" y="573"/>
                  </a:cubicBezTo>
                  <a:cubicBezTo>
                    <a:pt x="889" y="563"/>
                    <a:pt x="949" y="543"/>
                    <a:pt x="1009" y="504"/>
                  </a:cubicBezTo>
                  <a:cubicBezTo>
                    <a:pt x="1039" y="484"/>
                    <a:pt x="1069" y="464"/>
                    <a:pt x="1089" y="444"/>
                  </a:cubicBezTo>
                  <a:cubicBezTo>
                    <a:pt x="1109" y="413"/>
                    <a:pt x="1129" y="393"/>
                    <a:pt x="1149" y="373"/>
                  </a:cubicBezTo>
                  <a:cubicBezTo>
                    <a:pt x="1169" y="353"/>
                    <a:pt x="1178" y="333"/>
                    <a:pt x="1189" y="313"/>
                  </a:cubicBezTo>
                  <a:cubicBezTo>
                    <a:pt x="1198" y="304"/>
                    <a:pt x="1198" y="294"/>
                    <a:pt x="1198" y="294"/>
                  </a:cubicBezTo>
                  <a:lnTo>
                    <a:pt x="1189" y="284"/>
                  </a:lnTo>
                  <a:cubicBezTo>
                    <a:pt x="1178" y="284"/>
                    <a:pt x="1169" y="274"/>
                    <a:pt x="1149" y="274"/>
                  </a:cubicBezTo>
                  <a:cubicBezTo>
                    <a:pt x="1139" y="264"/>
                    <a:pt x="1119" y="254"/>
                    <a:pt x="1089" y="244"/>
                  </a:cubicBezTo>
                  <a:cubicBezTo>
                    <a:pt x="1069" y="234"/>
                    <a:pt x="1039" y="224"/>
                    <a:pt x="1019" y="214"/>
                  </a:cubicBezTo>
                  <a:cubicBezTo>
                    <a:pt x="959" y="184"/>
                    <a:pt x="889" y="154"/>
                    <a:pt x="819" y="124"/>
                  </a:cubicBezTo>
                  <a:cubicBezTo>
                    <a:pt x="750" y="84"/>
                    <a:pt x="679" y="54"/>
                    <a:pt x="599" y="34"/>
                  </a:cubicBezTo>
                  <a:cubicBezTo>
                    <a:pt x="548" y="12"/>
                    <a:pt x="490" y="0"/>
                    <a:pt x="4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4"/>
            <p:cNvSpPr/>
            <p:nvPr/>
          </p:nvSpPr>
          <p:spPr>
            <a:xfrm>
              <a:off x="8764885" y="3799668"/>
              <a:ext cx="121120" cy="63636"/>
            </a:xfrm>
            <a:custGeom>
              <a:rect b="b" l="l" r="r" t="t"/>
              <a:pathLst>
                <a:path extrusionOk="0" h="693" w="1319">
                  <a:moveTo>
                    <a:pt x="491" y="120"/>
                  </a:moveTo>
                  <a:cubicBezTo>
                    <a:pt x="535" y="120"/>
                    <a:pt x="588" y="132"/>
                    <a:pt x="639" y="154"/>
                  </a:cubicBezTo>
                  <a:cubicBezTo>
                    <a:pt x="699" y="164"/>
                    <a:pt x="770" y="194"/>
                    <a:pt x="859" y="234"/>
                  </a:cubicBezTo>
                  <a:lnTo>
                    <a:pt x="1179" y="384"/>
                  </a:lnTo>
                  <a:cubicBezTo>
                    <a:pt x="1169" y="384"/>
                    <a:pt x="1169" y="393"/>
                    <a:pt x="1159" y="393"/>
                  </a:cubicBezTo>
                  <a:cubicBezTo>
                    <a:pt x="1149" y="413"/>
                    <a:pt x="1129" y="433"/>
                    <a:pt x="1109" y="453"/>
                  </a:cubicBezTo>
                  <a:cubicBezTo>
                    <a:pt x="1089" y="484"/>
                    <a:pt x="1059" y="493"/>
                    <a:pt x="1039" y="513"/>
                  </a:cubicBezTo>
                  <a:cubicBezTo>
                    <a:pt x="989" y="544"/>
                    <a:pt x="929" y="573"/>
                    <a:pt x="869" y="573"/>
                  </a:cubicBezTo>
                  <a:cubicBezTo>
                    <a:pt x="854" y="576"/>
                    <a:pt x="839" y="577"/>
                    <a:pt x="824" y="577"/>
                  </a:cubicBezTo>
                  <a:cubicBezTo>
                    <a:pt x="778" y="577"/>
                    <a:pt x="730" y="566"/>
                    <a:pt x="670" y="544"/>
                  </a:cubicBezTo>
                  <a:cubicBezTo>
                    <a:pt x="610" y="524"/>
                    <a:pt x="540" y="493"/>
                    <a:pt x="460" y="453"/>
                  </a:cubicBezTo>
                  <a:lnTo>
                    <a:pt x="140" y="304"/>
                  </a:lnTo>
                  <a:cubicBezTo>
                    <a:pt x="151" y="304"/>
                    <a:pt x="151" y="294"/>
                    <a:pt x="160" y="294"/>
                  </a:cubicBezTo>
                  <a:cubicBezTo>
                    <a:pt x="171" y="274"/>
                    <a:pt x="191" y="254"/>
                    <a:pt x="211" y="234"/>
                  </a:cubicBezTo>
                  <a:cubicBezTo>
                    <a:pt x="231" y="204"/>
                    <a:pt x="260" y="194"/>
                    <a:pt x="280" y="174"/>
                  </a:cubicBezTo>
                  <a:cubicBezTo>
                    <a:pt x="330" y="144"/>
                    <a:pt x="390" y="124"/>
                    <a:pt x="450" y="124"/>
                  </a:cubicBezTo>
                  <a:cubicBezTo>
                    <a:pt x="463" y="122"/>
                    <a:pt x="477" y="120"/>
                    <a:pt x="491" y="120"/>
                  </a:cubicBezTo>
                  <a:close/>
                  <a:moveTo>
                    <a:pt x="495" y="1"/>
                  </a:moveTo>
                  <a:cubicBezTo>
                    <a:pt x="476" y="1"/>
                    <a:pt x="458" y="2"/>
                    <a:pt x="440" y="5"/>
                  </a:cubicBezTo>
                  <a:cubicBezTo>
                    <a:pt x="360" y="5"/>
                    <a:pt x="280" y="34"/>
                    <a:pt x="220" y="74"/>
                  </a:cubicBezTo>
                  <a:cubicBezTo>
                    <a:pt x="191" y="94"/>
                    <a:pt x="160" y="114"/>
                    <a:pt x="131" y="144"/>
                  </a:cubicBezTo>
                  <a:cubicBezTo>
                    <a:pt x="100" y="164"/>
                    <a:pt x="80" y="194"/>
                    <a:pt x="60" y="214"/>
                  </a:cubicBezTo>
                  <a:cubicBezTo>
                    <a:pt x="51" y="234"/>
                    <a:pt x="41" y="244"/>
                    <a:pt x="31" y="264"/>
                  </a:cubicBezTo>
                  <a:lnTo>
                    <a:pt x="1" y="314"/>
                  </a:lnTo>
                  <a:lnTo>
                    <a:pt x="1" y="364"/>
                  </a:lnTo>
                  <a:lnTo>
                    <a:pt x="51" y="393"/>
                  </a:lnTo>
                  <a:cubicBezTo>
                    <a:pt x="60" y="404"/>
                    <a:pt x="71" y="404"/>
                    <a:pt x="80" y="413"/>
                  </a:cubicBezTo>
                  <a:lnTo>
                    <a:pt x="410" y="564"/>
                  </a:lnTo>
                  <a:cubicBezTo>
                    <a:pt x="490" y="613"/>
                    <a:pt x="570" y="643"/>
                    <a:pt x="630" y="663"/>
                  </a:cubicBezTo>
                  <a:cubicBezTo>
                    <a:pt x="710" y="683"/>
                    <a:pt x="779" y="693"/>
                    <a:pt x="839" y="693"/>
                  </a:cubicBezTo>
                  <a:lnTo>
                    <a:pt x="879" y="693"/>
                  </a:lnTo>
                  <a:cubicBezTo>
                    <a:pt x="959" y="683"/>
                    <a:pt x="1039" y="663"/>
                    <a:pt x="1099" y="613"/>
                  </a:cubicBezTo>
                  <a:cubicBezTo>
                    <a:pt x="1139" y="593"/>
                    <a:pt x="1169" y="573"/>
                    <a:pt x="1189" y="544"/>
                  </a:cubicBezTo>
                  <a:lnTo>
                    <a:pt x="1258" y="473"/>
                  </a:lnTo>
                  <a:cubicBezTo>
                    <a:pt x="1269" y="453"/>
                    <a:pt x="1278" y="433"/>
                    <a:pt x="1289" y="424"/>
                  </a:cubicBezTo>
                  <a:lnTo>
                    <a:pt x="1298" y="404"/>
                  </a:lnTo>
                  <a:cubicBezTo>
                    <a:pt x="1318" y="373"/>
                    <a:pt x="1318" y="373"/>
                    <a:pt x="1318" y="354"/>
                  </a:cubicBezTo>
                  <a:lnTo>
                    <a:pt x="1318" y="324"/>
                  </a:lnTo>
                  <a:lnTo>
                    <a:pt x="1298" y="304"/>
                  </a:lnTo>
                  <a:cubicBezTo>
                    <a:pt x="1298" y="304"/>
                    <a:pt x="1289" y="294"/>
                    <a:pt x="1278" y="294"/>
                  </a:cubicBezTo>
                  <a:lnTo>
                    <a:pt x="1258" y="284"/>
                  </a:lnTo>
                  <a:cubicBezTo>
                    <a:pt x="1258" y="284"/>
                    <a:pt x="1249" y="274"/>
                    <a:pt x="1238" y="274"/>
                  </a:cubicBezTo>
                  <a:lnTo>
                    <a:pt x="909" y="124"/>
                  </a:lnTo>
                  <a:cubicBezTo>
                    <a:pt x="819" y="84"/>
                    <a:pt x="750" y="54"/>
                    <a:pt x="679" y="34"/>
                  </a:cubicBezTo>
                  <a:cubicBezTo>
                    <a:pt x="613" y="12"/>
                    <a:pt x="551" y="1"/>
                    <a:pt x="4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4"/>
            <p:cNvSpPr/>
            <p:nvPr/>
          </p:nvSpPr>
          <p:spPr>
            <a:xfrm>
              <a:off x="8770394" y="3805178"/>
              <a:ext cx="110101" cy="52893"/>
            </a:xfrm>
            <a:custGeom>
              <a:rect b="b" l="l" r="r" t="t"/>
              <a:pathLst>
                <a:path extrusionOk="0" h="576" w="1199">
                  <a:moveTo>
                    <a:pt x="435" y="0"/>
                  </a:moveTo>
                  <a:cubicBezTo>
                    <a:pt x="416" y="0"/>
                    <a:pt x="398" y="2"/>
                    <a:pt x="380" y="4"/>
                  </a:cubicBezTo>
                  <a:cubicBezTo>
                    <a:pt x="310" y="4"/>
                    <a:pt x="250" y="24"/>
                    <a:pt x="191" y="64"/>
                  </a:cubicBezTo>
                  <a:cubicBezTo>
                    <a:pt x="160" y="84"/>
                    <a:pt x="131" y="104"/>
                    <a:pt x="111" y="124"/>
                  </a:cubicBezTo>
                  <a:cubicBezTo>
                    <a:pt x="91" y="144"/>
                    <a:pt x="71" y="174"/>
                    <a:pt x="51" y="194"/>
                  </a:cubicBezTo>
                  <a:cubicBezTo>
                    <a:pt x="31" y="214"/>
                    <a:pt x="20" y="234"/>
                    <a:pt x="11" y="244"/>
                  </a:cubicBezTo>
                  <a:cubicBezTo>
                    <a:pt x="11" y="254"/>
                    <a:pt x="0" y="254"/>
                    <a:pt x="0" y="264"/>
                  </a:cubicBezTo>
                  <a:lnTo>
                    <a:pt x="0" y="274"/>
                  </a:lnTo>
                  <a:lnTo>
                    <a:pt x="11" y="274"/>
                  </a:lnTo>
                  <a:cubicBezTo>
                    <a:pt x="20" y="284"/>
                    <a:pt x="31" y="284"/>
                    <a:pt x="51" y="294"/>
                  </a:cubicBezTo>
                  <a:cubicBezTo>
                    <a:pt x="60" y="304"/>
                    <a:pt x="80" y="313"/>
                    <a:pt x="100" y="324"/>
                  </a:cubicBezTo>
                  <a:cubicBezTo>
                    <a:pt x="131" y="333"/>
                    <a:pt x="151" y="344"/>
                    <a:pt x="180" y="364"/>
                  </a:cubicBezTo>
                  <a:cubicBezTo>
                    <a:pt x="240" y="384"/>
                    <a:pt x="300" y="413"/>
                    <a:pt x="370" y="453"/>
                  </a:cubicBezTo>
                  <a:cubicBezTo>
                    <a:pt x="440" y="484"/>
                    <a:pt x="520" y="524"/>
                    <a:pt x="590" y="543"/>
                  </a:cubicBezTo>
                  <a:cubicBezTo>
                    <a:pt x="655" y="560"/>
                    <a:pt x="713" y="576"/>
                    <a:pt x="770" y="576"/>
                  </a:cubicBezTo>
                  <a:cubicBezTo>
                    <a:pt x="783" y="576"/>
                    <a:pt x="796" y="575"/>
                    <a:pt x="809" y="573"/>
                  </a:cubicBezTo>
                  <a:cubicBezTo>
                    <a:pt x="889" y="563"/>
                    <a:pt x="949" y="543"/>
                    <a:pt x="1009" y="504"/>
                  </a:cubicBezTo>
                  <a:cubicBezTo>
                    <a:pt x="1039" y="484"/>
                    <a:pt x="1069" y="464"/>
                    <a:pt x="1089" y="444"/>
                  </a:cubicBezTo>
                  <a:cubicBezTo>
                    <a:pt x="1109" y="413"/>
                    <a:pt x="1129" y="393"/>
                    <a:pt x="1149" y="373"/>
                  </a:cubicBezTo>
                  <a:cubicBezTo>
                    <a:pt x="1169" y="353"/>
                    <a:pt x="1178" y="333"/>
                    <a:pt x="1189" y="313"/>
                  </a:cubicBezTo>
                  <a:cubicBezTo>
                    <a:pt x="1198" y="304"/>
                    <a:pt x="1198" y="294"/>
                    <a:pt x="1198" y="294"/>
                  </a:cubicBezTo>
                  <a:lnTo>
                    <a:pt x="1189" y="284"/>
                  </a:lnTo>
                  <a:cubicBezTo>
                    <a:pt x="1178" y="284"/>
                    <a:pt x="1169" y="274"/>
                    <a:pt x="1149" y="274"/>
                  </a:cubicBezTo>
                  <a:cubicBezTo>
                    <a:pt x="1139" y="264"/>
                    <a:pt x="1119" y="254"/>
                    <a:pt x="1089" y="244"/>
                  </a:cubicBezTo>
                  <a:cubicBezTo>
                    <a:pt x="1069" y="234"/>
                    <a:pt x="1039" y="224"/>
                    <a:pt x="1019" y="214"/>
                  </a:cubicBezTo>
                  <a:cubicBezTo>
                    <a:pt x="959" y="184"/>
                    <a:pt x="889" y="154"/>
                    <a:pt x="819" y="124"/>
                  </a:cubicBezTo>
                  <a:cubicBezTo>
                    <a:pt x="750" y="84"/>
                    <a:pt x="679" y="54"/>
                    <a:pt x="599" y="34"/>
                  </a:cubicBezTo>
                  <a:cubicBezTo>
                    <a:pt x="548" y="12"/>
                    <a:pt x="490" y="0"/>
                    <a:pt x="4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4"/>
            <p:cNvSpPr/>
            <p:nvPr/>
          </p:nvSpPr>
          <p:spPr>
            <a:xfrm>
              <a:off x="8764885" y="3799668"/>
              <a:ext cx="121120" cy="63636"/>
            </a:xfrm>
            <a:custGeom>
              <a:rect b="b" l="l" r="r" t="t"/>
              <a:pathLst>
                <a:path extrusionOk="0" h="693" w="1319">
                  <a:moveTo>
                    <a:pt x="491" y="120"/>
                  </a:moveTo>
                  <a:cubicBezTo>
                    <a:pt x="535" y="120"/>
                    <a:pt x="588" y="132"/>
                    <a:pt x="639" y="154"/>
                  </a:cubicBezTo>
                  <a:cubicBezTo>
                    <a:pt x="699" y="164"/>
                    <a:pt x="770" y="194"/>
                    <a:pt x="859" y="234"/>
                  </a:cubicBezTo>
                  <a:lnTo>
                    <a:pt x="1179" y="384"/>
                  </a:lnTo>
                  <a:cubicBezTo>
                    <a:pt x="1169" y="384"/>
                    <a:pt x="1169" y="393"/>
                    <a:pt x="1159" y="393"/>
                  </a:cubicBezTo>
                  <a:cubicBezTo>
                    <a:pt x="1149" y="413"/>
                    <a:pt x="1129" y="433"/>
                    <a:pt x="1109" y="453"/>
                  </a:cubicBezTo>
                  <a:cubicBezTo>
                    <a:pt x="1089" y="484"/>
                    <a:pt x="1059" y="493"/>
                    <a:pt x="1039" y="513"/>
                  </a:cubicBezTo>
                  <a:cubicBezTo>
                    <a:pt x="989" y="544"/>
                    <a:pt x="929" y="573"/>
                    <a:pt x="869" y="573"/>
                  </a:cubicBezTo>
                  <a:cubicBezTo>
                    <a:pt x="854" y="576"/>
                    <a:pt x="839" y="577"/>
                    <a:pt x="824" y="577"/>
                  </a:cubicBezTo>
                  <a:cubicBezTo>
                    <a:pt x="778" y="577"/>
                    <a:pt x="730" y="566"/>
                    <a:pt x="670" y="544"/>
                  </a:cubicBezTo>
                  <a:cubicBezTo>
                    <a:pt x="610" y="524"/>
                    <a:pt x="540" y="493"/>
                    <a:pt x="460" y="453"/>
                  </a:cubicBezTo>
                  <a:lnTo>
                    <a:pt x="140" y="304"/>
                  </a:lnTo>
                  <a:cubicBezTo>
                    <a:pt x="151" y="304"/>
                    <a:pt x="151" y="294"/>
                    <a:pt x="160" y="294"/>
                  </a:cubicBezTo>
                  <a:cubicBezTo>
                    <a:pt x="171" y="274"/>
                    <a:pt x="191" y="254"/>
                    <a:pt x="211" y="234"/>
                  </a:cubicBezTo>
                  <a:cubicBezTo>
                    <a:pt x="231" y="204"/>
                    <a:pt x="260" y="194"/>
                    <a:pt x="280" y="174"/>
                  </a:cubicBezTo>
                  <a:cubicBezTo>
                    <a:pt x="330" y="144"/>
                    <a:pt x="390" y="124"/>
                    <a:pt x="450" y="124"/>
                  </a:cubicBezTo>
                  <a:cubicBezTo>
                    <a:pt x="463" y="122"/>
                    <a:pt x="477" y="120"/>
                    <a:pt x="491" y="120"/>
                  </a:cubicBezTo>
                  <a:close/>
                  <a:moveTo>
                    <a:pt x="495" y="1"/>
                  </a:moveTo>
                  <a:cubicBezTo>
                    <a:pt x="476" y="1"/>
                    <a:pt x="458" y="2"/>
                    <a:pt x="440" y="5"/>
                  </a:cubicBezTo>
                  <a:cubicBezTo>
                    <a:pt x="360" y="5"/>
                    <a:pt x="280" y="34"/>
                    <a:pt x="220" y="74"/>
                  </a:cubicBezTo>
                  <a:cubicBezTo>
                    <a:pt x="191" y="94"/>
                    <a:pt x="160" y="114"/>
                    <a:pt x="131" y="144"/>
                  </a:cubicBezTo>
                  <a:cubicBezTo>
                    <a:pt x="100" y="164"/>
                    <a:pt x="80" y="194"/>
                    <a:pt x="60" y="214"/>
                  </a:cubicBezTo>
                  <a:cubicBezTo>
                    <a:pt x="51" y="234"/>
                    <a:pt x="41" y="244"/>
                    <a:pt x="31" y="264"/>
                  </a:cubicBezTo>
                  <a:lnTo>
                    <a:pt x="1" y="314"/>
                  </a:lnTo>
                  <a:lnTo>
                    <a:pt x="1" y="364"/>
                  </a:lnTo>
                  <a:lnTo>
                    <a:pt x="51" y="393"/>
                  </a:lnTo>
                  <a:cubicBezTo>
                    <a:pt x="60" y="404"/>
                    <a:pt x="71" y="404"/>
                    <a:pt x="80" y="413"/>
                  </a:cubicBezTo>
                  <a:lnTo>
                    <a:pt x="410" y="564"/>
                  </a:lnTo>
                  <a:cubicBezTo>
                    <a:pt x="490" y="613"/>
                    <a:pt x="570" y="643"/>
                    <a:pt x="630" y="663"/>
                  </a:cubicBezTo>
                  <a:cubicBezTo>
                    <a:pt x="710" y="683"/>
                    <a:pt x="779" y="693"/>
                    <a:pt x="839" y="693"/>
                  </a:cubicBezTo>
                  <a:lnTo>
                    <a:pt x="879" y="693"/>
                  </a:lnTo>
                  <a:cubicBezTo>
                    <a:pt x="959" y="683"/>
                    <a:pt x="1039" y="663"/>
                    <a:pt x="1099" y="613"/>
                  </a:cubicBezTo>
                  <a:cubicBezTo>
                    <a:pt x="1139" y="593"/>
                    <a:pt x="1169" y="573"/>
                    <a:pt x="1189" y="544"/>
                  </a:cubicBezTo>
                  <a:lnTo>
                    <a:pt x="1258" y="473"/>
                  </a:lnTo>
                  <a:cubicBezTo>
                    <a:pt x="1269" y="453"/>
                    <a:pt x="1278" y="433"/>
                    <a:pt x="1289" y="424"/>
                  </a:cubicBezTo>
                  <a:lnTo>
                    <a:pt x="1298" y="404"/>
                  </a:lnTo>
                  <a:cubicBezTo>
                    <a:pt x="1318" y="373"/>
                    <a:pt x="1318" y="373"/>
                    <a:pt x="1318" y="354"/>
                  </a:cubicBezTo>
                  <a:lnTo>
                    <a:pt x="1318" y="324"/>
                  </a:lnTo>
                  <a:lnTo>
                    <a:pt x="1298" y="304"/>
                  </a:lnTo>
                  <a:cubicBezTo>
                    <a:pt x="1298" y="304"/>
                    <a:pt x="1289" y="294"/>
                    <a:pt x="1278" y="294"/>
                  </a:cubicBezTo>
                  <a:lnTo>
                    <a:pt x="1258" y="284"/>
                  </a:lnTo>
                  <a:cubicBezTo>
                    <a:pt x="1258" y="284"/>
                    <a:pt x="1249" y="274"/>
                    <a:pt x="1238" y="274"/>
                  </a:cubicBezTo>
                  <a:lnTo>
                    <a:pt x="909" y="124"/>
                  </a:lnTo>
                  <a:cubicBezTo>
                    <a:pt x="819" y="84"/>
                    <a:pt x="750" y="54"/>
                    <a:pt x="679" y="34"/>
                  </a:cubicBezTo>
                  <a:cubicBezTo>
                    <a:pt x="613" y="12"/>
                    <a:pt x="551" y="1"/>
                    <a:pt x="4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a:off x="8812543" y="3779834"/>
              <a:ext cx="111019" cy="52617"/>
            </a:xfrm>
            <a:custGeom>
              <a:rect b="b" l="l" r="r" t="t"/>
              <a:pathLst>
                <a:path extrusionOk="0" h="573" w="1209">
                  <a:moveTo>
                    <a:pt x="380" y="1"/>
                  </a:moveTo>
                  <a:cubicBezTo>
                    <a:pt x="311" y="10"/>
                    <a:pt x="240" y="30"/>
                    <a:pt x="191" y="70"/>
                  </a:cubicBezTo>
                  <a:cubicBezTo>
                    <a:pt x="160" y="90"/>
                    <a:pt x="131" y="110"/>
                    <a:pt x="111" y="130"/>
                  </a:cubicBezTo>
                  <a:cubicBezTo>
                    <a:pt x="91" y="161"/>
                    <a:pt x="71" y="181"/>
                    <a:pt x="51" y="201"/>
                  </a:cubicBezTo>
                  <a:cubicBezTo>
                    <a:pt x="31" y="221"/>
                    <a:pt x="21" y="240"/>
                    <a:pt x="11" y="260"/>
                  </a:cubicBezTo>
                  <a:lnTo>
                    <a:pt x="1" y="270"/>
                  </a:lnTo>
                  <a:lnTo>
                    <a:pt x="1" y="280"/>
                  </a:lnTo>
                  <a:lnTo>
                    <a:pt x="11" y="280"/>
                  </a:lnTo>
                  <a:cubicBezTo>
                    <a:pt x="21" y="290"/>
                    <a:pt x="31" y="300"/>
                    <a:pt x="51" y="300"/>
                  </a:cubicBezTo>
                  <a:lnTo>
                    <a:pt x="111" y="330"/>
                  </a:lnTo>
                  <a:cubicBezTo>
                    <a:pt x="131" y="340"/>
                    <a:pt x="160" y="350"/>
                    <a:pt x="180" y="370"/>
                  </a:cubicBezTo>
                  <a:cubicBezTo>
                    <a:pt x="240" y="390"/>
                    <a:pt x="311" y="420"/>
                    <a:pt x="380" y="460"/>
                  </a:cubicBezTo>
                  <a:cubicBezTo>
                    <a:pt x="450" y="490"/>
                    <a:pt x="520" y="520"/>
                    <a:pt x="600" y="540"/>
                  </a:cubicBezTo>
                  <a:cubicBezTo>
                    <a:pt x="657" y="556"/>
                    <a:pt x="720" y="572"/>
                    <a:pt x="779" y="572"/>
                  </a:cubicBezTo>
                  <a:cubicBezTo>
                    <a:pt x="793" y="572"/>
                    <a:pt x="806" y="571"/>
                    <a:pt x="819" y="570"/>
                  </a:cubicBezTo>
                  <a:cubicBezTo>
                    <a:pt x="890" y="560"/>
                    <a:pt x="959" y="540"/>
                    <a:pt x="1019" y="500"/>
                  </a:cubicBezTo>
                  <a:cubicBezTo>
                    <a:pt x="1049" y="480"/>
                    <a:pt x="1069" y="460"/>
                    <a:pt x="1099" y="430"/>
                  </a:cubicBezTo>
                  <a:cubicBezTo>
                    <a:pt x="1119" y="410"/>
                    <a:pt x="1139" y="380"/>
                    <a:pt x="1159" y="360"/>
                  </a:cubicBezTo>
                  <a:cubicBezTo>
                    <a:pt x="1169" y="340"/>
                    <a:pt x="1189" y="320"/>
                    <a:pt x="1189" y="310"/>
                  </a:cubicBezTo>
                  <a:cubicBezTo>
                    <a:pt x="1199" y="290"/>
                    <a:pt x="1209" y="280"/>
                    <a:pt x="1209" y="280"/>
                  </a:cubicBezTo>
                  <a:lnTo>
                    <a:pt x="1189" y="280"/>
                  </a:lnTo>
                  <a:cubicBezTo>
                    <a:pt x="1179" y="270"/>
                    <a:pt x="1169" y="270"/>
                    <a:pt x="1159" y="260"/>
                  </a:cubicBezTo>
                  <a:cubicBezTo>
                    <a:pt x="1139" y="250"/>
                    <a:pt x="1119" y="250"/>
                    <a:pt x="1099" y="240"/>
                  </a:cubicBezTo>
                  <a:cubicBezTo>
                    <a:pt x="1069" y="230"/>
                    <a:pt x="1049" y="210"/>
                    <a:pt x="1019" y="201"/>
                  </a:cubicBezTo>
                  <a:cubicBezTo>
                    <a:pt x="959" y="181"/>
                    <a:pt x="890" y="150"/>
                    <a:pt x="819" y="121"/>
                  </a:cubicBezTo>
                  <a:cubicBezTo>
                    <a:pt x="750" y="90"/>
                    <a:pt x="680" y="50"/>
                    <a:pt x="600" y="30"/>
                  </a:cubicBezTo>
                  <a:cubicBezTo>
                    <a:pt x="530" y="10"/>
                    <a:pt x="450" y="1"/>
                    <a:pt x="3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4"/>
            <p:cNvSpPr/>
            <p:nvPr/>
          </p:nvSpPr>
          <p:spPr>
            <a:xfrm>
              <a:off x="8807033" y="3774416"/>
              <a:ext cx="122039" cy="63269"/>
            </a:xfrm>
            <a:custGeom>
              <a:rect b="b" l="l" r="r" t="t"/>
              <a:pathLst>
                <a:path extrusionOk="0" h="689" w="1329">
                  <a:moveTo>
                    <a:pt x="450" y="120"/>
                  </a:moveTo>
                  <a:cubicBezTo>
                    <a:pt x="500" y="120"/>
                    <a:pt x="570" y="129"/>
                    <a:pt x="640" y="149"/>
                  </a:cubicBezTo>
                  <a:cubicBezTo>
                    <a:pt x="710" y="169"/>
                    <a:pt x="770" y="189"/>
                    <a:pt x="859" y="229"/>
                  </a:cubicBezTo>
                  <a:lnTo>
                    <a:pt x="1179" y="369"/>
                  </a:lnTo>
                  <a:cubicBezTo>
                    <a:pt x="1179" y="379"/>
                    <a:pt x="1169" y="379"/>
                    <a:pt x="1169" y="389"/>
                  </a:cubicBezTo>
                  <a:lnTo>
                    <a:pt x="1109" y="449"/>
                  </a:lnTo>
                  <a:cubicBezTo>
                    <a:pt x="1089" y="469"/>
                    <a:pt x="1069" y="489"/>
                    <a:pt x="1039" y="509"/>
                  </a:cubicBezTo>
                  <a:cubicBezTo>
                    <a:pt x="989" y="539"/>
                    <a:pt x="939" y="559"/>
                    <a:pt x="879" y="569"/>
                  </a:cubicBezTo>
                  <a:cubicBezTo>
                    <a:pt x="864" y="571"/>
                    <a:pt x="848" y="573"/>
                    <a:pt x="832" y="573"/>
                  </a:cubicBezTo>
                  <a:cubicBezTo>
                    <a:pt x="784" y="573"/>
                    <a:pt x="732" y="561"/>
                    <a:pt x="680" y="539"/>
                  </a:cubicBezTo>
                  <a:cubicBezTo>
                    <a:pt x="600" y="519"/>
                    <a:pt x="520" y="489"/>
                    <a:pt x="460" y="459"/>
                  </a:cubicBezTo>
                  <a:lnTo>
                    <a:pt x="151" y="309"/>
                  </a:lnTo>
                  <a:cubicBezTo>
                    <a:pt x="151" y="309"/>
                    <a:pt x="151" y="299"/>
                    <a:pt x="161" y="299"/>
                  </a:cubicBezTo>
                  <a:cubicBezTo>
                    <a:pt x="171" y="280"/>
                    <a:pt x="191" y="260"/>
                    <a:pt x="211" y="240"/>
                  </a:cubicBezTo>
                  <a:cubicBezTo>
                    <a:pt x="231" y="220"/>
                    <a:pt x="260" y="200"/>
                    <a:pt x="280" y="180"/>
                  </a:cubicBezTo>
                  <a:cubicBezTo>
                    <a:pt x="331" y="149"/>
                    <a:pt x="391" y="129"/>
                    <a:pt x="450" y="120"/>
                  </a:cubicBezTo>
                  <a:close/>
                  <a:moveTo>
                    <a:pt x="440" y="0"/>
                  </a:moveTo>
                  <a:cubicBezTo>
                    <a:pt x="360" y="10"/>
                    <a:pt x="280" y="30"/>
                    <a:pt x="211" y="80"/>
                  </a:cubicBezTo>
                  <a:cubicBezTo>
                    <a:pt x="180" y="100"/>
                    <a:pt x="151" y="120"/>
                    <a:pt x="131" y="149"/>
                  </a:cubicBezTo>
                  <a:lnTo>
                    <a:pt x="61" y="220"/>
                  </a:lnTo>
                  <a:cubicBezTo>
                    <a:pt x="51" y="240"/>
                    <a:pt x="41" y="260"/>
                    <a:pt x="31" y="269"/>
                  </a:cubicBezTo>
                  <a:lnTo>
                    <a:pt x="1" y="319"/>
                  </a:lnTo>
                  <a:lnTo>
                    <a:pt x="1" y="369"/>
                  </a:lnTo>
                  <a:lnTo>
                    <a:pt x="61" y="399"/>
                  </a:lnTo>
                  <a:lnTo>
                    <a:pt x="81" y="419"/>
                  </a:lnTo>
                  <a:lnTo>
                    <a:pt x="410" y="569"/>
                  </a:lnTo>
                  <a:cubicBezTo>
                    <a:pt x="480" y="599"/>
                    <a:pt x="560" y="629"/>
                    <a:pt x="640" y="659"/>
                  </a:cubicBezTo>
                  <a:cubicBezTo>
                    <a:pt x="720" y="679"/>
                    <a:pt x="779" y="688"/>
                    <a:pt x="839" y="688"/>
                  </a:cubicBezTo>
                  <a:lnTo>
                    <a:pt x="890" y="688"/>
                  </a:lnTo>
                  <a:cubicBezTo>
                    <a:pt x="970" y="679"/>
                    <a:pt x="1039" y="648"/>
                    <a:pt x="1109" y="609"/>
                  </a:cubicBezTo>
                  <a:cubicBezTo>
                    <a:pt x="1139" y="589"/>
                    <a:pt x="1169" y="559"/>
                    <a:pt x="1199" y="529"/>
                  </a:cubicBezTo>
                  <a:cubicBezTo>
                    <a:pt x="1219" y="509"/>
                    <a:pt x="1249" y="479"/>
                    <a:pt x="1259" y="459"/>
                  </a:cubicBezTo>
                  <a:cubicBezTo>
                    <a:pt x="1279" y="439"/>
                    <a:pt x="1289" y="419"/>
                    <a:pt x="1299" y="409"/>
                  </a:cubicBezTo>
                  <a:lnTo>
                    <a:pt x="1309" y="399"/>
                  </a:lnTo>
                  <a:cubicBezTo>
                    <a:pt x="1319" y="369"/>
                    <a:pt x="1329" y="359"/>
                    <a:pt x="1329" y="339"/>
                  </a:cubicBezTo>
                  <a:lnTo>
                    <a:pt x="1329" y="309"/>
                  </a:lnTo>
                  <a:lnTo>
                    <a:pt x="1299" y="289"/>
                  </a:lnTo>
                  <a:cubicBezTo>
                    <a:pt x="1299" y="289"/>
                    <a:pt x="1289" y="289"/>
                    <a:pt x="1279" y="280"/>
                  </a:cubicBezTo>
                  <a:lnTo>
                    <a:pt x="1269" y="280"/>
                  </a:lnTo>
                  <a:cubicBezTo>
                    <a:pt x="1259" y="269"/>
                    <a:pt x="1249" y="269"/>
                    <a:pt x="1239" y="269"/>
                  </a:cubicBezTo>
                  <a:lnTo>
                    <a:pt x="910" y="120"/>
                  </a:lnTo>
                  <a:cubicBezTo>
                    <a:pt x="819" y="80"/>
                    <a:pt x="750" y="50"/>
                    <a:pt x="680" y="30"/>
                  </a:cubicBezTo>
                  <a:cubicBezTo>
                    <a:pt x="590" y="10"/>
                    <a:pt x="500" y="0"/>
                    <a:pt x="4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p:nvPr/>
          </p:nvSpPr>
          <p:spPr>
            <a:xfrm>
              <a:off x="8812543" y="3779834"/>
              <a:ext cx="111019" cy="52617"/>
            </a:xfrm>
            <a:custGeom>
              <a:rect b="b" l="l" r="r" t="t"/>
              <a:pathLst>
                <a:path extrusionOk="0" h="573" w="1209">
                  <a:moveTo>
                    <a:pt x="380" y="1"/>
                  </a:moveTo>
                  <a:cubicBezTo>
                    <a:pt x="311" y="10"/>
                    <a:pt x="240" y="30"/>
                    <a:pt x="191" y="70"/>
                  </a:cubicBezTo>
                  <a:cubicBezTo>
                    <a:pt x="160" y="90"/>
                    <a:pt x="131" y="110"/>
                    <a:pt x="111" y="130"/>
                  </a:cubicBezTo>
                  <a:cubicBezTo>
                    <a:pt x="91" y="161"/>
                    <a:pt x="71" y="181"/>
                    <a:pt x="51" y="201"/>
                  </a:cubicBezTo>
                  <a:cubicBezTo>
                    <a:pt x="31" y="221"/>
                    <a:pt x="21" y="240"/>
                    <a:pt x="11" y="260"/>
                  </a:cubicBezTo>
                  <a:lnTo>
                    <a:pt x="1" y="270"/>
                  </a:lnTo>
                  <a:lnTo>
                    <a:pt x="1" y="280"/>
                  </a:lnTo>
                  <a:lnTo>
                    <a:pt x="11" y="280"/>
                  </a:lnTo>
                  <a:cubicBezTo>
                    <a:pt x="21" y="290"/>
                    <a:pt x="31" y="300"/>
                    <a:pt x="51" y="300"/>
                  </a:cubicBezTo>
                  <a:lnTo>
                    <a:pt x="111" y="330"/>
                  </a:lnTo>
                  <a:cubicBezTo>
                    <a:pt x="131" y="340"/>
                    <a:pt x="160" y="350"/>
                    <a:pt x="180" y="370"/>
                  </a:cubicBezTo>
                  <a:cubicBezTo>
                    <a:pt x="240" y="390"/>
                    <a:pt x="311" y="420"/>
                    <a:pt x="380" y="460"/>
                  </a:cubicBezTo>
                  <a:cubicBezTo>
                    <a:pt x="450" y="490"/>
                    <a:pt x="520" y="520"/>
                    <a:pt x="600" y="540"/>
                  </a:cubicBezTo>
                  <a:cubicBezTo>
                    <a:pt x="657" y="556"/>
                    <a:pt x="720" y="572"/>
                    <a:pt x="779" y="572"/>
                  </a:cubicBezTo>
                  <a:cubicBezTo>
                    <a:pt x="793" y="572"/>
                    <a:pt x="806" y="571"/>
                    <a:pt x="819" y="570"/>
                  </a:cubicBezTo>
                  <a:cubicBezTo>
                    <a:pt x="890" y="560"/>
                    <a:pt x="959" y="540"/>
                    <a:pt x="1019" y="500"/>
                  </a:cubicBezTo>
                  <a:cubicBezTo>
                    <a:pt x="1049" y="480"/>
                    <a:pt x="1069" y="460"/>
                    <a:pt x="1099" y="430"/>
                  </a:cubicBezTo>
                  <a:cubicBezTo>
                    <a:pt x="1119" y="410"/>
                    <a:pt x="1139" y="380"/>
                    <a:pt x="1159" y="360"/>
                  </a:cubicBezTo>
                  <a:cubicBezTo>
                    <a:pt x="1169" y="340"/>
                    <a:pt x="1189" y="320"/>
                    <a:pt x="1189" y="310"/>
                  </a:cubicBezTo>
                  <a:cubicBezTo>
                    <a:pt x="1199" y="290"/>
                    <a:pt x="1209" y="280"/>
                    <a:pt x="1209" y="280"/>
                  </a:cubicBezTo>
                  <a:lnTo>
                    <a:pt x="1189" y="280"/>
                  </a:lnTo>
                  <a:cubicBezTo>
                    <a:pt x="1179" y="270"/>
                    <a:pt x="1169" y="270"/>
                    <a:pt x="1159" y="260"/>
                  </a:cubicBezTo>
                  <a:cubicBezTo>
                    <a:pt x="1139" y="250"/>
                    <a:pt x="1119" y="250"/>
                    <a:pt x="1099" y="240"/>
                  </a:cubicBezTo>
                  <a:cubicBezTo>
                    <a:pt x="1069" y="230"/>
                    <a:pt x="1049" y="210"/>
                    <a:pt x="1019" y="201"/>
                  </a:cubicBezTo>
                  <a:cubicBezTo>
                    <a:pt x="959" y="181"/>
                    <a:pt x="890" y="150"/>
                    <a:pt x="819" y="121"/>
                  </a:cubicBezTo>
                  <a:cubicBezTo>
                    <a:pt x="750" y="90"/>
                    <a:pt x="680" y="50"/>
                    <a:pt x="600" y="30"/>
                  </a:cubicBezTo>
                  <a:cubicBezTo>
                    <a:pt x="530" y="10"/>
                    <a:pt x="450" y="1"/>
                    <a:pt x="3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a:off x="8807033" y="3774416"/>
              <a:ext cx="122957" cy="63269"/>
            </a:xfrm>
            <a:custGeom>
              <a:rect b="b" l="l" r="r" t="t"/>
              <a:pathLst>
                <a:path extrusionOk="0" h="689" w="1339">
                  <a:moveTo>
                    <a:pt x="450" y="120"/>
                  </a:moveTo>
                  <a:cubicBezTo>
                    <a:pt x="500" y="120"/>
                    <a:pt x="570" y="129"/>
                    <a:pt x="640" y="149"/>
                  </a:cubicBezTo>
                  <a:cubicBezTo>
                    <a:pt x="710" y="169"/>
                    <a:pt x="770" y="189"/>
                    <a:pt x="859" y="229"/>
                  </a:cubicBezTo>
                  <a:lnTo>
                    <a:pt x="1179" y="369"/>
                  </a:lnTo>
                  <a:cubicBezTo>
                    <a:pt x="1179" y="379"/>
                    <a:pt x="1169" y="379"/>
                    <a:pt x="1169" y="389"/>
                  </a:cubicBezTo>
                  <a:lnTo>
                    <a:pt x="1109" y="449"/>
                  </a:lnTo>
                  <a:cubicBezTo>
                    <a:pt x="1089" y="469"/>
                    <a:pt x="1069" y="489"/>
                    <a:pt x="1039" y="509"/>
                  </a:cubicBezTo>
                  <a:cubicBezTo>
                    <a:pt x="989" y="539"/>
                    <a:pt x="939" y="559"/>
                    <a:pt x="879" y="569"/>
                  </a:cubicBezTo>
                  <a:cubicBezTo>
                    <a:pt x="864" y="571"/>
                    <a:pt x="848" y="573"/>
                    <a:pt x="832" y="573"/>
                  </a:cubicBezTo>
                  <a:cubicBezTo>
                    <a:pt x="784" y="573"/>
                    <a:pt x="732" y="561"/>
                    <a:pt x="680" y="539"/>
                  </a:cubicBezTo>
                  <a:cubicBezTo>
                    <a:pt x="600" y="519"/>
                    <a:pt x="520" y="489"/>
                    <a:pt x="460" y="459"/>
                  </a:cubicBezTo>
                  <a:lnTo>
                    <a:pt x="151" y="309"/>
                  </a:lnTo>
                  <a:cubicBezTo>
                    <a:pt x="151" y="309"/>
                    <a:pt x="151" y="299"/>
                    <a:pt x="161" y="299"/>
                  </a:cubicBezTo>
                  <a:cubicBezTo>
                    <a:pt x="171" y="280"/>
                    <a:pt x="191" y="260"/>
                    <a:pt x="211" y="240"/>
                  </a:cubicBezTo>
                  <a:cubicBezTo>
                    <a:pt x="231" y="220"/>
                    <a:pt x="260" y="200"/>
                    <a:pt x="280" y="180"/>
                  </a:cubicBezTo>
                  <a:cubicBezTo>
                    <a:pt x="331" y="149"/>
                    <a:pt x="391" y="129"/>
                    <a:pt x="450" y="120"/>
                  </a:cubicBezTo>
                  <a:close/>
                  <a:moveTo>
                    <a:pt x="440" y="0"/>
                  </a:moveTo>
                  <a:cubicBezTo>
                    <a:pt x="360" y="10"/>
                    <a:pt x="280" y="30"/>
                    <a:pt x="211" y="80"/>
                  </a:cubicBezTo>
                  <a:cubicBezTo>
                    <a:pt x="180" y="100"/>
                    <a:pt x="151" y="120"/>
                    <a:pt x="131" y="149"/>
                  </a:cubicBezTo>
                  <a:lnTo>
                    <a:pt x="61" y="220"/>
                  </a:lnTo>
                  <a:cubicBezTo>
                    <a:pt x="51" y="240"/>
                    <a:pt x="41" y="260"/>
                    <a:pt x="31" y="269"/>
                  </a:cubicBezTo>
                  <a:lnTo>
                    <a:pt x="1" y="319"/>
                  </a:lnTo>
                  <a:lnTo>
                    <a:pt x="1" y="369"/>
                  </a:lnTo>
                  <a:lnTo>
                    <a:pt x="61" y="399"/>
                  </a:lnTo>
                  <a:lnTo>
                    <a:pt x="81" y="419"/>
                  </a:lnTo>
                  <a:lnTo>
                    <a:pt x="410" y="569"/>
                  </a:lnTo>
                  <a:cubicBezTo>
                    <a:pt x="480" y="599"/>
                    <a:pt x="560" y="639"/>
                    <a:pt x="640" y="659"/>
                  </a:cubicBezTo>
                  <a:cubicBezTo>
                    <a:pt x="720" y="679"/>
                    <a:pt x="779" y="688"/>
                    <a:pt x="839" y="688"/>
                  </a:cubicBezTo>
                  <a:lnTo>
                    <a:pt x="890" y="688"/>
                  </a:lnTo>
                  <a:cubicBezTo>
                    <a:pt x="970" y="679"/>
                    <a:pt x="1039" y="648"/>
                    <a:pt x="1109" y="609"/>
                  </a:cubicBezTo>
                  <a:cubicBezTo>
                    <a:pt x="1139" y="589"/>
                    <a:pt x="1169" y="559"/>
                    <a:pt x="1199" y="529"/>
                  </a:cubicBezTo>
                  <a:cubicBezTo>
                    <a:pt x="1219" y="509"/>
                    <a:pt x="1249" y="479"/>
                    <a:pt x="1259" y="459"/>
                  </a:cubicBezTo>
                  <a:cubicBezTo>
                    <a:pt x="1279" y="439"/>
                    <a:pt x="1289" y="419"/>
                    <a:pt x="1299" y="409"/>
                  </a:cubicBezTo>
                  <a:lnTo>
                    <a:pt x="1309" y="389"/>
                  </a:lnTo>
                  <a:cubicBezTo>
                    <a:pt x="1319" y="369"/>
                    <a:pt x="1338" y="339"/>
                    <a:pt x="1309" y="299"/>
                  </a:cubicBezTo>
                  <a:lnTo>
                    <a:pt x="1299" y="289"/>
                  </a:lnTo>
                  <a:cubicBezTo>
                    <a:pt x="1299" y="289"/>
                    <a:pt x="1289" y="289"/>
                    <a:pt x="1279" y="280"/>
                  </a:cubicBezTo>
                  <a:lnTo>
                    <a:pt x="1269" y="280"/>
                  </a:lnTo>
                  <a:cubicBezTo>
                    <a:pt x="1259" y="269"/>
                    <a:pt x="1249" y="269"/>
                    <a:pt x="1239" y="269"/>
                  </a:cubicBezTo>
                  <a:lnTo>
                    <a:pt x="910" y="120"/>
                  </a:lnTo>
                  <a:cubicBezTo>
                    <a:pt x="819" y="80"/>
                    <a:pt x="750" y="50"/>
                    <a:pt x="680" y="30"/>
                  </a:cubicBezTo>
                  <a:cubicBezTo>
                    <a:pt x="590" y="10"/>
                    <a:pt x="500" y="0"/>
                    <a:pt x="4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4"/>
            <p:cNvSpPr/>
            <p:nvPr/>
          </p:nvSpPr>
          <p:spPr>
            <a:xfrm>
              <a:off x="8854691" y="3753939"/>
              <a:ext cx="111111" cy="52066"/>
            </a:xfrm>
            <a:custGeom>
              <a:rect b="b" l="l" r="r" t="t"/>
              <a:pathLst>
                <a:path extrusionOk="0" h="567" w="1210">
                  <a:moveTo>
                    <a:pt x="420" y="1"/>
                  </a:moveTo>
                  <a:cubicBezTo>
                    <a:pt x="407" y="1"/>
                    <a:pt x="394" y="1"/>
                    <a:pt x="380" y="3"/>
                  </a:cubicBezTo>
                  <a:cubicBezTo>
                    <a:pt x="311" y="13"/>
                    <a:pt x="240" y="33"/>
                    <a:pt x="181" y="73"/>
                  </a:cubicBezTo>
                  <a:cubicBezTo>
                    <a:pt x="161" y="93"/>
                    <a:pt x="131" y="113"/>
                    <a:pt x="111" y="143"/>
                  </a:cubicBezTo>
                  <a:cubicBezTo>
                    <a:pt x="81" y="163"/>
                    <a:pt x="61" y="183"/>
                    <a:pt x="51" y="213"/>
                  </a:cubicBezTo>
                  <a:cubicBezTo>
                    <a:pt x="31" y="233"/>
                    <a:pt x="21" y="253"/>
                    <a:pt x="11" y="263"/>
                  </a:cubicBezTo>
                  <a:cubicBezTo>
                    <a:pt x="11" y="273"/>
                    <a:pt x="1" y="273"/>
                    <a:pt x="1" y="283"/>
                  </a:cubicBezTo>
                  <a:cubicBezTo>
                    <a:pt x="1" y="292"/>
                    <a:pt x="11" y="292"/>
                    <a:pt x="11" y="292"/>
                  </a:cubicBezTo>
                  <a:cubicBezTo>
                    <a:pt x="21" y="292"/>
                    <a:pt x="31" y="303"/>
                    <a:pt x="51" y="312"/>
                  </a:cubicBezTo>
                  <a:cubicBezTo>
                    <a:pt x="71" y="323"/>
                    <a:pt x="81" y="323"/>
                    <a:pt x="111" y="332"/>
                  </a:cubicBezTo>
                  <a:cubicBezTo>
                    <a:pt x="131" y="343"/>
                    <a:pt x="161" y="363"/>
                    <a:pt x="191" y="372"/>
                  </a:cubicBezTo>
                  <a:cubicBezTo>
                    <a:pt x="240" y="392"/>
                    <a:pt x="311" y="423"/>
                    <a:pt x="380" y="452"/>
                  </a:cubicBezTo>
                  <a:cubicBezTo>
                    <a:pt x="451" y="492"/>
                    <a:pt x="530" y="522"/>
                    <a:pt x="600" y="542"/>
                  </a:cubicBezTo>
                  <a:cubicBezTo>
                    <a:pt x="658" y="557"/>
                    <a:pt x="712" y="566"/>
                    <a:pt x="768" y="566"/>
                  </a:cubicBezTo>
                  <a:cubicBezTo>
                    <a:pt x="788" y="566"/>
                    <a:pt x="809" y="565"/>
                    <a:pt x="830" y="562"/>
                  </a:cubicBezTo>
                  <a:cubicBezTo>
                    <a:pt x="899" y="562"/>
                    <a:pt x="959" y="532"/>
                    <a:pt x="1019" y="492"/>
                  </a:cubicBezTo>
                  <a:cubicBezTo>
                    <a:pt x="1049" y="472"/>
                    <a:pt x="1069" y="452"/>
                    <a:pt x="1099" y="423"/>
                  </a:cubicBezTo>
                  <a:cubicBezTo>
                    <a:pt x="1119" y="403"/>
                    <a:pt x="1139" y="383"/>
                    <a:pt x="1159" y="352"/>
                  </a:cubicBezTo>
                  <a:cubicBezTo>
                    <a:pt x="1169" y="332"/>
                    <a:pt x="1179" y="312"/>
                    <a:pt x="1189" y="303"/>
                  </a:cubicBezTo>
                  <a:cubicBezTo>
                    <a:pt x="1199" y="283"/>
                    <a:pt x="1209" y="273"/>
                    <a:pt x="1209" y="273"/>
                  </a:cubicBezTo>
                  <a:lnTo>
                    <a:pt x="1189" y="273"/>
                  </a:lnTo>
                  <a:cubicBezTo>
                    <a:pt x="1179" y="263"/>
                    <a:pt x="1169" y="263"/>
                    <a:pt x="1149" y="253"/>
                  </a:cubicBezTo>
                  <a:cubicBezTo>
                    <a:pt x="1139" y="243"/>
                    <a:pt x="1119" y="243"/>
                    <a:pt x="1089" y="233"/>
                  </a:cubicBezTo>
                  <a:cubicBezTo>
                    <a:pt x="1069" y="223"/>
                    <a:pt x="1039" y="213"/>
                    <a:pt x="1019" y="193"/>
                  </a:cubicBezTo>
                  <a:cubicBezTo>
                    <a:pt x="959" y="173"/>
                    <a:pt x="890" y="143"/>
                    <a:pt x="819" y="113"/>
                  </a:cubicBezTo>
                  <a:cubicBezTo>
                    <a:pt x="750" y="83"/>
                    <a:pt x="670" y="53"/>
                    <a:pt x="600" y="33"/>
                  </a:cubicBezTo>
                  <a:cubicBezTo>
                    <a:pt x="535" y="17"/>
                    <a:pt x="477" y="1"/>
                    <a:pt x="4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4"/>
            <p:cNvSpPr/>
            <p:nvPr/>
          </p:nvSpPr>
          <p:spPr>
            <a:xfrm>
              <a:off x="8849181" y="3748337"/>
              <a:ext cx="122131" cy="63636"/>
            </a:xfrm>
            <a:custGeom>
              <a:rect b="b" l="l" r="r" t="t"/>
              <a:pathLst>
                <a:path extrusionOk="0" h="693" w="1330">
                  <a:moveTo>
                    <a:pt x="486" y="120"/>
                  </a:moveTo>
                  <a:cubicBezTo>
                    <a:pt x="532" y="120"/>
                    <a:pt x="580" y="132"/>
                    <a:pt x="640" y="154"/>
                  </a:cubicBezTo>
                  <a:cubicBezTo>
                    <a:pt x="720" y="174"/>
                    <a:pt x="800" y="204"/>
                    <a:pt x="860" y="234"/>
                  </a:cubicBezTo>
                  <a:lnTo>
                    <a:pt x="1179" y="364"/>
                  </a:lnTo>
                  <a:cubicBezTo>
                    <a:pt x="1179" y="373"/>
                    <a:pt x="1169" y="373"/>
                    <a:pt x="1169" y="384"/>
                  </a:cubicBezTo>
                  <a:lnTo>
                    <a:pt x="1109" y="444"/>
                  </a:lnTo>
                  <a:cubicBezTo>
                    <a:pt x="1090" y="464"/>
                    <a:pt x="1070" y="484"/>
                    <a:pt x="1039" y="504"/>
                  </a:cubicBezTo>
                  <a:cubicBezTo>
                    <a:pt x="999" y="544"/>
                    <a:pt x="939" y="564"/>
                    <a:pt x="879" y="564"/>
                  </a:cubicBezTo>
                  <a:cubicBezTo>
                    <a:pt x="864" y="566"/>
                    <a:pt x="848" y="567"/>
                    <a:pt x="831" y="567"/>
                  </a:cubicBezTo>
                  <a:cubicBezTo>
                    <a:pt x="786" y="567"/>
                    <a:pt x="738" y="558"/>
                    <a:pt x="680" y="544"/>
                  </a:cubicBezTo>
                  <a:cubicBezTo>
                    <a:pt x="610" y="524"/>
                    <a:pt x="540" y="504"/>
                    <a:pt x="460" y="464"/>
                  </a:cubicBezTo>
                  <a:lnTo>
                    <a:pt x="141" y="324"/>
                  </a:lnTo>
                  <a:lnTo>
                    <a:pt x="161" y="304"/>
                  </a:lnTo>
                  <a:cubicBezTo>
                    <a:pt x="171" y="284"/>
                    <a:pt x="191" y="264"/>
                    <a:pt x="211" y="244"/>
                  </a:cubicBezTo>
                  <a:cubicBezTo>
                    <a:pt x="231" y="224"/>
                    <a:pt x="251" y="204"/>
                    <a:pt x="281" y="184"/>
                  </a:cubicBezTo>
                  <a:cubicBezTo>
                    <a:pt x="331" y="154"/>
                    <a:pt x="380" y="134"/>
                    <a:pt x="440" y="124"/>
                  </a:cubicBezTo>
                  <a:cubicBezTo>
                    <a:pt x="455" y="122"/>
                    <a:pt x="470" y="120"/>
                    <a:pt x="486" y="120"/>
                  </a:cubicBezTo>
                  <a:close/>
                  <a:moveTo>
                    <a:pt x="485" y="1"/>
                  </a:moveTo>
                  <a:cubicBezTo>
                    <a:pt x="466" y="1"/>
                    <a:pt x="448" y="2"/>
                    <a:pt x="431" y="4"/>
                  </a:cubicBezTo>
                  <a:cubicBezTo>
                    <a:pt x="351" y="14"/>
                    <a:pt x="281" y="44"/>
                    <a:pt x="211" y="84"/>
                  </a:cubicBezTo>
                  <a:cubicBezTo>
                    <a:pt x="181" y="104"/>
                    <a:pt x="151" y="134"/>
                    <a:pt x="121" y="154"/>
                  </a:cubicBezTo>
                  <a:cubicBezTo>
                    <a:pt x="101" y="184"/>
                    <a:pt x="81" y="214"/>
                    <a:pt x="61" y="234"/>
                  </a:cubicBezTo>
                  <a:cubicBezTo>
                    <a:pt x="51" y="254"/>
                    <a:pt x="41" y="264"/>
                    <a:pt x="31" y="284"/>
                  </a:cubicBezTo>
                  <a:lnTo>
                    <a:pt x="1" y="334"/>
                  </a:lnTo>
                  <a:lnTo>
                    <a:pt x="1" y="384"/>
                  </a:lnTo>
                  <a:lnTo>
                    <a:pt x="61" y="413"/>
                  </a:lnTo>
                  <a:cubicBezTo>
                    <a:pt x="71" y="413"/>
                    <a:pt x="71" y="424"/>
                    <a:pt x="81" y="424"/>
                  </a:cubicBezTo>
                  <a:lnTo>
                    <a:pt x="411" y="573"/>
                  </a:lnTo>
                  <a:cubicBezTo>
                    <a:pt x="500" y="613"/>
                    <a:pt x="580" y="643"/>
                    <a:pt x="650" y="663"/>
                  </a:cubicBezTo>
                  <a:cubicBezTo>
                    <a:pt x="720" y="683"/>
                    <a:pt x="780" y="693"/>
                    <a:pt x="840" y="693"/>
                  </a:cubicBezTo>
                  <a:cubicBezTo>
                    <a:pt x="860" y="693"/>
                    <a:pt x="870" y="683"/>
                    <a:pt x="890" y="683"/>
                  </a:cubicBezTo>
                  <a:cubicBezTo>
                    <a:pt x="970" y="673"/>
                    <a:pt x="1050" y="653"/>
                    <a:pt x="1109" y="603"/>
                  </a:cubicBezTo>
                  <a:cubicBezTo>
                    <a:pt x="1139" y="583"/>
                    <a:pt x="1169" y="553"/>
                    <a:pt x="1199" y="524"/>
                  </a:cubicBezTo>
                  <a:cubicBezTo>
                    <a:pt x="1219" y="504"/>
                    <a:pt x="1249" y="473"/>
                    <a:pt x="1259" y="453"/>
                  </a:cubicBezTo>
                  <a:cubicBezTo>
                    <a:pt x="1279" y="433"/>
                    <a:pt x="1289" y="413"/>
                    <a:pt x="1299" y="393"/>
                  </a:cubicBezTo>
                  <a:lnTo>
                    <a:pt x="1309" y="384"/>
                  </a:lnTo>
                  <a:cubicBezTo>
                    <a:pt x="1319" y="364"/>
                    <a:pt x="1329" y="353"/>
                    <a:pt x="1329" y="334"/>
                  </a:cubicBezTo>
                  <a:lnTo>
                    <a:pt x="1329" y="304"/>
                  </a:lnTo>
                  <a:lnTo>
                    <a:pt x="1299" y="284"/>
                  </a:lnTo>
                  <a:cubicBezTo>
                    <a:pt x="1299" y="284"/>
                    <a:pt x="1289" y="284"/>
                    <a:pt x="1279" y="274"/>
                  </a:cubicBezTo>
                  <a:lnTo>
                    <a:pt x="1259" y="274"/>
                  </a:lnTo>
                  <a:cubicBezTo>
                    <a:pt x="1259" y="264"/>
                    <a:pt x="1249" y="264"/>
                    <a:pt x="1239" y="264"/>
                  </a:cubicBezTo>
                  <a:lnTo>
                    <a:pt x="899" y="124"/>
                  </a:lnTo>
                  <a:cubicBezTo>
                    <a:pt x="840" y="94"/>
                    <a:pt x="760" y="54"/>
                    <a:pt x="670" y="34"/>
                  </a:cubicBezTo>
                  <a:cubicBezTo>
                    <a:pt x="603" y="12"/>
                    <a:pt x="541" y="1"/>
                    <a:pt x="4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4"/>
            <p:cNvSpPr/>
            <p:nvPr/>
          </p:nvSpPr>
          <p:spPr>
            <a:xfrm>
              <a:off x="8854691" y="3753939"/>
              <a:ext cx="111111" cy="52066"/>
            </a:xfrm>
            <a:custGeom>
              <a:rect b="b" l="l" r="r" t="t"/>
              <a:pathLst>
                <a:path extrusionOk="0" h="567" w="1210">
                  <a:moveTo>
                    <a:pt x="420" y="1"/>
                  </a:moveTo>
                  <a:cubicBezTo>
                    <a:pt x="407" y="1"/>
                    <a:pt x="394" y="1"/>
                    <a:pt x="380" y="3"/>
                  </a:cubicBezTo>
                  <a:cubicBezTo>
                    <a:pt x="311" y="13"/>
                    <a:pt x="240" y="33"/>
                    <a:pt x="181" y="73"/>
                  </a:cubicBezTo>
                  <a:cubicBezTo>
                    <a:pt x="161" y="93"/>
                    <a:pt x="131" y="113"/>
                    <a:pt x="111" y="143"/>
                  </a:cubicBezTo>
                  <a:cubicBezTo>
                    <a:pt x="81" y="163"/>
                    <a:pt x="61" y="183"/>
                    <a:pt x="51" y="213"/>
                  </a:cubicBezTo>
                  <a:cubicBezTo>
                    <a:pt x="31" y="233"/>
                    <a:pt x="21" y="253"/>
                    <a:pt x="11" y="263"/>
                  </a:cubicBezTo>
                  <a:cubicBezTo>
                    <a:pt x="11" y="273"/>
                    <a:pt x="1" y="273"/>
                    <a:pt x="1" y="283"/>
                  </a:cubicBezTo>
                  <a:cubicBezTo>
                    <a:pt x="1" y="292"/>
                    <a:pt x="11" y="292"/>
                    <a:pt x="11" y="292"/>
                  </a:cubicBezTo>
                  <a:cubicBezTo>
                    <a:pt x="21" y="292"/>
                    <a:pt x="31" y="303"/>
                    <a:pt x="51" y="312"/>
                  </a:cubicBezTo>
                  <a:cubicBezTo>
                    <a:pt x="71" y="323"/>
                    <a:pt x="81" y="323"/>
                    <a:pt x="111" y="332"/>
                  </a:cubicBezTo>
                  <a:cubicBezTo>
                    <a:pt x="131" y="343"/>
                    <a:pt x="161" y="363"/>
                    <a:pt x="191" y="372"/>
                  </a:cubicBezTo>
                  <a:cubicBezTo>
                    <a:pt x="240" y="392"/>
                    <a:pt x="311" y="423"/>
                    <a:pt x="380" y="452"/>
                  </a:cubicBezTo>
                  <a:cubicBezTo>
                    <a:pt x="451" y="492"/>
                    <a:pt x="530" y="522"/>
                    <a:pt x="600" y="542"/>
                  </a:cubicBezTo>
                  <a:cubicBezTo>
                    <a:pt x="658" y="557"/>
                    <a:pt x="712" y="566"/>
                    <a:pt x="768" y="566"/>
                  </a:cubicBezTo>
                  <a:cubicBezTo>
                    <a:pt x="788" y="566"/>
                    <a:pt x="809" y="565"/>
                    <a:pt x="830" y="562"/>
                  </a:cubicBezTo>
                  <a:cubicBezTo>
                    <a:pt x="899" y="562"/>
                    <a:pt x="959" y="532"/>
                    <a:pt x="1019" y="492"/>
                  </a:cubicBezTo>
                  <a:cubicBezTo>
                    <a:pt x="1049" y="472"/>
                    <a:pt x="1069" y="452"/>
                    <a:pt x="1099" y="423"/>
                  </a:cubicBezTo>
                  <a:cubicBezTo>
                    <a:pt x="1119" y="403"/>
                    <a:pt x="1139" y="383"/>
                    <a:pt x="1159" y="352"/>
                  </a:cubicBezTo>
                  <a:cubicBezTo>
                    <a:pt x="1169" y="332"/>
                    <a:pt x="1179" y="312"/>
                    <a:pt x="1189" y="303"/>
                  </a:cubicBezTo>
                  <a:cubicBezTo>
                    <a:pt x="1199" y="283"/>
                    <a:pt x="1209" y="273"/>
                    <a:pt x="1209" y="273"/>
                  </a:cubicBezTo>
                  <a:lnTo>
                    <a:pt x="1189" y="273"/>
                  </a:lnTo>
                  <a:cubicBezTo>
                    <a:pt x="1179" y="263"/>
                    <a:pt x="1169" y="263"/>
                    <a:pt x="1149" y="253"/>
                  </a:cubicBezTo>
                  <a:cubicBezTo>
                    <a:pt x="1139" y="243"/>
                    <a:pt x="1119" y="243"/>
                    <a:pt x="1089" y="233"/>
                  </a:cubicBezTo>
                  <a:cubicBezTo>
                    <a:pt x="1069" y="223"/>
                    <a:pt x="1039" y="213"/>
                    <a:pt x="1019" y="193"/>
                  </a:cubicBezTo>
                  <a:cubicBezTo>
                    <a:pt x="959" y="173"/>
                    <a:pt x="890" y="143"/>
                    <a:pt x="819" y="113"/>
                  </a:cubicBezTo>
                  <a:cubicBezTo>
                    <a:pt x="750" y="83"/>
                    <a:pt x="670" y="53"/>
                    <a:pt x="600" y="33"/>
                  </a:cubicBezTo>
                  <a:cubicBezTo>
                    <a:pt x="535" y="17"/>
                    <a:pt x="477" y="1"/>
                    <a:pt x="4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8849181" y="3748337"/>
              <a:ext cx="122131" cy="63636"/>
            </a:xfrm>
            <a:custGeom>
              <a:rect b="b" l="l" r="r" t="t"/>
              <a:pathLst>
                <a:path extrusionOk="0" h="693" w="1330">
                  <a:moveTo>
                    <a:pt x="486" y="120"/>
                  </a:moveTo>
                  <a:cubicBezTo>
                    <a:pt x="532" y="120"/>
                    <a:pt x="580" y="132"/>
                    <a:pt x="640" y="154"/>
                  </a:cubicBezTo>
                  <a:cubicBezTo>
                    <a:pt x="720" y="174"/>
                    <a:pt x="800" y="204"/>
                    <a:pt x="860" y="234"/>
                  </a:cubicBezTo>
                  <a:lnTo>
                    <a:pt x="1179" y="364"/>
                  </a:lnTo>
                  <a:cubicBezTo>
                    <a:pt x="1179" y="373"/>
                    <a:pt x="1169" y="373"/>
                    <a:pt x="1169" y="384"/>
                  </a:cubicBezTo>
                  <a:lnTo>
                    <a:pt x="1109" y="444"/>
                  </a:lnTo>
                  <a:cubicBezTo>
                    <a:pt x="1090" y="464"/>
                    <a:pt x="1070" y="484"/>
                    <a:pt x="1039" y="504"/>
                  </a:cubicBezTo>
                  <a:cubicBezTo>
                    <a:pt x="999" y="544"/>
                    <a:pt x="939" y="564"/>
                    <a:pt x="879" y="564"/>
                  </a:cubicBezTo>
                  <a:cubicBezTo>
                    <a:pt x="864" y="566"/>
                    <a:pt x="848" y="567"/>
                    <a:pt x="831" y="567"/>
                  </a:cubicBezTo>
                  <a:cubicBezTo>
                    <a:pt x="786" y="567"/>
                    <a:pt x="738" y="558"/>
                    <a:pt x="680" y="544"/>
                  </a:cubicBezTo>
                  <a:cubicBezTo>
                    <a:pt x="610" y="524"/>
                    <a:pt x="540" y="504"/>
                    <a:pt x="460" y="464"/>
                  </a:cubicBezTo>
                  <a:lnTo>
                    <a:pt x="141" y="324"/>
                  </a:lnTo>
                  <a:lnTo>
                    <a:pt x="161" y="304"/>
                  </a:lnTo>
                  <a:cubicBezTo>
                    <a:pt x="171" y="284"/>
                    <a:pt x="191" y="264"/>
                    <a:pt x="211" y="244"/>
                  </a:cubicBezTo>
                  <a:cubicBezTo>
                    <a:pt x="231" y="224"/>
                    <a:pt x="251" y="204"/>
                    <a:pt x="281" y="184"/>
                  </a:cubicBezTo>
                  <a:cubicBezTo>
                    <a:pt x="331" y="154"/>
                    <a:pt x="380" y="134"/>
                    <a:pt x="440" y="124"/>
                  </a:cubicBezTo>
                  <a:cubicBezTo>
                    <a:pt x="455" y="122"/>
                    <a:pt x="470" y="120"/>
                    <a:pt x="486" y="120"/>
                  </a:cubicBezTo>
                  <a:close/>
                  <a:moveTo>
                    <a:pt x="485" y="1"/>
                  </a:moveTo>
                  <a:cubicBezTo>
                    <a:pt x="466" y="1"/>
                    <a:pt x="448" y="2"/>
                    <a:pt x="431" y="4"/>
                  </a:cubicBezTo>
                  <a:cubicBezTo>
                    <a:pt x="351" y="14"/>
                    <a:pt x="281" y="44"/>
                    <a:pt x="211" y="84"/>
                  </a:cubicBezTo>
                  <a:cubicBezTo>
                    <a:pt x="181" y="104"/>
                    <a:pt x="151" y="134"/>
                    <a:pt x="121" y="154"/>
                  </a:cubicBezTo>
                  <a:cubicBezTo>
                    <a:pt x="101" y="184"/>
                    <a:pt x="81" y="214"/>
                    <a:pt x="61" y="234"/>
                  </a:cubicBezTo>
                  <a:cubicBezTo>
                    <a:pt x="51" y="254"/>
                    <a:pt x="41" y="264"/>
                    <a:pt x="31" y="284"/>
                  </a:cubicBezTo>
                  <a:lnTo>
                    <a:pt x="1" y="334"/>
                  </a:lnTo>
                  <a:lnTo>
                    <a:pt x="1" y="384"/>
                  </a:lnTo>
                  <a:lnTo>
                    <a:pt x="61" y="413"/>
                  </a:lnTo>
                  <a:cubicBezTo>
                    <a:pt x="71" y="413"/>
                    <a:pt x="71" y="424"/>
                    <a:pt x="81" y="424"/>
                  </a:cubicBezTo>
                  <a:lnTo>
                    <a:pt x="411" y="573"/>
                  </a:lnTo>
                  <a:cubicBezTo>
                    <a:pt x="500" y="613"/>
                    <a:pt x="580" y="643"/>
                    <a:pt x="650" y="663"/>
                  </a:cubicBezTo>
                  <a:cubicBezTo>
                    <a:pt x="720" y="683"/>
                    <a:pt x="780" y="693"/>
                    <a:pt x="840" y="693"/>
                  </a:cubicBezTo>
                  <a:cubicBezTo>
                    <a:pt x="860" y="693"/>
                    <a:pt x="870" y="683"/>
                    <a:pt x="890" y="683"/>
                  </a:cubicBezTo>
                  <a:cubicBezTo>
                    <a:pt x="970" y="673"/>
                    <a:pt x="1050" y="653"/>
                    <a:pt x="1109" y="603"/>
                  </a:cubicBezTo>
                  <a:cubicBezTo>
                    <a:pt x="1139" y="583"/>
                    <a:pt x="1169" y="553"/>
                    <a:pt x="1199" y="524"/>
                  </a:cubicBezTo>
                  <a:cubicBezTo>
                    <a:pt x="1219" y="504"/>
                    <a:pt x="1249" y="473"/>
                    <a:pt x="1259" y="453"/>
                  </a:cubicBezTo>
                  <a:cubicBezTo>
                    <a:pt x="1279" y="433"/>
                    <a:pt x="1289" y="413"/>
                    <a:pt x="1299" y="404"/>
                  </a:cubicBezTo>
                  <a:lnTo>
                    <a:pt x="1309" y="384"/>
                  </a:lnTo>
                  <a:cubicBezTo>
                    <a:pt x="1319" y="364"/>
                    <a:pt x="1329" y="353"/>
                    <a:pt x="1329" y="334"/>
                  </a:cubicBezTo>
                  <a:lnTo>
                    <a:pt x="1329" y="304"/>
                  </a:lnTo>
                  <a:lnTo>
                    <a:pt x="1299" y="284"/>
                  </a:lnTo>
                  <a:cubicBezTo>
                    <a:pt x="1299" y="284"/>
                    <a:pt x="1289" y="284"/>
                    <a:pt x="1279" y="274"/>
                  </a:cubicBezTo>
                  <a:lnTo>
                    <a:pt x="1259" y="274"/>
                  </a:lnTo>
                  <a:cubicBezTo>
                    <a:pt x="1259" y="264"/>
                    <a:pt x="1249" y="264"/>
                    <a:pt x="1239" y="264"/>
                  </a:cubicBezTo>
                  <a:lnTo>
                    <a:pt x="899" y="124"/>
                  </a:lnTo>
                  <a:cubicBezTo>
                    <a:pt x="840" y="94"/>
                    <a:pt x="760" y="54"/>
                    <a:pt x="670" y="34"/>
                  </a:cubicBezTo>
                  <a:cubicBezTo>
                    <a:pt x="603" y="12"/>
                    <a:pt x="541" y="1"/>
                    <a:pt x="4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4"/>
            <p:cNvSpPr/>
            <p:nvPr/>
          </p:nvSpPr>
          <p:spPr>
            <a:xfrm>
              <a:off x="8896013" y="3727585"/>
              <a:ext cx="111019" cy="51791"/>
            </a:xfrm>
            <a:custGeom>
              <a:rect b="b" l="l" r="r" t="t"/>
              <a:pathLst>
                <a:path extrusionOk="0" h="564" w="1209">
                  <a:moveTo>
                    <a:pt x="380" y="0"/>
                  </a:moveTo>
                  <a:cubicBezTo>
                    <a:pt x="310" y="11"/>
                    <a:pt x="240" y="40"/>
                    <a:pt x="190" y="80"/>
                  </a:cubicBezTo>
                  <a:cubicBezTo>
                    <a:pt x="160" y="100"/>
                    <a:pt x="130" y="120"/>
                    <a:pt x="110" y="140"/>
                  </a:cubicBezTo>
                  <a:cubicBezTo>
                    <a:pt x="90" y="171"/>
                    <a:pt x="70" y="191"/>
                    <a:pt x="50" y="211"/>
                  </a:cubicBezTo>
                  <a:cubicBezTo>
                    <a:pt x="40" y="230"/>
                    <a:pt x="20" y="260"/>
                    <a:pt x="20" y="270"/>
                  </a:cubicBezTo>
                  <a:cubicBezTo>
                    <a:pt x="10" y="270"/>
                    <a:pt x="10" y="280"/>
                    <a:pt x="10" y="280"/>
                  </a:cubicBezTo>
                  <a:lnTo>
                    <a:pt x="1" y="290"/>
                  </a:lnTo>
                  <a:lnTo>
                    <a:pt x="10" y="290"/>
                  </a:lnTo>
                  <a:cubicBezTo>
                    <a:pt x="10" y="290"/>
                    <a:pt x="10" y="300"/>
                    <a:pt x="20" y="300"/>
                  </a:cubicBezTo>
                  <a:cubicBezTo>
                    <a:pt x="30" y="300"/>
                    <a:pt x="40" y="310"/>
                    <a:pt x="50" y="320"/>
                  </a:cubicBezTo>
                  <a:cubicBezTo>
                    <a:pt x="70" y="320"/>
                    <a:pt x="90" y="330"/>
                    <a:pt x="110" y="340"/>
                  </a:cubicBezTo>
                  <a:cubicBezTo>
                    <a:pt x="140" y="350"/>
                    <a:pt x="160" y="360"/>
                    <a:pt x="190" y="370"/>
                  </a:cubicBezTo>
                  <a:cubicBezTo>
                    <a:pt x="250" y="400"/>
                    <a:pt x="320" y="430"/>
                    <a:pt x="389" y="460"/>
                  </a:cubicBezTo>
                  <a:cubicBezTo>
                    <a:pt x="460" y="490"/>
                    <a:pt x="529" y="520"/>
                    <a:pt x="609" y="540"/>
                  </a:cubicBezTo>
                  <a:cubicBezTo>
                    <a:pt x="667" y="554"/>
                    <a:pt x="721" y="564"/>
                    <a:pt x="772" y="564"/>
                  </a:cubicBezTo>
                  <a:cubicBezTo>
                    <a:pt x="791" y="564"/>
                    <a:pt x="810" y="562"/>
                    <a:pt x="829" y="560"/>
                  </a:cubicBezTo>
                  <a:cubicBezTo>
                    <a:pt x="909" y="550"/>
                    <a:pt x="968" y="530"/>
                    <a:pt x="1028" y="490"/>
                  </a:cubicBezTo>
                  <a:cubicBezTo>
                    <a:pt x="1059" y="470"/>
                    <a:pt x="1079" y="440"/>
                    <a:pt x="1099" y="420"/>
                  </a:cubicBezTo>
                  <a:cubicBezTo>
                    <a:pt x="1128" y="400"/>
                    <a:pt x="1148" y="370"/>
                    <a:pt x="1159" y="350"/>
                  </a:cubicBezTo>
                  <a:cubicBezTo>
                    <a:pt x="1178" y="330"/>
                    <a:pt x="1188" y="310"/>
                    <a:pt x="1198" y="290"/>
                  </a:cubicBezTo>
                  <a:cubicBezTo>
                    <a:pt x="1208" y="280"/>
                    <a:pt x="1208" y="270"/>
                    <a:pt x="1208" y="270"/>
                  </a:cubicBezTo>
                  <a:lnTo>
                    <a:pt x="1198" y="260"/>
                  </a:lnTo>
                  <a:cubicBezTo>
                    <a:pt x="1188" y="260"/>
                    <a:pt x="1178" y="250"/>
                    <a:pt x="1159" y="250"/>
                  </a:cubicBezTo>
                  <a:lnTo>
                    <a:pt x="1099" y="220"/>
                  </a:lnTo>
                  <a:cubicBezTo>
                    <a:pt x="1079" y="211"/>
                    <a:pt x="1048" y="200"/>
                    <a:pt x="1019" y="191"/>
                  </a:cubicBezTo>
                  <a:cubicBezTo>
                    <a:pt x="959" y="171"/>
                    <a:pt x="899" y="140"/>
                    <a:pt x="829" y="111"/>
                  </a:cubicBezTo>
                  <a:cubicBezTo>
                    <a:pt x="749" y="80"/>
                    <a:pt x="679" y="51"/>
                    <a:pt x="599" y="31"/>
                  </a:cubicBezTo>
                  <a:cubicBezTo>
                    <a:pt x="529" y="11"/>
                    <a:pt x="449" y="0"/>
                    <a:pt x="3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4"/>
            <p:cNvSpPr/>
            <p:nvPr/>
          </p:nvSpPr>
          <p:spPr>
            <a:xfrm>
              <a:off x="8890503" y="3722075"/>
              <a:ext cx="121947" cy="63361"/>
            </a:xfrm>
            <a:custGeom>
              <a:rect b="b" l="l" r="r" t="t"/>
              <a:pathLst>
                <a:path extrusionOk="0" h="690" w="1328">
                  <a:moveTo>
                    <a:pt x="449" y="120"/>
                  </a:moveTo>
                  <a:cubicBezTo>
                    <a:pt x="500" y="120"/>
                    <a:pt x="569" y="131"/>
                    <a:pt x="649" y="151"/>
                  </a:cubicBezTo>
                  <a:cubicBezTo>
                    <a:pt x="729" y="171"/>
                    <a:pt x="809" y="200"/>
                    <a:pt x="859" y="220"/>
                  </a:cubicBezTo>
                  <a:lnTo>
                    <a:pt x="1179" y="360"/>
                  </a:lnTo>
                  <a:cubicBezTo>
                    <a:pt x="1179" y="360"/>
                    <a:pt x="1179" y="370"/>
                    <a:pt x="1168" y="380"/>
                  </a:cubicBezTo>
                  <a:cubicBezTo>
                    <a:pt x="1159" y="400"/>
                    <a:pt x="1139" y="420"/>
                    <a:pt x="1119" y="440"/>
                  </a:cubicBezTo>
                  <a:cubicBezTo>
                    <a:pt x="1099" y="460"/>
                    <a:pt x="1079" y="480"/>
                    <a:pt x="1048" y="500"/>
                  </a:cubicBezTo>
                  <a:cubicBezTo>
                    <a:pt x="999" y="530"/>
                    <a:pt x="949" y="560"/>
                    <a:pt x="889" y="560"/>
                  </a:cubicBezTo>
                  <a:cubicBezTo>
                    <a:pt x="873" y="562"/>
                    <a:pt x="856" y="564"/>
                    <a:pt x="838" y="564"/>
                  </a:cubicBezTo>
                  <a:cubicBezTo>
                    <a:pt x="791" y="564"/>
                    <a:pt x="740" y="554"/>
                    <a:pt x="689" y="540"/>
                  </a:cubicBezTo>
                  <a:cubicBezTo>
                    <a:pt x="609" y="520"/>
                    <a:pt x="520" y="490"/>
                    <a:pt x="469" y="460"/>
                  </a:cubicBezTo>
                  <a:lnTo>
                    <a:pt x="150" y="320"/>
                  </a:lnTo>
                  <a:lnTo>
                    <a:pt x="160" y="310"/>
                  </a:lnTo>
                  <a:cubicBezTo>
                    <a:pt x="180" y="290"/>
                    <a:pt x="190" y="271"/>
                    <a:pt x="210" y="251"/>
                  </a:cubicBezTo>
                  <a:cubicBezTo>
                    <a:pt x="240" y="220"/>
                    <a:pt x="260" y="200"/>
                    <a:pt x="280" y="191"/>
                  </a:cubicBezTo>
                  <a:cubicBezTo>
                    <a:pt x="330" y="151"/>
                    <a:pt x="390" y="131"/>
                    <a:pt x="449" y="120"/>
                  </a:cubicBezTo>
                  <a:close/>
                  <a:moveTo>
                    <a:pt x="429" y="1"/>
                  </a:moveTo>
                  <a:cubicBezTo>
                    <a:pt x="350" y="11"/>
                    <a:pt x="280" y="41"/>
                    <a:pt x="210" y="91"/>
                  </a:cubicBezTo>
                  <a:cubicBezTo>
                    <a:pt x="180" y="111"/>
                    <a:pt x="160" y="131"/>
                    <a:pt x="130" y="160"/>
                  </a:cubicBezTo>
                  <a:cubicBezTo>
                    <a:pt x="100" y="191"/>
                    <a:pt x="80" y="211"/>
                    <a:pt x="70" y="240"/>
                  </a:cubicBezTo>
                  <a:cubicBezTo>
                    <a:pt x="50" y="251"/>
                    <a:pt x="41" y="271"/>
                    <a:pt x="30" y="280"/>
                  </a:cubicBezTo>
                  <a:lnTo>
                    <a:pt x="1" y="330"/>
                  </a:lnTo>
                  <a:lnTo>
                    <a:pt x="10" y="390"/>
                  </a:lnTo>
                  <a:lnTo>
                    <a:pt x="61" y="420"/>
                  </a:lnTo>
                  <a:cubicBezTo>
                    <a:pt x="70" y="420"/>
                    <a:pt x="80" y="430"/>
                    <a:pt x="90" y="430"/>
                  </a:cubicBezTo>
                  <a:lnTo>
                    <a:pt x="420" y="570"/>
                  </a:lnTo>
                  <a:cubicBezTo>
                    <a:pt x="480" y="600"/>
                    <a:pt x="569" y="630"/>
                    <a:pt x="659" y="659"/>
                  </a:cubicBezTo>
                  <a:cubicBezTo>
                    <a:pt x="729" y="679"/>
                    <a:pt x="789" y="690"/>
                    <a:pt x="839" y="690"/>
                  </a:cubicBezTo>
                  <a:cubicBezTo>
                    <a:pt x="859" y="690"/>
                    <a:pt x="879" y="679"/>
                    <a:pt x="899" y="679"/>
                  </a:cubicBezTo>
                  <a:cubicBezTo>
                    <a:pt x="979" y="670"/>
                    <a:pt x="1059" y="639"/>
                    <a:pt x="1119" y="600"/>
                  </a:cubicBezTo>
                  <a:cubicBezTo>
                    <a:pt x="1148" y="570"/>
                    <a:pt x="1179" y="550"/>
                    <a:pt x="1208" y="520"/>
                  </a:cubicBezTo>
                  <a:cubicBezTo>
                    <a:pt x="1228" y="500"/>
                    <a:pt x="1248" y="470"/>
                    <a:pt x="1268" y="450"/>
                  </a:cubicBezTo>
                  <a:cubicBezTo>
                    <a:pt x="1278" y="430"/>
                    <a:pt x="1288" y="410"/>
                    <a:pt x="1298" y="400"/>
                  </a:cubicBezTo>
                  <a:lnTo>
                    <a:pt x="1328" y="350"/>
                  </a:lnTo>
                  <a:lnTo>
                    <a:pt x="1328" y="300"/>
                  </a:lnTo>
                  <a:lnTo>
                    <a:pt x="1298" y="280"/>
                  </a:lnTo>
                  <a:lnTo>
                    <a:pt x="1278" y="271"/>
                  </a:lnTo>
                  <a:lnTo>
                    <a:pt x="1268" y="260"/>
                  </a:lnTo>
                  <a:cubicBezTo>
                    <a:pt x="1258" y="260"/>
                    <a:pt x="1248" y="260"/>
                    <a:pt x="1238" y="251"/>
                  </a:cubicBezTo>
                  <a:lnTo>
                    <a:pt x="909" y="111"/>
                  </a:lnTo>
                  <a:cubicBezTo>
                    <a:pt x="849" y="91"/>
                    <a:pt x="769" y="60"/>
                    <a:pt x="679" y="31"/>
                  </a:cubicBezTo>
                  <a:cubicBezTo>
                    <a:pt x="580" y="11"/>
                    <a:pt x="500" y="1"/>
                    <a:pt x="4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8896013" y="3727585"/>
              <a:ext cx="111019" cy="51791"/>
            </a:xfrm>
            <a:custGeom>
              <a:rect b="b" l="l" r="r" t="t"/>
              <a:pathLst>
                <a:path extrusionOk="0" h="564" w="1209">
                  <a:moveTo>
                    <a:pt x="380" y="0"/>
                  </a:moveTo>
                  <a:cubicBezTo>
                    <a:pt x="310" y="11"/>
                    <a:pt x="240" y="40"/>
                    <a:pt x="190" y="80"/>
                  </a:cubicBezTo>
                  <a:cubicBezTo>
                    <a:pt x="160" y="100"/>
                    <a:pt x="130" y="120"/>
                    <a:pt x="110" y="140"/>
                  </a:cubicBezTo>
                  <a:cubicBezTo>
                    <a:pt x="90" y="171"/>
                    <a:pt x="70" y="191"/>
                    <a:pt x="50" y="211"/>
                  </a:cubicBezTo>
                  <a:cubicBezTo>
                    <a:pt x="40" y="230"/>
                    <a:pt x="20" y="260"/>
                    <a:pt x="20" y="270"/>
                  </a:cubicBezTo>
                  <a:cubicBezTo>
                    <a:pt x="10" y="270"/>
                    <a:pt x="10" y="280"/>
                    <a:pt x="10" y="280"/>
                  </a:cubicBezTo>
                  <a:lnTo>
                    <a:pt x="1" y="290"/>
                  </a:lnTo>
                  <a:lnTo>
                    <a:pt x="10" y="290"/>
                  </a:lnTo>
                  <a:cubicBezTo>
                    <a:pt x="10" y="290"/>
                    <a:pt x="10" y="300"/>
                    <a:pt x="20" y="300"/>
                  </a:cubicBezTo>
                  <a:cubicBezTo>
                    <a:pt x="30" y="300"/>
                    <a:pt x="40" y="310"/>
                    <a:pt x="50" y="320"/>
                  </a:cubicBezTo>
                  <a:cubicBezTo>
                    <a:pt x="70" y="320"/>
                    <a:pt x="90" y="330"/>
                    <a:pt x="110" y="340"/>
                  </a:cubicBezTo>
                  <a:cubicBezTo>
                    <a:pt x="140" y="350"/>
                    <a:pt x="160" y="360"/>
                    <a:pt x="190" y="370"/>
                  </a:cubicBezTo>
                  <a:cubicBezTo>
                    <a:pt x="250" y="400"/>
                    <a:pt x="320" y="430"/>
                    <a:pt x="389" y="460"/>
                  </a:cubicBezTo>
                  <a:cubicBezTo>
                    <a:pt x="460" y="490"/>
                    <a:pt x="529" y="520"/>
                    <a:pt x="609" y="540"/>
                  </a:cubicBezTo>
                  <a:cubicBezTo>
                    <a:pt x="667" y="554"/>
                    <a:pt x="721" y="564"/>
                    <a:pt x="772" y="564"/>
                  </a:cubicBezTo>
                  <a:cubicBezTo>
                    <a:pt x="791" y="564"/>
                    <a:pt x="810" y="562"/>
                    <a:pt x="829" y="560"/>
                  </a:cubicBezTo>
                  <a:cubicBezTo>
                    <a:pt x="909" y="550"/>
                    <a:pt x="968" y="530"/>
                    <a:pt x="1028" y="490"/>
                  </a:cubicBezTo>
                  <a:cubicBezTo>
                    <a:pt x="1059" y="470"/>
                    <a:pt x="1079" y="440"/>
                    <a:pt x="1099" y="420"/>
                  </a:cubicBezTo>
                  <a:cubicBezTo>
                    <a:pt x="1128" y="400"/>
                    <a:pt x="1148" y="370"/>
                    <a:pt x="1159" y="350"/>
                  </a:cubicBezTo>
                  <a:cubicBezTo>
                    <a:pt x="1178" y="330"/>
                    <a:pt x="1188" y="310"/>
                    <a:pt x="1198" y="290"/>
                  </a:cubicBezTo>
                  <a:cubicBezTo>
                    <a:pt x="1208" y="280"/>
                    <a:pt x="1208" y="270"/>
                    <a:pt x="1208" y="270"/>
                  </a:cubicBezTo>
                  <a:lnTo>
                    <a:pt x="1198" y="260"/>
                  </a:lnTo>
                  <a:cubicBezTo>
                    <a:pt x="1188" y="260"/>
                    <a:pt x="1178" y="250"/>
                    <a:pt x="1159" y="250"/>
                  </a:cubicBezTo>
                  <a:lnTo>
                    <a:pt x="1099" y="220"/>
                  </a:lnTo>
                  <a:cubicBezTo>
                    <a:pt x="1079" y="211"/>
                    <a:pt x="1048" y="200"/>
                    <a:pt x="1019" y="191"/>
                  </a:cubicBezTo>
                  <a:cubicBezTo>
                    <a:pt x="959" y="171"/>
                    <a:pt x="899" y="140"/>
                    <a:pt x="829" y="111"/>
                  </a:cubicBezTo>
                  <a:cubicBezTo>
                    <a:pt x="749" y="80"/>
                    <a:pt x="679" y="51"/>
                    <a:pt x="599" y="31"/>
                  </a:cubicBezTo>
                  <a:cubicBezTo>
                    <a:pt x="529" y="11"/>
                    <a:pt x="449" y="0"/>
                    <a:pt x="3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4"/>
            <p:cNvSpPr/>
            <p:nvPr/>
          </p:nvSpPr>
          <p:spPr>
            <a:xfrm>
              <a:off x="8890503" y="3722075"/>
              <a:ext cx="121947" cy="63361"/>
            </a:xfrm>
            <a:custGeom>
              <a:rect b="b" l="l" r="r" t="t"/>
              <a:pathLst>
                <a:path extrusionOk="0" h="690" w="1328">
                  <a:moveTo>
                    <a:pt x="449" y="120"/>
                  </a:moveTo>
                  <a:cubicBezTo>
                    <a:pt x="500" y="120"/>
                    <a:pt x="569" y="131"/>
                    <a:pt x="649" y="151"/>
                  </a:cubicBezTo>
                  <a:cubicBezTo>
                    <a:pt x="729" y="171"/>
                    <a:pt x="809" y="200"/>
                    <a:pt x="859" y="220"/>
                  </a:cubicBezTo>
                  <a:lnTo>
                    <a:pt x="1179" y="360"/>
                  </a:lnTo>
                  <a:cubicBezTo>
                    <a:pt x="1179" y="360"/>
                    <a:pt x="1179" y="370"/>
                    <a:pt x="1168" y="380"/>
                  </a:cubicBezTo>
                  <a:cubicBezTo>
                    <a:pt x="1159" y="400"/>
                    <a:pt x="1139" y="420"/>
                    <a:pt x="1119" y="440"/>
                  </a:cubicBezTo>
                  <a:cubicBezTo>
                    <a:pt x="1099" y="460"/>
                    <a:pt x="1079" y="480"/>
                    <a:pt x="1048" y="500"/>
                  </a:cubicBezTo>
                  <a:cubicBezTo>
                    <a:pt x="999" y="530"/>
                    <a:pt x="949" y="560"/>
                    <a:pt x="889" y="560"/>
                  </a:cubicBezTo>
                  <a:cubicBezTo>
                    <a:pt x="873" y="562"/>
                    <a:pt x="856" y="564"/>
                    <a:pt x="838" y="564"/>
                  </a:cubicBezTo>
                  <a:cubicBezTo>
                    <a:pt x="791" y="564"/>
                    <a:pt x="740" y="554"/>
                    <a:pt x="689" y="540"/>
                  </a:cubicBezTo>
                  <a:cubicBezTo>
                    <a:pt x="609" y="520"/>
                    <a:pt x="520" y="490"/>
                    <a:pt x="469" y="460"/>
                  </a:cubicBezTo>
                  <a:lnTo>
                    <a:pt x="150" y="320"/>
                  </a:lnTo>
                  <a:lnTo>
                    <a:pt x="160" y="310"/>
                  </a:lnTo>
                  <a:cubicBezTo>
                    <a:pt x="180" y="290"/>
                    <a:pt x="190" y="271"/>
                    <a:pt x="210" y="251"/>
                  </a:cubicBezTo>
                  <a:cubicBezTo>
                    <a:pt x="240" y="220"/>
                    <a:pt x="260" y="200"/>
                    <a:pt x="280" y="191"/>
                  </a:cubicBezTo>
                  <a:cubicBezTo>
                    <a:pt x="330" y="151"/>
                    <a:pt x="390" y="131"/>
                    <a:pt x="449" y="120"/>
                  </a:cubicBezTo>
                  <a:close/>
                  <a:moveTo>
                    <a:pt x="429" y="1"/>
                  </a:moveTo>
                  <a:cubicBezTo>
                    <a:pt x="350" y="11"/>
                    <a:pt x="280" y="41"/>
                    <a:pt x="210" y="91"/>
                  </a:cubicBezTo>
                  <a:cubicBezTo>
                    <a:pt x="180" y="111"/>
                    <a:pt x="160" y="131"/>
                    <a:pt x="130" y="160"/>
                  </a:cubicBezTo>
                  <a:cubicBezTo>
                    <a:pt x="100" y="191"/>
                    <a:pt x="80" y="211"/>
                    <a:pt x="70" y="240"/>
                  </a:cubicBezTo>
                  <a:cubicBezTo>
                    <a:pt x="50" y="251"/>
                    <a:pt x="41" y="271"/>
                    <a:pt x="30" y="290"/>
                  </a:cubicBezTo>
                  <a:lnTo>
                    <a:pt x="1" y="330"/>
                  </a:lnTo>
                  <a:lnTo>
                    <a:pt x="10" y="390"/>
                  </a:lnTo>
                  <a:lnTo>
                    <a:pt x="61" y="420"/>
                  </a:lnTo>
                  <a:cubicBezTo>
                    <a:pt x="70" y="420"/>
                    <a:pt x="80" y="430"/>
                    <a:pt x="90" y="430"/>
                  </a:cubicBezTo>
                  <a:lnTo>
                    <a:pt x="420" y="570"/>
                  </a:lnTo>
                  <a:cubicBezTo>
                    <a:pt x="480" y="600"/>
                    <a:pt x="569" y="630"/>
                    <a:pt x="659" y="659"/>
                  </a:cubicBezTo>
                  <a:cubicBezTo>
                    <a:pt x="729" y="679"/>
                    <a:pt x="789" y="690"/>
                    <a:pt x="839" y="690"/>
                  </a:cubicBezTo>
                  <a:cubicBezTo>
                    <a:pt x="859" y="690"/>
                    <a:pt x="879" y="679"/>
                    <a:pt x="899" y="679"/>
                  </a:cubicBezTo>
                  <a:cubicBezTo>
                    <a:pt x="979" y="670"/>
                    <a:pt x="1059" y="639"/>
                    <a:pt x="1119" y="600"/>
                  </a:cubicBezTo>
                  <a:cubicBezTo>
                    <a:pt x="1148" y="570"/>
                    <a:pt x="1179" y="550"/>
                    <a:pt x="1208" y="520"/>
                  </a:cubicBezTo>
                  <a:cubicBezTo>
                    <a:pt x="1228" y="500"/>
                    <a:pt x="1248" y="470"/>
                    <a:pt x="1268" y="450"/>
                  </a:cubicBezTo>
                  <a:cubicBezTo>
                    <a:pt x="1278" y="430"/>
                    <a:pt x="1288" y="410"/>
                    <a:pt x="1298" y="400"/>
                  </a:cubicBezTo>
                  <a:lnTo>
                    <a:pt x="1308" y="380"/>
                  </a:lnTo>
                  <a:cubicBezTo>
                    <a:pt x="1328" y="350"/>
                    <a:pt x="1328" y="350"/>
                    <a:pt x="1328" y="330"/>
                  </a:cubicBezTo>
                  <a:lnTo>
                    <a:pt x="1328" y="300"/>
                  </a:lnTo>
                  <a:lnTo>
                    <a:pt x="1298" y="280"/>
                  </a:lnTo>
                  <a:lnTo>
                    <a:pt x="1278" y="271"/>
                  </a:lnTo>
                  <a:lnTo>
                    <a:pt x="1268" y="260"/>
                  </a:lnTo>
                  <a:cubicBezTo>
                    <a:pt x="1258" y="260"/>
                    <a:pt x="1248" y="260"/>
                    <a:pt x="1238" y="251"/>
                  </a:cubicBezTo>
                  <a:lnTo>
                    <a:pt x="909" y="111"/>
                  </a:lnTo>
                  <a:cubicBezTo>
                    <a:pt x="849" y="91"/>
                    <a:pt x="769" y="60"/>
                    <a:pt x="679" y="31"/>
                  </a:cubicBezTo>
                  <a:cubicBezTo>
                    <a:pt x="580" y="11"/>
                    <a:pt x="500" y="1"/>
                    <a:pt x="4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p:nvPr/>
          </p:nvSpPr>
          <p:spPr>
            <a:xfrm>
              <a:off x="8938161" y="3701047"/>
              <a:ext cx="111019" cy="51791"/>
            </a:xfrm>
            <a:custGeom>
              <a:rect b="b" l="l" r="r" t="t"/>
              <a:pathLst>
                <a:path extrusionOk="0" h="564" w="1209">
                  <a:moveTo>
                    <a:pt x="370" y="0"/>
                  </a:moveTo>
                  <a:cubicBezTo>
                    <a:pt x="300" y="10"/>
                    <a:pt x="240" y="40"/>
                    <a:pt x="180" y="80"/>
                  </a:cubicBezTo>
                  <a:cubicBezTo>
                    <a:pt x="150" y="100"/>
                    <a:pt x="130" y="120"/>
                    <a:pt x="101" y="140"/>
                  </a:cubicBezTo>
                  <a:cubicBezTo>
                    <a:pt x="81" y="170"/>
                    <a:pt x="61" y="190"/>
                    <a:pt x="50" y="210"/>
                  </a:cubicBezTo>
                  <a:cubicBezTo>
                    <a:pt x="30" y="240"/>
                    <a:pt x="21" y="260"/>
                    <a:pt x="10" y="270"/>
                  </a:cubicBezTo>
                  <a:cubicBezTo>
                    <a:pt x="10" y="280"/>
                    <a:pt x="1" y="280"/>
                    <a:pt x="1" y="289"/>
                  </a:cubicBezTo>
                  <a:lnTo>
                    <a:pt x="1" y="300"/>
                  </a:lnTo>
                  <a:lnTo>
                    <a:pt x="10" y="300"/>
                  </a:lnTo>
                  <a:cubicBezTo>
                    <a:pt x="21" y="300"/>
                    <a:pt x="30" y="309"/>
                    <a:pt x="50" y="320"/>
                  </a:cubicBezTo>
                  <a:cubicBezTo>
                    <a:pt x="70" y="320"/>
                    <a:pt x="90" y="329"/>
                    <a:pt x="110" y="340"/>
                  </a:cubicBezTo>
                  <a:cubicBezTo>
                    <a:pt x="130" y="349"/>
                    <a:pt x="160" y="360"/>
                    <a:pt x="190" y="369"/>
                  </a:cubicBezTo>
                  <a:cubicBezTo>
                    <a:pt x="240" y="400"/>
                    <a:pt x="310" y="429"/>
                    <a:pt x="380" y="460"/>
                  </a:cubicBezTo>
                  <a:cubicBezTo>
                    <a:pt x="450" y="489"/>
                    <a:pt x="529" y="519"/>
                    <a:pt x="609" y="539"/>
                  </a:cubicBezTo>
                  <a:cubicBezTo>
                    <a:pt x="661" y="554"/>
                    <a:pt x="718" y="563"/>
                    <a:pt x="772" y="563"/>
                  </a:cubicBezTo>
                  <a:cubicBezTo>
                    <a:pt x="791" y="563"/>
                    <a:pt x="810" y="562"/>
                    <a:pt x="829" y="559"/>
                  </a:cubicBezTo>
                  <a:cubicBezTo>
                    <a:pt x="899" y="549"/>
                    <a:pt x="969" y="519"/>
                    <a:pt x="1019" y="480"/>
                  </a:cubicBezTo>
                  <a:cubicBezTo>
                    <a:pt x="1049" y="460"/>
                    <a:pt x="1068" y="440"/>
                    <a:pt x="1099" y="420"/>
                  </a:cubicBezTo>
                  <a:cubicBezTo>
                    <a:pt x="1119" y="389"/>
                    <a:pt x="1139" y="369"/>
                    <a:pt x="1159" y="349"/>
                  </a:cubicBezTo>
                  <a:cubicBezTo>
                    <a:pt x="1168" y="329"/>
                    <a:pt x="1179" y="300"/>
                    <a:pt x="1188" y="289"/>
                  </a:cubicBezTo>
                  <a:lnTo>
                    <a:pt x="1208" y="270"/>
                  </a:lnTo>
                  <a:cubicBezTo>
                    <a:pt x="1208" y="270"/>
                    <a:pt x="1199" y="270"/>
                    <a:pt x="1188" y="260"/>
                  </a:cubicBezTo>
                  <a:cubicBezTo>
                    <a:pt x="1179" y="260"/>
                    <a:pt x="1168" y="250"/>
                    <a:pt x="1148" y="250"/>
                  </a:cubicBezTo>
                  <a:cubicBezTo>
                    <a:pt x="1139" y="240"/>
                    <a:pt x="1119" y="230"/>
                    <a:pt x="1088" y="220"/>
                  </a:cubicBezTo>
                  <a:cubicBezTo>
                    <a:pt x="1068" y="210"/>
                    <a:pt x="1039" y="200"/>
                    <a:pt x="1009" y="190"/>
                  </a:cubicBezTo>
                  <a:cubicBezTo>
                    <a:pt x="959" y="170"/>
                    <a:pt x="889" y="140"/>
                    <a:pt x="819" y="110"/>
                  </a:cubicBezTo>
                  <a:cubicBezTo>
                    <a:pt x="749" y="80"/>
                    <a:pt x="669" y="50"/>
                    <a:pt x="589" y="30"/>
                  </a:cubicBezTo>
                  <a:cubicBezTo>
                    <a:pt x="520" y="10"/>
                    <a:pt x="440" y="0"/>
                    <a:pt x="3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4"/>
            <p:cNvSpPr/>
            <p:nvPr/>
          </p:nvSpPr>
          <p:spPr>
            <a:xfrm>
              <a:off x="8932652" y="3695537"/>
              <a:ext cx="122039" cy="62443"/>
            </a:xfrm>
            <a:custGeom>
              <a:rect b="b" l="l" r="r" t="t"/>
              <a:pathLst>
                <a:path extrusionOk="0" h="680" w="1329">
                  <a:moveTo>
                    <a:pt x="440" y="120"/>
                  </a:moveTo>
                  <a:cubicBezTo>
                    <a:pt x="500" y="120"/>
                    <a:pt x="560" y="120"/>
                    <a:pt x="640" y="140"/>
                  </a:cubicBezTo>
                  <a:cubicBezTo>
                    <a:pt x="720" y="170"/>
                    <a:pt x="799" y="200"/>
                    <a:pt x="859" y="220"/>
                  </a:cubicBezTo>
                  <a:lnTo>
                    <a:pt x="1179" y="360"/>
                  </a:lnTo>
                  <a:cubicBezTo>
                    <a:pt x="1168" y="360"/>
                    <a:pt x="1168" y="369"/>
                    <a:pt x="1168" y="369"/>
                  </a:cubicBezTo>
                  <a:cubicBezTo>
                    <a:pt x="1148" y="389"/>
                    <a:pt x="1128" y="409"/>
                    <a:pt x="1109" y="440"/>
                  </a:cubicBezTo>
                  <a:lnTo>
                    <a:pt x="1049" y="500"/>
                  </a:lnTo>
                  <a:cubicBezTo>
                    <a:pt x="999" y="529"/>
                    <a:pt x="939" y="549"/>
                    <a:pt x="879" y="560"/>
                  </a:cubicBezTo>
                  <a:cubicBezTo>
                    <a:pt x="863" y="562"/>
                    <a:pt x="847" y="563"/>
                    <a:pt x="831" y="563"/>
                  </a:cubicBezTo>
                  <a:cubicBezTo>
                    <a:pt x="786" y="563"/>
                    <a:pt x="738" y="554"/>
                    <a:pt x="680" y="540"/>
                  </a:cubicBezTo>
                  <a:cubicBezTo>
                    <a:pt x="600" y="520"/>
                    <a:pt x="520" y="480"/>
                    <a:pt x="470" y="460"/>
                  </a:cubicBezTo>
                  <a:lnTo>
                    <a:pt x="141" y="330"/>
                  </a:lnTo>
                  <a:lnTo>
                    <a:pt x="161" y="310"/>
                  </a:lnTo>
                  <a:cubicBezTo>
                    <a:pt x="170" y="290"/>
                    <a:pt x="190" y="270"/>
                    <a:pt x="210" y="250"/>
                  </a:cubicBezTo>
                  <a:cubicBezTo>
                    <a:pt x="230" y="220"/>
                    <a:pt x="250" y="200"/>
                    <a:pt x="280" y="190"/>
                  </a:cubicBezTo>
                  <a:cubicBezTo>
                    <a:pt x="320" y="150"/>
                    <a:pt x="380" y="130"/>
                    <a:pt x="440" y="120"/>
                  </a:cubicBezTo>
                  <a:close/>
                  <a:moveTo>
                    <a:pt x="430" y="0"/>
                  </a:moveTo>
                  <a:cubicBezTo>
                    <a:pt x="350" y="10"/>
                    <a:pt x="270" y="40"/>
                    <a:pt x="210" y="90"/>
                  </a:cubicBezTo>
                  <a:cubicBezTo>
                    <a:pt x="181" y="110"/>
                    <a:pt x="150" y="140"/>
                    <a:pt x="121" y="160"/>
                  </a:cubicBezTo>
                  <a:cubicBezTo>
                    <a:pt x="101" y="190"/>
                    <a:pt x="81" y="220"/>
                    <a:pt x="61" y="240"/>
                  </a:cubicBezTo>
                  <a:cubicBezTo>
                    <a:pt x="50" y="260"/>
                    <a:pt x="30" y="270"/>
                    <a:pt x="30" y="290"/>
                  </a:cubicBezTo>
                  <a:lnTo>
                    <a:pt x="1" y="340"/>
                  </a:lnTo>
                  <a:lnTo>
                    <a:pt x="1" y="389"/>
                  </a:lnTo>
                  <a:lnTo>
                    <a:pt x="61" y="420"/>
                  </a:lnTo>
                  <a:cubicBezTo>
                    <a:pt x="70" y="420"/>
                    <a:pt x="81" y="429"/>
                    <a:pt x="90" y="429"/>
                  </a:cubicBezTo>
                  <a:lnTo>
                    <a:pt x="420" y="569"/>
                  </a:lnTo>
                  <a:cubicBezTo>
                    <a:pt x="480" y="599"/>
                    <a:pt x="560" y="629"/>
                    <a:pt x="649" y="659"/>
                  </a:cubicBezTo>
                  <a:cubicBezTo>
                    <a:pt x="720" y="669"/>
                    <a:pt x="779" y="679"/>
                    <a:pt x="839" y="679"/>
                  </a:cubicBezTo>
                  <a:lnTo>
                    <a:pt x="899" y="679"/>
                  </a:lnTo>
                  <a:cubicBezTo>
                    <a:pt x="979" y="669"/>
                    <a:pt x="1049" y="639"/>
                    <a:pt x="1119" y="589"/>
                  </a:cubicBezTo>
                  <a:cubicBezTo>
                    <a:pt x="1148" y="569"/>
                    <a:pt x="1168" y="549"/>
                    <a:pt x="1199" y="520"/>
                  </a:cubicBezTo>
                  <a:cubicBezTo>
                    <a:pt x="1228" y="489"/>
                    <a:pt x="1248" y="469"/>
                    <a:pt x="1259" y="440"/>
                  </a:cubicBezTo>
                  <a:cubicBezTo>
                    <a:pt x="1279" y="429"/>
                    <a:pt x="1288" y="409"/>
                    <a:pt x="1299" y="389"/>
                  </a:cubicBezTo>
                  <a:lnTo>
                    <a:pt x="1308" y="369"/>
                  </a:lnTo>
                  <a:cubicBezTo>
                    <a:pt x="1319" y="349"/>
                    <a:pt x="1328" y="349"/>
                    <a:pt x="1328" y="330"/>
                  </a:cubicBezTo>
                  <a:lnTo>
                    <a:pt x="1319" y="290"/>
                  </a:lnTo>
                  <a:lnTo>
                    <a:pt x="1299" y="280"/>
                  </a:lnTo>
                  <a:cubicBezTo>
                    <a:pt x="1299" y="280"/>
                    <a:pt x="1288" y="270"/>
                    <a:pt x="1279" y="270"/>
                  </a:cubicBezTo>
                  <a:lnTo>
                    <a:pt x="1259" y="260"/>
                  </a:lnTo>
                  <a:cubicBezTo>
                    <a:pt x="1248" y="260"/>
                    <a:pt x="1248" y="250"/>
                    <a:pt x="1239" y="250"/>
                  </a:cubicBezTo>
                  <a:lnTo>
                    <a:pt x="899" y="110"/>
                  </a:lnTo>
                  <a:cubicBezTo>
                    <a:pt x="839" y="90"/>
                    <a:pt x="760" y="50"/>
                    <a:pt x="669" y="30"/>
                  </a:cubicBezTo>
                  <a:cubicBezTo>
                    <a:pt x="580" y="0"/>
                    <a:pt x="500" y="0"/>
                    <a:pt x="4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4"/>
            <p:cNvSpPr/>
            <p:nvPr/>
          </p:nvSpPr>
          <p:spPr>
            <a:xfrm>
              <a:off x="8938161" y="3701047"/>
              <a:ext cx="111019" cy="51791"/>
            </a:xfrm>
            <a:custGeom>
              <a:rect b="b" l="l" r="r" t="t"/>
              <a:pathLst>
                <a:path extrusionOk="0" h="564" w="1209">
                  <a:moveTo>
                    <a:pt x="370" y="0"/>
                  </a:moveTo>
                  <a:cubicBezTo>
                    <a:pt x="300" y="10"/>
                    <a:pt x="240" y="40"/>
                    <a:pt x="180" y="80"/>
                  </a:cubicBezTo>
                  <a:cubicBezTo>
                    <a:pt x="150" y="100"/>
                    <a:pt x="130" y="120"/>
                    <a:pt x="101" y="140"/>
                  </a:cubicBezTo>
                  <a:cubicBezTo>
                    <a:pt x="81" y="170"/>
                    <a:pt x="61" y="190"/>
                    <a:pt x="50" y="210"/>
                  </a:cubicBezTo>
                  <a:cubicBezTo>
                    <a:pt x="30" y="240"/>
                    <a:pt x="21" y="260"/>
                    <a:pt x="10" y="270"/>
                  </a:cubicBezTo>
                  <a:cubicBezTo>
                    <a:pt x="10" y="280"/>
                    <a:pt x="1" y="280"/>
                    <a:pt x="1" y="289"/>
                  </a:cubicBezTo>
                  <a:lnTo>
                    <a:pt x="1" y="300"/>
                  </a:lnTo>
                  <a:lnTo>
                    <a:pt x="10" y="300"/>
                  </a:lnTo>
                  <a:cubicBezTo>
                    <a:pt x="21" y="300"/>
                    <a:pt x="30" y="309"/>
                    <a:pt x="50" y="320"/>
                  </a:cubicBezTo>
                  <a:cubicBezTo>
                    <a:pt x="70" y="320"/>
                    <a:pt x="90" y="329"/>
                    <a:pt x="110" y="340"/>
                  </a:cubicBezTo>
                  <a:cubicBezTo>
                    <a:pt x="130" y="349"/>
                    <a:pt x="160" y="360"/>
                    <a:pt x="190" y="369"/>
                  </a:cubicBezTo>
                  <a:cubicBezTo>
                    <a:pt x="240" y="400"/>
                    <a:pt x="310" y="429"/>
                    <a:pt x="380" y="460"/>
                  </a:cubicBezTo>
                  <a:cubicBezTo>
                    <a:pt x="450" y="489"/>
                    <a:pt x="529" y="519"/>
                    <a:pt x="609" y="539"/>
                  </a:cubicBezTo>
                  <a:cubicBezTo>
                    <a:pt x="661" y="554"/>
                    <a:pt x="718" y="563"/>
                    <a:pt x="772" y="563"/>
                  </a:cubicBezTo>
                  <a:cubicBezTo>
                    <a:pt x="791" y="563"/>
                    <a:pt x="810" y="562"/>
                    <a:pt x="829" y="559"/>
                  </a:cubicBezTo>
                  <a:cubicBezTo>
                    <a:pt x="899" y="549"/>
                    <a:pt x="969" y="519"/>
                    <a:pt x="1019" y="480"/>
                  </a:cubicBezTo>
                  <a:cubicBezTo>
                    <a:pt x="1049" y="460"/>
                    <a:pt x="1068" y="440"/>
                    <a:pt x="1099" y="420"/>
                  </a:cubicBezTo>
                  <a:cubicBezTo>
                    <a:pt x="1119" y="389"/>
                    <a:pt x="1139" y="369"/>
                    <a:pt x="1159" y="349"/>
                  </a:cubicBezTo>
                  <a:cubicBezTo>
                    <a:pt x="1168" y="329"/>
                    <a:pt x="1179" y="300"/>
                    <a:pt x="1188" y="289"/>
                  </a:cubicBezTo>
                  <a:lnTo>
                    <a:pt x="1208" y="270"/>
                  </a:lnTo>
                  <a:cubicBezTo>
                    <a:pt x="1208" y="270"/>
                    <a:pt x="1199" y="270"/>
                    <a:pt x="1188" y="260"/>
                  </a:cubicBezTo>
                  <a:cubicBezTo>
                    <a:pt x="1179" y="260"/>
                    <a:pt x="1168" y="250"/>
                    <a:pt x="1148" y="250"/>
                  </a:cubicBezTo>
                  <a:cubicBezTo>
                    <a:pt x="1139" y="240"/>
                    <a:pt x="1119" y="230"/>
                    <a:pt x="1088" y="220"/>
                  </a:cubicBezTo>
                  <a:cubicBezTo>
                    <a:pt x="1068" y="210"/>
                    <a:pt x="1039" y="200"/>
                    <a:pt x="1009" y="190"/>
                  </a:cubicBezTo>
                  <a:cubicBezTo>
                    <a:pt x="959" y="170"/>
                    <a:pt x="889" y="140"/>
                    <a:pt x="819" y="110"/>
                  </a:cubicBezTo>
                  <a:cubicBezTo>
                    <a:pt x="749" y="80"/>
                    <a:pt x="669" y="50"/>
                    <a:pt x="589" y="30"/>
                  </a:cubicBezTo>
                  <a:cubicBezTo>
                    <a:pt x="520" y="10"/>
                    <a:pt x="440" y="0"/>
                    <a:pt x="3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p:nvPr/>
          </p:nvSpPr>
          <p:spPr>
            <a:xfrm>
              <a:off x="8931733" y="3695537"/>
              <a:ext cx="122957" cy="62443"/>
            </a:xfrm>
            <a:custGeom>
              <a:rect b="b" l="l" r="r" t="t"/>
              <a:pathLst>
                <a:path extrusionOk="0" h="680" w="1339">
                  <a:moveTo>
                    <a:pt x="450" y="120"/>
                  </a:moveTo>
                  <a:cubicBezTo>
                    <a:pt x="510" y="120"/>
                    <a:pt x="570" y="120"/>
                    <a:pt x="650" y="140"/>
                  </a:cubicBezTo>
                  <a:cubicBezTo>
                    <a:pt x="730" y="170"/>
                    <a:pt x="809" y="200"/>
                    <a:pt x="869" y="220"/>
                  </a:cubicBezTo>
                  <a:lnTo>
                    <a:pt x="1189" y="360"/>
                  </a:lnTo>
                  <a:cubicBezTo>
                    <a:pt x="1178" y="360"/>
                    <a:pt x="1178" y="369"/>
                    <a:pt x="1178" y="369"/>
                  </a:cubicBezTo>
                  <a:cubicBezTo>
                    <a:pt x="1158" y="389"/>
                    <a:pt x="1138" y="409"/>
                    <a:pt x="1119" y="440"/>
                  </a:cubicBezTo>
                  <a:lnTo>
                    <a:pt x="1059" y="500"/>
                  </a:lnTo>
                  <a:cubicBezTo>
                    <a:pt x="1009" y="529"/>
                    <a:pt x="949" y="549"/>
                    <a:pt x="889" y="560"/>
                  </a:cubicBezTo>
                  <a:cubicBezTo>
                    <a:pt x="873" y="562"/>
                    <a:pt x="857" y="563"/>
                    <a:pt x="841" y="563"/>
                  </a:cubicBezTo>
                  <a:cubicBezTo>
                    <a:pt x="796" y="563"/>
                    <a:pt x="748" y="554"/>
                    <a:pt x="690" y="540"/>
                  </a:cubicBezTo>
                  <a:cubicBezTo>
                    <a:pt x="610" y="520"/>
                    <a:pt x="530" y="480"/>
                    <a:pt x="480" y="460"/>
                  </a:cubicBezTo>
                  <a:lnTo>
                    <a:pt x="151" y="330"/>
                  </a:lnTo>
                  <a:lnTo>
                    <a:pt x="171" y="310"/>
                  </a:lnTo>
                  <a:cubicBezTo>
                    <a:pt x="180" y="290"/>
                    <a:pt x="200" y="270"/>
                    <a:pt x="220" y="250"/>
                  </a:cubicBezTo>
                  <a:cubicBezTo>
                    <a:pt x="240" y="220"/>
                    <a:pt x="260" y="200"/>
                    <a:pt x="290" y="190"/>
                  </a:cubicBezTo>
                  <a:cubicBezTo>
                    <a:pt x="330" y="150"/>
                    <a:pt x="390" y="130"/>
                    <a:pt x="450" y="120"/>
                  </a:cubicBezTo>
                  <a:close/>
                  <a:moveTo>
                    <a:pt x="440" y="0"/>
                  </a:moveTo>
                  <a:cubicBezTo>
                    <a:pt x="360" y="10"/>
                    <a:pt x="280" y="40"/>
                    <a:pt x="220" y="90"/>
                  </a:cubicBezTo>
                  <a:cubicBezTo>
                    <a:pt x="191" y="110"/>
                    <a:pt x="160" y="140"/>
                    <a:pt x="131" y="160"/>
                  </a:cubicBezTo>
                  <a:cubicBezTo>
                    <a:pt x="111" y="190"/>
                    <a:pt x="91" y="220"/>
                    <a:pt x="71" y="240"/>
                  </a:cubicBezTo>
                  <a:cubicBezTo>
                    <a:pt x="60" y="260"/>
                    <a:pt x="40" y="270"/>
                    <a:pt x="40" y="290"/>
                  </a:cubicBezTo>
                  <a:lnTo>
                    <a:pt x="0" y="349"/>
                  </a:lnTo>
                  <a:lnTo>
                    <a:pt x="31" y="400"/>
                  </a:lnTo>
                  <a:lnTo>
                    <a:pt x="71" y="420"/>
                  </a:lnTo>
                  <a:cubicBezTo>
                    <a:pt x="80" y="420"/>
                    <a:pt x="91" y="429"/>
                    <a:pt x="100" y="429"/>
                  </a:cubicBezTo>
                  <a:lnTo>
                    <a:pt x="430" y="569"/>
                  </a:lnTo>
                  <a:cubicBezTo>
                    <a:pt x="490" y="599"/>
                    <a:pt x="570" y="629"/>
                    <a:pt x="659" y="659"/>
                  </a:cubicBezTo>
                  <a:cubicBezTo>
                    <a:pt x="730" y="669"/>
                    <a:pt x="789" y="679"/>
                    <a:pt x="849" y="679"/>
                  </a:cubicBezTo>
                  <a:lnTo>
                    <a:pt x="909" y="679"/>
                  </a:lnTo>
                  <a:cubicBezTo>
                    <a:pt x="989" y="669"/>
                    <a:pt x="1059" y="639"/>
                    <a:pt x="1129" y="589"/>
                  </a:cubicBezTo>
                  <a:cubicBezTo>
                    <a:pt x="1158" y="569"/>
                    <a:pt x="1178" y="549"/>
                    <a:pt x="1209" y="520"/>
                  </a:cubicBezTo>
                  <a:cubicBezTo>
                    <a:pt x="1238" y="489"/>
                    <a:pt x="1258" y="469"/>
                    <a:pt x="1269" y="440"/>
                  </a:cubicBezTo>
                  <a:cubicBezTo>
                    <a:pt x="1289" y="429"/>
                    <a:pt x="1298" y="409"/>
                    <a:pt x="1309" y="389"/>
                  </a:cubicBezTo>
                  <a:lnTo>
                    <a:pt x="1318" y="369"/>
                  </a:lnTo>
                  <a:cubicBezTo>
                    <a:pt x="1329" y="349"/>
                    <a:pt x="1338" y="349"/>
                    <a:pt x="1338" y="330"/>
                  </a:cubicBezTo>
                  <a:lnTo>
                    <a:pt x="1329" y="290"/>
                  </a:lnTo>
                  <a:lnTo>
                    <a:pt x="1309" y="280"/>
                  </a:lnTo>
                  <a:cubicBezTo>
                    <a:pt x="1309" y="280"/>
                    <a:pt x="1298" y="270"/>
                    <a:pt x="1289" y="270"/>
                  </a:cubicBezTo>
                  <a:lnTo>
                    <a:pt x="1269" y="260"/>
                  </a:lnTo>
                  <a:cubicBezTo>
                    <a:pt x="1258" y="260"/>
                    <a:pt x="1258" y="250"/>
                    <a:pt x="1249" y="250"/>
                  </a:cubicBezTo>
                  <a:lnTo>
                    <a:pt x="909" y="110"/>
                  </a:lnTo>
                  <a:cubicBezTo>
                    <a:pt x="849" y="90"/>
                    <a:pt x="770" y="50"/>
                    <a:pt x="679" y="30"/>
                  </a:cubicBezTo>
                  <a:cubicBezTo>
                    <a:pt x="590" y="0"/>
                    <a:pt x="510" y="0"/>
                    <a:pt x="4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8979391" y="3674050"/>
              <a:ext cx="111019" cy="52066"/>
            </a:xfrm>
            <a:custGeom>
              <a:rect b="b" l="l" r="r" t="t"/>
              <a:pathLst>
                <a:path extrusionOk="0" h="567" w="1209">
                  <a:moveTo>
                    <a:pt x="436" y="1"/>
                  </a:moveTo>
                  <a:cubicBezTo>
                    <a:pt x="417" y="1"/>
                    <a:pt x="399" y="2"/>
                    <a:pt x="380" y="4"/>
                  </a:cubicBezTo>
                  <a:cubicBezTo>
                    <a:pt x="300" y="15"/>
                    <a:pt x="240" y="44"/>
                    <a:pt x="180" y="84"/>
                  </a:cubicBezTo>
                  <a:cubicBezTo>
                    <a:pt x="160" y="104"/>
                    <a:pt x="131" y="124"/>
                    <a:pt x="111" y="144"/>
                  </a:cubicBezTo>
                  <a:cubicBezTo>
                    <a:pt x="91" y="175"/>
                    <a:pt x="71" y="195"/>
                    <a:pt x="51" y="215"/>
                  </a:cubicBezTo>
                  <a:cubicBezTo>
                    <a:pt x="31" y="234"/>
                    <a:pt x="21" y="264"/>
                    <a:pt x="11" y="274"/>
                  </a:cubicBezTo>
                  <a:cubicBezTo>
                    <a:pt x="11" y="284"/>
                    <a:pt x="1" y="284"/>
                    <a:pt x="1" y="294"/>
                  </a:cubicBezTo>
                  <a:lnTo>
                    <a:pt x="11" y="304"/>
                  </a:lnTo>
                  <a:cubicBezTo>
                    <a:pt x="21" y="304"/>
                    <a:pt x="40" y="314"/>
                    <a:pt x="51" y="324"/>
                  </a:cubicBezTo>
                  <a:cubicBezTo>
                    <a:pt x="71" y="324"/>
                    <a:pt x="91" y="334"/>
                    <a:pt x="111" y="344"/>
                  </a:cubicBezTo>
                  <a:cubicBezTo>
                    <a:pt x="140" y="354"/>
                    <a:pt x="160" y="364"/>
                    <a:pt x="191" y="374"/>
                  </a:cubicBezTo>
                  <a:cubicBezTo>
                    <a:pt x="251" y="404"/>
                    <a:pt x="310" y="424"/>
                    <a:pt x="390" y="454"/>
                  </a:cubicBezTo>
                  <a:cubicBezTo>
                    <a:pt x="460" y="484"/>
                    <a:pt x="530" y="514"/>
                    <a:pt x="610" y="534"/>
                  </a:cubicBezTo>
                  <a:cubicBezTo>
                    <a:pt x="675" y="550"/>
                    <a:pt x="733" y="566"/>
                    <a:pt x="790" y="566"/>
                  </a:cubicBezTo>
                  <a:cubicBezTo>
                    <a:pt x="803" y="566"/>
                    <a:pt x="816" y="565"/>
                    <a:pt x="830" y="564"/>
                  </a:cubicBezTo>
                  <a:cubicBezTo>
                    <a:pt x="899" y="554"/>
                    <a:pt x="969" y="524"/>
                    <a:pt x="1019" y="484"/>
                  </a:cubicBezTo>
                  <a:cubicBezTo>
                    <a:pt x="1049" y="464"/>
                    <a:pt x="1079" y="444"/>
                    <a:pt x="1099" y="424"/>
                  </a:cubicBezTo>
                  <a:cubicBezTo>
                    <a:pt x="1119" y="394"/>
                    <a:pt x="1139" y="374"/>
                    <a:pt x="1159" y="354"/>
                  </a:cubicBezTo>
                  <a:cubicBezTo>
                    <a:pt x="1169" y="334"/>
                    <a:pt x="1189" y="314"/>
                    <a:pt x="1198" y="294"/>
                  </a:cubicBezTo>
                  <a:cubicBezTo>
                    <a:pt x="1198" y="284"/>
                    <a:pt x="1209" y="274"/>
                    <a:pt x="1209" y="274"/>
                  </a:cubicBezTo>
                  <a:cubicBezTo>
                    <a:pt x="1209" y="274"/>
                    <a:pt x="1198" y="274"/>
                    <a:pt x="1189" y="264"/>
                  </a:cubicBezTo>
                  <a:cubicBezTo>
                    <a:pt x="1189" y="264"/>
                    <a:pt x="1169" y="254"/>
                    <a:pt x="1159" y="254"/>
                  </a:cubicBezTo>
                  <a:lnTo>
                    <a:pt x="1099" y="224"/>
                  </a:lnTo>
                  <a:cubicBezTo>
                    <a:pt x="1069" y="215"/>
                    <a:pt x="1049" y="204"/>
                    <a:pt x="1019" y="195"/>
                  </a:cubicBezTo>
                  <a:cubicBezTo>
                    <a:pt x="959" y="164"/>
                    <a:pt x="889" y="135"/>
                    <a:pt x="819" y="104"/>
                  </a:cubicBezTo>
                  <a:cubicBezTo>
                    <a:pt x="750" y="75"/>
                    <a:pt x="679" y="44"/>
                    <a:pt x="600" y="24"/>
                  </a:cubicBezTo>
                  <a:cubicBezTo>
                    <a:pt x="541" y="10"/>
                    <a:pt x="488" y="1"/>
                    <a:pt x="4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8973882" y="3668632"/>
              <a:ext cx="122039" cy="62718"/>
            </a:xfrm>
            <a:custGeom>
              <a:rect b="b" l="l" r="r" t="t"/>
              <a:pathLst>
                <a:path extrusionOk="0" h="683" w="1329">
                  <a:moveTo>
                    <a:pt x="490" y="120"/>
                  </a:moveTo>
                  <a:cubicBezTo>
                    <a:pt x="537" y="120"/>
                    <a:pt x="589" y="129"/>
                    <a:pt x="640" y="143"/>
                  </a:cubicBezTo>
                  <a:cubicBezTo>
                    <a:pt x="710" y="163"/>
                    <a:pt x="770" y="183"/>
                    <a:pt x="859" y="223"/>
                  </a:cubicBezTo>
                  <a:lnTo>
                    <a:pt x="1179" y="363"/>
                  </a:lnTo>
                  <a:lnTo>
                    <a:pt x="1169" y="373"/>
                  </a:lnTo>
                  <a:cubicBezTo>
                    <a:pt x="1159" y="393"/>
                    <a:pt x="1139" y="413"/>
                    <a:pt x="1119" y="433"/>
                  </a:cubicBezTo>
                  <a:cubicBezTo>
                    <a:pt x="1099" y="463"/>
                    <a:pt x="1069" y="483"/>
                    <a:pt x="1049" y="493"/>
                  </a:cubicBezTo>
                  <a:cubicBezTo>
                    <a:pt x="999" y="533"/>
                    <a:pt x="939" y="553"/>
                    <a:pt x="890" y="563"/>
                  </a:cubicBezTo>
                  <a:cubicBezTo>
                    <a:pt x="830" y="563"/>
                    <a:pt x="759" y="563"/>
                    <a:pt x="690" y="543"/>
                  </a:cubicBezTo>
                  <a:cubicBezTo>
                    <a:pt x="610" y="513"/>
                    <a:pt x="520" y="483"/>
                    <a:pt x="470" y="463"/>
                  </a:cubicBezTo>
                  <a:lnTo>
                    <a:pt x="151" y="333"/>
                  </a:lnTo>
                  <a:cubicBezTo>
                    <a:pt x="151" y="323"/>
                    <a:pt x="151" y="313"/>
                    <a:pt x="160" y="313"/>
                  </a:cubicBezTo>
                  <a:cubicBezTo>
                    <a:pt x="171" y="293"/>
                    <a:pt x="191" y="274"/>
                    <a:pt x="211" y="243"/>
                  </a:cubicBezTo>
                  <a:cubicBezTo>
                    <a:pt x="231" y="223"/>
                    <a:pt x="251" y="203"/>
                    <a:pt x="280" y="183"/>
                  </a:cubicBezTo>
                  <a:cubicBezTo>
                    <a:pt x="330" y="154"/>
                    <a:pt x="380" y="134"/>
                    <a:pt x="440" y="123"/>
                  </a:cubicBezTo>
                  <a:cubicBezTo>
                    <a:pt x="456" y="121"/>
                    <a:pt x="473" y="120"/>
                    <a:pt x="490" y="120"/>
                  </a:cubicBezTo>
                  <a:close/>
                  <a:moveTo>
                    <a:pt x="484" y="0"/>
                  </a:moveTo>
                  <a:cubicBezTo>
                    <a:pt x="465" y="0"/>
                    <a:pt x="447" y="1"/>
                    <a:pt x="430" y="4"/>
                  </a:cubicBezTo>
                  <a:cubicBezTo>
                    <a:pt x="350" y="14"/>
                    <a:pt x="271" y="44"/>
                    <a:pt x="211" y="94"/>
                  </a:cubicBezTo>
                  <a:cubicBezTo>
                    <a:pt x="180" y="114"/>
                    <a:pt x="151" y="134"/>
                    <a:pt x="120" y="163"/>
                  </a:cubicBezTo>
                  <a:cubicBezTo>
                    <a:pt x="100" y="194"/>
                    <a:pt x="81" y="214"/>
                    <a:pt x="61" y="243"/>
                  </a:cubicBezTo>
                  <a:cubicBezTo>
                    <a:pt x="51" y="263"/>
                    <a:pt x="41" y="274"/>
                    <a:pt x="31" y="293"/>
                  </a:cubicBezTo>
                  <a:lnTo>
                    <a:pt x="1" y="343"/>
                  </a:lnTo>
                  <a:lnTo>
                    <a:pt x="11" y="393"/>
                  </a:lnTo>
                  <a:lnTo>
                    <a:pt x="61" y="423"/>
                  </a:lnTo>
                  <a:cubicBezTo>
                    <a:pt x="71" y="423"/>
                    <a:pt x="81" y="433"/>
                    <a:pt x="91" y="433"/>
                  </a:cubicBezTo>
                  <a:lnTo>
                    <a:pt x="420" y="573"/>
                  </a:lnTo>
                  <a:cubicBezTo>
                    <a:pt x="480" y="593"/>
                    <a:pt x="570" y="633"/>
                    <a:pt x="660" y="653"/>
                  </a:cubicBezTo>
                  <a:cubicBezTo>
                    <a:pt x="730" y="673"/>
                    <a:pt x="790" y="682"/>
                    <a:pt x="839" y="682"/>
                  </a:cubicBezTo>
                  <a:lnTo>
                    <a:pt x="899" y="682"/>
                  </a:lnTo>
                  <a:cubicBezTo>
                    <a:pt x="979" y="673"/>
                    <a:pt x="1049" y="642"/>
                    <a:pt x="1119" y="593"/>
                  </a:cubicBezTo>
                  <a:cubicBezTo>
                    <a:pt x="1149" y="573"/>
                    <a:pt x="1179" y="553"/>
                    <a:pt x="1199" y="523"/>
                  </a:cubicBezTo>
                  <a:cubicBezTo>
                    <a:pt x="1229" y="493"/>
                    <a:pt x="1249" y="473"/>
                    <a:pt x="1269" y="443"/>
                  </a:cubicBezTo>
                  <a:cubicBezTo>
                    <a:pt x="1278" y="433"/>
                    <a:pt x="1289" y="413"/>
                    <a:pt x="1298" y="403"/>
                  </a:cubicBezTo>
                  <a:lnTo>
                    <a:pt x="1309" y="373"/>
                  </a:lnTo>
                  <a:cubicBezTo>
                    <a:pt x="1318" y="353"/>
                    <a:pt x="1329" y="353"/>
                    <a:pt x="1329" y="333"/>
                  </a:cubicBezTo>
                  <a:lnTo>
                    <a:pt x="1329" y="303"/>
                  </a:lnTo>
                  <a:lnTo>
                    <a:pt x="1298" y="283"/>
                  </a:lnTo>
                  <a:cubicBezTo>
                    <a:pt x="1298" y="283"/>
                    <a:pt x="1289" y="274"/>
                    <a:pt x="1278" y="274"/>
                  </a:cubicBezTo>
                  <a:lnTo>
                    <a:pt x="1269" y="263"/>
                  </a:lnTo>
                  <a:cubicBezTo>
                    <a:pt x="1258" y="263"/>
                    <a:pt x="1249" y="254"/>
                    <a:pt x="1238" y="254"/>
                  </a:cubicBezTo>
                  <a:lnTo>
                    <a:pt x="909" y="114"/>
                  </a:lnTo>
                  <a:cubicBezTo>
                    <a:pt x="819" y="74"/>
                    <a:pt x="739" y="44"/>
                    <a:pt x="679" y="34"/>
                  </a:cubicBezTo>
                  <a:cubicBezTo>
                    <a:pt x="604" y="11"/>
                    <a:pt x="541" y="0"/>
                    <a:pt x="4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4"/>
            <p:cNvSpPr/>
            <p:nvPr/>
          </p:nvSpPr>
          <p:spPr>
            <a:xfrm>
              <a:off x="8979391" y="3674050"/>
              <a:ext cx="111019" cy="52066"/>
            </a:xfrm>
            <a:custGeom>
              <a:rect b="b" l="l" r="r" t="t"/>
              <a:pathLst>
                <a:path extrusionOk="0" h="567" w="1209">
                  <a:moveTo>
                    <a:pt x="436" y="1"/>
                  </a:moveTo>
                  <a:cubicBezTo>
                    <a:pt x="417" y="1"/>
                    <a:pt x="399" y="2"/>
                    <a:pt x="380" y="4"/>
                  </a:cubicBezTo>
                  <a:cubicBezTo>
                    <a:pt x="300" y="15"/>
                    <a:pt x="240" y="44"/>
                    <a:pt x="180" y="84"/>
                  </a:cubicBezTo>
                  <a:cubicBezTo>
                    <a:pt x="160" y="104"/>
                    <a:pt x="131" y="124"/>
                    <a:pt x="111" y="144"/>
                  </a:cubicBezTo>
                  <a:cubicBezTo>
                    <a:pt x="91" y="175"/>
                    <a:pt x="71" y="195"/>
                    <a:pt x="51" y="215"/>
                  </a:cubicBezTo>
                  <a:cubicBezTo>
                    <a:pt x="31" y="234"/>
                    <a:pt x="21" y="264"/>
                    <a:pt x="11" y="274"/>
                  </a:cubicBezTo>
                  <a:cubicBezTo>
                    <a:pt x="11" y="284"/>
                    <a:pt x="1" y="284"/>
                    <a:pt x="1" y="294"/>
                  </a:cubicBezTo>
                  <a:lnTo>
                    <a:pt x="11" y="304"/>
                  </a:lnTo>
                  <a:cubicBezTo>
                    <a:pt x="21" y="304"/>
                    <a:pt x="40" y="314"/>
                    <a:pt x="51" y="324"/>
                  </a:cubicBezTo>
                  <a:cubicBezTo>
                    <a:pt x="71" y="324"/>
                    <a:pt x="91" y="334"/>
                    <a:pt x="111" y="344"/>
                  </a:cubicBezTo>
                  <a:cubicBezTo>
                    <a:pt x="140" y="354"/>
                    <a:pt x="160" y="364"/>
                    <a:pt x="191" y="374"/>
                  </a:cubicBezTo>
                  <a:cubicBezTo>
                    <a:pt x="251" y="404"/>
                    <a:pt x="310" y="424"/>
                    <a:pt x="390" y="454"/>
                  </a:cubicBezTo>
                  <a:cubicBezTo>
                    <a:pt x="460" y="484"/>
                    <a:pt x="530" y="514"/>
                    <a:pt x="610" y="534"/>
                  </a:cubicBezTo>
                  <a:cubicBezTo>
                    <a:pt x="675" y="550"/>
                    <a:pt x="733" y="566"/>
                    <a:pt x="790" y="566"/>
                  </a:cubicBezTo>
                  <a:cubicBezTo>
                    <a:pt x="803" y="566"/>
                    <a:pt x="816" y="565"/>
                    <a:pt x="830" y="564"/>
                  </a:cubicBezTo>
                  <a:cubicBezTo>
                    <a:pt x="899" y="554"/>
                    <a:pt x="969" y="524"/>
                    <a:pt x="1019" y="484"/>
                  </a:cubicBezTo>
                  <a:cubicBezTo>
                    <a:pt x="1049" y="464"/>
                    <a:pt x="1079" y="444"/>
                    <a:pt x="1099" y="424"/>
                  </a:cubicBezTo>
                  <a:cubicBezTo>
                    <a:pt x="1119" y="394"/>
                    <a:pt x="1139" y="374"/>
                    <a:pt x="1159" y="354"/>
                  </a:cubicBezTo>
                  <a:cubicBezTo>
                    <a:pt x="1169" y="334"/>
                    <a:pt x="1189" y="314"/>
                    <a:pt x="1198" y="294"/>
                  </a:cubicBezTo>
                  <a:cubicBezTo>
                    <a:pt x="1198" y="284"/>
                    <a:pt x="1209" y="274"/>
                    <a:pt x="1209" y="274"/>
                  </a:cubicBezTo>
                  <a:cubicBezTo>
                    <a:pt x="1209" y="274"/>
                    <a:pt x="1198" y="274"/>
                    <a:pt x="1189" y="264"/>
                  </a:cubicBezTo>
                  <a:cubicBezTo>
                    <a:pt x="1189" y="264"/>
                    <a:pt x="1169" y="254"/>
                    <a:pt x="1159" y="254"/>
                  </a:cubicBezTo>
                  <a:lnTo>
                    <a:pt x="1099" y="224"/>
                  </a:lnTo>
                  <a:cubicBezTo>
                    <a:pt x="1069" y="215"/>
                    <a:pt x="1049" y="204"/>
                    <a:pt x="1019" y="195"/>
                  </a:cubicBezTo>
                  <a:cubicBezTo>
                    <a:pt x="959" y="164"/>
                    <a:pt x="889" y="135"/>
                    <a:pt x="819" y="104"/>
                  </a:cubicBezTo>
                  <a:cubicBezTo>
                    <a:pt x="750" y="75"/>
                    <a:pt x="679" y="44"/>
                    <a:pt x="600" y="24"/>
                  </a:cubicBezTo>
                  <a:cubicBezTo>
                    <a:pt x="541" y="10"/>
                    <a:pt x="488" y="1"/>
                    <a:pt x="4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4"/>
            <p:cNvSpPr/>
            <p:nvPr/>
          </p:nvSpPr>
          <p:spPr>
            <a:xfrm>
              <a:off x="8973882" y="3668632"/>
              <a:ext cx="122039" cy="62718"/>
            </a:xfrm>
            <a:custGeom>
              <a:rect b="b" l="l" r="r" t="t"/>
              <a:pathLst>
                <a:path extrusionOk="0" h="683" w="1329">
                  <a:moveTo>
                    <a:pt x="490" y="120"/>
                  </a:moveTo>
                  <a:cubicBezTo>
                    <a:pt x="537" y="120"/>
                    <a:pt x="589" y="129"/>
                    <a:pt x="640" y="143"/>
                  </a:cubicBezTo>
                  <a:cubicBezTo>
                    <a:pt x="710" y="163"/>
                    <a:pt x="770" y="183"/>
                    <a:pt x="859" y="223"/>
                  </a:cubicBezTo>
                  <a:lnTo>
                    <a:pt x="1179" y="363"/>
                  </a:lnTo>
                  <a:lnTo>
                    <a:pt x="1169" y="373"/>
                  </a:lnTo>
                  <a:cubicBezTo>
                    <a:pt x="1159" y="393"/>
                    <a:pt x="1139" y="413"/>
                    <a:pt x="1119" y="433"/>
                  </a:cubicBezTo>
                  <a:cubicBezTo>
                    <a:pt x="1099" y="463"/>
                    <a:pt x="1069" y="483"/>
                    <a:pt x="1049" y="493"/>
                  </a:cubicBezTo>
                  <a:cubicBezTo>
                    <a:pt x="999" y="533"/>
                    <a:pt x="939" y="553"/>
                    <a:pt x="890" y="563"/>
                  </a:cubicBezTo>
                  <a:cubicBezTo>
                    <a:pt x="830" y="563"/>
                    <a:pt x="759" y="563"/>
                    <a:pt x="690" y="543"/>
                  </a:cubicBezTo>
                  <a:cubicBezTo>
                    <a:pt x="610" y="513"/>
                    <a:pt x="520" y="483"/>
                    <a:pt x="470" y="463"/>
                  </a:cubicBezTo>
                  <a:lnTo>
                    <a:pt x="151" y="333"/>
                  </a:lnTo>
                  <a:cubicBezTo>
                    <a:pt x="151" y="323"/>
                    <a:pt x="151" y="313"/>
                    <a:pt x="160" y="313"/>
                  </a:cubicBezTo>
                  <a:cubicBezTo>
                    <a:pt x="171" y="293"/>
                    <a:pt x="191" y="274"/>
                    <a:pt x="211" y="243"/>
                  </a:cubicBezTo>
                  <a:cubicBezTo>
                    <a:pt x="231" y="223"/>
                    <a:pt x="251" y="203"/>
                    <a:pt x="280" y="183"/>
                  </a:cubicBezTo>
                  <a:cubicBezTo>
                    <a:pt x="330" y="154"/>
                    <a:pt x="380" y="134"/>
                    <a:pt x="440" y="123"/>
                  </a:cubicBezTo>
                  <a:cubicBezTo>
                    <a:pt x="456" y="121"/>
                    <a:pt x="473" y="120"/>
                    <a:pt x="490" y="120"/>
                  </a:cubicBezTo>
                  <a:close/>
                  <a:moveTo>
                    <a:pt x="484" y="0"/>
                  </a:moveTo>
                  <a:cubicBezTo>
                    <a:pt x="465" y="0"/>
                    <a:pt x="447" y="1"/>
                    <a:pt x="430" y="4"/>
                  </a:cubicBezTo>
                  <a:cubicBezTo>
                    <a:pt x="350" y="14"/>
                    <a:pt x="271" y="44"/>
                    <a:pt x="211" y="94"/>
                  </a:cubicBezTo>
                  <a:cubicBezTo>
                    <a:pt x="180" y="114"/>
                    <a:pt x="151" y="134"/>
                    <a:pt x="120" y="163"/>
                  </a:cubicBezTo>
                  <a:cubicBezTo>
                    <a:pt x="100" y="194"/>
                    <a:pt x="81" y="214"/>
                    <a:pt x="61" y="243"/>
                  </a:cubicBezTo>
                  <a:cubicBezTo>
                    <a:pt x="51" y="263"/>
                    <a:pt x="41" y="274"/>
                    <a:pt x="31" y="293"/>
                  </a:cubicBezTo>
                  <a:lnTo>
                    <a:pt x="1" y="343"/>
                  </a:lnTo>
                  <a:lnTo>
                    <a:pt x="11" y="393"/>
                  </a:lnTo>
                  <a:lnTo>
                    <a:pt x="61" y="423"/>
                  </a:lnTo>
                  <a:cubicBezTo>
                    <a:pt x="71" y="423"/>
                    <a:pt x="81" y="433"/>
                    <a:pt x="91" y="433"/>
                  </a:cubicBezTo>
                  <a:lnTo>
                    <a:pt x="420" y="573"/>
                  </a:lnTo>
                  <a:cubicBezTo>
                    <a:pt x="480" y="593"/>
                    <a:pt x="570" y="633"/>
                    <a:pt x="660" y="653"/>
                  </a:cubicBezTo>
                  <a:cubicBezTo>
                    <a:pt x="730" y="673"/>
                    <a:pt x="790" y="682"/>
                    <a:pt x="839" y="682"/>
                  </a:cubicBezTo>
                  <a:lnTo>
                    <a:pt x="899" y="682"/>
                  </a:lnTo>
                  <a:cubicBezTo>
                    <a:pt x="979" y="673"/>
                    <a:pt x="1049" y="642"/>
                    <a:pt x="1119" y="593"/>
                  </a:cubicBezTo>
                  <a:cubicBezTo>
                    <a:pt x="1149" y="573"/>
                    <a:pt x="1179" y="553"/>
                    <a:pt x="1199" y="523"/>
                  </a:cubicBezTo>
                  <a:cubicBezTo>
                    <a:pt x="1229" y="493"/>
                    <a:pt x="1249" y="473"/>
                    <a:pt x="1269" y="443"/>
                  </a:cubicBezTo>
                  <a:cubicBezTo>
                    <a:pt x="1278" y="433"/>
                    <a:pt x="1289" y="413"/>
                    <a:pt x="1298" y="403"/>
                  </a:cubicBezTo>
                  <a:lnTo>
                    <a:pt x="1309" y="383"/>
                  </a:lnTo>
                  <a:cubicBezTo>
                    <a:pt x="1329" y="353"/>
                    <a:pt x="1329" y="353"/>
                    <a:pt x="1329" y="333"/>
                  </a:cubicBezTo>
                  <a:lnTo>
                    <a:pt x="1329" y="303"/>
                  </a:lnTo>
                  <a:lnTo>
                    <a:pt x="1298" y="283"/>
                  </a:lnTo>
                  <a:cubicBezTo>
                    <a:pt x="1298" y="283"/>
                    <a:pt x="1289" y="274"/>
                    <a:pt x="1278" y="274"/>
                  </a:cubicBezTo>
                  <a:lnTo>
                    <a:pt x="1269" y="263"/>
                  </a:lnTo>
                  <a:cubicBezTo>
                    <a:pt x="1258" y="263"/>
                    <a:pt x="1249" y="254"/>
                    <a:pt x="1238" y="254"/>
                  </a:cubicBezTo>
                  <a:lnTo>
                    <a:pt x="909" y="114"/>
                  </a:lnTo>
                  <a:cubicBezTo>
                    <a:pt x="819" y="74"/>
                    <a:pt x="739" y="44"/>
                    <a:pt x="679" y="34"/>
                  </a:cubicBezTo>
                  <a:cubicBezTo>
                    <a:pt x="604" y="11"/>
                    <a:pt x="541" y="0"/>
                    <a:pt x="4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4"/>
            <p:cNvSpPr/>
            <p:nvPr/>
          </p:nvSpPr>
          <p:spPr>
            <a:xfrm>
              <a:off x="9020713" y="3647512"/>
              <a:ext cx="110928" cy="51974"/>
            </a:xfrm>
            <a:custGeom>
              <a:rect b="b" l="l" r="r" t="t"/>
              <a:pathLst>
                <a:path extrusionOk="0" h="566" w="1208">
                  <a:moveTo>
                    <a:pt x="442" y="0"/>
                  </a:moveTo>
                  <a:cubicBezTo>
                    <a:pt x="422" y="0"/>
                    <a:pt x="401" y="2"/>
                    <a:pt x="380" y="4"/>
                  </a:cubicBezTo>
                  <a:cubicBezTo>
                    <a:pt x="309" y="14"/>
                    <a:pt x="249" y="34"/>
                    <a:pt x="189" y="74"/>
                  </a:cubicBezTo>
                  <a:cubicBezTo>
                    <a:pt x="160" y="94"/>
                    <a:pt x="140" y="124"/>
                    <a:pt x="110" y="144"/>
                  </a:cubicBezTo>
                  <a:cubicBezTo>
                    <a:pt x="90" y="164"/>
                    <a:pt x="70" y="194"/>
                    <a:pt x="50" y="214"/>
                  </a:cubicBezTo>
                  <a:lnTo>
                    <a:pt x="20" y="274"/>
                  </a:lnTo>
                  <a:cubicBezTo>
                    <a:pt x="10" y="274"/>
                    <a:pt x="10" y="284"/>
                    <a:pt x="10" y="284"/>
                  </a:cubicBezTo>
                  <a:lnTo>
                    <a:pt x="0" y="293"/>
                  </a:lnTo>
                  <a:lnTo>
                    <a:pt x="10" y="293"/>
                  </a:lnTo>
                  <a:lnTo>
                    <a:pt x="20" y="304"/>
                  </a:lnTo>
                  <a:cubicBezTo>
                    <a:pt x="30" y="304"/>
                    <a:pt x="40" y="313"/>
                    <a:pt x="60" y="313"/>
                  </a:cubicBezTo>
                  <a:cubicBezTo>
                    <a:pt x="70" y="324"/>
                    <a:pt x="90" y="333"/>
                    <a:pt x="120" y="344"/>
                  </a:cubicBezTo>
                  <a:cubicBezTo>
                    <a:pt x="140" y="353"/>
                    <a:pt x="169" y="364"/>
                    <a:pt x="189" y="373"/>
                  </a:cubicBezTo>
                  <a:cubicBezTo>
                    <a:pt x="249" y="393"/>
                    <a:pt x="320" y="424"/>
                    <a:pt x="389" y="453"/>
                  </a:cubicBezTo>
                  <a:cubicBezTo>
                    <a:pt x="459" y="484"/>
                    <a:pt x="539" y="513"/>
                    <a:pt x="609" y="533"/>
                  </a:cubicBezTo>
                  <a:cubicBezTo>
                    <a:pt x="674" y="549"/>
                    <a:pt x="734" y="566"/>
                    <a:pt x="797" y="566"/>
                  </a:cubicBezTo>
                  <a:cubicBezTo>
                    <a:pt x="811" y="566"/>
                    <a:pt x="824" y="565"/>
                    <a:pt x="839" y="563"/>
                  </a:cubicBezTo>
                  <a:cubicBezTo>
                    <a:pt x="908" y="553"/>
                    <a:pt x="968" y="533"/>
                    <a:pt x="1028" y="493"/>
                  </a:cubicBezTo>
                  <a:cubicBezTo>
                    <a:pt x="1048" y="473"/>
                    <a:pt x="1078" y="453"/>
                    <a:pt x="1098" y="424"/>
                  </a:cubicBezTo>
                  <a:cubicBezTo>
                    <a:pt x="1128" y="404"/>
                    <a:pt x="1138" y="384"/>
                    <a:pt x="1158" y="364"/>
                  </a:cubicBezTo>
                  <a:cubicBezTo>
                    <a:pt x="1178" y="333"/>
                    <a:pt x="1188" y="313"/>
                    <a:pt x="1198" y="304"/>
                  </a:cubicBezTo>
                  <a:cubicBezTo>
                    <a:pt x="1208" y="293"/>
                    <a:pt x="1208" y="284"/>
                    <a:pt x="1208" y="284"/>
                  </a:cubicBezTo>
                  <a:lnTo>
                    <a:pt x="1198" y="274"/>
                  </a:lnTo>
                  <a:cubicBezTo>
                    <a:pt x="1188" y="274"/>
                    <a:pt x="1178" y="264"/>
                    <a:pt x="1158" y="254"/>
                  </a:cubicBezTo>
                  <a:cubicBezTo>
                    <a:pt x="1138" y="254"/>
                    <a:pt x="1118" y="244"/>
                    <a:pt x="1098" y="234"/>
                  </a:cubicBezTo>
                  <a:cubicBezTo>
                    <a:pt x="1078" y="224"/>
                    <a:pt x="1048" y="214"/>
                    <a:pt x="1028" y="194"/>
                  </a:cubicBezTo>
                  <a:cubicBezTo>
                    <a:pt x="968" y="174"/>
                    <a:pt x="899" y="144"/>
                    <a:pt x="828" y="114"/>
                  </a:cubicBezTo>
                  <a:cubicBezTo>
                    <a:pt x="759" y="84"/>
                    <a:pt x="679" y="44"/>
                    <a:pt x="609" y="24"/>
                  </a:cubicBezTo>
                  <a:cubicBezTo>
                    <a:pt x="550" y="10"/>
                    <a:pt x="498" y="0"/>
                    <a:pt x="4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p:nvPr/>
          </p:nvSpPr>
          <p:spPr>
            <a:xfrm>
              <a:off x="9015204" y="3642002"/>
              <a:ext cx="121947" cy="62810"/>
            </a:xfrm>
            <a:custGeom>
              <a:rect b="b" l="l" r="r" t="t"/>
              <a:pathLst>
                <a:path extrusionOk="0" h="684" w="1328">
                  <a:moveTo>
                    <a:pt x="498" y="120"/>
                  </a:moveTo>
                  <a:cubicBezTo>
                    <a:pt x="543" y="120"/>
                    <a:pt x="590" y="130"/>
                    <a:pt x="649" y="144"/>
                  </a:cubicBezTo>
                  <a:cubicBezTo>
                    <a:pt x="709" y="164"/>
                    <a:pt x="779" y="184"/>
                    <a:pt x="868" y="224"/>
                  </a:cubicBezTo>
                  <a:lnTo>
                    <a:pt x="1188" y="364"/>
                  </a:lnTo>
                  <a:lnTo>
                    <a:pt x="1168" y="384"/>
                  </a:lnTo>
                  <a:cubicBezTo>
                    <a:pt x="1158" y="404"/>
                    <a:pt x="1138" y="424"/>
                    <a:pt x="1118" y="444"/>
                  </a:cubicBezTo>
                  <a:cubicBezTo>
                    <a:pt x="1098" y="464"/>
                    <a:pt x="1078" y="484"/>
                    <a:pt x="1048" y="504"/>
                  </a:cubicBezTo>
                  <a:cubicBezTo>
                    <a:pt x="999" y="533"/>
                    <a:pt x="948" y="553"/>
                    <a:pt x="888" y="564"/>
                  </a:cubicBezTo>
                  <a:cubicBezTo>
                    <a:pt x="828" y="564"/>
                    <a:pt x="769" y="564"/>
                    <a:pt x="689" y="544"/>
                  </a:cubicBezTo>
                  <a:cubicBezTo>
                    <a:pt x="609" y="513"/>
                    <a:pt x="539" y="484"/>
                    <a:pt x="469" y="464"/>
                  </a:cubicBezTo>
                  <a:lnTo>
                    <a:pt x="150" y="324"/>
                  </a:lnTo>
                  <a:cubicBezTo>
                    <a:pt x="150" y="324"/>
                    <a:pt x="160" y="314"/>
                    <a:pt x="160" y="304"/>
                  </a:cubicBezTo>
                  <a:lnTo>
                    <a:pt x="220" y="244"/>
                  </a:lnTo>
                  <a:lnTo>
                    <a:pt x="280" y="184"/>
                  </a:lnTo>
                  <a:cubicBezTo>
                    <a:pt x="329" y="154"/>
                    <a:pt x="389" y="124"/>
                    <a:pt x="449" y="124"/>
                  </a:cubicBezTo>
                  <a:cubicBezTo>
                    <a:pt x="465" y="121"/>
                    <a:pt x="481" y="120"/>
                    <a:pt x="498" y="120"/>
                  </a:cubicBezTo>
                  <a:close/>
                  <a:moveTo>
                    <a:pt x="498" y="0"/>
                  </a:moveTo>
                  <a:cubicBezTo>
                    <a:pt x="478" y="0"/>
                    <a:pt x="458" y="2"/>
                    <a:pt x="440" y="4"/>
                  </a:cubicBezTo>
                  <a:cubicBezTo>
                    <a:pt x="360" y="14"/>
                    <a:pt x="280" y="44"/>
                    <a:pt x="210" y="84"/>
                  </a:cubicBezTo>
                  <a:lnTo>
                    <a:pt x="130" y="164"/>
                  </a:lnTo>
                  <a:cubicBezTo>
                    <a:pt x="100" y="184"/>
                    <a:pt x="80" y="214"/>
                    <a:pt x="70" y="234"/>
                  </a:cubicBezTo>
                  <a:cubicBezTo>
                    <a:pt x="50" y="254"/>
                    <a:pt x="40" y="274"/>
                    <a:pt x="30" y="284"/>
                  </a:cubicBezTo>
                  <a:lnTo>
                    <a:pt x="0" y="334"/>
                  </a:lnTo>
                  <a:lnTo>
                    <a:pt x="10" y="393"/>
                  </a:lnTo>
                  <a:lnTo>
                    <a:pt x="70" y="424"/>
                  </a:lnTo>
                  <a:cubicBezTo>
                    <a:pt x="70" y="424"/>
                    <a:pt x="80" y="424"/>
                    <a:pt x="90" y="433"/>
                  </a:cubicBezTo>
                  <a:lnTo>
                    <a:pt x="429" y="573"/>
                  </a:lnTo>
                  <a:cubicBezTo>
                    <a:pt x="499" y="603"/>
                    <a:pt x="579" y="633"/>
                    <a:pt x="659" y="653"/>
                  </a:cubicBezTo>
                  <a:cubicBezTo>
                    <a:pt x="729" y="673"/>
                    <a:pt x="788" y="683"/>
                    <a:pt x="848" y="683"/>
                  </a:cubicBezTo>
                  <a:lnTo>
                    <a:pt x="899" y="683"/>
                  </a:lnTo>
                  <a:cubicBezTo>
                    <a:pt x="979" y="673"/>
                    <a:pt x="1058" y="643"/>
                    <a:pt x="1118" y="603"/>
                  </a:cubicBezTo>
                  <a:cubicBezTo>
                    <a:pt x="1148" y="583"/>
                    <a:pt x="1178" y="553"/>
                    <a:pt x="1208" y="533"/>
                  </a:cubicBezTo>
                  <a:cubicBezTo>
                    <a:pt x="1228" y="504"/>
                    <a:pt x="1248" y="484"/>
                    <a:pt x="1268" y="453"/>
                  </a:cubicBezTo>
                  <a:cubicBezTo>
                    <a:pt x="1278" y="444"/>
                    <a:pt x="1288" y="424"/>
                    <a:pt x="1298" y="413"/>
                  </a:cubicBezTo>
                  <a:lnTo>
                    <a:pt x="1308" y="393"/>
                  </a:lnTo>
                  <a:cubicBezTo>
                    <a:pt x="1328" y="364"/>
                    <a:pt x="1328" y="364"/>
                    <a:pt x="1328" y="344"/>
                  </a:cubicBezTo>
                  <a:lnTo>
                    <a:pt x="1328" y="314"/>
                  </a:lnTo>
                  <a:lnTo>
                    <a:pt x="1298" y="294"/>
                  </a:lnTo>
                  <a:cubicBezTo>
                    <a:pt x="1298" y="294"/>
                    <a:pt x="1298" y="284"/>
                    <a:pt x="1278" y="284"/>
                  </a:cubicBezTo>
                  <a:lnTo>
                    <a:pt x="1268" y="274"/>
                  </a:lnTo>
                  <a:cubicBezTo>
                    <a:pt x="1258" y="274"/>
                    <a:pt x="1258" y="264"/>
                    <a:pt x="1238" y="264"/>
                  </a:cubicBezTo>
                  <a:lnTo>
                    <a:pt x="919" y="114"/>
                  </a:lnTo>
                  <a:cubicBezTo>
                    <a:pt x="828" y="74"/>
                    <a:pt x="749" y="44"/>
                    <a:pt x="679" y="24"/>
                  </a:cubicBezTo>
                  <a:cubicBezTo>
                    <a:pt x="613" y="10"/>
                    <a:pt x="553" y="0"/>
                    <a:pt x="4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4"/>
            <p:cNvSpPr/>
            <p:nvPr/>
          </p:nvSpPr>
          <p:spPr>
            <a:xfrm>
              <a:off x="9020713" y="3647512"/>
              <a:ext cx="110928" cy="51974"/>
            </a:xfrm>
            <a:custGeom>
              <a:rect b="b" l="l" r="r" t="t"/>
              <a:pathLst>
                <a:path extrusionOk="0" h="566" w="1208">
                  <a:moveTo>
                    <a:pt x="442" y="0"/>
                  </a:moveTo>
                  <a:cubicBezTo>
                    <a:pt x="422" y="0"/>
                    <a:pt x="401" y="2"/>
                    <a:pt x="380" y="4"/>
                  </a:cubicBezTo>
                  <a:cubicBezTo>
                    <a:pt x="309" y="14"/>
                    <a:pt x="249" y="34"/>
                    <a:pt x="189" y="74"/>
                  </a:cubicBezTo>
                  <a:cubicBezTo>
                    <a:pt x="160" y="94"/>
                    <a:pt x="140" y="124"/>
                    <a:pt x="110" y="144"/>
                  </a:cubicBezTo>
                  <a:cubicBezTo>
                    <a:pt x="90" y="164"/>
                    <a:pt x="70" y="194"/>
                    <a:pt x="50" y="214"/>
                  </a:cubicBezTo>
                  <a:lnTo>
                    <a:pt x="20" y="274"/>
                  </a:lnTo>
                  <a:cubicBezTo>
                    <a:pt x="10" y="274"/>
                    <a:pt x="10" y="284"/>
                    <a:pt x="10" y="284"/>
                  </a:cubicBezTo>
                  <a:lnTo>
                    <a:pt x="0" y="293"/>
                  </a:lnTo>
                  <a:lnTo>
                    <a:pt x="10" y="293"/>
                  </a:lnTo>
                  <a:lnTo>
                    <a:pt x="20" y="304"/>
                  </a:lnTo>
                  <a:cubicBezTo>
                    <a:pt x="30" y="304"/>
                    <a:pt x="40" y="313"/>
                    <a:pt x="60" y="313"/>
                  </a:cubicBezTo>
                  <a:cubicBezTo>
                    <a:pt x="70" y="324"/>
                    <a:pt x="90" y="333"/>
                    <a:pt x="120" y="344"/>
                  </a:cubicBezTo>
                  <a:cubicBezTo>
                    <a:pt x="140" y="353"/>
                    <a:pt x="169" y="364"/>
                    <a:pt x="189" y="373"/>
                  </a:cubicBezTo>
                  <a:cubicBezTo>
                    <a:pt x="249" y="393"/>
                    <a:pt x="320" y="424"/>
                    <a:pt x="389" y="453"/>
                  </a:cubicBezTo>
                  <a:cubicBezTo>
                    <a:pt x="459" y="484"/>
                    <a:pt x="539" y="513"/>
                    <a:pt x="609" y="533"/>
                  </a:cubicBezTo>
                  <a:cubicBezTo>
                    <a:pt x="674" y="549"/>
                    <a:pt x="734" y="566"/>
                    <a:pt x="797" y="566"/>
                  </a:cubicBezTo>
                  <a:cubicBezTo>
                    <a:pt x="811" y="566"/>
                    <a:pt x="824" y="565"/>
                    <a:pt x="839" y="563"/>
                  </a:cubicBezTo>
                  <a:cubicBezTo>
                    <a:pt x="908" y="553"/>
                    <a:pt x="968" y="533"/>
                    <a:pt x="1028" y="493"/>
                  </a:cubicBezTo>
                  <a:cubicBezTo>
                    <a:pt x="1048" y="473"/>
                    <a:pt x="1078" y="453"/>
                    <a:pt x="1098" y="424"/>
                  </a:cubicBezTo>
                  <a:cubicBezTo>
                    <a:pt x="1128" y="404"/>
                    <a:pt x="1138" y="384"/>
                    <a:pt x="1158" y="364"/>
                  </a:cubicBezTo>
                  <a:cubicBezTo>
                    <a:pt x="1178" y="333"/>
                    <a:pt x="1188" y="313"/>
                    <a:pt x="1198" y="304"/>
                  </a:cubicBezTo>
                  <a:cubicBezTo>
                    <a:pt x="1208" y="293"/>
                    <a:pt x="1208" y="284"/>
                    <a:pt x="1208" y="284"/>
                  </a:cubicBezTo>
                  <a:lnTo>
                    <a:pt x="1198" y="274"/>
                  </a:lnTo>
                  <a:cubicBezTo>
                    <a:pt x="1188" y="274"/>
                    <a:pt x="1178" y="264"/>
                    <a:pt x="1158" y="254"/>
                  </a:cubicBezTo>
                  <a:cubicBezTo>
                    <a:pt x="1138" y="254"/>
                    <a:pt x="1118" y="244"/>
                    <a:pt x="1098" y="234"/>
                  </a:cubicBezTo>
                  <a:cubicBezTo>
                    <a:pt x="1078" y="224"/>
                    <a:pt x="1048" y="214"/>
                    <a:pt x="1028" y="194"/>
                  </a:cubicBezTo>
                  <a:cubicBezTo>
                    <a:pt x="968" y="174"/>
                    <a:pt x="899" y="144"/>
                    <a:pt x="828" y="114"/>
                  </a:cubicBezTo>
                  <a:cubicBezTo>
                    <a:pt x="759" y="84"/>
                    <a:pt x="679" y="44"/>
                    <a:pt x="609" y="24"/>
                  </a:cubicBezTo>
                  <a:cubicBezTo>
                    <a:pt x="550" y="10"/>
                    <a:pt x="498" y="0"/>
                    <a:pt x="4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4"/>
            <p:cNvSpPr/>
            <p:nvPr/>
          </p:nvSpPr>
          <p:spPr>
            <a:xfrm>
              <a:off x="9015204" y="3642002"/>
              <a:ext cx="122865" cy="62810"/>
            </a:xfrm>
            <a:custGeom>
              <a:rect b="b" l="l" r="r" t="t"/>
              <a:pathLst>
                <a:path extrusionOk="0" h="684" w="1338">
                  <a:moveTo>
                    <a:pt x="498" y="120"/>
                  </a:moveTo>
                  <a:cubicBezTo>
                    <a:pt x="543" y="120"/>
                    <a:pt x="590" y="130"/>
                    <a:pt x="649" y="144"/>
                  </a:cubicBezTo>
                  <a:cubicBezTo>
                    <a:pt x="709" y="164"/>
                    <a:pt x="779" y="184"/>
                    <a:pt x="868" y="224"/>
                  </a:cubicBezTo>
                  <a:lnTo>
                    <a:pt x="1188" y="364"/>
                  </a:lnTo>
                  <a:lnTo>
                    <a:pt x="1168" y="384"/>
                  </a:lnTo>
                  <a:cubicBezTo>
                    <a:pt x="1158" y="404"/>
                    <a:pt x="1138" y="424"/>
                    <a:pt x="1118" y="444"/>
                  </a:cubicBezTo>
                  <a:cubicBezTo>
                    <a:pt x="1098" y="464"/>
                    <a:pt x="1078" y="484"/>
                    <a:pt x="1048" y="504"/>
                  </a:cubicBezTo>
                  <a:cubicBezTo>
                    <a:pt x="999" y="533"/>
                    <a:pt x="948" y="553"/>
                    <a:pt x="888" y="564"/>
                  </a:cubicBezTo>
                  <a:cubicBezTo>
                    <a:pt x="828" y="564"/>
                    <a:pt x="769" y="564"/>
                    <a:pt x="689" y="544"/>
                  </a:cubicBezTo>
                  <a:cubicBezTo>
                    <a:pt x="609" y="513"/>
                    <a:pt x="539" y="484"/>
                    <a:pt x="469" y="464"/>
                  </a:cubicBezTo>
                  <a:lnTo>
                    <a:pt x="150" y="324"/>
                  </a:lnTo>
                  <a:cubicBezTo>
                    <a:pt x="150" y="324"/>
                    <a:pt x="160" y="314"/>
                    <a:pt x="160" y="304"/>
                  </a:cubicBezTo>
                  <a:lnTo>
                    <a:pt x="220" y="244"/>
                  </a:lnTo>
                  <a:lnTo>
                    <a:pt x="280" y="184"/>
                  </a:lnTo>
                  <a:cubicBezTo>
                    <a:pt x="329" y="154"/>
                    <a:pt x="389" y="124"/>
                    <a:pt x="449" y="124"/>
                  </a:cubicBezTo>
                  <a:cubicBezTo>
                    <a:pt x="465" y="121"/>
                    <a:pt x="481" y="120"/>
                    <a:pt x="498" y="120"/>
                  </a:cubicBezTo>
                  <a:close/>
                  <a:moveTo>
                    <a:pt x="498" y="0"/>
                  </a:moveTo>
                  <a:cubicBezTo>
                    <a:pt x="478" y="0"/>
                    <a:pt x="458" y="2"/>
                    <a:pt x="440" y="4"/>
                  </a:cubicBezTo>
                  <a:cubicBezTo>
                    <a:pt x="360" y="14"/>
                    <a:pt x="280" y="44"/>
                    <a:pt x="210" y="84"/>
                  </a:cubicBezTo>
                  <a:lnTo>
                    <a:pt x="130" y="164"/>
                  </a:lnTo>
                  <a:cubicBezTo>
                    <a:pt x="100" y="184"/>
                    <a:pt x="80" y="214"/>
                    <a:pt x="70" y="234"/>
                  </a:cubicBezTo>
                  <a:cubicBezTo>
                    <a:pt x="50" y="254"/>
                    <a:pt x="40" y="274"/>
                    <a:pt x="30" y="284"/>
                  </a:cubicBezTo>
                  <a:lnTo>
                    <a:pt x="0" y="334"/>
                  </a:lnTo>
                  <a:lnTo>
                    <a:pt x="10" y="393"/>
                  </a:lnTo>
                  <a:lnTo>
                    <a:pt x="70" y="424"/>
                  </a:lnTo>
                  <a:cubicBezTo>
                    <a:pt x="70" y="424"/>
                    <a:pt x="80" y="424"/>
                    <a:pt x="90" y="433"/>
                  </a:cubicBezTo>
                  <a:lnTo>
                    <a:pt x="429" y="573"/>
                  </a:lnTo>
                  <a:cubicBezTo>
                    <a:pt x="499" y="603"/>
                    <a:pt x="579" y="633"/>
                    <a:pt x="659" y="653"/>
                  </a:cubicBezTo>
                  <a:cubicBezTo>
                    <a:pt x="729" y="673"/>
                    <a:pt x="788" y="683"/>
                    <a:pt x="848" y="683"/>
                  </a:cubicBezTo>
                  <a:lnTo>
                    <a:pt x="899" y="683"/>
                  </a:lnTo>
                  <a:cubicBezTo>
                    <a:pt x="979" y="673"/>
                    <a:pt x="1058" y="643"/>
                    <a:pt x="1118" y="603"/>
                  </a:cubicBezTo>
                  <a:cubicBezTo>
                    <a:pt x="1148" y="583"/>
                    <a:pt x="1178" y="553"/>
                    <a:pt x="1208" y="533"/>
                  </a:cubicBezTo>
                  <a:cubicBezTo>
                    <a:pt x="1228" y="504"/>
                    <a:pt x="1248" y="484"/>
                    <a:pt x="1268" y="453"/>
                  </a:cubicBezTo>
                  <a:cubicBezTo>
                    <a:pt x="1278" y="444"/>
                    <a:pt x="1288" y="424"/>
                    <a:pt x="1298" y="413"/>
                  </a:cubicBezTo>
                  <a:lnTo>
                    <a:pt x="1308" y="393"/>
                  </a:lnTo>
                  <a:cubicBezTo>
                    <a:pt x="1328" y="364"/>
                    <a:pt x="1338" y="344"/>
                    <a:pt x="1328" y="314"/>
                  </a:cubicBezTo>
                  <a:lnTo>
                    <a:pt x="1318" y="304"/>
                  </a:lnTo>
                  <a:lnTo>
                    <a:pt x="1298" y="294"/>
                  </a:lnTo>
                  <a:cubicBezTo>
                    <a:pt x="1298" y="294"/>
                    <a:pt x="1298" y="284"/>
                    <a:pt x="1278" y="284"/>
                  </a:cubicBezTo>
                  <a:lnTo>
                    <a:pt x="1268" y="274"/>
                  </a:lnTo>
                  <a:cubicBezTo>
                    <a:pt x="1258" y="274"/>
                    <a:pt x="1258" y="264"/>
                    <a:pt x="1238" y="264"/>
                  </a:cubicBezTo>
                  <a:lnTo>
                    <a:pt x="919" y="114"/>
                  </a:lnTo>
                  <a:cubicBezTo>
                    <a:pt x="828" y="74"/>
                    <a:pt x="749" y="44"/>
                    <a:pt x="679" y="24"/>
                  </a:cubicBezTo>
                  <a:cubicBezTo>
                    <a:pt x="613" y="10"/>
                    <a:pt x="553" y="0"/>
                    <a:pt x="4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4"/>
            <p:cNvSpPr/>
            <p:nvPr/>
          </p:nvSpPr>
          <p:spPr>
            <a:xfrm>
              <a:off x="9062861" y="3621066"/>
              <a:ext cx="110928" cy="52525"/>
            </a:xfrm>
            <a:custGeom>
              <a:rect b="b" l="l" r="r" t="t"/>
              <a:pathLst>
                <a:path extrusionOk="0" h="572" w="1208">
                  <a:moveTo>
                    <a:pt x="428" y="0"/>
                  </a:moveTo>
                  <a:cubicBezTo>
                    <a:pt x="415" y="0"/>
                    <a:pt x="402" y="1"/>
                    <a:pt x="389" y="2"/>
                  </a:cubicBezTo>
                  <a:cubicBezTo>
                    <a:pt x="320" y="13"/>
                    <a:pt x="250" y="33"/>
                    <a:pt x="190" y="73"/>
                  </a:cubicBezTo>
                  <a:cubicBezTo>
                    <a:pt x="160" y="93"/>
                    <a:pt x="140" y="113"/>
                    <a:pt x="110" y="142"/>
                  </a:cubicBezTo>
                  <a:cubicBezTo>
                    <a:pt x="90" y="162"/>
                    <a:pt x="70" y="182"/>
                    <a:pt x="50" y="213"/>
                  </a:cubicBezTo>
                  <a:cubicBezTo>
                    <a:pt x="40" y="232"/>
                    <a:pt x="20" y="252"/>
                    <a:pt x="20" y="262"/>
                  </a:cubicBezTo>
                  <a:cubicBezTo>
                    <a:pt x="10" y="272"/>
                    <a:pt x="10" y="282"/>
                    <a:pt x="10" y="282"/>
                  </a:cubicBezTo>
                  <a:cubicBezTo>
                    <a:pt x="0" y="282"/>
                    <a:pt x="0" y="292"/>
                    <a:pt x="0" y="292"/>
                  </a:cubicBezTo>
                  <a:lnTo>
                    <a:pt x="20" y="292"/>
                  </a:lnTo>
                  <a:cubicBezTo>
                    <a:pt x="20" y="302"/>
                    <a:pt x="40" y="302"/>
                    <a:pt x="50" y="312"/>
                  </a:cubicBezTo>
                  <a:lnTo>
                    <a:pt x="110" y="342"/>
                  </a:lnTo>
                  <a:cubicBezTo>
                    <a:pt x="140" y="352"/>
                    <a:pt x="160" y="362"/>
                    <a:pt x="190" y="372"/>
                  </a:cubicBezTo>
                  <a:cubicBezTo>
                    <a:pt x="250" y="392"/>
                    <a:pt x="320" y="422"/>
                    <a:pt x="389" y="452"/>
                  </a:cubicBezTo>
                  <a:cubicBezTo>
                    <a:pt x="460" y="492"/>
                    <a:pt x="529" y="522"/>
                    <a:pt x="609" y="542"/>
                  </a:cubicBezTo>
                  <a:cubicBezTo>
                    <a:pt x="679" y="562"/>
                    <a:pt x="759" y="572"/>
                    <a:pt x="829" y="572"/>
                  </a:cubicBezTo>
                  <a:cubicBezTo>
                    <a:pt x="899" y="572"/>
                    <a:pt x="959" y="542"/>
                    <a:pt x="1019" y="512"/>
                  </a:cubicBezTo>
                  <a:cubicBezTo>
                    <a:pt x="1048" y="492"/>
                    <a:pt x="1068" y="472"/>
                    <a:pt x="1098" y="452"/>
                  </a:cubicBezTo>
                  <a:cubicBezTo>
                    <a:pt x="1118" y="422"/>
                    <a:pt x="1138" y="402"/>
                    <a:pt x="1158" y="382"/>
                  </a:cubicBezTo>
                  <a:cubicBezTo>
                    <a:pt x="1168" y="362"/>
                    <a:pt x="1188" y="342"/>
                    <a:pt x="1198" y="332"/>
                  </a:cubicBezTo>
                  <a:cubicBezTo>
                    <a:pt x="1198" y="322"/>
                    <a:pt x="1208" y="312"/>
                    <a:pt x="1208" y="312"/>
                  </a:cubicBezTo>
                  <a:cubicBezTo>
                    <a:pt x="1208" y="312"/>
                    <a:pt x="1208" y="302"/>
                    <a:pt x="1198" y="302"/>
                  </a:cubicBezTo>
                  <a:cubicBezTo>
                    <a:pt x="1188" y="302"/>
                    <a:pt x="1178" y="292"/>
                    <a:pt x="1158" y="282"/>
                  </a:cubicBezTo>
                  <a:lnTo>
                    <a:pt x="1098" y="252"/>
                  </a:lnTo>
                  <a:cubicBezTo>
                    <a:pt x="1078" y="242"/>
                    <a:pt x="1048" y="232"/>
                    <a:pt x="1028" y="213"/>
                  </a:cubicBezTo>
                  <a:cubicBezTo>
                    <a:pt x="968" y="193"/>
                    <a:pt x="908" y="153"/>
                    <a:pt x="839" y="122"/>
                  </a:cubicBezTo>
                  <a:cubicBezTo>
                    <a:pt x="769" y="82"/>
                    <a:pt x="689" y="53"/>
                    <a:pt x="619" y="33"/>
                  </a:cubicBezTo>
                  <a:cubicBezTo>
                    <a:pt x="554" y="16"/>
                    <a:pt x="488" y="0"/>
                    <a:pt x="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a:off x="9057352" y="3615465"/>
              <a:ext cx="121947" cy="63636"/>
            </a:xfrm>
            <a:custGeom>
              <a:rect b="b" l="l" r="r" t="t"/>
              <a:pathLst>
                <a:path extrusionOk="0" h="693" w="1328">
                  <a:moveTo>
                    <a:pt x="504" y="120"/>
                  </a:moveTo>
                  <a:cubicBezTo>
                    <a:pt x="550" y="120"/>
                    <a:pt x="599" y="131"/>
                    <a:pt x="659" y="154"/>
                  </a:cubicBezTo>
                  <a:cubicBezTo>
                    <a:pt x="719" y="174"/>
                    <a:pt x="789" y="194"/>
                    <a:pt x="869" y="234"/>
                  </a:cubicBezTo>
                  <a:lnTo>
                    <a:pt x="1178" y="393"/>
                  </a:lnTo>
                  <a:lnTo>
                    <a:pt x="1168" y="403"/>
                  </a:lnTo>
                  <a:cubicBezTo>
                    <a:pt x="1148" y="423"/>
                    <a:pt x="1138" y="443"/>
                    <a:pt x="1119" y="463"/>
                  </a:cubicBezTo>
                  <a:cubicBezTo>
                    <a:pt x="1088" y="483"/>
                    <a:pt x="1068" y="503"/>
                    <a:pt x="1048" y="523"/>
                  </a:cubicBezTo>
                  <a:cubicBezTo>
                    <a:pt x="999" y="553"/>
                    <a:pt x="939" y="573"/>
                    <a:pt x="879" y="573"/>
                  </a:cubicBezTo>
                  <a:cubicBezTo>
                    <a:pt x="829" y="573"/>
                    <a:pt x="759" y="563"/>
                    <a:pt x="689" y="543"/>
                  </a:cubicBezTo>
                  <a:cubicBezTo>
                    <a:pt x="609" y="523"/>
                    <a:pt x="529" y="493"/>
                    <a:pt x="469" y="463"/>
                  </a:cubicBezTo>
                  <a:lnTo>
                    <a:pt x="150" y="323"/>
                  </a:lnTo>
                  <a:cubicBezTo>
                    <a:pt x="150" y="313"/>
                    <a:pt x="160" y="313"/>
                    <a:pt x="160" y="303"/>
                  </a:cubicBezTo>
                  <a:lnTo>
                    <a:pt x="220" y="243"/>
                  </a:lnTo>
                  <a:cubicBezTo>
                    <a:pt x="240" y="223"/>
                    <a:pt x="260" y="203"/>
                    <a:pt x="290" y="183"/>
                  </a:cubicBezTo>
                  <a:cubicBezTo>
                    <a:pt x="340" y="154"/>
                    <a:pt x="400" y="123"/>
                    <a:pt x="460" y="123"/>
                  </a:cubicBezTo>
                  <a:cubicBezTo>
                    <a:pt x="474" y="121"/>
                    <a:pt x="489" y="120"/>
                    <a:pt x="504" y="120"/>
                  </a:cubicBezTo>
                  <a:close/>
                  <a:moveTo>
                    <a:pt x="499" y="0"/>
                  </a:moveTo>
                  <a:cubicBezTo>
                    <a:pt x="479" y="0"/>
                    <a:pt x="459" y="1"/>
                    <a:pt x="440" y="4"/>
                  </a:cubicBezTo>
                  <a:cubicBezTo>
                    <a:pt x="369" y="14"/>
                    <a:pt x="290" y="44"/>
                    <a:pt x="220" y="83"/>
                  </a:cubicBezTo>
                  <a:cubicBezTo>
                    <a:pt x="190" y="103"/>
                    <a:pt x="160" y="134"/>
                    <a:pt x="130" y="163"/>
                  </a:cubicBezTo>
                  <a:cubicBezTo>
                    <a:pt x="110" y="183"/>
                    <a:pt x="80" y="214"/>
                    <a:pt x="70" y="234"/>
                  </a:cubicBezTo>
                  <a:cubicBezTo>
                    <a:pt x="50" y="254"/>
                    <a:pt x="40" y="274"/>
                    <a:pt x="30" y="283"/>
                  </a:cubicBezTo>
                  <a:lnTo>
                    <a:pt x="0" y="333"/>
                  </a:lnTo>
                  <a:lnTo>
                    <a:pt x="10" y="393"/>
                  </a:lnTo>
                  <a:lnTo>
                    <a:pt x="60" y="413"/>
                  </a:lnTo>
                  <a:cubicBezTo>
                    <a:pt x="70" y="423"/>
                    <a:pt x="80" y="423"/>
                    <a:pt x="90" y="433"/>
                  </a:cubicBezTo>
                  <a:lnTo>
                    <a:pt x="420" y="573"/>
                  </a:lnTo>
                  <a:cubicBezTo>
                    <a:pt x="489" y="603"/>
                    <a:pt x="569" y="633"/>
                    <a:pt x="649" y="662"/>
                  </a:cubicBezTo>
                  <a:cubicBezTo>
                    <a:pt x="729" y="682"/>
                    <a:pt x="799" y="693"/>
                    <a:pt x="859" y="693"/>
                  </a:cubicBezTo>
                  <a:lnTo>
                    <a:pt x="889" y="693"/>
                  </a:lnTo>
                  <a:cubicBezTo>
                    <a:pt x="968" y="693"/>
                    <a:pt x="1048" y="662"/>
                    <a:pt x="1108" y="623"/>
                  </a:cubicBezTo>
                  <a:cubicBezTo>
                    <a:pt x="1148" y="593"/>
                    <a:pt x="1168" y="573"/>
                    <a:pt x="1198" y="553"/>
                  </a:cubicBezTo>
                  <a:cubicBezTo>
                    <a:pt x="1218" y="533"/>
                    <a:pt x="1238" y="503"/>
                    <a:pt x="1258" y="483"/>
                  </a:cubicBezTo>
                  <a:cubicBezTo>
                    <a:pt x="1278" y="463"/>
                    <a:pt x="1288" y="453"/>
                    <a:pt x="1298" y="433"/>
                  </a:cubicBezTo>
                  <a:lnTo>
                    <a:pt x="1328" y="383"/>
                  </a:lnTo>
                  <a:lnTo>
                    <a:pt x="1328" y="343"/>
                  </a:lnTo>
                  <a:lnTo>
                    <a:pt x="1298" y="323"/>
                  </a:lnTo>
                  <a:cubicBezTo>
                    <a:pt x="1298" y="323"/>
                    <a:pt x="1298" y="313"/>
                    <a:pt x="1278" y="313"/>
                  </a:cubicBezTo>
                  <a:lnTo>
                    <a:pt x="1268" y="303"/>
                  </a:lnTo>
                  <a:cubicBezTo>
                    <a:pt x="1268" y="303"/>
                    <a:pt x="1258" y="293"/>
                    <a:pt x="1248" y="293"/>
                  </a:cubicBezTo>
                  <a:lnTo>
                    <a:pt x="919" y="123"/>
                  </a:lnTo>
                  <a:cubicBezTo>
                    <a:pt x="829" y="83"/>
                    <a:pt x="759" y="54"/>
                    <a:pt x="689" y="34"/>
                  </a:cubicBezTo>
                  <a:cubicBezTo>
                    <a:pt x="622" y="11"/>
                    <a:pt x="560" y="0"/>
                    <a:pt x="4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a:off x="9062861" y="3621066"/>
              <a:ext cx="110928" cy="52525"/>
            </a:xfrm>
            <a:custGeom>
              <a:rect b="b" l="l" r="r" t="t"/>
              <a:pathLst>
                <a:path extrusionOk="0" h="572" w="1208">
                  <a:moveTo>
                    <a:pt x="428" y="0"/>
                  </a:moveTo>
                  <a:cubicBezTo>
                    <a:pt x="415" y="0"/>
                    <a:pt x="402" y="1"/>
                    <a:pt x="389" y="2"/>
                  </a:cubicBezTo>
                  <a:cubicBezTo>
                    <a:pt x="320" y="13"/>
                    <a:pt x="250" y="33"/>
                    <a:pt x="190" y="73"/>
                  </a:cubicBezTo>
                  <a:cubicBezTo>
                    <a:pt x="160" y="93"/>
                    <a:pt x="140" y="113"/>
                    <a:pt x="110" y="142"/>
                  </a:cubicBezTo>
                  <a:cubicBezTo>
                    <a:pt x="90" y="162"/>
                    <a:pt x="70" y="182"/>
                    <a:pt x="50" y="213"/>
                  </a:cubicBezTo>
                  <a:cubicBezTo>
                    <a:pt x="40" y="232"/>
                    <a:pt x="20" y="252"/>
                    <a:pt x="20" y="262"/>
                  </a:cubicBezTo>
                  <a:cubicBezTo>
                    <a:pt x="10" y="272"/>
                    <a:pt x="10" y="282"/>
                    <a:pt x="10" y="282"/>
                  </a:cubicBezTo>
                  <a:cubicBezTo>
                    <a:pt x="0" y="282"/>
                    <a:pt x="0" y="292"/>
                    <a:pt x="0" y="292"/>
                  </a:cubicBezTo>
                  <a:lnTo>
                    <a:pt x="20" y="292"/>
                  </a:lnTo>
                  <a:cubicBezTo>
                    <a:pt x="20" y="302"/>
                    <a:pt x="40" y="302"/>
                    <a:pt x="50" y="312"/>
                  </a:cubicBezTo>
                  <a:lnTo>
                    <a:pt x="110" y="342"/>
                  </a:lnTo>
                  <a:cubicBezTo>
                    <a:pt x="140" y="352"/>
                    <a:pt x="160" y="362"/>
                    <a:pt x="190" y="372"/>
                  </a:cubicBezTo>
                  <a:cubicBezTo>
                    <a:pt x="250" y="392"/>
                    <a:pt x="320" y="422"/>
                    <a:pt x="389" y="452"/>
                  </a:cubicBezTo>
                  <a:cubicBezTo>
                    <a:pt x="460" y="492"/>
                    <a:pt x="529" y="522"/>
                    <a:pt x="609" y="542"/>
                  </a:cubicBezTo>
                  <a:cubicBezTo>
                    <a:pt x="679" y="562"/>
                    <a:pt x="759" y="572"/>
                    <a:pt x="829" y="572"/>
                  </a:cubicBezTo>
                  <a:cubicBezTo>
                    <a:pt x="899" y="572"/>
                    <a:pt x="959" y="542"/>
                    <a:pt x="1019" y="512"/>
                  </a:cubicBezTo>
                  <a:cubicBezTo>
                    <a:pt x="1048" y="492"/>
                    <a:pt x="1068" y="472"/>
                    <a:pt x="1098" y="452"/>
                  </a:cubicBezTo>
                  <a:cubicBezTo>
                    <a:pt x="1118" y="422"/>
                    <a:pt x="1138" y="402"/>
                    <a:pt x="1158" y="382"/>
                  </a:cubicBezTo>
                  <a:cubicBezTo>
                    <a:pt x="1168" y="362"/>
                    <a:pt x="1188" y="342"/>
                    <a:pt x="1198" y="332"/>
                  </a:cubicBezTo>
                  <a:cubicBezTo>
                    <a:pt x="1198" y="322"/>
                    <a:pt x="1208" y="312"/>
                    <a:pt x="1208" y="312"/>
                  </a:cubicBezTo>
                  <a:cubicBezTo>
                    <a:pt x="1208" y="312"/>
                    <a:pt x="1208" y="302"/>
                    <a:pt x="1198" y="302"/>
                  </a:cubicBezTo>
                  <a:cubicBezTo>
                    <a:pt x="1188" y="302"/>
                    <a:pt x="1178" y="292"/>
                    <a:pt x="1158" y="282"/>
                  </a:cubicBezTo>
                  <a:lnTo>
                    <a:pt x="1098" y="252"/>
                  </a:lnTo>
                  <a:cubicBezTo>
                    <a:pt x="1078" y="242"/>
                    <a:pt x="1048" y="232"/>
                    <a:pt x="1028" y="213"/>
                  </a:cubicBezTo>
                  <a:cubicBezTo>
                    <a:pt x="968" y="193"/>
                    <a:pt x="908" y="153"/>
                    <a:pt x="839" y="122"/>
                  </a:cubicBezTo>
                  <a:cubicBezTo>
                    <a:pt x="769" y="82"/>
                    <a:pt x="689" y="53"/>
                    <a:pt x="619" y="33"/>
                  </a:cubicBezTo>
                  <a:cubicBezTo>
                    <a:pt x="554" y="16"/>
                    <a:pt x="488" y="0"/>
                    <a:pt x="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9057352" y="3615465"/>
              <a:ext cx="121947" cy="63636"/>
            </a:xfrm>
            <a:custGeom>
              <a:rect b="b" l="l" r="r" t="t"/>
              <a:pathLst>
                <a:path extrusionOk="0" h="693" w="1328">
                  <a:moveTo>
                    <a:pt x="504" y="120"/>
                  </a:moveTo>
                  <a:cubicBezTo>
                    <a:pt x="550" y="120"/>
                    <a:pt x="599" y="131"/>
                    <a:pt x="659" y="154"/>
                  </a:cubicBezTo>
                  <a:cubicBezTo>
                    <a:pt x="719" y="174"/>
                    <a:pt x="789" y="194"/>
                    <a:pt x="869" y="234"/>
                  </a:cubicBezTo>
                  <a:lnTo>
                    <a:pt x="1178" y="393"/>
                  </a:lnTo>
                  <a:lnTo>
                    <a:pt x="1168" y="403"/>
                  </a:lnTo>
                  <a:cubicBezTo>
                    <a:pt x="1148" y="423"/>
                    <a:pt x="1138" y="443"/>
                    <a:pt x="1119" y="463"/>
                  </a:cubicBezTo>
                  <a:cubicBezTo>
                    <a:pt x="1088" y="483"/>
                    <a:pt x="1068" y="503"/>
                    <a:pt x="1048" y="523"/>
                  </a:cubicBezTo>
                  <a:cubicBezTo>
                    <a:pt x="999" y="553"/>
                    <a:pt x="939" y="573"/>
                    <a:pt x="879" y="573"/>
                  </a:cubicBezTo>
                  <a:cubicBezTo>
                    <a:pt x="829" y="573"/>
                    <a:pt x="759" y="563"/>
                    <a:pt x="689" y="543"/>
                  </a:cubicBezTo>
                  <a:cubicBezTo>
                    <a:pt x="609" y="523"/>
                    <a:pt x="529" y="493"/>
                    <a:pt x="469" y="463"/>
                  </a:cubicBezTo>
                  <a:lnTo>
                    <a:pt x="150" y="323"/>
                  </a:lnTo>
                  <a:cubicBezTo>
                    <a:pt x="150" y="313"/>
                    <a:pt x="160" y="313"/>
                    <a:pt x="160" y="303"/>
                  </a:cubicBezTo>
                  <a:lnTo>
                    <a:pt x="220" y="243"/>
                  </a:lnTo>
                  <a:cubicBezTo>
                    <a:pt x="240" y="223"/>
                    <a:pt x="260" y="203"/>
                    <a:pt x="290" y="183"/>
                  </a:cubicBezTo>
                  <a:cubicBezTo>
                    <a:pt x="340" y="154"/>
                    <a:pt x="400" y="123"/>
                    <a:pt x="460" y="123"/>
                  </a:cubicBezTo>
                  <a:cubicBezTo>
                    <a:pt x="474" y="121"/>
                    <a:pt x="489" y="120"/>
                    <a:pt x="504" y="120"/>
                  </a:cubicBezTo>
                  <a:close/>
                  <a:moveTo>
                    <a:pt x="499" y="0"/>
                  </a:moveTo>
                  <a:cubicBezTo>
                    <a:pt x="479" y="0"/>
                    <a:pt x="459" y="1"/>
                    <a:pt x="440" y="4"/>
                  </a:cubicBezTo>
                  <a:cubicBezTo>
                    <a:pt x="369" y="14"/>
                    <a:pt x="290" y="44"/>
                    <a:pt x="220" y="83"/>
                  </a:cubicBezTo>
                  <a:cubicBezTo>
                    <a:pt x="190" y="103"/>
                    <a:pt x="160" y="134"/>
                    <a:pt x="130" y="163"/>
                  </a:cubicBezTo>
                  <a:cubicBezTo>
                    <a:pt x="110" y="183"/>
                    <a:pt x="80" y="214"/>
                    <a:pt x="70" y="234"/>
                  </a:cubicBezTo>
                  <a:cubicBezTo>
                    <a:pt x="50" y="254"/>
                    <a:pt x="40" y="274"/>
                    <a:pt x="30" y="283"/>
                  </a:cubicBezTo>
                  <a:lnTo>
                    <a:pt x="0" y="333"/>
                  </a:lnTo>
                  <a:lnTo>
                    <a:pt x="10" y="393"/>
                  </a:lnTo>
                  <a:lnTo>
                    <a:pt x="60" y="413"/>
                  </a:lnTo>
                  <a:cubicBezTo>
                    <a:pt x="70" y="423"/>
                    <a:pt x="80" y="423"/>
                    <a:pt x="90" y="433"/>
                  </a:cubicBezTo>
                  <a:lnTo>
                    <a:pt x="420" y="573"/>
                  </a:lnTo>
                  <a:cubicBezTo>
                    <a:pt x="489" y="603"/>
                    <a:pt x="569" y="633"/>
                    <a:pt x="649" y="662"/>
                  </a:cubicBezTo>
                  <a:cubicBezTo>
                    <a:pt x="729" y="682"/>
                    <a:pt x="799" y="693"/>
                    <a:pt x="859" y="693"/>
                  </a:cubicBezTo>
                  <a:lnTo>
                    <a:pt x="889" y="693"/>
                  </a:lnTo>
                  <a:cubicBezTo>
                    <a:pt x="968" y="693"/>
                    <a:pt x="1048" y="662"/>
                    <a:pt x="1108" y="623"/>
                  </a:cubicBezTo>
                  <a:cubicBezTo>
                    <a:pt x="1148" y="593"/>
                    <a:pt x="1168" y="573"/>
                    <a:pt x="1198" y="553"/>
                  </a:cubicBezTo>
                  <a:cubicBezTo>
                    <a:pt x="1218" y="533"/>
                    <a:pt x="1238" y="503"/>
                    <a:pt x="1258" y="483"/>
                  </a:cubicBezTo>
                  <a:cubicBezTo>
                    <a:pt x="1278" y="463"/>
                    <a:pt x="1288" y="453"/>
                    <a:pt x="1298" y="433"/>
                  </a:cubicBezTo>
                  <a:lnTo>
                    <a:pt x="1328" y="383"/>
                  </a:lnTo>
                  <a:lnTo>
                    <a:pt x="1328" y="343"/>
                  </a:lnTo>
                  <a:lnTo>
                    <a:pt x="1298" y="323"/>
                  </a:lnTo>
                  <a:cubicBezTo>
                    <a:pt x="1298" y="323"/>
                    <a:pt x="1298" y="313"/>
                    <a:pt x="1278" y="313"/>
                  </a:cubicBezTo>
                  <a:lnTo>
                    <a:pt x="1268" y="303"/>
                  </a:lnTo>
                  <a:cubicBezTo>
                    <a:pt x="1268" y="303"/>
                    <a:pt x="1258" y="293"/>
                    <a:pt x="1248" y="293"/>
                  </a:cubicBezTo>
                  <a:lnTo>
                    <a:pt x="919" y="123"/>
                  </a:lnTo>
                  <a:cubicBezTo>
                    <a:pt x="829" y="83"/>
                    <a:pt x="759" y="54"/>
                    <a:pt x="689" y="34"/>
                  </a:cubicBezTo>
                  <a:cubicBezTo>
                    <a:pt x="622" y="11"/>
                    <a:pt x="560" y="0"/>
                    <a:pt x="4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4"/>
            <p:cNvSpPr/>
            <p:nvPr/>
          </p:nvSpPr>
          <p:spPr>
            <a:xfrm>
              <a:off x="9105928" y="3595538"/>
              <a:ext cx="110101" cy="54270"/>
            </a:xfrm>
            <a:custGeom>
              <a:rect b="b" l="l" r="r" t="t"/>
              <a:pathLst>
                <a:path extrusionOk="0" h="591" w="1199">
                  <a:moveTo>
                    <a:pt x="399" y="1"/>
                  </a:moveTo>
                  <a:cubicBezTo>
                    <a:pt x="330" y="11"/>
                    <a:pt x="260" y="31"/>
                    <a:pt x="200" y="71"/>
                  </a:cubicBezTo>
                  <a:cubicBezTo>
                    <a:pt x="170" y="91"/>
                    <a:pt x="140" y="111"/>
                    <a:pt x="120" y="131"/>
                  </a:cubicBezTo>
                  <a:lnTo>
                    <a:pt x="50" y="201"/>
                  </a:lnTo>
                  <a:cubicBezTo>
                    <a:pt x="40" y="221"/>
                    <a:pt x="20" y="241"/>
                    <a:pt x="11" y="261"/>
                  </a:cubicBezTo>
                  <a:cubicBezTo>
                    <a:pt x="11" y="261"/>
                    <a:pt x="11" y="271"/>
                    <a:pt x="0" y="271"/>
                  </a:cubicBezTo>
                  <a:lnTo>
                    <a:pt x="0" y="280"/>
                  </a:lnTo>
                  <a:cubicBezTo>
                    <a:pt x="11" y="280"/>
                    <a:pt x="11" y="280"/>
                    <a:pt x="11" y="291"/>
                  </a:cubicBezTo>
                  <a:cubicBezTo>
                    <a:pt x="20" y="291"/>
                    <a:pt x="31" y="300"/>
                    <a:pt x="50" y="300"/>
                  </a:cubicBezTo>
                  <a:lnTo>
                    <a:pt x="110" y="331"/>
                  </a:lnTo>
                  <a:cubicBezTo>
                    <a:pt x="130" y="340"/>
                    <a:pt x="160" y="351"/>
                    <a:pt x="190" y="371"/>
                  </a:cubicBezTo>
                  <a:cubicBezTo>
                    <a:pt x="240" y="391"/>
                    <a:pt x="310" y="420"/>
                    <a:pt x="379" y="460"/>
                  </a:cubicBezTo>
                  <a:cubicBezTo>
                    <a:pt x="450" y="491"/>
                    <a:pt x="530" y="530"/>
                    <a:pt x="599" y="550"/>
                  </a:cubicBezTo>
                  <a:cubicBezTo>
                    <a:pt x="669" y="580"/>
                    <a:pt x="749" y="590"/>
                    <a:pt x="809" y="590"/>
                  </a:cubicBezTo>
                  <a:cubicBezTo>
                    <a:pt x="879" y="590"/>
                    <a:pt x="949" y="570"/>
                    <a:pt x="998" y="540"/>
                  </a:cubicBezTo>
                  <a:cubicBezTo>
                    <a:pt x="1029" y="520"/>
                    <a:pt x="1058" y="510"/>
                    <a:pt x="1078" y="480"/>
                  </a:cubicBezTo>
                  <a:cubicBezTo>
                    <a:pt x="1109" y="471"/>
                    <a:pt x="1129" y="451"/>
                    <a:pt x="1138" y="431"/>
                  </a:cubicBezTo>
                  <a:lnTo>
                    <a:pt x="1188" y="380"/>
                  </a:lnTo>
                  <a:cubicBezTo>
                    <a:pt x="1188" y="371"/>
                    <a:pt x="1198" y="360"/>
                    <a:pt x="1198" y="360"/>
                  </a:cubicBezTo>
                  <a:lnTo>
                    <a:pt x="1188" y="351"/>
                  </a:lnTo>
                  <a:cubicBezTo>
                    <a:pt x="1178" y="351"/>
                    <a:pt x="1169" y="340"/>
                    <a:pt x="1149" y="331"/>
                  </a:cubicBezTo>
                  <a:cubicBezTo>
                    <a:pt x="1138" y="320"/>
                    <a:pt x="1118" y="311"/>
                    <a:pt x="1098" y="291"/>
                  </a:cubicBezTo>
                  <a:cubicBezTo>
                    <a:pt x="1078" y="280"/>
                    <a:pt x="1058" y="271"/>
                    <a:pt x="1029" y="251"/>
                  </a:cubicBezTo>
                  <a:cubicBezTo>
                    <a:pt x="978" y="221"/>
                    <a:pt x="909" y="181"/>
                    <a:pt x="849" y="141"/>
                  </a:cubicBezTo>
                  <a:cubicBezTo>
                    <a:pt x="779" y="101"/>
                    <a:pt x="699" y="71"/>
                    <a:pt x="629" y="41"/>
                  </a:cubicBezTo>
                  <a:cubicBezTo>
                    <a:pt x="550" y="11"/>
                    <a:pt x="479" y="1"/>
                    <a:pt x="3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4"/>
            <p:cNvSpPr/>
            <p:nvPr/>
          </p:nvSpPr>
          <p:spPr>
            <a:xfrm>
              <a:off x="9100419" y="3590121"/>
              <a:ext cx="121029" cy="65198"/>
            </a:xfrm>
            <a:custGeom>
              <a:rect b="b" l="l" r="r" t="t"/>
              <a:pathLst>
                <a:path extrusionOk="0" h="710" w="1318">
                  <a:moveTo>
                    <a:pt x="470" y="120"/>
                  </a:moveTo>
                  <a:cubicBezTo>
                    <a:pt x="530" y="120"/>
                    <a:pt x="590" y="130"/>
                    <a:pt x="669" y="160"/>
                  </a:cubicBezTo>
                  <a:cubicBezTo>
                    <a:pt x="729" y="180"/>
                    <a:pt x="799" y="210"/>
                    <a:pt x="879" y="260"/>
                  </a:cubicBezTo>
                  <a:cubicBezTo>
                    <a:pt x="939" y="290"/>
                    <a:pt x="999" y="330"/>
                    <a:pt x="1058" y="359"/>
                  </a:cubicBezTo>
                  <a:lnTo>
                    <a:pt x="1169" y="430"/>
                  </a:lnTo>
                  <a:cubicBezTo>
                    <a:pt x="1169" y="439"/>
                    <a:pt x="1158" y="439"/>
                    <a:pt x="1158" y="450"/>
                  </a:cubicBezTo>
                  <a:cubicBezTo>
                    <a:pt x="1138" y="459"/>
                    <a:pt x="1129" y="479"/>
                    <a:pt x="1098" y="499"/>
                  </a:cubicBezTo>
                  <a:cubicBezTo>
                    <a:pt x="1078" y="519"/>
                    <a:pt x="1058" y="530"/>
                    <a:pt x="1029" y="550"/>
                  </a:cubicBezTo>
                  <a:cubicBezTo>
                    <a:pt x="989" y="579"/>
                    <a:pt x="929" y="589"/>
                    <a:pt x="869" y="589"/>
                  </a:cubicBezTo>
                  <a:lnTo>
                    <a:pt x="859" y="589"/>
                  </a:lnTo>
                  <a:cubicBezTo>
                    <a:pt x="809" y="589"/>
                    <a:pt x="749" y="579"/>
                    <a:pt x="679" y="550"/>
                  </a:cubicBezTo>
                  <a:cubicBezTo>
                    <a:pt x="610" y="530"/>
                    <a:pt x="539" y="499"/>
                    <a:pt x="470" y="459"/>
                  </a:cubicBezTo>
                  <a:lnTo>
                    <a:pt x="150" y="320"/>
                  </a:lnTo>
                  <a:cubicBezTo>
                    <a:pt x="150" y="310"/>
                    <a:pt x="160" y="300"/>
                    <a:pt x="160" y="300"/>
                  </a:cubicBezTo>
                  <a:lnTo>
                    <a:pt x="220" y="240"/>
                  </a:lnTo>
                  <a:cubicBezTo>
                    <a:pt x="240" y="210"/>
                    <a:pt x="270" y="190"/>
                    <a:pt x="290" y="180"/>
                  </a:cubicBezTo>
                  <a:cubicBezTo>
                    <a:pt x="350" y="140"/>
                    <a:pt x="410" y="130"/>
                    <a:pt x="470" y="120"/>
                  </a:cubicBezTo>
                  <a:close/>
                  <a:moveTo>
                    <a:pt x="459" y="0"/>
                  </a:moveTo>
                  <a:cubicBezTo>
                    <a:pt x="380" y="10"/>
                    <a:pt x="300" y="30"/>
                    <a:pt x="230" y="80"/>
                  </a:cubicBezTo>
                  <a:cubicBezTo>
                    <a:pt x="200" y="100"/>
                    <a:pt x="170" y="120"/>
                    <a:pt x="140" y="150"/>
                  </a:cubicBezTo>
                  <a:cubicBezTo>
                    <a:pt x="110" y="170"/>
                    <a:pt x="91" y="200"/>
                    <a:pt x="71" y="220"/>
                  </a:cubicBezTo>
                  <a:cubicBezTo>
                    <a:pt x="51" y="240"/>
                    <a:pt x="40" y="260"/>
                    <a:pt x="31" y="270"/>
                  </a:cubicBezTo>
                  <a:lnTo>
                    <a:pt x="0" y="320"/>
                  </a:lnTo>
                  <a:lnTo>
                    <a:pt x="11" y="379"/>
                  </a:lnTo>
                  <a:lnTo>
                    <a:pt x="60" y="410"/>
                  </a:lnTo>
                  <a:cubicBezTo>
                    <a:pt x="71" y="410"/>
                    <a:pt x="80" y="419"/>
                    <a:pt x="91" y="419"/>
                  </a:cubicBezTo>
                  <a:lnTo>
                    <a:pt x="410" y="569"/>
                  </a:lnTo>
                  <a:cubicBezTo>
                    <a:pt x="490" y="609"/>
                    <a:pt x="559" y="639"/>
                    <a:pt x="639" y="669"/>
                  </a:cubicBezTo>
                  <a:cubicBezTo>
                    <a:pt x="719" y="699"/>
                    <a:pt x="799" y="709"/>
                    <a:pt x="859" y="709"/>
                  </a:cubicBezTo>
                  <a:lnTo>
                    <a:pt x="869" y="709"/>
                  </a:lnTo>
                  <a:cubicBezTo>
                    <a:pt x="949" y="709"/>
                    <a:pt x="1029" y="689"/>
                    <a:pt x="1089" y="649"/>
                  </a:cubicBezTo>
                  <a:cubicBezTo>
                    <a:pt x="1118" y="639"/>
                    <a:pt x="1149" y="609"/>
                    <a:pt x="1178" y="589"/>
                  </a:cubicBezTo>
                  <a:cubicBezTo>
                    <a:pt x="1209" y="569"/>
                    <a:pt x="1229" y="550"/>
                    <a:pt x="1248" y="530"/>
                  </a:cubicBezTo>
                  <a:cubicBezTo>
                    <a:pt x="1258" y="510"/>
                    <a:pt x="1268" y="499"/>
                    <a:pt x="1278" y="490"/>
                  </a:cubicBezTo>
                  <a:lnTo>
                    <a:pt x="1288" y="479"/>
                  </a:lnTo>
                  <a:cubicBezTo>
                    <a:pt x="1308" y="450"/>
                    <a:pt x="1318" y="439"/>
                    <a:pt x="1318" y="419"/>
                  </a:cubicBezTo>
                  <a:lnTo>
                    <a:pt x="1318" y="390"/>
                  </a:lnTo>
                  <a:lnTo>
                    <a:pt x="1298" y="370"/>
                  </a:lnTo>
                  <a:cubicBezTo>
                    <a:pt x="1298" y="370"/>
                    <a:pt x="1288" y="370"/>
                    <a:pt x="1278" y="359"/>
                  </a:cubicBezTo>
                  <a:lnTo>
                    <a:pt x="1268" y="350"/>
                  </a:lnTo>
                  <a:cubicBezTo>
                    <a:pt x="1258" y="350"/>
                    <a:pt x="1258" y="339"/>
                    <a:pt x="1248" y="339"/>
                  </a:cubicBezTo>
                  <a:lnTo>
                    <a:pt x="1118" y="260"/>
                  </a:lnTo>
                  <a:cubicBezTo>
                    <a:pt x="1069" y="230"/>
                    <a:pt x="999" y="190"/>
                    <a:pt x="939" y="150"/>
                  </a:cubicBezTo>
                  <a:cubicBezTo>
                    <a:pt x="849" y="100"/>
                    <a:pt x="779" y="70"/>
                    <a:pt x="709" y="40"/>
                  </a:cubicBezTo>
                  <a:cubicBezTo>
                    <a:pt x="619" y="10"/>
                    <a:pt x="530" y="0"/>
                    <a:pt x="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4"/>
            <p:cNvSpPr/>
            <p:nvPr/>
          </p:nvSpPr>
          <p:spPr>
            <a:xfrm>
              <a:off x="9105928" y="3595538"/>
              <a:ext cx="110101" cy="54270"/>
            </a:xfrm>
            <a:custGeom>
              <a:rect b="b" l="l" r="r" t="t"/>
              <a:pathLst>
                <a:path extrusionOk="0" h="591" w="1199">
                  <a:moveTo>
                    <a:pt x="399" y="1"/>
                  </a:moveTo>
                  <a:cubicBezTo>
                    <a:pt x="330" y="11"/>
                    <a:pt x="260" y="31"/>
                    <a:pt x="200" y="71"/>
                  </a:cubicBezTo>
                  <a:cubicBezTo>
                    <a:pt x="170" y="91"/>
                    <a:pt x="140" y="111"/>
                    <a:pt x="120" y="131"/>
                  </a:cubicBezTo>
                  <a:lnTo>
                    <a:pt x="50" y="201"/>
                  </a:lnTo>
                  <a:cubicBezTo>
                    <a:pt x="40" y="221"/>
                    <a:pt x="20" y="241"/>
                    <a:pt x="11" y="261"/>
                  </a:cubicBezTo>
                  <a:cubicBezTo>
                    <a:pt x="11" y="261"/>
                    <a:pt x="11" y="271"/>
                    <a:pt x="0" y="271"/>
                  </a:cubicBezTo>
                  <a:lnTo>
                    <a:pt x="0" y="280"/>
                  </a:lnTo>
                  <a:cubicBezTo>
                    <a:pt x="11" y="280"/>
                    <a:pt x="11" y="280"/>
                    <a:pt x="11" y="291"/>
                  </a:cubicBezTo>
                  <a:cubicBezTo>
                    <a:pt x="20" y="291"/>
                    <a:pt x="31" y="300"/>
                    <a:pt x="50" y="300"/>
                  </a:cubicBezTo>
                  <a:lnTo>
                    <a:pt x="110" y="331"/>
                  </a:lnTo>
                  <a:cubicBezTo>
                    <a:pt x="130" y="340"/>
                    <a:pt x="160" y="351"/>
                    <a:pt x="190" y="371"/>
                  </a:cubicBezTo>
                  <a:cubicBezTo>
                    <a:pt x="240" y="391"/>
                    <a:pt x="310" y="420"/>
                    <a:pt x="379" y="460"/>
                  </a:cubicBezTo>
                  <a:cubicBezTo>
                    <a:pt x="450" y="491"/>
                    <a:pt x="530" y="530"/>
                    <a:pt x="599" y="550"/>
                  </a:cubicBezTo>
                  <a:cubicBezTo>
                    <a:pt x="669" y="580"/>
                    <a:pt x="749" y="590"/>
                    <a:pt x="809" y="590"/>
                  </a:cubicBezTo>
                  <a:cubicBezTo>
                    <a:pt x="879" y="590"/>
                    <a:pt x="949" y="570"/>
                    <a:pt x="998" y="540"/>
                  </a:cubicBezTo>
                  <a:cubicBezTo>
                    <a:pt x="1029" y="520"/>
                    <a:pt x="1058" y="510"/>
                    <a:pt x="1078" y="480"/>
                  </a:cubicBezTo>
                  <a:cubicBezTo>
                    <a:pt x="1109" y="471"/>
                    <a:pt x="1129" y="451"/>
                    <a:pt x="1138" y="431"/>
                  </a:cubicBezTo>
                  <a:lnTo>
                    <a:pt x="1188" y="380"/>
                  </a:lnTo>
                  <a:cubicBezTo>
                    <a:pt x="1188" y="371"/>
                    <a:pt x="1198" y="360"/>
                    <a:pt x="1198" y="360"/>
                  </a:cubicBezTo>
                  <a:lnTo>
                    <a:pt x="1188" y="351"/>
                  </a:lnTo>
                  <a:cubicBezTo>
                    <a:pt x="1178" y="351"/>
                    <a:pt x="1169" y="340"/>
                    <a:pt x="1149" y="331"/>
                  </a:cubicBezTo>
                  <a:cubicBezTo>
                    <a:pt x="1138" y="320"/>
                    <a:pt x="1118" y="311"/>
                    <a:pt x="1098" y="291"/>
                  </a:cubicBezTo>
                  <a:cubicBezTo>
                    <a:pt x="1078" y="280"/>
                    <a:pt x="1058" y="271"/>
                    <a:pt x="1029" y="251"/>
                  </a:cubicBezTo>
                  <a:cubicBezTo>
                    <a:pt x="978" y="221"/>
                    <a:pt x="909" y="181"/>
                    <a:pt x="849" y="141"/>
                  </a:cubicBezTo>
                  <a:cubicBezTo>
                    <a:pt x="779" y="101"/>
                    <a:pt x="699" y="71"/>
                    <a:pt x="629" y="41"/>
                  </a:cubicBezTo>
                  <a:cubicBezTo>
                    <a:pt x="550" y="11"/>
                    <a:pt x="479" y="1"/>
                    <a:pt x="3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4"/>
            <p:cNvSpPr/>
            <p:nvPr/>
          </p:nvSpPr>
          <p:spPr>
            <a:xfrm>
              <a:off x="9100419" y="3590121"/>
              <a:ext cx="121029" cy="65198"/>
            </a:xfrm>
            <a:custGeom>
              <a:rect b="b" l="l" r="r" t="t"/>
              <a:pathLst>
                <a:path extrusionOk="0" h="710" w="1318">
                  <a:moveTo>
                    <a:pt x="470" y="120"/>
                  </a:moveTo>
                  <a:cubicBezTo>
                    <a:pt x="530" y="120"/>
                    <a:pt x="590" y="130"/>
                    <a:pt x="669" y="160"/>
                  </a:cubicBezTo>
                  <a:cubicBezTo>
                    <a:pt x="729" y="180"/>
                    <a:pt x="799" y="210"/>
                    <a:pt x="879" y="260"/>
                  </a:cubicBezTo>
                  <a:cubicBezTo>
                    <a:pt x="939" y="290"/>
                    <a:pt x="999" y="330"/>
                    <a:pt x="1058" y="359"/>
                  </a:cubicBezTo>
                  <a:lnTo>
                    <a:pt x="1169" y="430"/>
                  </a:lnTo>
                  <a:cubicBezTo>
                    <a:pt x="1169" y="439"/>
                    <a:pt x="1158" y="439"/>
                    <a:pt x="1158" y="450"/>
                  </a:cubicBezTo>
                  <a:cubicBezTo>
                    <a:pt x="1138" y="459"/>
                    <a:pt x="1129" y="479"/>
                    <a:pt x="1098" y="499"/>
                  </a:cubicBezTo>
                  <a:cubicBezTo>
                    <a:pt x="1078" y="519"/>
                    <a:pt x="1058" y="530"/>
                    <a:pt x="1029" y="550"/>
                  </a:cubicBezTo>
                  <a:cubicBezTo>
                    <a:pt x="989" y="579"/>
                    <a:pt x="929" y="589"/>
                    <a:pt x="869" y="589"/>
                  </a:cubicBezTo>
                  <a:lnTo>
                    <a:pt x="859" y="589"/>
                  </a:lnTo>
                  <a:cubicBezTo>
                    <a:pt x="809" y="589"/>
                    <a:pt x="749" y="579"/>
                    <a:pt x="679" y="550"/>
                  </a:cubicBezTo>
                  <a:cubicBezTo>
                    <a:pt x="610" y="530"/>
                    <a:pt x="539" y="499"/>
                    <a:pt x="470" y="459"/>
                  </a:cubicBezTo>
                  <a:lnTo>
                    <a:pt x="150" y="320"/>
                  </a:lnTo>
                  <a:cubicBezTo>
                    <a:pt x="150" y="310"/>
                    <a:pt x="160" y="300"/>
                    <a:pt x="160" y="300"/>
                  </a:cubicBezTo>
                  <a:lnTo>
                    <a:pt x="220" y="240"/>
                  </a:lnTo>
                  <a:cubicBezTo>
                    <a:pt x="240" y="210"/>
                    <a:pt x="270" y="190"/>
                    <a:pt x="290" y="180"/>
                  </a:cubicBezTo>
                  <a:cubicBezTo>
                    <a:pt x="350" y="140"/>
                    <a:pt x="410" y="130"/>
                    <a:pt x="470" y="120"/>
                  </a:cubicBezTo>
                  <a:close/>
                  <a:moveTo>
                    <a:pt x="459" y="0"/>
                  </a:moveTo>
                  <a:cubicBezTo>
                    <a:pt x="380" y="10"/>
                    <a:pt x="300" y="30"/>
                    <a:pt x="230" y="80"/>
                  </a:cubicBezTo>
                  <a:cubicBezTo>
                    <a:pt x="200" y="100"/>
                    <a:pt x="170" y="120"/>
                    <a:pt x="140" y="150"/>
                  </a:cubicBezTo>
                  <a:cubicBezTo>
                    <a:pt x="110" y="170"/>
                    <a:pt x="91" y="200"/>
                    <a:pt x="71" y="220"/>
                  </a:cubicBezTo>
                  <a:cubicBezTo>
                    <a:pt x="51" y="240"/>
                    <a:pt x="40" y="260"/>
                    <a:pt x="31" y="270"/>
                  </a:cubicBezTo>
                  <a:lnTo>
                    <a:pt x="0" y="320"/>
                  </a:lnTo>
                  <a:lnTo>
                    <a:pt x="11" y="379"/>
                  </a:lnTo>
                  <a:lnTo>
                    <a:pt x="60" y="410"/>
                  </a:lnTo>
                  <a:cubicBezTo>
                    <a:pt x="71" y="410"/>
                    <a:pt x="80" y="419"/>
                    <a:pt x="91" y="419"/>
                  </a:cubicBezTo>
                  <a:lnTo>
                    <a:pt x="410" y="569"/>
                  </a:lnTo>
                  <a:cubicBezTo>
                    <a:pt x="490" y="609"/>
                    <a:pt x="559" y="639"/>
                    <a:pt x="639" y="669"/>
                  </a:cubicBezTo>
                  <a:cubicBezTo>
                    <a:pt x="719" y="699"/>
                    <a:pt x="799" y="709"/>
                    <a:pt x="859" y="709"/>
                  </a:cubicBezTo>
                  <a:lnTo>
                    <a:pt x="869" y="709"/>
                  </a:lnTo>
                  <a:cubicBezTo>
                    <a:pt x="949" y="709"/>
                    <a:pt x="1029" y="689"/>
                    <a:pt x="1089" y="649"/>
                  </a:cubicBezTo>
                  <a:cubicBezTo>
                    <a:pt x="1118" y="639"/>
                    <a:pt x="1149" y="609"/>
                    <a:pt x="1178" y="589"/>
                  </a:cubicBezTo>
                  <a:cubicBezTo>
                    <a:pt x="1209" y="569"/>
                    <a:pt x="1229" y="550"/>
                    <a:pt x="1248" y="530"/>
                  </a:cubicBezTo>
                  <a:cubicBezTo>
                    <a:pt x="1258" y="510"/>
                    <a:pt x="1268" y="499"/>
                    <a:pt x="1278" y="490"/>
                  </a:cubicBezTo>
                  <a:lnTo>
                    <a:pt x="1288" y="479"/>
                  </a:lnTo>
                  <a:cubicBezTo>
                    <a:pt x="1308" y="450"/>
                    <a:pt x="1318" y="439"/>
                    <a:pt x="1318" y="419"/>
                  </a:cubicBezTo>
                  <a:lnTo>
                    <a:pt x="1318" y="390"/>
                  </a:lnTo>
                  <a:lnTo>
                    <a:pt x="1298" y="370"/>
                  </a:lnTo>
                  <a:cubicBezTo>
                    <a:pt x="1298" y="370"/>
                    <a:pt x="1288" y="370"/>
                    <a:pt x="1278" y="359"/>
                  </a:cubicBezTo>
                  <a:lnTo>
                    <a:pt x="1268" y="350"/>
                  </a:lnTo>
                  <a:cubicBezTo>
                    <a:pt x="1258" y="350"/>
                    <a:pt x="1258" y="339"/>
                    <a:pt x="1248" y="339"/>
                  </a:cubicBezTo>
                  <a:lnTo>
                    <a:pt x="1118" y="260"/>
                  </a:lnTo>
                  <a:cubicBezTo>
                    <a:pt x="1069" y="230"/>
                    <a:pt x="999" y="190"/>
                    <a:pt x="939" y="150"/>
                  </a:cubicBezTo>
                  <a:cubicBezTo>
                    <a:pt x="849" y="100"/>
                    <a:pt x="779" y="70"/>
                    <a:pt x="709" y="40"/>
                  </a:cubicBezTo>
                  <a:cubicBezTo>
                    <a:pt x="619" y="10"/>
                    <a:pt x="530" y="0"/>
                    <a:pt x="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9149913" y="3572673"/>
              <a:ext cx="108265" cy="57300"/>
            </a:xfrm>
            <a:custGeom>
              <a:rect b="b" l="l" r="r" t="t"/>
              <a:pathLst>
                <a:path extrusionOk="0" h="624" w="1179">
                  <a:moveTo>
                    <a:pt x="440" y="1"/>
                  </a:moveTo>
                  <a:cubicBezTo>
                    <a:pt x="360" y="1"/>
                    <a:pt x="280" y="10"/>
                    <a:pt x="220" y="50"/>
                  </a:cubicBezTo>
                  <a:lnTo>
                    <a:pt x="130" y="110"/>
                  </a:lnTo>
                  <a:lnTo>
                    <a:pt x="60" y="180"/>
                  </a:lnTo>
                  <a:cubicBezTo>
                    <a:pt x="40" y="200"/>
                    <a:pt x="31" y="220"/>
                    <a:pt x="20" y="230"/>
                  </a:cubicBezTo>
                  <a:cubicBezTo>
                    <a:pt x="11" y="240"/>
                    <a:pt x="11" y="240"/>
                    <a:pt x="11" y="250"/>
                  </a:cubicBezTo>
                  <a:lnTo>
                    <a:pt x="0" y="250"/>
                  </a:lnTo>
                  <a:cubicBezTo>
                    <a:pt x="0" y="250"/>
                    <a:pt x="0" y="260"/>
                    <a:pt x="11" y="260"/>
                  </a:cubicBezTo>
                  <a:lnTo>
                    <a:pt x="20" y="260"/>
                  </a:lnTo>
                  <a:cubicBezTo>
                    <a:pt x="20" y="270"/>
                    <a:pt x="40" y="270"/>
                    <a:pt x="51" y="280"/>
                  </a:cubicBezTo>
                  <a:lnTo>
                    <a:pt x="111" y="310"/>
                  </a:lnTo>
                  <a:cubicBezTo>
                    <a:pt x="140" y="320"/>
                    <a:pt x="160" y="340"/>
                    <a:pt x="190" y="350"/>
                  </a:cubicBezTo>
                  <a:cubicBezTo>
                    <a:pt x="240" y="380"/>
                    <a:pt x="310" y="410"/>
                    <a:pt x="380" y="450"/>
                  </a:cubicBezTo>
                  <a:cubicBezTo>
                    <a:pt x="440" y="490"/>
                    <a:pt x="510" y="529"/>
                    <a:pt x="590" y="560"/>
                  </a:cubicBezTo>
                  <a:cubicBezTo>
                    <a:pt x="659" y="589"/>
                    <a:pt x="729" y="620"/>
                    <a:pt x="789" y="620"/>
                  </a:cubicBezTo>
                  <a:cubicBezTo>
                    <a:pt x="808" y="622"/>
                    <a:pt x="826" y="623"/>
                    <a:pt x="843" y="623"/>
                  </a:cubicBezTo>
                  <a:cubicBezTo>
                    <a:pt x="891" y="623"/>
                    <a:pt x="935" y="614"/>
                    <a:pt x="979" y="600"/>
                  </a:cubicBezTo>
                  <a:cubicBezTo>
                    <a:pt x="999" y="580"/>
                    <a:pt x="1029" y="569"/>
                    <a:pt x="1049" y="549"/>
                  </a:cubicBezTo>
                  <a:cubicBezTo>
                    <a:pt x="1078" y="540"/>
                    <a:pt x="1098" y="520"/>
                    <a:pt x="1118" y="510"/>
                  </a:cubicBezTo>
                  <a:lnTo>
                    <a:pt x="1158" y="470"/>
                  </a:lnTo>
                  <a:lnTo>
                    <a:pt x="1178" y="450"/>
                  </a:lnTo>
                  <a:lnTo>
                    <a:pt x="1169" y="440"/>
                  </a:lnTo>
                  <a:lnTo>
                    <a:pt x="1138" y="410"/>
                  </a:lnTo>
                  <a:cubicBezTo>
                    <a:pt x="1129" y="400"/>
                    <a:pt x="1109" y="390"/>
                    <a:pt x="1098" y="370"/>
                  </a:cubicBezTo>
                  <a:cubicBezTo>
                    <a:pt x="1078" y="350"/>
                    <a:pt x="1058" y="340"/>
                    <a:pt x="1029" y="310"/>
                  </a:cubicBezTo>
                  <a:cubicBezTo>
                    <a:pt x="989" y="270"/>
                    <a:pt x="929" y="220"/>
                    <a:pt x="869" y="180"/>
                  </a:cubicBezTo>
                  <a:cubicBezTo>
                    <a:pt x="809" y="141"/>
                    <a:pt x="739" y="90"/>
                    <a:pt x="659" y="50"/>
                  </a:cubicBezTo>
                  <a:cubicBezTo>
                    <a:pt x="590" y="21"/>
                    <a:pt x="510" y="1"/>
                    <a:pt x="4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9144403" y="3567164"/>
              <a:ext cx="119284" cy="67952"/>
            </a:xfrm>
            <a:custGeom>
              <a:rect b="b" l="l" r="r" t="t"/>
              <a:pathLst>
                <a:path extrusionOk="0" h="740" w="1299">
                  <a:moveTo>
                    <a:pt x="500" y="121"/>
                  </a:moveTo>
                  <a:cubicBezTo>
                    <a:pt x="559" y="121"/>
                    <a:pt x="630" y="130"/>
                    <a:pt x="699" y="170"/>
                  </a:cubicBezTo>
                  <a:cubicBezTo>
                    <a:pt x="759" y="201"/>
                    <a:pt x="819" y="240"/>
                    <a:pt x="899" y="290"/>
                  </a:cubicBezTo>
                  <a:cubicBezTo>
                    <a:pt x="949" y="330"/>
                    <a:pt x="1009" y="380"/>
                    <a:pt x="1049" y="420"/>
                  </a:cubicBezTo>
                  <a:lnTo>
                    <a:pt x="1149" y="510"/>
                  </a:lnTo>
                  <a:lnTo>
                    <a:pt x="1138" y="520"/>
                  </a:lnTo>
                  <a:cubicBezTo>
                    <a:pt x="1118" y="540"/>
                    <a:pt x="1099" y="550"/>
                    <a:pt x="1089" y="560"/>
                  </a:cubicBezTo>
                  <a:lnTo>
                    <a:pt x="1059" y="580"/>
                  </a:lnTo>
                  <a:cubicBezTo>
                    <a:pt x="1049" y="580"/>
                    <a:pt x="1029" y="589"/>
                    <a:pt x="1009" y="600"/>
                  </a:cubicBezTo>
                  <a:cubicBezTo>
                    <a:pt x="980" y="615"/>
                    <a:pt x="945" y="624"/>
                    <a:pt x="905" y="624"/>
                  </a:cubicBezTo>
                  <a:cubicBezTo>
                    <a:pt x="890" y="624"/>
                    <a:pt x="875" y="622"/>
                    <a:pt x="859" y="620"/>
                  </a:cubicBezTo>
                  <a:cubicBezTo>
                    <a:pt x="809" y="620"/>
                    <a:pt x="750" y="600"/>
                    <a:pt x="670" y="570"/>
                  </a:cubicBezTo>
                  <a:cubicBezTo>
                    <a:pt x="599" y="530"/>
                    <a:pt x="530" y="500"/>
                    <a:pt x="470" y="460"/>
                  </a:cubicBezTo>
                  <a:cubicBezTo>
                    <a:pt x="400" y="420"/>
                    <a:pt x="330" y="390"/>
                    <a:pt x="280" y="360"/>
                  </a:cubicBezTo>
                  <a:lnTo>
                    <a:pt x="151" y="290"/>
                  </a:lnTo>
                  <a:cubicBezTo>
                    <a:pt x="160" y="290"/>
                    <a:pt x="160" y="280"/>
                    <a:pt x="171" y="280"/>
                  </a:cubicBezTo>
                  <a:cubicBezTo>
                    <a:pt x="180" y="260"/>
                    <a:pt x="210" y="240"/>
                    <a:pt x="230" y="221"/>
                  </a:cubicBezTo>
                  <a:cubicBezTo>
                    <a:pt x="260" y="201"/>
                    <a:pt x="280" y="181"/>
                    <a:pt x="310" y="161"/>
                  </a:cubicBezTo>
                  <a:cubicBezTo>
                    <a:pt x="360" y="130"/>
                    <a:pt x="420" y="121"/>
                    <a:pt x="500" y="121"/>
                  </a:cubicBezTo>
                  <a:close/>
                  <a:moveTo>
                    <a:pt x="490" y="1"/>
                  </a:moveTo>
                  <a:cubicBezTo>
                    <a:pt x="400" y="1"/>
                    <a:pt x="320" y="21"/>
                    <a:pt x="250" y="61"/>
                  </a:cubicBezTo>
                  <a:cubicBezTo>
                    <a:pt x="220" y="81"/>
                    <a:pt x="180" y="101"/>
                    <a:pt x="151" y="130"/>
                  </a:cubicBezTo>
                  <a:cubicBezTo>
                    <a:pt x="131" y="150"/>
                    <a:pt x="100" y="170"/>
                    <a:pt x="80" y="201"/>
                  </a:cubicBezTo>
                  <a:cubicBezTo>
                    <a:pt x="60" y="221"/>
                    <a:pt x="40" y="240"/>
                    <a:pt x="20" y="270"/>
                  </a:cubicBezTo>
                  <a:lnTo>
                    <a:pt x="0" y="300"/>
                  </a:lnTo>
                  <a:lnTo>
                    <a:pt x="11" y="350"/>
                  </a:lnTo>
                  <a:lnTo>
                    <a:pt x="60" y="380"/>
                  </a:lnTo>
                  <a:cubicBezTo>
                    <a:pt x="71" y="390"/>
                    <a:pt x="80" y="390"/>
                    <a:pt x="91" y="400"/>
                  </a:cubicBezTo>
                  <a:lnTo>
                    <a:pt x="220" y="460"/>
                  </a:lnTo>
                  <a:cubicBezTo>
                    <a:pt x="280" y="490"/>
                    <a:pt x="340" y="530"/>
                    <a:pt x="410" y="560"/>
                  </a:cubicBezTo>
                  <a:lnTo>
                    <a:pt x="619" y="680"/>
                  </a:lnTo>
                  <a:cubicBezTo>
                    <a:pt x="710" y="720"/>
                    <a:pt x="779" y="740"/>
                    <a:pt x="849" y="740"/>
                  </a:cubicBezTo>
                  <a:lnTo>
                    <a:pt x="899" y="740"/>
                  </a:lnTo>
                  <a:cubicBezTo>
                    <a:pt x="959" y="740"/>
                    <a:pt x="1009" y="729"/>
                    <a:pt x="1059" y="709"/>
                  </a:cubicBezTo>
                  <a:lnTo>
                    <a:pt x="1118" y="680"/>
                  </a:lnTo>
                  <a:lnTo>
                    <a:pt x="1138" y="669"/>
                  </a:lnTo>
                  <a:cubicBezTo>
                    <a:pt x="1169" y="649"/>
                    <a:pt x="1198" y="629"/>
                    <a:pt x="1209" y="620"/>
                  </a:cubicBezTo>
                  <a:lnTo>
                    <a:pt x="1249" y="580"/>
                  </a:lnTo>
                  <a:lnTo>
                    <a:pt x="1298" y="540"/>
                  </a:lnTo>
                  <a:lnTo>
                    <a:pt x="1298" y="490"/>
                  </a:lnTo>
                  <a:lnTo>
                    <a:pt x="1289" y="480"/>
                  </a:lnTo>
                  <a:lnTo>
                    <a:pt x="1258" y="450"/>
                  </a:lnTo>
                  <a:cubicBezTo>
                    <a:pt x="1258" y="440"/>
                    <a:pt x="1249" y="440"/>
                    <a:pt x="1238" y="430"/>
                  </a:cubicBezTo>
                  <a:lnTo>
                    <a:pt x="1129" y="330"/>
                  </a:lnTo>
                  <a:cubicBezTo>
                    <a:pt x="1079" y="290"/>
                    <a:pt x="1029" y="240"/>
                    <a:pt x="969" y="190"/>
                  </a:cubicBezTo>
                  <a:cubicBezTo>
                    <a:pt x="889" y="141"/>
                    <a:pt x="819" y="90"/>
                    <a:pt x="750" y="61"/>
                  </a:cubicBezTo>
                  <a:cubicBezTo>
                    <a:pt x="659" y="21"/>
                    <a:pt x="579" y="1"/>
                    <a:pt x="4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9149913" y="3572673"/>
              <a:ext cx="108265" cy="57300"/>
            </a:xfrm>
            <a:custGeom>
              <a:rect b="b" l="l" r="r" t="t"/>
              <a:pathLst>
                <a:path extrusionOk="0" h="624" w="1179">
                  <a:moveTo>
                    <a:pt x="440" y="1"/>
                  </a:moveTo>
                  <a:cubicBezTo>
                    <a:pt x="360" y="1"/>
                    <a:pt x="280" y="10"/>
                    <a:pt x="220" y="50"/>
                  </a:cubicBezTo>
                  <a:lnTo>
                    <a:pt x="130" y="110"/>
                  </a:lnTo>
                  <a:lnTo>
                    <a:pt x="60" y="180"/>
                  </a:lnTo>
                  <a:cubicBezTo>
                    <a:pt x="40" y="200"/>
                    <a:pt x="31" y="220"/>
                    <a:pt x="20" y="230"/>
                  </a:cubicBezTo>
                  <a:cubicBezTo>
                    <a:pt x="11" y="240"/>
                    <a:pt x="11" y="240"/>
                    <a:pt x="11" y="250"/>
                  </a:cubicBezTo>
                  <a:lnTo>
                    <a:pt x="0" y="250"/>
                  </a:lnTo>
                  <a:cubicBezTo>
                    <a:pt x="0" y="250"/>
                    <a:pt x="0" y="260"/>
                    <a:pt x="11" y="260"/>
                  </a:cubicBezTo>
                  <a:lnTo>
                    <a:pt x="20" y="260"/>
                  </a:lnTo>
                  <a:cubicBezTo>
                    <a:pt x="20" y="270"/>
                    <a:pt x="40" y="270"/>
                    <a:pt x="51" y="280"/>
                  </a:cubicBezTo>
                  <a:lnTo>
                    <a:pt x="111" y="310"/>
                  </a:lnTo>
                  <a:cubicBezTo>
                    <a:pt x="140" y="320"/>
                    <a:pt x="160" y="340"/>
                    <a:pt x="190" y="350"/>
                  </a:cubicBezTo>
                  <a:cubicBezTo>
                    <a:pt x="240" y="380"/>
                    <a:pt x="310" y="410"/>
                    <a:pt x="380" y="450"/>
                  </a:cubicBezTo>
                  <a:cubicBezTo>
                    <a:pt x="440" y="490"/>
                    <a:pt x="510" y="529"/>
                    <a:pt x="590" y="560"/>
                  </a:cubicBezTo>
                  <a:cubicBezTo>
                    <a:pt x="659" y="589"/>
                    <a:pt x="729" y="620"/>
                    <a:pt x="789" y="620"/>
                  </a:cubicBezTo>
                  <a:cubicBezTo>
                    <a:pt x="808" y="622"/>
                    <a:pt x="826" y="623"/>
                    <a:pt x="843" y="623"/>
                  </a:cubicBezTo>
                  <a:cubicBezTo>
                    <a:pt x="891" y="623"/>
                    <a:pt x="935" y="614"/>
                    <a:pt x="979" y="600"/>
                  </a:cubicBezTo>
                  <a:cubicBezTo>
                    <a:pt x="999" y="580"/>
                    <a:pt x="1029" y="569"/>
                    <a:pt x="1049" y="549"/>
                  </a:cubicBezTo>
                  <a:cubicBezTo>
                    <a:pt x="1078" y="540"/>
                    <a:pt x="1098" y="520"/>
                    <a:pt x="1118" y="510"/>
                  </a:cubicBezTo>
                  <a:lnTo>
                    <a:pt x="1158" y="470"/>
                  </a:lnTo>
                  <a:lnTo>
                    <a:pt x="1178" y="450"/>
                  </a:lnTo>
                  <a:lnTo>
                    <a:pt x="1169" y="440"/>
                  </a:lnTo>
                  <a:lnTo>
                    <a:pt x="1138" y="410"/>
                  </a:lnTo>
                  <a:cubicBezTo>
                    <a:pt x="1129" y="400"/>
                    <a:pt x="1109" y="390"/>
                    <a:pt x="1098" y="370"/>
                  </a:cubicBezTo>
                  <a:cubicBezTo>
                    <a:pt x="1078" y="350"/>
                    <a:pt x="1058" y="340"/>
                    <a:pt x="1029" y="310"/>
                  </a:cubicBezTo>
                  <a:cubicBezTo>
                    <a:pt x="989" y="270"/>
                    <a:pt x="929" y="220"/>
                    <a:pt x="869" y="180"/>
                  </a:cubicBezTo>
                  <a:cubicBezTo>
                    <a:pt x="809" y="141"/>
                    <a:pt x="739" y="90"/>
                    <a:pt x="659" y="50"/>
                  </a:cubicBezTo>
                  <a:cubicBezTo>
                    <a:pt x="590" y="21"/>
                    <a:pt x="510" y="1"/>
                    <a:pt x="4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a:off x="9144403" y="3567164"/>
              <a:ext cx="120202" cy="67952"/>
            </a:xfrm>
            <a:custGeom>
              <a:rect b="b" l="l" r="r" t="t"/>
              <a:pathLst>
                <a:path extrusionOk="0" h="740" w="1309">
                  <a:moveTo>
                    <a:pt x="500" y="121"/>
                  </a:moveTo>
                  <a:cubicBezTo>
                    <a:pt x="559" y="121"/>
                    <a:pt x="630" y="130"/>
                    <a:pt x="699" y="170"/>
                  </a:cubicBezTo>
                  <a:cubicBezTo>
                    <a:pt x="759" y="201"/>
                    <a:pt x="819" y="240"/>
                    <a:pt x="899" y="290"/>
                  </a:cubicBezTo>
                  <a:cubicBezTo>
                    <a:pt x="949" y="330"/>
                    <a:pt x="1009" y="380"/>
                    <a:pt x="1049" y="420"/>
                  </a:cubicBezTo>
                  <a:lnTo>
                    <a:pt x="1149" y="510"/>
                  </a:lnTo>
                  <a:lnTo>
                    <a:pt x="1138" y="520"/>
                  </a:lnTo>
                  <a:cubicBezTo>
                    <a:pt x="1118" y="540"/>
                    <a:pt x="1099" y="550"/>
                    <a:pt x="1089" y="560"/>
                  </a:cubicBezTo>
                  <a:lnTo>
                    <a:pt x="1059" y="580"/>
                  </a:lnTo>
                  <a:cubicBezTo>
                    <a:pt x="1049" y="580"/>
                    <a:pt x="1029" y="589"/>
                    <a:pt x="1009" y="600"/>
                  </a:cubicBezTo>
                  <a:cubicBezTo>
                    <a:pt x="980" y="615"/>
                    <a:pt x="945" y="624"/>
                    <a:pt x="905" y="624"/>
                  </a:cubicBezTo>
                  <a:cubicBezTo>
                    <a:pt x="890" y="624"/>
                    <a:pt x="875" y="622"/>
                    <a:pt x="859" y="620"/>
                  </a:cubicBezTo>
                  <a:cubicBezTo>
                    <a:pt x="809" y="620"/>
                    <a:pt x="750" y="600"/>
                    <a:pt x="670" y="570"/>
                  </a:cubicBezTo>
                  <a:cubicBezTo>
                    <a:pt x="599" y="530"/>
                    <a:pt x="530" y="500"/>
                    <a:pt x="470" y="460"/>
                  </a:cubicBezTo>
                  <a:cubicBezTo>
                    <a:pt x="400" y="420"/>
                    <a:pt x="330" y="390"/>
                    <a:pt x="280" y="360"/>
                  </a:cubicBezTo>
                  <a:lnTo>
                    <a:pt x="151" y="290"/>
                  </a:lnTo>
                  <a:cubicBezTo>
                    <a:pt x="160" y="290"/>
                    <a:pt x="160" y="280"/>
                    <a:pt x="171" y="280"/>
                  </a:cubicBezTo>
                  <a:cubicBezTo>
                    <a:pt x="180" y="260"/>
                    <a:pt x="210" y="240"/>
                    <a:pt x="230" y="221"/>
                  </a:cubicBezTo>
                  <a:cubicBezTo>
                    <a:pt x="260" y="201"/>
                    <a:pt x="280" y="181"/>
                    <a:pt x="310" y="161"/>
                  </a:cubicBezTo>
                  <a:cubicBezTo>
                    <a:pt x="360" y="130"/>
                    <a:pt x="420" y="121"/>
                    <a:pt x="500" y="121"/>
                  </a:cubicBezTo>
                  <a:close/>
                  <a:moveTo>
                    <a:pt x="490" y="1"/>
                  </a:moveTo>
                  <a:cubicBezTo>
                    <a:pt x="400" y="1"/>
                    <a:pt x="320" y="21"/>
                    <a:pt x="250" y="61"/>
                  </a:cubicBezTo>
                  <a:cubicBezTo>
                    <a:pt x="220" y="81"/>
                    <a:pt x="180" y="101"/>
                    <a:pt x="151" y="130"/>
                  </a:cubicBezTo>
                  <a:cubicBezTo>
                    <a:pt x="131" y="150"/>
                    <a:pt x="100" y="170"/>
                    <a:pt x="80" y="201"/>
                  </a:cubicBezTo>
                  <a:cubicBezTo>
                    <a:pt x="60" y="221"/>
                    <a:pt x="40" y="240"/>
                    <a:pt x="20" y="270"/>
                  </a:cubicBezTo>
                  <a:lnTo>
                    <a:pt x="0" y="300"/>
                  </a:lnTo>
                  <a:lnTo>
                    <a:pt x="11" y="350"/>
                  </a:lnTo>
                  <a:lnTo>
                    <a:pt x="60" y="380"/>
                  </a:lnTo>
                  <a:cubicBezTo>
                    <a:pt x="71" y="390"/>
                    <a:pt x="80" y="390"/>
                    <a:pt x="91" y="400"/>
                  </a:cubicBezTo>
                  <a:lnTo>
                    <a:pt x="220" y="460"/>
                  </a:lnTo>
                  <a:cubicBezTo>
                    <a:pt x="280" y="490"/>
                    <a:pt x="340" y="530"/>
                    <a:pt x="410" y="560"/>
                  </a:cubicBezTo>
                  <a:lnTo>
                    <a:pt x="619" y="680"/>
                  </a:lnTo>
                  <a:cubicBezTo>
                    <a:pt x="710" y="720"/>
                    <a:pt x="779" y="740"/>
                    <a:pt x="849" y="740"/>
                  </a:cubicBezTo>
                  <a:lnTo>
                    <a:pt x="899" y="740"/>
                  </a:lnTo>
                  <a:cubicBezTo>
                    <a:pt x="959" y="740"/>
                    <a:pt x="1009" y="729"/>
                    <a:pt x="1059" y="709"/>
                  </a:cubicBezTo>
                  <a:lnTo>
                    <a:pt x="1118" y="680"/>
                  </a:lnTo>
                  <a:lnTo>
                    <a:pt x="1138" y="669"/>
                  </a:lnTo>
                  <a:cubicBezTo>
                    <a:pt x="1169" y="649"/>
                    <a:pt x="1198" y="629"/>
                    <a:pt x="1209" y="620"/>
                  </a:cubicBezTo>
                  <a:lnTo>
                    <a:pt x="1249" y="580"/>
                  </a:lnTo>
                  <a:lnTo>
                    <a:pt x="1309" y="510"/>
                  </a:lnTo>
                  <a:lnTo>
                    <a:pt x="1289" y="480"/>
                  </a:lnTo>
                  <a:lnTo>
                    <a:pt x="1258" y="450"/>
                  </a:lnTo>
                  <a:cubicBezTo>
                    <a:pt x="1258" y="440"/>
                    <a:pt x="1249" y="440"/>
                    <a:pt x="1238" y="430"/>
                  </a:cubicBezTo>
                  <a:lnTo>
                    <a:pt x="1129" y="330"/>
                  </a:lnTo>
                  <a:cubicBezTo>
                    <a:pt x="1079" y="290"/>
                    <a:pt x="1029" y="240"/>
                    <a:pt x="969" y="190"/>
                  </a:cubicBezTo>
                  <a:cubicBezTo>
                    <a:pt x="889" y="141"/>
                    <a:pt x="819" y="90"/>
                    <a:pt x="750" y="61"/>
                  </a:cubicBezTo>
                  <a:cubicBezTo>
                    <a:pt x="659" y="21"/>
                    <a:pt x="579" y="1"/>
                    <a:pt x="4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9197571" y="3553757"/>
              <a:ext cx="108265" cy="63636"/>
            </a:xfrm>
            <a:custGeom>
              <a:rect b="b" l="l" r="r" t="t"/>
              <a:pathLst>
                <a:path extrusionOk="0" h="693" w="1179">
                  <a:moveTo>
                    <a:pt x="402" y="1"/>
                  </a:moveTo>
                  <a:cubicBezTo>
                    <a:pt x="351" y="1"/>
                    <a:pt x="301" y="8"/>
                    <a:pt x="250" y="27"/>
                  </a:cubicBezTo>
                  <a:cubicBezTo>
                    <a:pt x="220" y="47"/>
                    <a:pt x="180" y="67"/>
                    <a:pt x="151" y="87"/>
                  </a:cubicBezTo>
                  <a:cubicBezTo>
                    <a:pt x="120" y="97"/>
                    <a:pt x="91" y="127"/>
                    <a:pt x="71" y="137"/>
                  </a:cubicBezTo>
                  <a:lnTo>
                    <a:pt x="20" y="187"/>
                  </a:lnTo>
                  <a:cubicBezTo>
                    <a:pt x="11" y="196"/>
                    <a:pt x="11" y="207"/>
                    <a:pt x="0" y="207"/>
                  </a:cubicBezTo>
                  <a:lnTo>
                    <a:pt x="0" y="216"/>
                  </a:lnTo>
                  <a:lnTo>
                    <a:pt x="11" y="216"/>
                  </a:lnTo>
                  <a:cubicBezTo>
                    <a:pt x="20" y="227"/>
                    <a:pt x="31" y="236"/>
                    <a:pt x="51" y="247"/>
                  </a:cubicBezTo>
                  <a:cubicBezTo>
                    <a:pt x="60" y="256"/>
                    <a:pt x="80" y="267"/>
                    <a:pt x="100" y="276"/>
                  </a:cubicBezTo>
                  <a:cubicBezTo>
                    <a:pt x="131" y="296"/>
                    <a:pt x="151" y="307"/>
                    <a:pt x="180" y="327"/>
                  </a:cubicBezTo>
                  <a:cubicBezTo>
                    <a:pt x="230" y="356"/>
                    <a:pt x="290" y="406"/>
                    <a:pt x="350" y="446"/>
                  </a:cubicBezTo>
                  <a:cubicBezTo>
                    <a:pt x="420" y="496"/>
                    <a:pt x="480" y="546"/>
                    <a:pt x="539" y="586"/>
                  </a:cubicBezTo>
                  <a:lnTo>
                    <a:pt x="630" y="646"/>
                  </a:lnTo>
                  <a:cubicBezTo>
                    <a:pt x="650" y="656"/>
                    <a:pt x="659" y="656"/>
                    <a:pt x="679" y="666"/>
                  </a:cubicBezTo>
                  <a:cubicBezTo>
                    <a:pt x="690" y="676"/>
                    <a:pt x="710" y="676"/>
                    <a:pt x="730" y="686"/>
                  </a:cubicBezTo>
                  <a:cubicBezTo>
                    <a:pt x="758" y="690"/>
                    <a:pt x="787" y="692"/>
                    <a:pt x="815" y="692"/>
                  </a:cubicBezTo>
                  <a:cubicBezTo>
                    <a:pt x="855" y="692"/>
                    <a:pt x="894" y="687"/>
                    <a:pt x="929" y="676"/>
                  </a:cubicBezTo>
                  <a:cubicBezTo>
                    <a:pt x="969" y="676"/>
                    <a:pt x="999" y="656"/>
                    <a:pt x="1029" y="646"/>
                  </a:cubicBezTo>
                  <a:cubicBezTo>
                    <a:pt x="1059" y="636"/>
                    <a:pt x="1089" y="616"/>
                    <a:pt x="1109" y="596"/>
                  </a:cubicBezTo>
                  <a:cubicBezTo>
                    <a:pt x="1129" y="586"/>
                    <a:pt x="1149" y="566"/>
                    <a:pt x="1158" y="566"/>
                  </a:cubicBezTo>
                  <a:cubicBezTo>
                    <a:pt x="1178" y="556"/>
                    <a:pt x="1178" y="546"/>
                    <a:pt x="1178" y="546"/>
                  </a:cubicBezTo>
                  <a:cubicBezTo>
                    <a:pt x="1178" y="546"/>
                    <a:pt x="1178" y="536"/>
                    <a:pt x="1169" y="536"/>
                  </a:cubicBezTo>
                  <a:cubicBezTo>
                    <a:pt x="1169" y="526"/>
                    <a:pt x="1158" y="516"/>
                    <a:pt x="1138" y="506"/>
                  </a:cubicBezTo>
                  <a:lnTo>
                    <a:pt x="1089" y="456"/>
                  </a:lnTo>
                  <a:cubicBezTo>
                    <a:pt x="1079" y="446"/>
                    <a:pt x="1059" y="426"/>
                    <a:pt x="1029" y="406"/>
                  </a:cubicBezTo>
                  <a:cubicBezTo>
                    <a:pt x="989" y="356"/>
                    <a:pt x="939" y="307"/>
                    <a:pt x="879" y="256"/>
                  </a:cubicBezTo>
                  <a:cubicBezTo>
                    <a:pt x="819" y="207"/>
                    <a:pt x="759" y="147"/>
                    <a:pt x="699" y="107"/>
                  </a:cubicBezTo>
                  <a:cubicBezTo>
                    <a:pt x="670" y="77"/>
                    <a:pt x="630" y="57"/>
                    <a:pt x="599" y="37"/>
                  </a:cubicBezTo>
                  <a:cubicBezTo>
                    <a:pt x="579" y="37"/>
                    <a:pt x="570" y="27"/>
                    <a:pt x="550" y="17"/>
                  </a:cubicBezTo>
                  <a:cubicBezTo>
                    <a:pt x="530" y="7"/>
                    <a:pt x="510" y="7"/>
                    <a:pt x="490" y="7"/>
                  </a:cubicBezTo>
                  <a:cubicBezTo>
                    <a:pt x="461" y="3"/>
                    <a:pt x="431" y="1"/>
                    <a:pt x="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9192061" y="3548523"/>
              <a:ext cx="120202" cy="74656"/>
            </a:xfrm>
            <a:custGeom>
              <a:rect b="b" l="l" r="r" t="t"/>
              <a:pathLst>
                <a:path extrusionOk="0" h="813" w="1309">
                  <a:moveTo>
                    <a:pt x="483" y="120"/>
                  </a:moveTo>
                  <a:cubicBezTo>
                    <a:pt x="502" y="120"/>
                    <a:pt x="521" y="121"/>
                    <a:pt x="540" y="124"/>
                  </a:cubicBezTo>
                  <a:cubicBezTo>
                    <a:pt x="560" y="124"/>
                    <a:pt x="580" y="124"/>
                    <a:pt x="590" y="134"/>
                  </a:cubicBezTo>
                  <a:cubicBezTo>
                    <a:pt x="599" y="134"/>
                    <a:pt x="619" y="144"/>
                    <a:pt x="630" y="154"/>
                  </a:cubicBezTo>
                  <a:cubicBezTo>
                    <a:pt x="659" y="164"/>
                    <a:pt x="690" y="184"/>
                    <a:pt x="719" y="204"/>
                  </a:cubicBezTo>
                  <a:cubicBezTo>
                    <a:pt x="790" y="253"/>
                    <a:pt x="859" y="313"/>
                    <a:pt x="899" y="353"/>
                  </a:cubicBezTo>
                  <a:lnTo>
                    <a:pt x="1149" y="593"/>
                  </a:lnTo>
                  <a:cubicBezTo>
                    <a:pt x="1149" y="603"/>
                    <a:pt x="1139" y="603"/>
                    <a:pt x="1139" y="603"/>
                  </a:cubicBezTo>
                  <a:cubicBezTo>
                    <a:pt x="1109" y="623"/>
                    <a:pt x="1089" y="633"/>
                    <a:pt x="1059" y="653"/>
                  </a:cubicBezTo>
                  <a:cubicBezTo>
                    <a:pt x="1039" y="663"/>
                    <a:pt x="1009" y="673"/>
                    <a:pt x="979" y="683"/>
                  </a:cubicBezTo>
                  <a:cubicBezTo>
                    <a:pt x="949" y="688"/>
                    <a:pt x="919" y="690"/>
                    <a:pt x="889" y="690"/>
                  </a:cubicBezTo>
                  <a:cubicBezTo>
                    <a:pt x="859" y="690"/>
                    <a:pt x="829" y="688"/>
                    <a:pt x="799" y="683"/>
                  </a:cubicBezTo>
                  <a:cubicBezTo>
                    <a:pt x="790" y="673"/>
                    <a:pt x="770" y="673"/>
                    <a:pt x="759" y="663"/>
                  </a:cubicBezTo>
                  <a:cubicBezTo>
                    <a:pt x="750" y="663"/>
                    <a:pt x="730" y="653"/>
                    <a:pt x="719" y="653"/>
                  </a:cubicBezTo>
                  <a:cubicBezTo>
                    <a:pt x="690" y="633"/>
                    <a:pt x="659" y="613"/>
                    <a:pt x="639" y="593"/>
                  </a:cubicBezTo>
                  <a:lnTo>
                    <a:pt x="450" y="453"/>
                  </a:lnTo>
                  <a:cubicBezTo>
                    <a:pt x="380" y="413"/>
                    <a:pt x="320" y="364"/>
                    <a:pt x="270" y="333"/>
                  </a:cubicBezTo>
                  <a:cubicBezTo>
                    <a:pt x="240" y="313"/>
                    <a:pt x="220" y="293"/>
                    <a:pt x="191" y="284"/>
                  </a:cubicBezTo>
                  <a:lnTo>
                    <a:pt x="151" y="253"/>
                  </a:lnTo>
                  <a:cubicBezTo>
                    <a:pt x="160" y="253"/>
                    <a:pt x="160" y="253"/>
                    <a:pt x="171" y="244"/>
                  </a:cubicBezTo>
                  <a:cubicBezTo>
                    <a:pt x="191" y="224"/>
                    <a:pt x="211" y="204"/>
                    <a:pt x="240" y="194"/>
                  </a:cubicBezTo>
                  <a:cubicBezTo>
                    <a:pt x="270" y="174"/>
                    <a:pt x="300" y="154"/>
                    <a:pt x="330" y="144"/>
                  </a:cubicBezTo>
                  <a:cubicBezTo>
                    <a:pt x="381" y="129"/>
                    <a:pt x="432" y="120"/>
                    <a:pt x="483" y="120"/>
                  </a:cubicBezTo>
                  <a:close/>
                  <a:moveTo>
                    <a:pt x="490" y="0"/>
                  </a:moveTo>
                  <a:cubicBezTo>
                    <a:pt x="421" y="0"/>
                    <a:pt x="350" y="12"/>
                    <a:pt x="290" y="34"/>
                  </a:cubicBezTo>
                  <a:cubicBezTo>
                    <a:pt x="250" y="44"/>
                    <a:pt x="211" y="64"/>
                    <a:pt x="180" y="84"/>
                  </a:cubicBezTo>
                  <a:cubicBezTo>
                    <a:pt x="151" y="114"/>
                    <a:pt x="120" y="134"/>
                    <a:pt x="91" y="154"/>
                  </a:cubicBezTo>
                  <a:cubicBezTo>
                    <a:pt x="60" y="174"/>
                    <a:pt x="40" y="194"/>
                    <a:pt x="31" y="213"/>
                  </a:cubicBezTo>
                  <a:lnTo>
                    <a:pt x="1" y="244"/>
                  </a:lnTo>
                  <a:lnTo>
                    <a:pt x="1" y="304"/>
                  </a:lnTo>
                  <a:lnTo>
                    <a:pt x="51" y="333"/>
                  </a:lnTo>
                  <a:cubicBezTo>
                    <a:pt x="60" y="344"/>
                    <a:pt x="71" y="344"/>
                    <a:pt x="80" y="353"/>
                  </a:cubicBezTo>
                  <a:lnTo>
                    <a:pt x="131" y="384"/>
                  </a:lnTo>
                  <a:cubicBezTo>
                    <a:pt x="151" y="404"/>
                    <a:pt x="180" y="413"/>
                    <a:pt x="200" y="433"/>
                  </a:cubicBezTo>
                  <a:cubicBezTo>
                    <a:pt x="260" y="463"/>
                    <a:pt x="320" y="503"/>
                    <a:pt x="380" y="553"/>
                  </a:cubicBezTo>
                  <a:lnTo>
                    <a:pt x="570" y="693"/>
                  </a:lnTo>
                  <a:lnTo>
                    <a:pt x="659" y="753"/>
                  </a:lnTo>
                  <a:cubicBezTo>
                    <a:pt x="679" y="763"/>
                    <a:pt x="699" y="773"/>
                    <a:pt x="710" y="783"/>
                  </a:cubicBezTo>
                  <a:cubicBezTo>
                    <a:pt x="730" y="783"/>
                    <a:pt x="750" y="792"/>
                    <a:pt x="770" y="792"/>
                  </a:cubicBezTo>
                  <a:cubicBezTo>
                    <a:pt x="810" y="803"/>
                    <a:pt x="849" y="812"/>
                    <a:pt x="889" y="812"/>
                  </a:cubicBezTo>
                  <a:cubicBezTo>
                    <a:pt x="929" y="812"/>
                    <a:pt x="969" y="803"/>
                    <a:pt x="1009" y="792"/>
                  </a:cubicBezTo>
                  <a:cubicBezTo>
                    <a:pt x="1049" y="783"/>
                    <a:pt x="1079" y="773"/>
                    <a:pt x="1109" y="753"/>
                  </a:cubicBezTo>
                  <a:cubicBezTo>
                    <a:pt x="1149" y="743"/>
                    <a:pt x="1178" y="723"/>
                    <a:pt x="1198" y="713"/>
                  </a:cubicBezTo>
                  <a:cubicBezTo>
                    <a:pt x="1218" y="693"/>
                    <a:pt x="1238" y="683"/>
                    <a:pt x="1249" y="673"/>
                  </a:cubicBezTo>
                  <a:lnTo>
                    <a:pt x="1269" y="663"/>
                  </a:lnTo>
                  <a:lnTo>
                    <a:pt x="1298" y="633"/>
                  </a:lnTo>
                  <a:lnTo>
                    <a:pt x="1309" y="593"/>
                  </a:lnTo>
                  <a:lnTo>
                    <a:pt x="1289" y="563"/>
                  </a:lnTo>
                  <a:cubicBezTo>
                    <a:pt x="1289" y="563"/>
                    <a:pt x="1278" y="553"/>
                    <a:pt x="1269" y="553"/>
                  </a:cubicBezTo>
                  <a:lnTo>
                    <a:pt x="1258" y="533"/>
                  </a:lnTo>
                  <a:lnTo>
                    <a:pt x="1238" y="513"/>
                  </a:lnTo>
                  <a:lnTo>
                    <a:pt x="979" y="273"/>
                  </a:lnTo>
                  <a:cubicBezTo>
                    <a:pt x="939" y="224"/>
                    <a:pt x="869" y="164"/>
                    <a:pt x="790" y="114"/>
                  </a:cubicBezTo>
                  <a:cubicBezTo>
                    <a:pt x="759" y="84"/>
                    <a:pt x="719" y="64"/>
                    <a:pt x="690" y="44"/>
                  </a:cubicBezTo>
                  <a:lnTo>
                    <a:pt x="630" y="14"/>
                  </a:lnTo>
                  <a:cubicBezTo>
                    <a:pt x="610" y="14"/>
                    <a:pt x="580" y="4"/>
                    <a:pt x="560" y="4"/>
                  </a:cubicBezTo>
                  <a:cubicBezTo>
                    <a:pt x="537" y="2"/>
                    <a:pt x="514" y="0"/>
                    <a:pt x="4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7069952" y="3574510"/>
              <a:ext cx="106428" cy="44995"/>
            </a:xfrm>
            <a:custGeom>
              <a:rect b="b" l="l" r="r" t="t"/>
              <a:pathLst>
                <a:path extrusionOk="0" h="490" w="1159">
                  <a:moveTo>
                    <a:pt x="510" y="1"/>
                  </a:moveTo>
                  <a:cubicBezTo>
                    <a:pt x="430" y="1"/>
                    <a:pt x="350" y="10"/>
                    <a:pt x="280" y="41"/>
                  </a:cubicBezTo>
                  <a:cubicBezTo>
                    <a:pt x="221" y="70"/>
                    <a:pt x="161" y="110"/>
                    <a:pt x="121" y="170"/>
                  </a:cubicBezTo>
                  <a:cubicBezTo>
                    <a:pt x="101" y="200"/>
                    <a:pt x="81" y="220"/>
                    <a:pt x="70" y="250"/>
                  </a:cubicBezTo>
                  <a:cubicBezTo>
                    <a:pt x="50" y="280"/>
                    <a:pt x="41" y="310"/>
                    <a:pt x="30" y="340"/>
                  </a:cubicBezTo>
                  <a:cubicBezTo>
                    <a:pt x="21" y="360"/>
                    <a:pt x="11" y="390"/>
                    <a:pt x="11" y="400"/>
                  </a:cubicBezTo>
                  <a:cubicBezTo>
                    <a:pt x="11" y="410"/>
                    <a:pt x="11" y="420"/>
                    <a:pt x="1" y="420"/>
                  </a:cubicBezTo>
                  <a:lnTo>
                    <a:pt x="1" y="430"/>
                  </a:lnTo>
                  <a:lnTo>
                    <a:pt x="21" y="430"/>
                  </a:lnTo>
                  <a:cubicBezTo>
                    <a:pt x="30" y="430"/>
                    <a:pt x="41" y="430"/>
                    <a:pt x="61" y="440"/>
                  </a:cubicBezTo>
                  <a:lnTo>
                    <a:pt x="130" y="440"/>
                  </a:lnTo>
                  <a:cubicBezTo>
                    <a:pt x="150" y="440"/>
                    <a:pt x="181" y="450"/>
                    <a:pt x="210" y="450"/>
                  </a:cubicBezTo>
                  <a:cubicBezTo>
                    <a:pt x="270" y="460"/>
                    <a:pt x="340" y="470"/>
                    <a:pt x="420" y="480"/>
                  </a:cubicBezTo>
                  <a:cubicBezTo>
                    <a:pt x="500" y="480"/>
                    <a:pt x="580" y="490"/>
                    <a:pt x="660" y="490"/>
                  </a:cubicBezTo>
                  <a:cubicBezTo>
                    <a:pt x="740" y="490"/>
                    <a:pt x="809" y="470"/>
                    <a:pt x="879" y="450"/>
                  </a:cubicBezTo>
                  <a:cubicBezTo>
                    <a:pt x="939" y="430"/>
                    <a:pt x="999" y="390"/>
                    <a:pt x="1039" y="330"/>
                  </a:cubicBezTo>
                  <a:cubicBezTo>
                    <a:pt x="1059" y="310"/>
                    <a:pt x="1079" y="280"/>
                    <a:pt x="1089" y="250"/>
                  </a:cubicBezTo>
                  <a:cubicBezTo>
                    <a:pt x="1109" y="230"/>
                    <a:pt x="1119" y="200"/>
                    <a:pt x="1129" y="180"/>
                  </a:cubicBezTo>
                  <a:cubicBezTo>
                    <a:pt x="1139" y="150"/>
                    <a:pt x="1149" y="130"/>
                    <a:pt x="1149" y="121"/>
                  </a:cubicBezTo>
                  <a:cubicBezTo>
                    <a:pt x="1159" y="101"/>
                    <a:pt x="1159" y="90"/>
                    <a:pt x="1159" y="90"/>
                  </a:cubicBezTo>
                  <a:lnTo>
                    <a:pt x="1139" y="90"/>
                  </a:lnTo>
                  <a:cubicBezTo>
                    <a:pt x="1139" y="90"/>
                    <a:pt x="1119" y="81"/>
                    <a:pt x="1099" y="81"/>
                  </a:cubicBezTo>
                  <a:cubicBezTo>
                    <a:pt x="1089" y="81"/>
                    <a:pt x="1069" y="70"/>
                    <a:pt x="1039" y="70"/>
                  </a:cubicBezTo>
                  <a:cubicBezTo>
                    <a:pt x="1019" y="61"/>
                    <a:pt x="989" y="61"/>
                    <a:pt x="959" y="50"/>
                  </a:cubicBezTo>
                  <a:cubicBezTo>
                    <a:pt x="899" y="41"/>
                    <a:pt x="820" y="30"/>
                    <a:pt x="749" y="21"/>
                  </a:cubicBezTo>
                  <a:cubicBezTo>
                    <a:pt x="669" y="10"/>
                    <a:pt x="590" y="1"/>
                    <a:pt x="5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7064535" y="3569000"/>
              <a:ext cx="117356" cy="56015"/>
            </a:xfrm>
            <a:custGeom>
              <a:rect b="b" l="l" r="r" t="t"/>
              <a:pathLst>
                <a:path extrusionOk="0" h="610" w="1278">
                  <a:moveTo>
                    <a:pt x="579" y="121"/>
                  </a:moveTo>
                  <a:cubicBezTo>
                    <a:pt x="639" y="121"/>
                    <a:pt x="719" y="130"/>
                    <a:pt x="799" y="141"/>
                  </a:cubicBezTo>
                  <a:cubicBezTo>
                    <a:pt x="848" y="150"/>
                    <a:pt x="908" y="161"/>
                    <a:pt x="958" y="161"/>
                  </a:cubicBezTo>
                  <a:lnTo>
                    <a:pt x="1138" y="201"/>
                  </a:lnTo>
                  <a:cubicBezTo>
                    <a:pt x="1138" y="201"/>
                    <a:pt x="1138" y="210"/>
                    <a:pt x="1128" y="210"/>
                  </a:cubicBezTo>
                  <a:cubicBezTo>
                    <a:pt x="1128" y="240"/>
                    <a:pt x="1108" y="260"/>
                    <a:pt x="1098" y="280"/>
                  </a:cubicBezTo>
                  <a:cubicBezTo>
                    <a:pt x="1088" y="310"/>
                    <a:pt x="1068" y="330"/>
                    <a:pt x="1048" y="360"/>
                  </a:cubicBezTo>
                  <a:cubicBezTo>
                    <a:pt x="1008" y="400"/>
                    <a:pt x="968" y="430"/>
                    <a:pt x="918" y="450"/>
                  </a:cubicBezTo>
                  <a:cubicBezTo>
                    <a:pt x="859" y="480"/>
                    <a:pt x="788" y="490"/>
                    <a:pt x="719" y="490"/>
                  </a:cubicBezTo>
                  <a:lnTo>
                    <a:pt x="688" y="490"/>
                  </a:lnTo>
                  <a:cubicBezTo>
                    <a:pt x="619" y="490"/>
                    <a:pt x="539" y="480"/>
                    <a:pt x="489" y="480"/>
                  </a:cubicBezTo>
                  <a:lnTo>
                    <a:pt x="140" y="440"/>
                  </a:lnTo>
                  <a:cubicBezTo>
                    <a:pt x="140" y="430"/>
                    <a:pt x="140" y="420"/>
                    <a:pt x="149" y="420"/>
                  </a:cubicBezTo>
                  <a:cubicBezTo>
                    <a:pt x="149" y="390"/>
                    <a:pt x="169" y="370"/>
                    <a:pt x="180" y="340"/>
                  </a:cubicBezTo>
                  <a:cubicBezTo>
                    <a:pt x="189" y="310"/>
                    <a:pt x="209" y="290"/>
                    <a:pt x="229" y="260"/>
                  </a:cubicBezTo>
                  <a:cubicBezTo>
                    <a:pt x="260" y="220"/>
                    <a:pt x="309" y="181"/>
                    <a:pt x="369" y="161"/>
                  </a:cubicBezTo>
                  <a:cubicBezTo>
                    <a:pt x="419" y="130"/>
                    <a:pt x="489" y="121"/>
                    <a:pt x="579" y="121"/>
                  </a:cubicBezTo>
                  <a:close/>
                  <a:moveTo>
                    <a:pt x="569" y="1"/>
                  </a:moveTo>
                  <a:cubicBezTo>
                    <a:pt x="479" y="1"/>
                    <a:pt x="389" y="21"/>
                    <a:pt x="319" y="50"/>
                  </a:cubicBezTo>
                  <a:cubicBezTo>
                    <a:pt x="249" y="81"/>
                    <a:pt x="180" y="130"/>
                    <a:pt x="129" y="190"/>
                  </a:cubicBezTo>
                  <a:cubicBezTo>
                    <a:pt x="109" y="220"/>
                    <a:pt x="89" y="250"/>
                    <a:pt x="70" y="290"/>
                  </a:cubicBezTo>
                  <a:cubicBezTo>
                    <a:pt x="60" y="320"/>
                    <a:pt x="40" y="350"/>
                    <a:pt x="30" y="380"/>
                  </a:cubicBezTo>
                  <a:cubicBezTo>
                    <a:pt x="30" y="400"/>
                    <a:pt x="20" y="420"/>
                    <a:pt x="20" y="430"/>
                  </a:cubicBezTo>
                  <a:lnTo>
                    <a:pt x="0" y="510"/>
                  </a:lnTo>
                  <a:lnTo>
                    <a:pt x="40" y="540"/>
                  </a:lnTo>
                  <a:lnTo>
                    <a:pt x="80" y="550"/>
                  </a:lnTo>
                  <a:lnTo>
                    <a:pt x="109" y="550"/>
                  </a:lnTo>
                  <a:lnTo>
                    <a:pt x="469" y="589"/>
                  </a:lnTo>
                  <a:cubicBezTo>
                    <a:pt x="529" y="600"/>
                    <a:pt x="609" y="609"/>
                    <a:pt x="688" y="609"/>
                  </a:cubicBezTo>
                  <a:lnTo>
                    <a:pt x="719" y="609"/>
                  </a:lnTo>
                  <a:cubicBezTo>
                    <a:pt x="799" y="609"/>
                    <a:pt x="888" y="589"/>
                    <a:pt x="958" y="569"/>
                  </a:cubicBezTo>
                  <a:cubicBezTo>
                    <a:pt x="1028" y="540"/>
                    <a:pt x="1098" y="490"/>
                    <a:pt x="1138" y="430"/>
                  </a:cubicBezTo>
                  <a:cubicBezTo>
                    <a:pt x="1168" y="400"/>
                    <a:pt x="1188" y="370"/>
                    <a:pt x="1198" y="340"/>
                  </a:cubicBezTo>
                  <a:cubicBezTo>
                    <a:pt x="1218" y="320"/>
                    <a:pt x="1228" y="290"/>
                    <a:pt x="1247" y="260"/>
                  </a:cubicBezTo>
                  <a:cubicBezTo>
                    <a:pt x="1247" y="240"/>
                    <a:pt x="1258" y="220"/>
                    <a:pt x="1267" y="210"/>
                  </a:cubicBezTo>
                  <a:lnTo>
                    <a:pt x="1267" y="190"/>
                  </a:lnTo>
                  <a:cubicBezTo>
                    <a:pt x="1278" y="161"/>
                    <a:pt x="1278" y="161"/>
                    <a:pt x="1278" y="150"/>
                  </a:cubicBezTo>
                  <a:lnTo>
                    <a:pt x="1278" y="110"/>
                  </a:lnTo>
                  <a:lnTo>
                    <a:pt x="1238" y="90"/>
                  </a:lnTo>
                  <a:lnTo>
                    <a:pt x="1198" y="90"/>
                  </a:lnTo>
                  <a:cubicBezTo>
                    <a:pt x="1198" y="81"/>
                    <a:pt x="1178" y="81"/>
                    <a:pt x="1168" y="81"/>
                  </a:cubicBezTo>
                  <a:lnTo>
                    <a:pt x="978" y="50"/>
                  </a:lnTo>
                  <a:cubicBezTo>
                    <a:pt x="928" y="41"/>
                    <a:pt x="868" y="30"/>
                    <a:pt x="819" y="21"/>
                  </a:cubicBezTo>
                  <a:cubicBezTo>
                    <a:pt x="728" y="10"/>
                    <a:pt x="649" y="1"/>
                    <a:pt x="5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7103010" y="3537504"/>
              <a:ext cx="108265" cy="46281"/>
            </a:xfrm>
            <a:custGeom>
              <a:rect b="b" l="l" r="r" t="t"/>
              <a:pathLst>
                <a:path extrusionOk="0" h="504" w="1179">
                  <a:moveTo>
                    <a:pt x="470" y="1"/>
                  </a:moveTo>
                  <a:cubicBezTo>
                    <a:pt x="414" y="1"/>
                    <a:pt x="362" y="12"/>
                    <a:pt x="309" y="34"/>
                  </a:cubicBezTo>
                  <a:cubicBezTo>
                    <a:pt x="240" y="54"/>
                    <a:pt x="180" y="104"/>
                    <a:pt x="130" y="154"/>
                  </a:cubicBezTo>
                  <a:lnTo>
                    <a:pt x="70" y="244"/>
                  </a:lnTo>
                  <a:cubicBezTo>
                    <a:pt x="50" y="274"/>
                    <a:pt x="40" y="304"/>
                    <a:pt x="30" y="333"/>
                  </a:cubicBezTo>
                  <a:cubicBezTo>
                    <a:pt x="20" y="353"/>
                    <a:pt x="10" y="384"/>
                    <a:pt x="10" y="393"/>
                  </a:cubicBezTo>
                  <a:cubicBezTo>
                    <a:pt x="0" y="404"/>
                    <a:pt x="0" y="413"/>
                    <a:pt x="0" y="413"/>
                  </a:cubicBezTo>
                  <a:lnTo>
                    <a:pt x="0" y="424"/>
                  </a:lnTo>
                  <a:lnTo>
                    <a:pt x="10" y="424"/>
                  </a:lnTo>
                  <a:cubicBezTo>
                    <a:pt x="20" y="424"/>
                    <a:pt x="40" y="424"/>
                    <a:pt x="60" y="433"/>
                  </a:cubicBezTo>
                  <a:lnTo>
                    <a:pt x="120" y="433"/>
                  </a:lnTo>
                  <a:cubicBezTo>
                    <a:pt x="150" y="444"/>
                    <a:pt x="180" y="444"/>
                    <a:pt x="210" y="444"/>
                  </a:cubicBezTo>
                  <a:cubicBezTo>
                    <a:pt x="269" y="453"/>
                    <a:pt x="340" y="464"/>
                    <a:pt x="420" y="473"/>
                  </a:cubicBezTo>
                  <a:cubicBezTo>
                    <a:pt x="489" y="484"/>
                    <a:pt x="579" y="493"/>
                    <a:pt x="649" y="504"/>
                  </a:cubicBezTo>
                  <a:cubicBezTo>
                    <a:pt x="729" y="504"/>
                    <a:pt x="809" y="504"/>
                    <a:pt x="868" y="473"/>
                  </a:cubicBezTo>
                  <a:cubicBezTo>
                    <a:pt x="939" y="453"/>
                    <a:pt x="999" y="424"/>
                    <a:pt x="1039" y="373"/>
                  </a:cubicBezTo>
                  <a:cubicBezTo>
                    <a:pt x="1058" y="344"/>
                    <a:pt x="1078" y="324"/>
                    <a:pt x="1098" y="294"/>
                  </a:cubicBezTo>
                  <a:cubicBezTo>
                    <a:pt x="1118" y="274"/>
                    <a:pt x="1128" y="244"/>
                    <a:pt x="1138" y="224"/>
                  </a:cubicBezTo>
                  <a:cubicBezTo>
                    <a:pt x="1148" y="194"/>
                    <a:pt x="1158" y="174"/>
                    <a:pt x="1168" y="164"/>
                  </a:cubicBezTo>
                  <a:cubicBezTo>
                    <a:pt x="1168" y="144"/>
                    <a:pt x="1178" y="134"/>
                    <a:pt x="1178" y="134"/>
                  </a:cubicBezTo>
                  <a:lnTo>
                    <a:pt x="1158" y="134"/>
                  </a:lnTo>
                  <a:cubicBezTo>
                    <a:pt x="1148" y="124"/>
                    <a:pt x="1138" y="124"/>
                    <a:pt x="1118" y="124"/>
                  </a:cubicBezTo>
                  <a:cubicBezTo>
                    <a:pt x="1108" y="114"/>
                    <a:pt x="1078" y="114"/>
                    <a:pt x="1058" y="104"/>
                  </a:cubicBezTo>
                  <a:cubicBezTo>
                    <a:pt x="1039" y="104"/>
                    <a:pt x="1008" y="94"/>
                    <a:pt x="979" y="84"/>
                  </a:cubicBezTo>
                  <a:cubicBezTo>
                    <a:pt x="919" y="74"/>
                    <a:pt x="848" y="54"/>
                    <a:pt x="769" y="44"/>
                  </a:cubicBezTo>
                  <a:cubicBezTo>
                    <a:pt x="699" y="24"/>
                    <a:pt x="619" y="4"/>
                    <a:pt x="529" y="4"/>
                  </a:cubicBezTo>
                  <a:cubicBezTo>
                    <a:pt x="509" y="2"/>
                    <a:pt x="489" y="1"/>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7096582" y="3531994"/>
              <a:ext cx="120202" cy="57300"/>
            </a:xfrm>
            <a:custGeom>
              <a:rect b="b" l="l" r="r" t="t"/>
              <a:pathLst>
                <a:path extrusionOk="0" h="624" w="1309">
                  <a:moveTo>
                    <a:pt x="543" y="120"/>
                  </a:moveTo>
                  <a:cubicBezTo>
                    <a:pt x="561" y="120"/>
                    <a:pt x="580" y="122"/>
                    <a:pt x="599" y="124"/>
                  </a:cubicBezTo>
                  <a:cubicBezTo>
                    <a:pt x="669" y="124"/>
                    <a:pt x="739" y="134"/>
                    <a:pt x="829" y="154"/>
                  </a:cubicBezTo>
                  <a:lnTo>
                    <a:pt x="1168" y="234"/>
                  </a:lnTo>
                  <a:cubicBezTo>
                    <a:pt x="1158" y="244"/>
                    <a:pt x="1158" y="244"/>
                    <a:pt x="1158" y="254"/>
                  </a:cubicBezTo>
                  <a:cubicBezTo>
                    <a:pt x="1148" y="274"/>
                    <a:pt x="1138" y="304"/>
                    <a:pt x="1118" y="324"/>
                  </a:cubicBezTo>
                  <a:cubicBezTo>
                    <a:pt x="1098" y="344"/>
                    <a:pt x="1089" y="374"/>
                    <a:pt x="1069" y="393"/>
                  </a:cubicBezTo>
                  <a:cubicBezTo>
                    <a:pt x="1029" y="433"/>
                    <a:pt x="978" y="464"/>
                    <a:pt x="918" y="484"/>
                  </a:cubicBezTo>
                  <a:cubicBezTo>
                    <a:pt x="869" y="493"/>
                    <a:pt x="799" y="504"/>
                    <a:pt x="729" y="504"/>
                  </a:cubicBezTo>
                  <a:lnTo>
                    <a:pt x="519" y="473"/>
                  </a:lnTo>
                  <a:lnTo>
                    <a:pt x="479" y="473"/>
                  </a:lnTo>
                  <a:cubicBezTo>
                    <a:pt x="410" y="464"/>
                    <a:pt x="339" y="453"/>
                    <a:pt x="280" y="444"/>
                  </a:cubicBezTo>
                  <a:lnTo>
                    <a:pt x="150" y="433"/>
                  </a:lnTo>
                  <a:lnTo>
                    <a:pt x="150" y="413"/>
                  </a:lnTo>
                  <a:cubicBezTo>
                    <a:pt x="160" y="384"/>
                    <a:pt x="180" y="364"/>
                    <a:pt x="190" y="334"/>
                  </a:cubicBezTo>
                  <a:cubicBezTo>
                    <a:pt x="210" y="304"/>
                    <a:pt x="230" y="274"/>
                    <a:pt x="250" y="254"/>
                  </a:cubicBezTo>
                  <a:cubicBezTo>
                    <a:pt x="290" y="204"/>
                    <a:pt x="339" y="174"/>
                    <a:pt x="399" y="144"/>
                  </a:cubicBezTo>
                  <a:cubicBezTo>
                    <a:pt x="443" y="130"/>
                    <a:pt x="492" y="120"/>
                    <a:pt x="543" y="120"/>
                  </a:cubicBezTo>
                  <a:close/>
                  <a:moveTo>
                    <a:pt x="541" y="1"/>
                  </a:moveTo>
                  <a:cubicBezTo>
                    <a:pt x="475" y="1"/>
                    <a:pt x="412" y="12"/>
                    <a:pt x="359" y="34"/>
                  </a:cubicBezTo>
                  <a:cubicBezTo>
                    <a:pt x="280" y="64"/>
                    <a:pt x="210" y="114"/>
                    <a:pt x="150" y="174"/>
                  </a:cubicBezTo>
                  <a:cubicBezTo>
                    <a:pt x="130" y="204"/>
                    <a:pt x="110" y="244"/>
                    <a:pt x="90" y="274"/>
                  </a:cubicBezTo>
                  <a:cubicBezTo>
                    <a:pt x="70" y="304"/>
                    <a:pt x="50" y="344"/>
                    <a:pt x="40" y="364"/>
                  </a:cubicBezTo>
                  <a:cubicBezTo>
                    <a:pt x="30" y="393"/>
                    <a:pt x="30" y="413"/>
                    <a:pt x="20" y="433"/>
                  </a:cubicBezTo>
                  <a:lnTo>
                    <a:pt x="0" y="493"/>
                  </a:lnTo>
                  <a:lnTo>
                    <a:pt x="40" y="533"/>
                  </a:lnTo>
                  <a:lnTo>
                    <a:pt x="90" y="544"/>
                  </a:lnTo>
                  <a:cubicBezTo>
                    <a:pt x="100" y="544"/>
                    <a:pt x="110" y="553"/>
                    <a:pt x="120" y="553"/>
                  </a:cubicBezTo>
                  <a:lnTo>
                    <a:pt x="270" y="564"/>
                  </a:lnTo>
                  <a:cubicBezTo>
                    <a:pt x="330" y="573"/>
                    <a:pt x="399" y="584"/>
                    <a:pt x="470" y="593"/>
                  </a:cubicBezTo>
                  <a:lnTo>
                    <a:pt x="499" y="593"/>
                  </a:lnTo>
                  <a:cubicBezTo>
                    <a:pt x="579" y="604"/>
                    <a:pt x="649" y="613"/>
                    <a:pt x="719" y="623"/>
                  </a:cubicBezTo>
                  <a:lnTo>
                    <a:pt x="769" y="623"/>
                  </a:lnTo>
                  <a:cubicBezTo>
                    <a:pt x="839" y="623"/>
                    <a:pt x="909" y="613"/>
                    <a:pt x="958" y="593"/>
                  </a:cubicBezTo>
                  <a:cubicBezTo>
                    <a:pt x="1038" y="564"/>
                    <a:pt x="1098" y="524"/>
                    <a:pt x="1148" y="473"/>
                  </a:cubicBezTo>
                  <a:cubicBezTo>
                    <a:pt x="1178" y="444"/>
                    <a:pt x="1198" y="424"/>
                    <a:pt x="1218" y="393"/>
                  </a:cubicBezTo>
                  <a:cubicBezTo>
                    <a:pt x="1238" y="364"/>
                    <a:pt x="1258" y="334"/>
                    <a:pt x="1268" y="304"/>
                  </a:cubicBezTo>
                  <a:cubicBezTo>
                    <a:pt x="1278" y="294"/>
                    <a:pt x="1278" y="274"/>
                    <a:pt x="1288" y="264"/>
                  </a:cubicBezTo>
                  <a:lnTo>
                    <a:pt x="1288" y="244"/>
                  </a:lnTo>
                  <a:cubicBezTo>
                    <a:pt x="1308" y="204"/>
                    <a:pt x="1308" y="204"/>
                    <a:pt x="1308" y="194"/>
                  </a:cubicBezTo>
                  <a:lnTo>
                    <a:pt x="1308" y="154"/>
                  </a:lnTo>
                  <a:lnTo>
                    <a:pt x="1268" y="144"/>
                  </a:lnTo>
                  <a:cubicBezTo>
                    <a:pt x="1268" y="144"/>
                    <a:pt x="1258" y="134"/>
                    <a:pt x="1248" y="134"/>
                  </a:cubicBezTo>
                  <a:lnTo>
                    <a:pt x="1238" y="134"/>
                  </a:lnTo>
                  <a:cubicBezTo>
                    <a:pt x="1228" y="124"/>
                    <a:pt x="1218" y="124"/>
                    <a:pt x="1208" y="124"/>
                  </a:cubicBezTo>
                  <a:lnTo>
                    <a:pt x="859" y="44"/>
                  </a:lnTo>
                  <a:cubicBezTo>
                    <a:pt x="759" y="25"/>
                    <a:pt x="679" y="5"/>
                    <a:pt x="609" y="5"/>
                  </a:cubicBezTo>
                  <a:cubicBezTo>
                    <a:pt x="587" y="2"/>
                    <a:pt x="564" y="1"/>
                    <a:pt x="5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7103010" y="3537504"/>
              <a:ext cx="108265" cy="46281"/>
            </a:xfrm>
            <a:custGeom>
              <a:rect b="b" l="l" r="r" t="t"/>
              <a:pathLst>
                <a:path extrusionOk="0" h="504" w="1179">
                  <a:moveTo>
                    <a:pt x="470" y="1"/>
                  </a:moveTo>
                  <a:cubicBezTo>
                    <a:pt x="414" y="1"/>
                    <a:pt x="362" y="12"/>
                    <a:pt x="309" y="34"/>
                  </a:cubicBezTo>
                  <a:cubicBezTo>
                    <a:pt x="240" y="54"/>
                    <a:pt x="180" y="104"/>
                    <a:pt x="130" y="154"/>
                  </a:cubicBezTo>
                  <a:lnTo>
                    <a:pt x="70" y="244"/>
                  </a:lnTo>
                  <a:cubicBezTo>
                    <a:pt x="50" y="274"/>
                    <a:pt x="40" y="304"/>
                    <a:pt x="30" y="333"/>
                  </a:cubicBezTo>
                  <a:cubicBezTo>
                    <a:pt x="20" y="353"/>
                    <a:pt x="10" y="384"/>
                    <a:pt x="10" y="393"/>
                  </a:cubicBezTo>
                  <a:cubicBezTo>
                    <a:pt x="0" y="404"/>
                    <a:pt x="0" y="413"/>
                    <a:pt x="0" y="413"/>
                  </a:cubicBezTo>
                  <a:lnTo>
                    <a:pt x="0" y="424"/>
                  </a:lnTo>
                  <a:lnTo>
                    <a:pt x="10" y="424"/>
                  </a:lnTo>
                  <a:cubicBezTo>
                    <a:pt x="20" y="424"/>
                    <a:pt x="40" y="424"/>
                    <a:pt x="60" y="433"/>
                  </a:cubicBezTo>
                  <a:lnTo>
                    <a:pt x="120" y="433"/>
                  </a:lnTo>
                  <a:cubicBezTo>
                    <a:pt x="150" y="444"/>
                    <a:pt x="180" y="444"/>
                    <a:pt x="210" y="444"/>
                  </a:cubicBezTo>
                  <a:cubicBezTo>
                    <a:pt x="269" y="453"/>
                    <a:pt x="340" y="464"/>
                    <a:pt x="420" y="473"/>
                  </a:cubicBezTo>
                  <a:cubicBezTo>
                    <a:pt x="489" y="484"/>
                    <a:pt x="579" y="493"/>
                    <a:pt x="649" y="504"/>
                  </a:cubicBezTo>
                  <a:cubicBezTo>
                    <a:pt x="729" y="504"/>
                    <a:pt x="809" y="504"/>
                    <a:pt x="868" y="473"/>
                  </a:cubicBezTo>
                  <a:cubicBezTo>
                    <a:pt x="939" y="453"/>
                    <a:pt x="999" y="424"/>
                    <a:pt x="1039" y="373"/>
                  </a:cubicBezTo>
                  <a:cubicBezTo>
                    <a:pt x="1058" y="344"/>
                    <a:pt x="1078" y="324"/>
                    <a:pt x="1098" y="294"/>
                  </a:cubicBezTo>
                  <a:cubicBezTo>
                    <a:pt x="1118" y="274"/>
                    <a:pt x="1128" y="244"/>
                    <a:pt x="1138" y="224"/>
                  </a:cubicBezTo>
                  <a:cubicBezTo>
                    <a:pt x="1148" y="194"/>
                    <a:pt x="1158" y="174"/>
                    <a:pt x="1168" y="164"/>
                  </a:cubicBezTo>
                  <a:cubicBezTo>
                    <a:pt x="1168" y="144"/>
                    <a:pt x="1178" y="134"/>
                    <a:pt x="1178" y="134"/>
                  </a:cubicBezTo>
                  <a:lnTo>
                    <a:pt x="1158" y="134"/>
                  </a:lnTo>
                  <a:cubicBezTo>
                    <a:pt x="1148" y="124"/>
                    <a:pt x="1138" y="124"/>
                    <a:pt x="1118" y="124"/>
                  </a:cubicBezTo>
                  <a:cubicBezTo>
                    <a:pt x="1108" y="114"/>
                    <a:pt x="1078" y="114"/>
                    <a:pt x="1058" y="104"/>
                  </a:cubicBezTo>
                  <a:cubicBezTo>
                    <a:pt x="1039" y="104"/>
                    <a:pt x="1008" y="94"/>
                    <a:pt x="979" y="84"/>
                  </a:cubicBezTo>
                  <a:cubicBezTo>
                    <a:pt x="919" y="74"/>
                    <a:pt x="848" y="54"/>
                    <a:pt x="769" y="44"/>
                  </a:cubicBezTo>
                  <a:cubicBezTo>
                    <a:pt x="699" y="24"/>
                    <a:pt x="619" y="4"/>
                    <a:pt x="529" y="4"/>
                  </a:cubicBezTo>
                  <a:cubicBezTo>
                    <a:pt x="509" y="2"/>
                    <a:pt x="489" y="1"/>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4"/>
            <p:cNvSpPr/>
            <p:nvPr/>
          </p:nvSpPr>
          <p:spPr>
            <a:xfrm>
              <a:off x="7096582" y="3531994"/>
              <a:ext cx="121029" cy="57300"/>
            </a:xfrm>
            <a:custGeom>
              <a:rect b="b" l="l" r="r" t="t"/>
              <a:pathLst>
                <a:path extrusionOk="0" h="624" w="1318">
                  <a:moveTo>
                    <a:pt x="543" y="120"/>
                  </a:moveTo>
                  <a:cubicBezTo>
                    <a:pt x="561" y="120"/>
                    <a:pt x="580" y="122"/>
                    <a:pt x="599" y="124"/>
                  </a:cubicBezTo>
                  <a:cubicBezTo>
                    <a:pt x="669" y="124"/>
                    <a:pt x="739" y="134"/>
                    <a:pt x="829" y="154"/>
                  </a:cubicBezTo>
                  <a:lnTo>
                    <a:pt x="1168" y="234"/>
                  </a:lnTo>
                  <a:cubicBezTo>
                    <a:pt x="1158" y="244"/>
                    <a:pt x="1158" y="244"/>
                    <a:pt x="1158" y="254"/>
                  </a:cubicBezTo>
                  <a:cubicBezTo>
                    <a:pt x="1148" y="274"/>
                    <a:pt x="1138" y="304"/>
                    <a:pt x="1118" y="324"/>
                  </a:cubicBezTo>
                  <a:cubicBezTo>
                    <a:pt x="1098" y="344"/>
                    <a:pt x="1089" y="374"/>
                    <a:pt x="1069" y="393"/>
                  </a:cubicBezTo>
                  <a:cubicBezTo>
                    <a:pt x="1029" y="433"/>
                    <a:pt x="978" y="464"/>
                    <a:pt x="918" y="484"/>
                  </a:cubicBezTo>
                  <a:cubicBezTo>
                    <a:pt x="869" y="493"/>
                    <a:pt x="799" y="504"/>
                    <a:pt x="729" y="504"/>
                  </a:cubicBezTo>
                  <a:lnTo>
                    <a:pt x="519" y="473"/>
                  </a:lnTo>
                  <a:lnTo>
                    <a:pt x="479" y="473"/>
                  </a:lnTo>
                  <a:cubicBezTo>
                    <a:pt x="410" y="464"/>
                    <a:pt x="339" y="453"/>
                    <a:pt x="280" y="444"/>
                  </a:cubicBezTo>
                  <a:lnTo>
                    <a:pt x="150" y="433"/>
                  </a:lnTo>
                  <a:lnTo>
                    <a:pt x="150" y="413"/>
                  </a:lnTo>
                  <a:cubicBezTo>
                    <a:pt x="160" y="384"/>
                    <a:pt x="180" y="364"/>
                    <a:pt x="190" y="334"/>
                  </a:cubicBezTo>
                  <a:cubicBezTo>
                    <a:pt x="210" y="304"/>
                    <a:pt x="230" y="274"/>
                    <a:pt x="250" y="254"/>
                  </a:cubicBezTo>
                  <a:cubicBezTo>
                    <a:pt x="290" y="204"/>
                    <a:pt x="339" y="174"/>
                    <a:pt x="399" y="144"/>
                  </a:cubicBezTo>
                  <a:cubicBezTo>
                    <a:pt x="443" y="130"/>
                    <a:pt x="492" y="120"/>
                    <a:pt x="543" y="120"/>
                  </a:cubicBezTo>
                  <a:close/>
                  <a:moveTo>
                    <a:pt x="541" y="1"/>
                  </a:moveTo>
                  <a:cubicBezTo>
                    <a:pt x="475" y="1"/>
                    <a:pt x="412" y="12"/>
                    <a:pt x="359" y="34"/>
                  </a:cubicBezTo>
                  <a:cubicBezTo>
                    <a:pt x="280" y="64"/>
                    <a:pt x="210" y="114"/>
                    <a:pt x="150" y="174"/>
                  </a:cubicBezTo>
                  <a:cubicBezTo>
                    <a:pt x="130" y="204"/>
                    <a:pt x="110" y="244"/>
                    <a:pt x="90" y="274"/>
                  </a:cubicBezTo>
                  <a:cubicBezTo>
                    <a:pt x="70" y="304"/>
                    <a:pt x="50" y="344"/>
                    <a:pt x="40" y="364"/>
                  </a:cubicBezTo>
                  <a:cubicBezTo>
                    <a:pt x="30" y="393"/>
                    <a:pt x="30" y="413"/>
                    <a:pt x="20" y="433"/>
                  </a:cubicBezTo>
                  <a:lnTo>
                    <a:pt x="0" y="493"/>
                  </a:lnTo>
                  <a:lnTo>
                    <a:pt x="40" y="533"/>
                  </a:lnTo>
                  <a:lnTo>
                    <a:pt x="90" y="544"/>
                  </a:lnTo>
                  <a:cubicBezTo>
                    <a:pt x="100" y="544"/>
                    <a:pt x="110" y="553"/>
                    <a:pt x="120" y="553"/>
                  </a:cubicBezTo>
                  <a:lnTo>
                    <a:pt x="270" y="564"/>
                  </a:lnTo>
                  <a:cubicBezTo>
                    <a:pt x="330" y="573"/>
                    <a:pt x="399" y="584"/>
                    <a:pt x="470" y="593"/>
                  </a:cubicBezTo>
                  <a:lnTo>
                    <a:pt x="499" y="593"/>
                  </a:lnTo>
                  <a:cubicBezTo>
                    <a:pt x="579" y="604"/>
                    <a:pt x="649" y="613"/>
                    <a:pt x="719" y="623"/>
                  </a:cubicBezTo>
                  <a:lnTo>
                    <a:pt x="769" y="623"/>
                  </a:lnTo>
                  <a:cubicBezTo>
                    <a:pt x="839" y="623"/>
                    <a:pt x="909" y="613"/>
                    <a:pt x="958" y="593"/>
                  </a:cubicBezTo>
                  <a:cubicBezTo>
                    <a:pt x="1038" y="564"/>
                    <a:pt x="1098" y="524"/>
                    <a:pt x="1148" y="473"/>
                  </a:cubicBezTo>
                  <a:cubicBezTo>
                    <a:pt x="1178" y="444"/>
                    <a:pt x="1198" y="424"/>
                    <a:pt x="1218" y="393"/>
                  </a:cubicBezTo>
                  <a:cubicBezTo>
                    <a:pt x="1238" y="364"/>
                    <a:pt x="1258" y="334"/>
                    <a:pt x="1268" y="304"/>
                  </a:cubicBezTo>
                  <a:cubicBezTo>
                    <a:pt x="1278" y="294"/>
                    <a:pt x="1278" y="274"/>
                    <a:pt x="1288" y="264"/>
                  </a:cubicBezTo>
                  <a:lnTo>
                    <a:pt x="1298" y="234"/>
                  </a:lnTo>
                  <a:cubicBezTo>
                    <a:pt x="1308" y="214"/>
                    <a:pt x="1318" y="184"/>
                    <a:pt x="1288" y="154"/>
                  </a:cubicBezTo>
                  <a:lnTo>
                    <a:pt x="1268" y="144"/>
                  </a:lnTo>
                  <a:cubicBezTo>
                    <a:pt x="1268" y="144"/>
                    <a:pt x="1258" y="134"/>
                    <a:pt x="1248" y="134"/>
                  </a:cubicBezTo>
                  <a:lnTo>
                    <a:pt x="1238" y="134"/>
                  </a:lnTo>
                  <a:cubicBezTo>
                    <a:pt x="1228" y="124"/>
                    <a:pt x="1218" y="124"/>
                    <a:pt x="1208" y="124"/>
                  </a:cubicBezTo>
                  <a:lnTo>
                    <a:pt x="859" y="44"/>
                  </a:lnTo>
                  <a:cubicBezTo>
                    <a:pt x="759" y="25"/>
                    <a:pt x="679" y="5"/>
                    <a:pt x="609" y="5"/>
                  </a:cubicBezTo>
                  <a:cubicBezTo>
                    <a:pt x="587" y="2"/>
                    <a:pt x="564" y="1"/>
                    <a:pt x="5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a:off x="7137812" y="3503345"/>
              <a:ext cx="110101" cy="47108"/>
            </a:xfrm>
            <a:custGeom>
              <a:rect b="b" l="l" r="r" t="t"/>
              <a:pathLst>
                <a:path extrusionOk="0" h="513" w="1199">
                  <a:moveTo>
                    <a:pt x="472" y="0"/>
                  </a:moveTo>
                  <a:cubicBezTo>
                    <a:pt x="426" y="0"/>
                    <a:pt x="381" y="5"/>
                    <a:pt x="340" y="17"/>
                  </a:cubicBezTo>
                  <a:cubicBezTo>
                    <a:pt x="270" y="37"/>
                    <a:pt x="200" y="77"/>
                    <a:pt x="150" y="126"/>
                  </a:cubicBezTo>
                  <a:cubicBezTo>
                    <a:pt x="130" y="157"/>
                    <a:pt x="110" y="186"/>
                    <a:pt x="90" y="206"/>
                  </a:cubicBezTo>
                  <a:cubicBezTo>
                    <a:pt x="70" y="237"/>
                    <a:pt x="50" y="266"/>
                    <a:pt x="41" y="297"/>
                  </a:cubicBezTo>
                  <a:cubicBezTo>
                    <a:pt x="30" y="317"/>
                    <a:pt x="21" y="346"/>
                    <a:pt x="10" y="356"/>
                  </a:cubicBezTo>
                  <a:lnTo>
                    <a:pt x="10" y="376"/>
                  </a:lnTo>
                  <a:cubicBezTo>
                    <a:pt x="10" y="386"/>
                    <a:pt x="1" y="386"/>
                    <a:pt x="1" y="386"/>
                  </a:cubicBezTo>
                  <a:lnTo>
                    <a:pt x="21" y="386"/>
                  </a:lnTo>
                  <a:cubicBezTo>
                    <a:pt x="30" y="386"/>
                    <a:pt x="41" y="396"/>
                    <a:pt x="61" y="396"/>
                  </a:cubicBezTo>
                  <a:cubicBezTo>
                    <a:pt x="81" y="396"/>
                    <a:pt x="100" y="406"/>
                    <a:pt x="130" y="406"/>
                  </a:cubicBezTo>
                  <a:cubicBezTo>
                    <a:pt x="150" y="406"/>
                    <a:pt x="180" y="416"/>
                    <a:pt x="210" y="416"/>
                  </a:cubicBezTo>
                  <a:cubicBezTo>
                    <a:pt x="270" y="436"/>
                    <a:pt x="340" y="446"/>
                    <a:pt x="420" y="466"/>
                  </a:cubicBezTo>
                  <a:cubicBezTo>
                    <a:pt x="500" y="486"/>
                    <a:pt x="580" y="496"/>
                    <a:pt x="649" y="506"/>
                  </a:cubicBezTo>
                  <a:cubicBezTo>
                    <a:pt x="683" y="510"/>
                    <a:pt x="714" y="513"/>
                    <a:pt x="745" y="513"/>
                  </a:cubicBezTo>
                  <a:cubicBezTo>
                    <a:pt x="788" y="513"/>
                    <a:pt x="828" y="508"/>
                    <a:pt x="869" y="496"/>
                  </a:cubicBezTo>
                  <a:cubicBezTo>
                    <a:pt x="939" y="476"/>
                    <a:pt x="999" y="446"/>
                    <a:pt x="1048" y="406"/>
                  </a:cubicBezTo>
                  <a:cubicBezTo>
                    <a:pt x="1068" y="376"/>
                    <a:pt x="1088" y="356"/>
                    <a:pt x="1108" y="326"/>
                  </a:cubicBezTo>
                  <a:cubicBezTo>
                    <a:pt x="1128" y="306"/>
                    <a:pt x="1148" y="277"/>
                    <a:pt x="1159" y="257"/>
                  </a:cubicBezTo>
                  <a:cubicBezTo>
                    <a:pt x="1168" y="237"/>
                    <a:pt x="1179" y="206"/>
                    <a:pt x="1188" y="197"/>
                  </a:cubicBezTo>
                  <a:cubicBezTo>
                    <a:pt x="1199" y="186"/>
                    <a:pt x="1199" y="177"/>
                    <a:pt x="1199" y="177"/>
                  </a:cubicBezTo>
                  <a:lnTo>
                    <a:pt x="1188" y="166"/>
                  </a:lnTo>
                  <a:cubicBezTo>
                    <a:pt x="1179" y="166"/>
                    <a:pt x="1159" y="157"/>
                    <a:pt x="1148" y="157"/>
                  </a:cubicBezTo>
                  <a:cubicBezTo>
                    <a:pt x="1128" y="146"/>
                    <a:pt x="1108" y="146"/>
                    <a:pt x="1079" y="137"/>
                  </a:cubicBezTo>
                  <a:cubicBezTo>
                    <a:pt x="1059" y="126"/>
                    <a:pt x="1028" y="117"/>
                    <a:pt x="999" y="117"/>
                  </a:cubicBezTo>
                  <a:cubicBezTo>
                    <a:pt x="939" y="97"/>
                    <a:pt x="879" y="77"/>
                    <a:pt x="799" y="57"/>
                  </a:cubicBezTo>
                  <a:cubicBezTo>
                    <a:pt x="729" y="27"/>
                    <a:pt x="649" y="17"/>
                    <a:pt x="569" y="7"/>
                  </a:cubicBezTo>
                  <a:cubicBezTo>
                    <a:pt x="537" y="3"/>
                    <a:pt x="504" y="0"/>
                    <a:pt x="4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a:off x="7133221" y="3497835"/>
              <a:ext cx="120202" cy="57484"/>
            </a:xfrm>
            <a:custGeom>
              <a:rect b="b" l="l" r="r" t="t"/>
              <a:pathLst>
                <a:path extrusionOk="0" h="626" w="1309">
                  <a:moveTo>
                    <a:pt x="521" y="120"/>
                  </a:moveTo>
                  <a:cubicBezTo>
                    <a:pt x="551" y="120"/>
                    <a:pt x="581" y="123"/>
                    <a:pt x="610" y="127"/>
                  </a:cubicBezTo>
                  <a:cubicBezTo>
                    <a:pt x="679" y="127"/>
                    <a:pt x="749" y="147"/>
                    <a:pt x="829" y="167"/>
                  </a:cubicBezTo>
                  <a:cubicBezTo>
                    <a:pt x="909" y="186"/>
                    <a:pt x="979" y="206"/>
                    <a:pt x="1039" y="226"/>
                  </a:cubicBezTo>
                  <a:lnTo>
                    <a:pt x="1169" y="266"/>
                  </a:lnTo>
                  <a:cubicBezTo>
                    <a:pt x="1158" y="277"/>
                    <a:pt x="1158" y="277"/>
                    <a:pt x="1158" y="286"/>
                  </a:cubicBezTo>
                  <a:cubicBezTo>
                    <a:pt x="1149" y="306"/>
                    <a:pt x="1129" y="317"/>
                    <a:pt x="1118" y="337"/>
                  </a:cubicBezTo>
                  <a:lnTo>
                    <a:pt x="1109" y="357"/>
                  </a:lnTo>
                  <a:cubicBezTo>
                    <a:pt x="1098" y="377"/>
                    <a:pt x="1078" y="397"/>
                    <a:pt x="1059" y="416"/>
                  </a:cubicBezTo>
                  <a:cubicBezTo>
                    <a:pt x="1009" y="456"/>
                    <a:pt x="969" y="486"/>
                    <a:pt x="909" y="496"/>
                  </a:cubicBezTo>
                  <a:cubicBezTo>
                    <a:pt x="867" y="503"/>
                    <a:pt x="820" y="510"/>
                    <a:pt x="771" y="510"/>
                  </a:cubicBezTo>
                  <a:cubicBezTo>
                    <a:pt x="751" y="510"/>
                    <a:pt x="730" y="509"/>
                    <a:pt x="710" y="506"/>
                  </a:cubicBezTo>
                  <a:cubicBezTo>
                    <a:pt x="630" y="496"/>
                    <a:pt x="550" y="486"/>
                    <a:pt x="480" y="466"/>
                  </a:cubicBezTo>
                  <a:lnTo>
                    <a:pt x="270" y="426"/>
                  </a:lnTo>
                  <a:cubicBezTo>
                    <a:pt x="240" y="416"/>
                    <a:pt x="210" y="406"/>
                    <a:pt x="190" y="406"/>
                  </a:cubicBezTo>
                  <a:lnTo>
                    <a:pt x="140" y="397"/>
                  </a:lnTo>
                  <a:lnTo>
                    <a:pt x="140" y="377"/>
                  </a:lnTo>
                  <a:cubicBezTo>
                    <a:pt x="160" y="357"/>
                    <a:pt x="170" y="326"/>
                    <a:pt x="190" y="306"/>
                  </a:cubicBezTo>
                  <a:cubicBezTo>
                    <a:pt x="210" y="277"/>
                    <a:pt x="230" y="257"/>
                    <a:pt x="250" y="226"/>
                  </a:cubicBezTo>
                  <a:cubicBezTo>
                    <a:pt x="290" y="186"/>
                    <a:pt x="350" y="147"/>
                    <a:pt x="400" y="137"/>
                  </a:cubicBezTo>
                  <a:cubicBezTo>
                    <a:pt x="435" y="125"/>
                    <a:pt x="477" y="120"/>
                    <a:pt x="521" y="120"/>
                  </a:cubicBezTo>
                  <a:close/>
                  <a:moveTo>
                    <a:pt x="511" y="1"/>
                  </a:moveTo>
                  <a:cubicBezTo>
                    <a:pt x="459" y="1"/>
                    <a:pt x="411" y="5"/>
                    <a:pt x="370" y="17"/>
                  </a:cubicBezTo>
                  <a:cubicBezTo>
                    <a:pt x="290" y="37"/>
                    <a:pt x="220" y="87"/>
                    <a:pt x="160" y="147"/>
                  </a:cubicBezTo>
                  <a:cubicBezTo>
                    <a:pt x="131" y="177"/>
                    <a:pt x="111" y="206"/>
                    <a:pt x="91" y="237"/>
                  </a:cubicBezTo>
                  <a:cubicBezTo>
                    <a:pt x="71" y="266"/>
                    <a:pt x="51" y="297"/>
                    <a:pt x="40" y="326"/>
                  </a:cubicBezTo>
                  <a:lnTo>
                    <a:pt x="11" y="386"/>
                  </a:lnTo>
                  <a:lnTo>
                    <a:pt x="0" y="436"/>
                  </a:lnTo>
                  <a:lnTo>
                    <a:pt x="0" y="496"/>
                  </a:lnTo>
                  <a:lnTo>
                    <a:pt x="71" y="506"/>
                  </a:lnTo>
                  <a:cubicBezTo>
                    <a:pt x="80" y="506"/>
                    <a:pt x="91" y="516"/>
                    <a:pt x="100" y="516"/>
                  </a:cubicBezTo>
                  <a:lnTo>
                    <a:pt x="170" y="526"/>
                  </a:lnTo>
                  <a:cubicBezTo>
                    <a:pt x="190" y="526"/>
                    <a:pt x="220" y="536"/>
                    <a:pt x="250" y="536"/>
                  </a:cubicBezTo>
                  <a:lnTo>
                    <a:pt x="460" y="586"/>
                  </a:lnTo>
                  <a:cubicBezTo>
                    <a:pt x="530" y="596"/>
                    <a:pt x="610" y="616"/>
                    <a:pt x="699" y="626"/>
                  </a:cubicBezTo>
                  <a:lnTo>
                    <a:pt x="789" y="626"/>
                  </a:lnTo>
                  <a:cubicBezTo>
                    <a:pt x="849" y="626"/>
                    <a:pt x="889" y="626"/>
                    <a:pt x="939" y="616"/>
                  </a:cubicBezTo>
                  <a:cubicBezTo>
                    <a:pt x="1009" y="596"/>
                    <a:pt x="1078" y="556"/>
                    <a:pt x="1138" y="506"/>
                  </a:cubicBezTo>
                  <a:cubicBezTo>
                    <a:pt x="1158" y="476"/>
                    <a:pt x="1189" y="456"/>
                    <a:pt x="1209" y="426"/>
                  </a:cubicBezTo>
                  <a:lnTo>
                    <a:pt x="1218" y="406"/>
                  </a:lnTo>
                  <a:cubicBezTo>
                    <a:pt x="1238" y="386"/>
                    <a:pt x="1249" y="366"/>
                    <a:pt x="1258" y="346"/>
                  </a:cubicBezTo>
                  <a:cubicBezTo>
                    <a:pt x="1269" y="326"/>
                    <a:pt x="1278" y="306"/>
                    <a:pt x="1289" y="297"/>
                  </a:cubicBezTo>
                  <a:lnTo>
                    <a:pt x="1289" y="286"/>
                  </a:lnTo>
                  <a:cubicBezTo>
                    <a:pt x="1308" y="246"/>
                    <a:pt x="1308" y="246"/>
                    <a:pt x="1308" y="237"/>
                  </a:cubicBezTo>
                  <a:lnTo>
                    <a:pt x="1308" y="197"/>
                  </a:lnTo>
                  <a:lnTo>
                    <a:pt x="1278" y="177"/>
                  </a:lnTo>
                  <a:lnTo>
                    <a:pt x="1258" y="177"/>
                  </a:lnTo>
                  <a:lnTo>
                    <a:pt x="1238" y="167"/>
                  </a:lnTo>
                  <a:cubicBezTo>
                    <a:pt x="1229" y="167"/>
                    <a:pt x="1218" y="157"/>
                    <a:pt x="1209" y="157"/>
                  </a:cubicBezTo>
                  <a:lnTo>
                    <a:pt x="1069" y="117"/>
                  </a:lnTo>
                  <a:cubicBezTo>
                    <a:pt x="1009" y="97"/>
                    <a:pt x="939" y="77"/>
                    <a:pt x="869" y="57"/>
                  </a:cubicBezTo>
                  <a:cubicBezTo>
                    <a:pt x="769" y="27"/>
                    <a:pt x="699" y="17"/>
                    <a:pt x="619" y="7"/>
                  </a:cubicBezTo>
                  <a:cubicBezTo>
                    <a:pt x="583" y="3"/>
                    <a:pt x="546"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4"/>
            <p:cNvSpPr/>
            <p:nvPr/>
          </p:nvSpPr>
          <p:spPr>
            <a:xfrm>
              <a:off x="7137812" y="3503345"/>
              <a:ext cx="110101" cy="47108"/>
            </a:xfrm>
            <a:custGeom>
              <a:rect b="b" l="l" r="r" t="t"/>
              <a:pathLst>
                <a:path extrusionOk="0" h="513" w="1199">
                  <a:moveTo>
                    <a:pt x="472" y="0"/>
                  </a:moveTo>
                  <a:cubicBezTo>
                    <a:pt x="426" y="0"/>
                    <a:pt x="381" y="5"/>
                    <a:pt x="340" y="17"/>
                  </a:cubicBezTo>
                  <a:cubicBezTo>
                    <a:pt x="270" y="37"/>
                    <a:pt x="200" y="77"/>
                    <a:pt x="150" y="126"/>
                  </a:cubicBezTo>
                  <a:cubicBezTo>
                    <a:pt x="130" y="157"/>
                    <a:pt x="110" y="186"/>
                    <a:pt x="90" y="206"/>
                  </a:cubicBezTo>
                  <a:cubicBezTo>
                    <a:pt x="70" y="237"/>
                    <a:pt x="50" y="266"/>
                    <a:pt x="41" y="297"/>
                  </a:cubicBezTo>
                  <a:cubicBezTo>
                    <a:pt x="30" y="317"/>
                    <a:pt x="21" y="346"/>
                    <a:pt x="10" y="356"/>
                  </a:cubicBezTo>
                  <a:lnTo>
                    <a:pt x="10" y="376"/>
                  </a:lnTo>
                  <a:cubicBezTo>
                    <a:pt x="10" y="386"/>
                    <a:pt x="1" y="386"/>
                    <a:pt x="1" y="386"/>
                  </a:cubicBezTo>
                  <a:lnTo>
                    <a:pt x="21" y="386"/>
                  </a:lnTo>
                  <a:cubicBezTo>
                    <a:pt x="30" y="386"/>
                    <a:pt x="41" y="396"/>
                    <a:pt x="61" y="396"/>
                  </a:cubicBezTo>
                  <a:cubicBezTo>
                    <a:pt x="81" y="396"/>
                    <a:pt x="100" y="406"/>
                    <a:pt x="130" y="406"/>
                  </a:cubicBezTo>
                  <a:cubicBezTo>
                    <a:pt x="150" y="406"/>
                    <a:pt x="180" y="416"/>
                    <a:pt x="210" y="416"/>
                  </a:cubicBezTo>
                  <a:cubicBezTo>
                    <a:pt x="270" y="436"/>
                    <a:pt x="340" y="446"/>
                    <a:pt x="420" y="466"/>
                  </a:cubicBezTo>
                  <a:cubicBezTo>
                    <a:pt x="500" y="486"/>
                    <a:pt x="580" y="496"/>
                    <a:pt x="649" y="506"/>
                  </a:cubicBezTo>
                  <a:cubicBezTo>
                    <a:pt x="683" y="510"/>
                    <a:pt x="714" y="513"/>
                    <a:pt x="745" y="513"/>
                  </a:cubicBezTo>
                  <a:cubicBezTo>
                    <a:pt x="788" y="513"/>
                    <a:pt x="828" y="508"/>
                    <a:pt x="869" y="496"/>
                  </a:cubicBezTo>
                  <a:cubicBezTo>
                    <a:pt x="939" y="476"/>
                    <a:pt x="999" y="446"/>
                    <a:pt x="1048" y="406"/>
                  </a:cubicBezTo>
                  <a:cubicBezTo>
                    <a:pt x="1068" y="376"/>
                    <a:pt x="1088" y="356"/>
                    <a:pt x="1108" y="326"/>
                  </a:cubicBezTo>
                  <a:cubicBezTo>
                    <a:pt x="1128" y="306"/>
                    <a:pt x="1148" y="277"/>
                    <a:pt x="1159" y="257"/>
                  </a:cubicBezTo>
                  <a:cubicBezTo>
                    <a:pt x="1168" y="237"/>
                    <a:pt x="1179" y="206"/>
                    <a:pt x="1188" y="197"/>
                  </a:cubicBezTo>
                  <a:cubicBezTo>
                    <a:pt x="1199" y="186"/>
                    <a:pt x="1199" y="177"/>
                    <a:pt x="1199" y="177"/>
                  </a:cubicBezTo>
                  <a:lnTo>
                    <a:pt x="1188" y="166"/>
                  </a:lnTo>
                  <a:cubicBezTo>
                    <a:pt x="1179" y="166"/>
                    <a:pt x="1159" y="157"/>
                    <a:pt x="1148" y="157"/>
                  </a:cubicBezTo>
                  <a:cubicBezTo>
                    <a:pt x="1128" y="146"/>
                    <a:pt x="1108" y="146"/>
                    <a:pt x="1079" y="137"/>
                  </a:cubicBezTo>
                  <a:cubicBezTo>
                    <a:pt x="1059" y="126"/>
                    <a:pt x="1028" y="117"/>
                    <a:pt x="999" y="117"/>
                  </a:cubicBezTo>
                  <a:cubicBezTo>
                    <a:pt x="939" y="97"/>
                    <a:pt x="879" y="77"/>
                    <a:pt x="799" y="57"/>
                  </a:cubicBezTo>
                  <a:cubicBezTo>
                    <a:pt x="729" y="27"/>
                    <a:pt x="649" y="17"/>
                    <a:pt x="569" y="7"/>
                  </a:cubicBezTo>
                  <a:cubicBezTo>
                    <a:pt x="537" y="3"/>
                    <a:pt x="504" y="0"/>
                    <a:pt x="4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4"/>
            <p:cNvSpPr/>
            <p:nvPr/>
          </p:nvSpPr>
          <p:spPr>
            <a:xfrm>
              <a:off x="7133221" y="3497835"/>
              <a:ext cx="120202" cy="57484"/>
            </a:xfrm>
            <a:custGeom>
              <a:rect b="b" l="l" r="r" t="t"/>
              <a:pathLst>
                <a:path extrusionOk="0" h="626" w="1309">
                  <a:moveTo>
                    <a:pt x="521" y="120"/>
                  </a:moveTo>
                  <a:cubicBezTo>
                    <a:pt x="551" y="120"/>
                    <a:pt x="581" y="123"/>
                    <a:pt x="610" y="127"/>
                  </a:cubicBezTo>
                  <a:cubicBezTo>
                    <a:pt x="679" y="127"/>
                    <a:pt x="749" y="147"/>
                    <a:pt x="829" y="167"/>
                  </a:cubicBezTo>
                  <a:cubicBezTo>
                    <a:pt x="909" y="186"/>
                    <a:pt x="979" y="206"/>
                    <a:pt x="1039" y="226"/>
                  </a:cubicBezTo>
                  <a:lnTo>
                    <a:pt x="1169" y="266"/>
                  </a:lnTo>
                  <a:cubicBezTo>
                    <a:pt x="1158" y="277"/>
                    <a:pt x="1158" y="277"/>
                    <a:pt x="1158" y="286"/>
                  </a:cubicBezTo>
                  <a:cubicBezTo>
                    <a:pt x="1149" y="306"/>
                    <a:pt x="1129" y="317"/>
                    <a:pt x="1118" y="337"/>
                  </a:cubicBezTo>
                  <a:lnTo>
                    <a:pt x="1109" y="357"/>
                  </a:lnTo>
                  <a:cubicBezTo>
                    <a:pt x="1098" y="377"/>
                    <a:pt x="1078" y="397"/>
                    <a:pt x="1059" y="416"/>
                  </a:cubicBezTo>
                  <a:cubicBezTo>
                    <a:pt x="1009" y="456"/>
                    <a:pt x="969" y="486"/>
                    <a:pt x="909" y="496"/>
                  </a:cubicBezTo>
                  <a:cubicBezTo>
                    <a:pt x="867" y="503"/>
                    <a:pt x="820" y="510"/>
                    <a:pt x="771" y="510"/>
                  </a:cubicBezTo>
                  <a:cubicBezTo>
                    <a:pt x="751" y="510"/>
                    <a:pt x="730" y="509"/>
                    <a:pt x="710" y="506"/>
                  </a:cubicBezTo>
                  <a:cubicBezTo>
                    <a:pt x="630" y="496"/>
                    <a:pt x="550" y="486"/>
                    <a:pt x="480" y="466"/>
                  </a:cubicBezTo>
                  <a:lnTo>
                    <a:pt x="270" y="426"/>
                  </a:lnTo>
                  <a:cubicBezTo>
                    <a:pt x="240" y="416"/>
                    <a:pt x="210" y="406"/>
                    <a:pt x="190" y="406"/>
                  </a:cubicBezTo>
                  <a:lnTo>
                    <a:pt x="140" y="397"/>
                  </a:lnTo>
                  <a:lnTo>
                    <a:pt x="140" y="377"/>
                  </a:lnTo>
                  <a:cubicBezTo>
                    <a:pt x="160" y="357"/>
                    <a:pt x="170" y="326"/>
                    <a:pt x="190" y="306"/>
                  </a:cubicBezTo>
                  <a:cubicBezTo>
                    <a:pt x="200" y="277"/>
                    <a:pt x="220" y="257"/>
                    <a:pt x="250" y="226"/>
                  </a:cubicBezTo>
                  <a:cubicBezTo>
                    <a:pt x="290" y="186"/>
                    <a:pt x="350" y="147"/>
                    <a:pt x="400" y="137"/>
                  </a:cubicBezTo>
                  <a:cubicBezTo>
                    <a:pt x="435" y="125"/>
                    <a:pt x="477" y="120"/>
                    <a:pt x="521" y="120"/>
                  </a:cubicBezTo>
                  <a:close/>
                  <a:moveTo>
                    <a:pt x="511" y="1"/>
                  </a:moveTo>
                  <a:cubicBezTo>
                    <a:pt x="459" y="1"/>
                    <a:pt x="411" y="5"/>
                    <a:pt x="370" y="17"/>
                  </a:cubicBezTo>
                  <a:cubicBezTo>
                    <a:pt x="290" y="37"/>
                    <a:pt x="220" y="87"/>
                    <a:pt x="160" y="147"/>
                  </a:cubicBezTo>
                  <a:cubicBezTo>
                    <a:pt x="131" y="177"/>
                    <a:pt x="111" y="206"/>
                    <a:pt x="91" y="237"/>
                  </a:cubicBezTo>
                  <a:cubicBezTo>
                    <a:pt x="71" y="266"/>
                    <a:pt x="51" y="297"/>
                    <a:pt x="40" y="326"/>
                  </a:cubicBezTo>
                  <a:lnTo>
                    <a:pt x="11" y="386"/>
                  </a:lnTo>
                  <a:lnTo>
                    <a:pt x="0" y="436"/>
                  </a:lnTo>
                  <a:lnTo>
                    <a:pt x="0" y="496"/>
                  </a:lnTo>
                  <a:lnTo>
                    <a:pt x="71" y="506"/>
                  </a:lnTo>
                  <a:cubicBezTo>
                    <a:pt x="80" y="506"/>
                    <a:pt x="91" y="516"/>
                    <a:pt x="100" y="516"/>
                  </a:cubicBezTo>
                  <a:lnTo>
                    <a:pt x="170" y="526"/>
                  </a:lnTo>
                  <a:cubicBezTo>
                    <a:pt x="190" y="526"/>
                    <a:pt x="220" y="536"/>
                    <a:pt x="250" y="536"/>
                  </a:cubicBezTo>
                  <a:lnTo>
                    <a:pt x="460" y="586"/>
                  </a:lnTo>
                  <a:cubicBezTo>
                    <a:pt x="530" y="596"/>
                    <a:pt x="610" y="616"/>
                    <a:pt x="699" y="626"/>
                  </a:cubicBezTo>
                  <a:lnTo>
                    <a:pt x="789" y="626"/>
                  </a:lnTo>
                  <a:cubicBezTo>
                    <a:pt x="849" y="626"/>
                    <a:pt x="889" y="626"/>
                    <a:pt x="939" y="616"/>
                  </a:cubicBezTo>
                  <a:cubicBezTo>
                    <a:pt x="1009" y="596"/>
                    <a:pt x="1078" y="556"/>
                    <a:pt x="1138" y="506"/>
                  </a:cubicBezTo>
                  <a:cubicBezTo>
                    <a:pt x="1158" y="476"/>
                    <a:pt x="1189" y="456"/>
                    <a:pt x="1209" y="426"/>
                  </a:cubicBezTo>
                  <a:lnTo>
                    <a:pt x="1218" y="406"/>
                  </a:lnTo>
                  <a:cubicBezTo>
                    <a:pt x="1238" y="386"/>
                    <a:pt x="1249" y="366"/>
                    <a:pt x="1258" y="346"/>
                  </a:cubicBezTo>
                  <a:cubicBezTo>
                    <a:pt x="1269" y="326"/>
                    <a:pt x="1278" y="306"/>
                    <a:pt x="1289" y="297"/>
                  </a:cubicBezTo>
                  <a:lnTo>
                    <a:pt x="1289" y="286"/>
                  </a:lnTo>
                  <a:cubicBezTo>
                    <a:pt x="1308" y="246"/>
                    <a:pt x="1308" y="246"/>
                    <a:pt x="1308" y="237"/>
                  </a:cubicBezTo>
                  <a:lnTo>
                    <a:pt x="1308" y="197"/>
                  </a:lnTo>
                  <a:lnTo>
                    <a:pt x="1278" y="177"/>
                  </a:lnTo>
                  <a:lnTo>
                    <a:pt x="1258" y="177"/>
                  </a:lnTo>
                  <a:lnTo>
                    <a:pt x="1238" y="167"/>
                  </a:lnTo>
                  <a:cubicBezTo>
                    <a:pt x="1229" y="167"/>
                    <a:pt x="1218" y="157"/>
                    <a:pt x="1209" y="157"/>
                  </a:cubicBezTo>
                  <a:lnTo>
                    <a:pt x="1069" y="117"/>
                  </a:lnTo>
                  <a:cubicBezTo>
                    <a:pt x="1009" y="97"/>
                    <a:pt x="939" y="77"/>
                    <a:pt x="869" y="57"/>
                  </a:cubicBezTo>
                  <a:cubicBezTo>
                    <a:pt x="769" y="27"/>
                    <a:pt x="699" y="17"/>
                    <a:pt x="619" y="7"/>
                  </a:cubicBezTo>
                  <a:cubicBezTo>
                    <a:pt x="583" y="3"/>
                    <a:pt x="546"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4"/>
            <p:cNvSpPr/>
            <p:nvPr/>
          </p:nvSpPr>
          <p:spPr>
            <a:xfrm>
              <a:off x="7176287" y="3470471"/>
              <a:ext cx="110101" cy="48944"/>
            </a:xfrm>
            <a:custGeom>
              <a:rect b="b" l="l" r="r" t="t"/>
              <a:pathLst>
                <a:path extrusionOk="0" h="533" w="1199">
                  <a:moveTo>
                    <a:pt x="461" y="1"/>
                  </a:moveTo>
                  <a:cubicBezTo>
                    <a:pt x="423" y="1"/>
                    <a:pt x="385" y="6"/>
                    <a:pt x="350" y="16"/>
                  </a:cubicBezTo>
                  <a:cubicBezTo>
                    <a:pt x="280" y="25"/>
                    <a:pt x="210" y="65"/>
                    <a:pt x="161" y="116"/>
                  </a:cubicBezTo>
                  <a:cubicBezTo>
                    <a:pt x="130" y="136"/>
                    <a:pt x="110" y="165"/>
                    <a:pt x="90" y="195"/>
                  </a:cubicBezTo>
                  <a:cubicBezTo>
                    <a:pt x="70" y="215"/>
                    <a:pt x="50" y="245"/>
                    <a:pt x="41" y="275"/>
                  </a:cubicBezTo>
                  <a:cubicBezTo>
                    <a:pt x="21" y="295"/>
                    <a:pt x="11" y="315"/>
                    <a:pt x="11" y="335"/>
                  </a:cubicBezTo>
                  <a:cubicBezTo>
                    <a:pt x="1" y="345"/>
                    <a:pt x="1" y="345"/>
                    <a:pt x="1" y="355"/>
                  </a:cubicBezTo>
                  <a:lnTo>
                    <a:pt x="1" y="365"/>
                  </a:lnTo>
                  <a:lnTo>
                    <a:pt x="11" y="365"/>
                  </a:lnTo>
                  <a:cubicBezTo>
                    <a:pt x="21" y="365"/>
                    <a:pt x="30" y="375"/>
                    <a:pt x="50" y="375"/>
                  </a:cubicBezTo>
                  <a:cubicBezTo>
                    <a:pt x="70" y="375"/>
                    <a:pt x="90" y="385"/>
                    <a:pt x="121" y="385"/>
                  </a:cubicBezTo>
                  <a:cubicBezTo>
                    <a:pt x="141" y="395"/>
                    <a:pt x="170" y="405"/>
                    <a:pt x="201" y="415"/>
                  </a:cubicBezTo>
                  <a:cubicBezTo>
                    <a:pt x="260" y="425"/>
                    <a:pt x="330" y="445"/>
                    <a:pt x="400" y="465"/>
                  </a:cubicBezTo>
                  <a:cubicBezTo>
                    <a:pt x="480" y="484"/>
                    <a:pt x="560" y="504"/>
                    <a:pt x="629" y="524"/>
                  </a:cubicBezTo>
                  <a:cubicBezTo>
                    <a:pt x="669" y="530"/>
                    <a:pt x="709" y="532"/>
                    <a:pt x="748" y="532"/>
                  </a:cubicBezTo>
                  <a:cubicBezTo>
                    <a:pt x="787" y="532"/>
                    <a:pt x="824" y="530"/>
                    <a:pt x="859" y="524"/>
                  </a:cubicBezTo>
                  <a:cubicBezTo>
                    <a:pt x="919" y="515"/>
                    <a:pt x="979" y="484"/>
                    <a:pt x="1029" y="435"/>
                  </a:cubicBezTo>
                  <a:cubicBezTo>
                    <a:pt x="1059" y="415"/>
                    <a:pt x="1079" y="395"/>
                    <a:pt x="1099" y="375"/>
                  </a:cubicBezTo>
                  <a:cubicBezTo>
                    <a:pt x="1119" y="345"/>
                    <a:pt x="1139" y="325"/>
                    <a:pt x="1159" y="305"/>
                  </a:cubicBezTo>
                  <a:cubicBezTo>
                    <a:pt x="1169" y="285"/>
                    <a:pt x="1179" y="255"/>
                    <a:pt x="1188" y="245"/>
                  </a:cubicBezTo>
                  <a:cubicBezTo>
                    <a:pt x="1199" y="235"/>
                    <a:pt x="1199" y="225"/>
                    <a:pt x="1199" y="225"/>
                  </a:cubicBezTo>
                  <a:lnTo>
                    <a:pt x="1188" y="215"/>
                  </a:lnTo>
                  <a:cubicBezTo>
                    <a:pt x="1179" y="215"/>
                    <a:pt x="1169" y="205"/>
                    <a:pt x="1149" y="205"/>
                  </a:cubicBezTo>
                  <a:lnTo>
                    <a:pt x="1089" y="175"/>
                  </a:lnTo>
                  <a:cubicBezTo>
                    <a:pt x="1059" y="165"/>
                    <a:pt x="1039" y="165"/>
                    <a:pt x="1009" y="145"/>
                  </a:cubicBezTo>
                  <a:cubicBezTo>
                    <a:pt x="949" y="125"/>
                    <a:pt x="879" y="105"/>
                    <a:pt x="809" y="76"/>
                  </a:cubicBezTo>
                  <a:cubicBezTo>
                    <a:pt x="740" y="56"/>
                    <a:pt x="660" y="25"/>
                    <a:pt x="580" y="16"/>
                  </a:cubicBezTo>
                  <a:cubicBezTo>
                    <a:pt x="540" y="6"/>
                    <a:pt x="500" y="1"/>
                    <a:pt x="4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4"/>
            <p:cNvSpPr/>
            <p:nvPr/>
          </p:nvSpPr>
          <p:spPr>
            <a:xfrm>
              <a:off x="7169860" y="3464961"/>
              <a:ext cx="122039" cy="60147"/>
            </a:xfrm>
            <a:custGeom>
              <a:rect b="b" l="l" r="r" t="t"/>
              <a:pathLst>
                <a:path extrusionOk="0" h="655" w="1329">
                  <a:moveTo>
                    <a:pt x="527" y="121"/>
                  </a:moveTo>
                  <a:cubicBezTo>
                    <a:pt x="562" y="121"/>
                    <a:pt x="600" y="126"/>
                    <a:pt x="640" y="136"/>
                  </a:cubicBezTo>
                  <a:cubicBezTo>
                    <a:pt x="699" y="145"/>
                    <a:pt x="779" y="165"/>
                    <a:pt x="859" y="196"/>
                  </a:cubicBezTo>
                  <a:lnTo>
                    <a:pt x="1189" y="315"/>
                  </a:lnTo>
                  <a:cubicBezTo>
                    <a:pt x="1179" y="315"/>
                    <a:pt x="1179" y="325"/>
                    <a:pt x="1179" y="325"/>
                  </a:cubicBezTo>
                  <a:cubicBezTo>
                    <a:pt x="1159" y="345"/>
                    <a:pt x="1149" y="375"/>
                    <a:pt x="1129" y="395"/>
                  </a:cubicBezTo>
                  <a:cubicBezTo>
                    <a:pt x="1109" y="415"/>
                    <a:pt x="1089" y="435"/>
                    <a:pt x="1059" y="455"/>
                  </a:cubicBezTo>
                  <a:cubicBezTo>
                    <a:pt x="1019" y="495"/>
                    <a:pt x="969" y="515"/>
                    <a:pt x="909" y="525"/>
                  </a:cubicBezTo>
                  <a:cubicBezTo>
                    <a:pt x="884" y="530"/>
                    <a:pt x="857" y="532"/>
                    <a:pt x="826" y="532"/>
                  </a:cubicBezTo>
                  <a:cubicBezTo>
                    <a:pt x="794" y="532"/>
                    <a:pt x="759" y="530"/>
                    <a:pt x="719" y="525"/>
                  </a:cubicBezTo>
                  <a:cubicBezTo>
                    <a:pt x="640" y="505"/>
                    <a:pt x="570" y="485"/>
                    <a:pt x="490" y="465"/>
                  </a:cubicBezTo>
                  <a:lnTo>
                    <a:pt x="151" y="375"/>
                  </a:lnTo>
                  <a:lnTo>
                    <a:pt x="160" y="365"/>
                  </a:lnTo>
                  <a:cubicBezTo>
                    <a:pt x="171" y="335"/>
                    <a:pt x="191" y="315"/>
                    <a:pt x="211" y="285"/>
                  </a:cubicBezTo>
                  <a:cubicBezTo>
                    <a:pt x="231" y="265"/>
                    <a:pt x="251" y="235"/>
                    <a:pt x="271" y="215"/>
                  </a:cubicBezTo>
                  <a:cubicBezTo>
                    <a:pt x="311" y="176"/>
                    <a:pt x="370" y="145"/>
                    <a:pt x="430" y="136"/>
                  </a:cubicBezTo>
                  <a:cubicBezTo>
                    <a:pt x="460" y="126"/>
                    <a:pt x="493" y="121"/>
                    <a:pt x="527" y="121"/>
                  </a:cubicBezTo>
                  <a:close/>
                  <a:moveTo>
                    <a:pt x="524" y="1"/>
                  </a:moveTo>
                  <a:cubicBezTo>
                    <a:pt x="482" y="1"/>
                    <a:pt x="445" y="6"/>
                    <a:pt x="410" y="16"/>
                  </a:cubicBezTo>
                  <a:cubicBezTo>
                    <a:pt x="320" y="36"/>
                    <a:pt x="240" y="76"/>
                    <a:pt x="191" y="125"/>
                  </a:cubicBezTo>
                  <a:cubicBezTo>
                    <a:pt x="160" y="156"/>
                    <a:pt x="131" y="185"/>
                    <a:pt x="111" y="215"/>
                  </a:cubicBezTo>
                  <a:cubicBezTo>
                    <a:pt x="91" y="245"/>
                    <a:pt x="71" y="275"/>
                    <a:pt x="61" y="305"/>
                  </a:cubicBezTo>
                  <a:cubicBezTo>
                    <a:pt x="41" y="325"/>
                    <a:pt x="31" y="345"/>
                    <a:pt x="31" y="355"/>
                  </a:cubicBezTo>
                  <a:lnTo>
                    <a:pt x="1" y="425"/>
                  </a:lnTo>
                  <a:lnTo>
                    <a:pt x="31" y="465"/>
                  </a:lnTo>
                  <a:lnTo>
                    <a:pt x="81" y="485"/>
                  </a:lnTo>
                  <a:cubicBezTo>
                    <a:pt x="91" y="485"/>
                    <a:pt x="100" y="495"/>
                    <a:pt x="111" y="495"/>
                  </a:cubicBezTo>
                  <a:lnTo>
                    <a:pt x="460" y="584"/>
                  </a:lnTo>
                  <a:cubicBezTo>
                    <a:pt x="540" y="604"/>
                    <a:pt x="620" y="624"/>
                    <a:pt x="690" y="635"/>
                  </a:cubicBezTo>
                  <a:cubicBezTo>
                    <a:pt x="750" y="644"/>
                    <a:pt x="799" y="655"/>
                    <a:pt x="839" y="655"/>
                  </a:cubicBezTo>
                  <a:cubicBezTo>
                    <a:pt x="870" y="655"/>
                    <a:pt x="909" y="655"/>
                    <a:pt x="939" y="644"/>
                  </a:cubicBezTo>
                  <a:cubicBezTo>
                    <a:pt x="1009" y="635"/>
                    <a:pt x="1079" y="595"/>
                    <a:pt x="1139" y="544"/>
                  </a:cubicBezTo>
                  <a:cubicBezTo>
                    <a:pt x="1169" y="515"/>
                    <a:pt x="1199" y="495"/>
                    <a:pt x="1219" y="475"/>
                  </a:cubicBezTo>
                  <a:cubicBezTo>
                    <a:pt x="1239" y="445"/>
                    <a:pt x="1258" y="415"/>
                    <a:pt x="1278" y="395"/>
                  </a:cubicBezTo>
                  <a:cubicBezTo>
                    <a:pt x="1289" y="375"/>
                    <a:pt x="1298" y="365"/>
                    <a:pt x="1309" y="345"/>
                  </a:cubicBezTo>
                  <a:lnTo>
                    <a:pt x="1329" y="295"/>
                  </a:lnTo>
                  <a:lnTo>
                    <a:pt x="1329" y="245"/>
                  </a:lnTo>
                  <a:lnTo>
                    <a:pt x="1298" y="235"/>
                  </a:lnTo>
                  <a:cubicBezTo>
                    <a:pt x="1298" y="235"/>
                    <a:pt x="1289" y="225"/>
                    <a:pt x="1278" y="225"/>
                  </a:cubicBezTo>
                  <a:lnTo>
                    <a:pt x="1269" y="215"/>
                  </a:lnTo>
                  <a:cubicBezTo>
                    <a:pt x="1258" y="215"/>
                    <a:pt x="1249" y="205"/>
                    <a:pt x="1239" y="205"/>
                  </a:cubicBezTo>
                  <a:lnTo>
                    <a:pt x="899" y="76"/>
                  </a:lnTo>
                  <a:cubicBezTo>
                    <a:pt x="810" y="45"/>
                    <a:pt x="730" y="25"/>
                    <a:pt x="660" y="16"/>
                  </a:cubicBezTo>
                  <a:cubicBezTo>
                    <a:pt x="610" y="6"/>
                    <a:pt x="565" y="1"/>
                    <a:pt x="5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a:off x="7176287" y="3470471"/>
              <a:ext cx="110101" cy="48944"/>
            </a:xfrm>
            <a:custGeom>
              <a:rect b="b" l="l" r="r" t="t"/>
              <a:pathLst>
                <a:path extrusionOk="0" h="533" w="1199">
                  <a:moveTo>
                    <a:pt x="461" y="1"/>
                  </a:moveTo>
                  <a:cubicBezTo>
                    <a:pt x="423" y="1"/>
                    <a:pt x="385" y="6"/>
                    <a:pt x="350" y="16"/>
                  </a:cubicBezTo>
                  <a:cubicBezTo>
                    <a:pt x="280" y="25"/>
                    <a:pt x="210" y="65"/>
                    <a:pt x="161" y="116"/>
                  </a:cubicBezTo>
                  <a:cubicBezTo>
                    <a:pt x="130" y="136"/>
                    <a:pt x="110" y="165"/>
                    <a:pt x="90" y="195"/>
                  </a:cubicBezTo>
                  <a:cubicBezTo>
                    <a:pt x="70" y="215"/>
                    <a:pt x="50" y="245"/>
                    <a:pt x="41" y="275"/>
                  </a:cubicBezTo>
                  <a:cubicBezTo>
                    <a:pt x="21" y="295"/>
                    <a:pt x="11" y="315"/>
                    <a:pt x="11" y="335"/>
                  </a:cubicBezTo>
                  <a:cubicBezTo>
                    <a:pt x="1" y="345"/>
                    <a:pt x="1" y="345"/>
                    <a:pt x="1" y="355"/>
                  </a:cubicBezTo>
                  <a:lnTo>
                    <a:pt x="1" y="365"/>
                  </a:lnTo>
                  <a:lnTo>
                    <a:pt x="11" y="365"/>
                  </a:lnTo>
                  <a:cubicBezTo>
                    <a:pt x="21" y="365"/>
                    <a:pt x="30" y="375"/>
                    <a:pt x="50" y="375"/>
                  </a:cubicBezTo>
                  <a:cubicBezTo>
                    <a:pt x="70" y="375"/>
                    <a:pt x="90" y="385"/>
                    <a:pt x="121" y="385"/>
                  </a:cubicBezTo>
                  <a:cubicBezTo>
                    <a:pt x="141" y="395"/>
                    <a:pt x="170" y="405"/>
                    <a:pt x="201" y="415"/>
                  </a:cubicBezTo>
                  <a:cubicBezTo>
                    <a:pt x="260" y="425"/>
                    <a:pt x="330" y="445"/>
                    <a:pt x="400" y="465"/>
                  </a:cubicBezTo>
                  <a:cubicBezTo>
                    <a:pt x="480" y="484"/>
                    <a:pt x="560" y="504"/>
                    <a:pt x="629" y="524"/>
                  </a:cubicBezTo>
                  <a:cubicBezTo>
                    <a:pt x="669" y="530"/>
                    <a:pt x="709" y="532"/>
                    <a:pt x="748" y="532"/>
                  </a:cubicBezTo>
                  <a:cubicBezTo>
                    <a:pt x="787" y="532"/>
                    <a:pt x="824" y="530"/>
                    <a:pt x="859" y="524"/>
                  </a:cubicBezTo>
                  <a:cubicBezTo>
                    <a:pt x="919" y="515"/>
                    <a:pt x="979" y="484"/>
                    <a:pt x="1029" y="435"/>
                  </a:cubicBezTo>
                  <a:cubicBezTo>
                    <a:pt x="1059" y="415"/>
                    <a:pt x="1079" y="395"/>
                    <a:pt x="1099" y="375"/>
                  </a:cubicBezTo>
                  <a:cubicBezTo>
                    <a:pt x="1119" y="345"/>
                    <a:pt x="1139" y="325"/>
                    <a:pt x="1159" y="305"/>
                  </a:cubicBezTo>
                  <a:cubicBezTo>
                    <a:pt x="1169" y="285"/>
                    <a:pt x="1179" y="255"/>
                    <a:pt x="1188" y="245"/>
                  </a:cubicBezTo>
                  <a:cubicBezTo>
                    <a:pt x="1199" y="235"/>
                    <a:pt x="1199" y="225"/>
                    <a:pt x="1199" y="225"/>
                  </a:cubicBezTo>
                  <a:lnTo>
                    <a:pt x="1188" y="215"/>
                  </a:lnTo>
                  <a:cubicBezTo>
                    <a:pt x="1179" y="215"/>
                    <a:pt x="1169" y="205"/>
                    <a:pt x="1149" y="205"/>
                  </a:cubicBezTo>
                  <a:lnTo>
                    <a:pt x="1089" y="175"/>
                  </a:lnTo>
                  <a:cubicBezTo>
                    <a:pt x="1059" y="165"/>
                    <a:pt x="1039" y="165"/>
                    <a:pt x="1009" y="145"/>
                  </a:cubicBezTo>
                  <a:cubicBezTo>
                    <a:pt x="949" y="125"/>
                    <a:pt x="879" y="105"/>
                    <a:pt x="809" y="76"/>
                  </a:cubicBezTo>
                  <a:cubicBezTo>
                    <a:pt x="740" y="56"/>
                    <a:pt x="660" y="25"/>
                    <a:pt x="580" y="16"/>
                  </a:cubicBezTo>
                  <a:cubicBezTo>
                    <a:pt x="540" y="6"/>
                    <a:pt x="500" y="1"/>
                    <a:pt x="4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4"/>
            <p:cNvSpPr/>
            <p:nvPr/>
          </p:nvSpPr>
          <p:spPr>
            <a:xfrm>
              <a:off x="7169860" y="3464961"/>
              <a:ext cx="122039" cy="60147"/>
            </a:xfrm>
            <a:custGeom>
              <a:rect b="b" l="l" r="r" t="t"/>
              <a:pathLst>
                <a:path extrusionOk="0" h="655" w="1329">
                  <a:moveTo>
                    <a:pt x="527" y="121"/>
                  </a:moveTo>
                  <a:cubicBezTo>
                    <a:pt x="562" y="121"/>
                    <a:pt x="600" y="126"/>
                    <a:pt x="640" y="136"/>
                  </a:cubicBezTo>
                  <a:cubicBezTo>
                    <a:pt x="699" y="145"/>
                    <a:pt x="779" y="165"/>
                    <a:pt x="859" y="196"/>
                  </a:cubicBezTo>
                  <a:lnTo>
                    <a:pt x="1189" y="315"/>
                  </a:lnTo>
                  <a:cubicBezTo>
                    <a:pt x="1179" y="315"/>
                    <a:pt x="1179" y="325"/>
                    <a:pt x="1179" y="325"/>
                  </a:cubicBezTo>
                  <a:cubicBezTo>
                    <a:pt x="1159" y="345"/>
                    <a:pt x="1149" y="375"/>
                    <a:pt x="1129" y="395"/>
                  </a:cubicBezTo>
                  <a:cubicBezTo>
                    <a:pt x="1109" y="415"/>
                    <a:pt x="1089" y="435"/>
                    <a:pt x="1059" y="455"/>
                  </a:cubicBezTo>
                  <a:cubicBezTo>
                    <a:pt x="1019" y="495"/>
                    <a:pt x="969" y="515"/>
                    <a:pt x="909" y="525"/>
                  </a:cubicBezTo>
                  <a:cubicBezTo>
                    <a:pt x="884" y="530"/>
                    <a:pt x="857" y="532"/>
                    <a:pt x="826" y="532"/>
                  </a:cubicBezTo>
                  <a:cubicBezTo>
                    <a:pt x="794" y="532"/>
                    <a:pt x="759" y="530"/>
                    <a:pt x="719" y="525"/>
                  </a:cubicBezTo>
                  <a:cubicBezTo>
                    <a:pt x="640" y="505"/>
                    <a:pt x="570" y="485"/>
                    <a:pt x="490" y="465"/>
                  </a:cubicBezTo>
                  <a:lnTo>
                    <a:pt x="151" y="375"/>
                  </a:lnTo>
                  <a:lnTo>
                    <a:pt x="160" y="365"/>
                  </a:lnTo>
                  <a:cubicBezTo>
                    <a:pt x="171" y="335"/>
                    <a:pt x="191" y="315"/>
                    <a:pt x="211" y="285"/>
                  </a:cubicBezTo>
                  <a:cubicBezTo>
                    <a:pt x="231" y="265"/>
                    <a:pt x="251" y="235"/>
                    <a:pt x="271" y="215"/>
                  </a:cubicBezTo>
                  <a:cubicBezTo>
                    <a:pt x="311" y="176"/>
                    <a:pt x="370" y="145"/>
                    <a:pt x="430" y="136"/>
                  </a:cubicBezTo>
                  <a:cubicBezTo>
                    <a:pt x="460" y="126"/>
                    <a:pt x="493" y="121"/>
                    <a:pt x="527" y="121"/>
                  </a:cubicBezTo>
                  <a:close/>
                  <a:moveTo>
                    <a:pt x="524" y="1"/>
                  </a:moveTo>
                  <a:cubicBezTo>
                    <a:pt x="482" y="1"/>
                    <a:pt x="445" y="6"/>
                    <a:pt x="410" y="16"/>
                  </a:cubicBezTo>
                  <a:cubicBezTo>
                    <a:pt x="320" y="36"/>
                    <a:pt x="240" y="76"/>
                    <a:pt x="191" y="125"/>
                  </a:cubicBezTo>
                  <a:cubicBezTo>
                    <a:pt x="160" y="156"/>
                    <a:pt x="131" y="185"/>
                    <a:pt x="111" y="215"/>
                  </a:cubicBezTo>
                  <a:cubicBezTo>
                    <a:pt x="91" y="245"/>
                    <a:pt x="71" y="275"/>
                    <a:pt x="61" y="305"/>
                  </a:cubicBezTo>
                  <a:cubicBezTo>
                    <a:pt x="41" y="325"/>
                    <a:pt x="31" y="345"/>
                    <a:pt x="31" y="355"/>
                  </a:cubicBezTo>
                  <a:lnTo>
                    <a:pt x="1" y="425"/>
                  </a:lnTo>
                  <a:lnTo>
                    <a:pt x="31" y="465"/>
                  </a:lnTo>
                  <a:lnTo>
                    <a:pt x="81" y="485"/>
                  </a:lnTo>
                  <a:cubicBezTo>
                    <a:pt x="91" y="485"/>
                    <a:pt x="100" y="495"/>
                    <a:pt x="111" y="495"/>
                  </a:cubicBezTo>
                  <a:lnTo>
                    <a:pt x="460" y="584"/>
                  </a:lnTo>
                  <a:cubicBezTo>
                    <a:pt x="540" y="604"/>
                    <a:pt x="620" y="624"/>
                    <a:pt x="690" y="635"/>
                  </a:cubicBezTo>
                  <a:cubicBezTo>
                    <a:pt x="750" y="644"/>
                    <a:pt x="799" y="655"/>
                    <a:pt x="839" y="655"/>
                  </a:cubicBezTo>
                  <a:cubicBezTo>
                    <a:pt x="870" y="655"/>
                    <a:pt x="909" y="655"/>
                    <a:pt x="939" y="644"/>
                  </a:cubicBezTo>
                  <a:cubicBezTo>
                    <a:pt x="1009" y="635"/>
                    <a:pt x="1079" y="595"/>
                    <a:pt x="1139" y="544"/>
                  </a:cubicBezTo>
                  <a:cubicBezTo>
                    <a:pt x="1169" y="515"/>
                    <a:pt x="1199" y="495"/>
                    <a:pt x="1219" y="475"/>
                  </a:cubicBezTo>
                  <a:cubicBezTo>
                    <a:pt x="1239" y="445"/>
                    <a:pt x="1258" y="415"/>
                    <a:pt x="1278" y="395"/>
                  </a:cubicBezTo>
                  <a:cubicBezTo>
                    <a:pt x="1289" y="375"/>
                    <a:pt x="1298" y="365"/>
                    <a:pt x="1309" y="345"/>
                  </a:cubicBezTo>
                  <a:lnTo>
                    <a:pt x="1329" y="295"/>
                  </a:lnTo>
                  <a:lnTo>
                    <a:pt x="1329" y="245"/>
                  </a:lnTo>
                  <a:lnTo>
                    <a:pt x="1298" y="235"/>
                  </a:lnTo>
                  <a:cubicBezTo>
                    <a:pt x="1298" y="235"/>
                    <a:pt x="1289" y="225"/>
                    <a:pt x="1278" y="225"/>
                  </a:cubicBezTo>
                  <a:lnTo>
                    <a:pt x="1269" y="215"/>
                  </a:lnTo>
                  <a:cubicBezTo>
                    <a:pt x="1258" y="215"/>
                    <a:pt x="1249" y="205"/>
                    <a:pt x="1239" y="205"/>
                  </a:cubicBezTo>
                  <a:lnTo>
                    <a:pt x="899" y="76"/>
                  </a:lnTo>
                  <a:cubicBezTo>
                    <a:pt x="810" y="45"/>
                    <a:pt x="730" y="25"/>
                    <a:pt x="660" y="16"/>
                  </a:cubicBezTo>
                  <a:cubicBezTo>
                    <a:pt x="610" y="6"/>
                    <a:pt x="565" y="1"/>
                    <a:pt x="5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4"/>
            <p:cNvSpPr/>
            <p:nvPr/>
          </p:nvSpPr>
          <p:spPr>
            <a:xfrm>
              <a:off x="7215681" y="3440352"/>
              <a:ext cx="111111" cy="50321"/>
            </a:xfrm>
            <a:custGeom>
              <a:rect b="b" l="l" r="r" t="t"/>
              <a:pathLst>
                <a:path extrusionOk="0" h="548" w="1210">
                  <a:moveTo>
                    <a:pt x="433" y="0"/>
                  </a:moveTo>
                  <a:cubicBezTo>
                    <a:pt x="413" y="0"/>
                    <a:pt x="392" y="1"/>
                    <a:pt x="371" y="4"/>
                  </a:cubicBezTo>
                  <a:cubicBezTo>
                    <a:pt x="300" y="24"/>
                    <a:pt x="231" y="54"/>
                    <a:pt x="180" y="94"/>
                  </a:cubicBezTo>
                  <a:cubicBezTo>
                    <a:pt x="151" y="114"/>
                    <a:pt x="121" y="144"/>
                    <a:pt x="101" y="174"/>
                  </a:cubicBezTo>
                  <a:cubicBezTo>
                    <a:pt x="81" y="194"/>
                    <a:pt x="61" y="224"/>
                    <a:pt x="51" y="244"/>
                  </a:cubicBezTo>
                  <a:cubicBezTo>
                    <a:pt x="31" y="273"/>
                    <a:pt x="21" y="293"/>
                    <a:pt x="11" y="304"/>
                  </a:cubicBezTo>
                  <a:cubicBezTo>
                    <a:pt x="11" y="313"/>
                    <a:pt x="1" y="324"/>
                    <a:pt x="1" y="324"/>
                  </a:cubicBezTo>
                  <a:lnTo>
                    <a:pt x="1" y="333"/>
                  </a:lnTo>
                  <a:lnTo>
                    <a:pt x="11" y="333"/>
                  </a:lnTo>
                  <a:cubicBezTo>
                    <a:pt x="21" y="344"/>
                    <a:pt x="41" y="344"/>
                    <a:pt x="51" y="353"/>
                  </a:cubicBezTo>
                  <a:cubicBezTo>
                    <a:pt x="71" y="353"/>
                    <a:pt x="91" y="364"/>
                    <a:pt x="121" y="373"/>
                  </a:cubicBezTo>
                  <a:cubicBezTo>
                    <a:pt x="141" y="373"/>
                    <a:pt x="171" y="384"/>
                    <a:pt x="200" y="393"/>
                  </a:cubicBezTo>
                  <a:cubicBezTo>
                    <a:pt x="260" y="413"/>
                    <a:pt x="331" y="433"/>
                    <a:pt x="400" y="464"/>
                  </a:cubicBezTo>
                  <a:cubicBezTo>
                    <a:pt x="470" y="483"/>
                    <a:pt x="550" y="513"/>
                    <a:pt x="630" y="533"/>
                  </a:cubicBezTo>
                  <a:cubicBezTo>
                    <a:pt x="679" y="540"/>
                    <a:pt x="734" y="547"/>
                    <a:pt x="787" y="547"/>
                  </a:cubicBezTo>
                  <a:cubicBezTo>
                    <a:pt x="808" y="547"/>
                    <a:pt x="829" y="546"/>
                    <a:pt x="850" y="543"/>
                  </a:cubicBezTo>
                  <a:cubicBezTo>
                    <a:pt x="919" y="543"/>
                    <a:pt x="979" y="513"/>
                    <a:pt x="1029" y="473"/>
                  </a:cubicBezTo>
                  <a:cubicBezTo>
                    <a:pt x="1059" y="453"/>
                    <a:pt x="1079" y="433"/>
                    <a:pt x="1099" y="413"/>
                  </a:cubicBezTo>
                  <a:cubicBezTo>
                    <a:pt x="1129" y="384"/>
                    <a:pt x="1149" y="364"/>
                    <a:pt x="1159" y="344"/>
                  </a:cubicBezTo>
                  <a:cubicBezTo>
                    <a:pt x="1179" y="324"/>
                    <a:pt x="1189" y="304"/>
                    <a:pt x="1199" y="284"/>
                  </a:cubicBezTo>
                  <a:cubicBezTo>
                    <a:pt x="1209" y="273"/>
                    <a:pt x="1209" y="264"/>
                    <a:pt x="1209" y="264"/>
                  </a:cubicBezTo>
                  <a:lnTo>
                    <a:pt x="1199" y="264"/>
                  </a:lnTo>
                  <a:cubicBezTo>
                    <a:pt x="1189" y="253"/>
                    <a:pt x="1179" y="244"/>
                    <a:pt x="1159" y="244"/>
                  </a:cubicBezTo>
                  <a:lnTo>
                    <a:pt x="1099" y="214"/>
                  </a:lnTo>
                  <a:cubicBezTo>
                    <a:pt x="1079" y="204"/>
                    <a:pt x="1049" y="194"/>
                    <a:pt x="1019" y="184"/>
                  </a:cubicBezTo>
                  <a:cubicBezTo>
                    <a:pt x="970" y="154"/>
                    <a:pt x="899" y="124"/>
                    <a:pt x="830" y="94"/>
                  </a:cubicBezTo>
                  <a:cubicBezTo>
                    <a:pt x="750" y="64"/>
                    <a:pt x="680" y="34"/>
                    <a:pt x="600" y="24"/>
                  </a:cubicBezTo>
                  <a:cubicBezTo>
                    <a:pt x="541" y="10"/>
                    <a:pt x="489" y="0"/>
                    <a:pt x="4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4"/>
            <p:cNvSpPr/>
            <p:nvPr/>
          </p:nvSpPr>
          <p:spPr>
            <a:xfrm>
              <a:off x="7210171" y="3434842"/>
              <a:ext cx="122039" cy="61800"/>
            </a:xfrm>
            <a:custGeom>
              <a:rect b="b" l="l" r="r" t="t"/>
              <a:pathLst>
                <a:path extrusionOk="0" h="673" w="1329">
                  <a:moveTo>
                    <a:pt x="496" y="120"/>
                  </a:moveTo>
                  <a:cubicBezTo>
                    <a:pt x="542" y="120"/>
                    <a:pt x="594" y="127"/>
                    <a:pt x="650" y="134"/>
                  </a:cubicBezTo>
                  <a:cubicBezTo>
                    <a:pt x="710" y="154"/>
                    <a:pt x="790" y="184"/>
                    <a:pt x="859" y="214"/>
                  </a:cubicBezTo>
                  <a:lnTo>
                    <a:pt x="1179" y="353"/>
                  </a:lnTo>
                  <a:cubicBezTo>
                    <a:pt x="1179" y="353"/>
                    <a:pt x="1179" y="364"/>
                    <a:pt x="1169" y="364"/>
                  </a:cubicBezTo>
                  <a:cubicBezTo>
                    <a:pt x="1159" y="384"/>
                    <a:pt x="1139" y="404"/>
                    <a:pt x="1119" y="424"/>
                  </a:cubicBezTo>
                  <a:cubicBezTo>
                    <a:pt x="1099" y="444"/>
                    <a:pt x="1079" y="464"/>
                    <a:pt x="1049" y="484"/>
                  </a:cubicBezTo>
                  <a:cubicBezTo>
                    <a:pt x="999" y="524"/>
                    <a:pt x="950" y="543"/>
                    <a:pt x="899" y="543"/>
                  </a:cubicBezTo>
                  <a:cubicBezTo>
                    <a:pt x="875" y="547"/>
                    <a:pt x="850" y="550"/>
                    <a:pt x="824" y="550"/>
                  </a:cubicBezTo>
                  <a:cubicBezTo>
                    <a:pt x="787" y="550"/>
                    <a:pt x="747" y="545"/>
                    <a:pt x="700" y="533"/>
                  </a:cubicBezTo>
                  <a:cubicBezTo>
                    <a:pt x="630" y="513"/>
                    <a:pt x="550" y="484"/>
                    <a:pt x="480" y="464"/>
                  </a:cubicBezTo>
                  <a:lnTo>
                    <a:pt x="151" y="353"/>
                  </a:lnTo>
                  <a:cubicBezTo>
                    <a:pt x="151" y="353"/>
                    <a:pt x="151" y="344"/>
                    <a:pt x="161" y="333"/>
                  </a:cubicBezTo>
                  <a:cubicBezTo>
                    <a:pt x="171" y="313"/>
                    <a:pt x="191" y="293"/>
                    <a:pt x="211" y="264"/>
                  </a:cubicBezTo>
                  <a:cubicBezTo>
                    <a:pt x="221" y="244"/>
                    <a:pt x="251" y="224"/>
                    <a:pt x="271" y="204"/>
                  </a:cubicBezTo>
                  <a:cubicBezTo>
                    <a:pt x="320" y="164"/>
                    <a:pt x="380" y="134"/>
                    <a:pt x="440" y="124"/>
                  </a:cubicBezTo>
                  <a:cubicBezTo>
                    <a:pt x="458" y="121"/>
                    <a:pt x="476" y="120"/>
                    <a:pt x="496" y="120"/>
                  </a:cubicBezTo>
                  <a:close/>
                  <a:moveTo>
                    <a:pt x="485" y="0"/>
                  </a:moveTo>
                  <a:cubicBezTo>
                    <a:pt x="463" y="0"/>
                    <a:pt x="442" y="2"/>
                    <a:pt x="420" y="4"/>
                  </a:cubicBezTo>
                  <a:cubicBezTo>
                    <a:pt x="340" y="24"/>
                    <a:pt x="271" y="54"/>
                    <a:pt x="201" y="104"/>
                  </a:cubicBezTo>
                  <a:lnTo>
                    <a:pt x="111" y="194"/>
                  </a:lnTo>
                  <a:cubicBezTo>
                    <a:pt x="91" y="224"/>
                    <a:pt x="71" y="244"/>
                    <a:pt x="51" y="274"/>
                  </a:cubicBezTo>
                  <a:cubicBezTo>
                    <a:pt x="41" y="293"/>
                    <a:pt x="31" y="313"/>
                    <a:pt x="21" y="324"/>
                  </a:cubicBezTo>
                  <a:lnTo>
                    <a:pt x="1" y="373"/>
                  </a:lnTo>
                  <a:lnTo>
                    <a:pt x="11" y="433"/>
                  </a:lnTo>
                  <a:lnTo>
                    <a:pt x="71" y="453"/>
                  </a:lnTo>
                  <a:cubicBezTo>
                    <a:pt x="81" y="464"/>
                    <a:pt x="91" y="464"/>
                    <a:pt x="101" y="464"/>
                  </a:cubicBezTo>
                  <a:lnTo>
                    <a:pt x="440" y="573"/>
                  </a:lnTo>
                  <a:cubicBezTo>
                    <a:pt x="510" y="603"/>
                    <a:pt x="590" y="633"/>
                    <a:pt x="670" y="653"/>
                  </a:cubicBezTo>
                  <a:cubicBezTo>
                    <a:pt x="740" y="663"/>
                    <a:pt x="800" y="673"/>
                    <a:pt x="850" y="673"/>
                  </a:cubicBezTo>
                  <a:cubicBezTo>
                    <a:pt x="870" y="673"/>
                    <a:pt x="890" y="673"/>
                    <a:pt x="910" y="663"/>
                  </a:cubicBezTo>
                  <a:cubicBezTo>
                    <a:pt x="990" y="653"/>
                    <a:pt x="1059" y="633"/>
                    <a:pt x="1119" y="583"/>
                  </a:cubicBezTo>
                  <a:cubicBezTo>
                    <a:pt x="1149" y="563"/>
                    <a:pt x="1179" y="533"/>
                    <a:pt x="1209" y="513"/>
                  </a:cubicBezTo>
                  <a:cubicBezTo>
                    <a:pt x="1229" y="484"/>
                    <a:pt x="1249" y="464"/>
                    <a:pt x="1269" y="433"/>
                  </a:cubicBezTo>
                  <a:cubicBezTo>
                    <a:pt x="1279" y="424"/>
                    <a:pt x="1289" y="404"/>
                    <a:pt x="1299" y="393"/>
                  </a:cubicBezTo>
                  <a:lnTo>
                    <a:pt x="1309" y="384"/>
                  </a:lnTo>
                  <a:cubicBezTo>
                    <a:pt x="1329" y="344"/>
                    <a:pt x="1329" y="344"/>
                    <a:pt x="1329" y="324"/>
                  </a:cubicBezTo>
                  <a:lnTo>
                    <a:pt x="1329" y="293"/>
                  </a:lnTo>
                  <a:lnTo>
                    <a:pt x="1299" y="274"/>
                  </a:lnTo>
                  <a:lnTo>
                    <a:pt x="1279" y="264"/>
                  </a:lnTo>
                  <a:lnTo>
                    <a:pt x="1269" y="264"/>
                  </a:lnTo>
                  <a:cubicBezTo>
                    <a:pt x="1259" y="254"/>
                    <a:pt x="1249" y="254"/>
                    <a:pt x="1239" y="244"/>
                  </a:cubicBezTo>
                  <a:lnTo>
                    <a:pt x="910" y="104"/>
                  </a:lnTo>
                  <a:cubicBezTo>
                    <a:pt x="830" y="64"/>
                    <a:pt x="750" y="44"/>
                    <a:pt x="670" y="24"/>
                  </a:cubicBezTo>
                  <a:cubicBezTo>
                    <a:pt x="604" y="10"/>
                    <a:pt x="544" y="0"/>
                    <a:pt x="4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4"/>
            <p:cNvSpPr/>
            <p:nvPr/>
          </p:nvSpPr>
          <p:spPr>
            <a:xfrm>
              <a:off x="7215681" y="3440352"/>
              <a:ext cx="111111" cy="50321"/>
            </a:xfrm>
            <a:custGeom>
              <a:rect b="b" l="l" r="r" t="t"/>
              <a:pathLst>
                <a:path extrusionOk="0" h="548" w="1210">
                  <a:moveTo>
                    <a:pt x="433" y="0"/>
                  </a:moveTo>
                  <a:cubicBezTo>
                    <a:pt x="413" y="0"/>
                    <a:pt x="392" y="1"/>
                    <a:pt x="371" y="4"/>
                  </a:cubicBezTo>
                  <a:cubicBezTo>
                    <a:pt x="300" y="24"/>
                    <a:pt x="231" y="54"/>
                    <a:pt x="180" y="94"/>
                  </a:cubicBezTo>
                  <a:cubicBezTo>
                    <a:pt x="151" y="114"/>
                    <a:pt x="121" y="144"/>
                    <a:pt x="101" y="174"/>
                  </a:cubicBezTo>
                  <a:cubicBezTo>
                    <a:pt x="81" y="194"/>
                    <a:pt x="61" y="224"/>
                    <a:pt x="51" y="244"/>
                  </a:cubicBezTo>
                  <a:cubicBezTo>
                    <a:pt x="31" y="273"/>
                    <a:pt x="21" y="293"/>
                    <a:pt x="11" y="304"/>
                  </a:cubicBezTo>
                  <a:cubicBezTo>
                    <a:pt x="11" y="313"/>
                    <a:pt x="1" y="324"/>
                    <a:pt x="1" y="324"/>
                  </a:cubicBezTo>
                  <a:lnTo>
                    <a:pt x="1" y="333"/>
                  </a:lnTo>
                  <a:lnTo>
                    <a:pt x="11" y="333"/>
                  </a:lnTo>
                  <a:cubicBezTo>
                    <a:pt x="21" y="344"/>
                    <a:pt x="41" y="344"/>
                    <a:pt x="51" y="353"/>
                  </a:cubicBezTo>
                  <a:cubicBezTo>
                    <a:pt x="71" y="353"/>
                    <a:pt x="91" y="364"/>
                    <a:pt x="121" y="373"/>
                  </a:cubicBezTo>
                  <a:cubicBezTo>
                    <a:pt x="141" y="373"/>
                    <a:pt x="171" y="384"/>
                    <a:pt x="200" y="393"/>
                  </a:cubicBezTo>
                  <a:cubicBezTo>
                    <a:pt x="260" y="413"/>
                    <a:pt x="331" y="433"/>
                    <a:pt x="400" y="464"/>
                  </a:cubicBezTo>
                  <a:cubicBezTo>
                    <a:pt x="470" y="483"/>
                    <a:pt x="550" y="513"/>
                    <a:pt x="630" y="533"/>
                  </a:cubicBezTo>
                  <a:cubicBezTo>
                    <a:pt x="679" y="540"/>
                    <a:pt x="734" y="547"/>
                    <a:pt x="787" y="547"/>
                  </a:cubicBezTo>
                  <a:cubicBezTo>
                    <a:pt x="808" y="547"/>
                    <a:pt x="829" y="546"/>
                    <a:pt x="850" y="543"/>
                  </a:cubicBezTo>
                  <a:cubicBezTo>
                    <a:pt x="919" y="543"/>
                    <a:pt x="979" y="513"/>
                    <a:pt x="1029" y="473"/>
                  </a:cubicBezTo>
                  <a:cubicBezTo>
                    <a:pt x="1059" y="453"/>
                    <a:pt x="1079" y="433"/>
                    <a:pt x="1099" y="413"/>
                  </a:cubicBezTo>
                  <a:cubicBezTo>
                    <a:pt x="1129" y="384"/>
                    <a:pt x="1149" y="364"/>
                    <a:pt x="1159" y="344"/>
                  </a:cubicBezTo>
                  <a:cubicBezTo>
                    <a:pt x="1179" y="324"/>
                    <a:pt x="1189" y="304"/>
                    <a:pt x="1199" y="284"/>
                  </a:cubicBezTo>
                  <a:cubicBezTo>
                    <a:pt x="1209" y="273"/>
                    <a:pt x="1209" y="264"/>
                    <a:pt x="1209" y="264"/>
                  </a:cubicBezTo>
                  <a:lnTo>
                    <a:pt x="1199" y="264"/>
                  </a:lnTo>
                  <a:cubicBezTo>
                    <a:pt x="1189" y="253"/>
                    <a:pt x="1179" y="244"/>
                    <a:pt x="1159" y="244"/>
                  </a:cubicBezTo>
                  <a:lnTo>
                    <a:pt x="1099" y="214"/>
                  </a:lnTo>
                  <a:cubicBezTo>
                    <a:pt x="1079" y="204"/>
                    <a:pt x="1049" y="194"/>
                    <a:pt x="1019" y="184"/>
                  </a:cubicBezTo>
                  <a:cubicBezTo>
                    <a:pt x="970" y="154"/>
                    <a:pt x="899" y="124"/>
                    <a:pt x="830" y="94"/>
                  </a:cubicBezTo>
                  <a:cubicBezTo>
                    <a:pt x="750" y="64"/>
                    <a:pt x="680" y="34"/>
                    <a:pt x="600" y="24"/>
                  </a:cubicBezTo>
                  <a:cubicBezTo>
                    <a:pt x="541" y="10"/>
                    <a:pt x="489" y="0"/>
                    <a:pt x="4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4"/>
            <p:cNvSpPr/>
            <p:nvPr/>
          </p:nvSpPr>
          <p:spPr>
            <a:xfrm>
              <a:off x="7210171" y="3434842"/>
              <a:ext cx="122039" cy="61800"/>
            </a:xfrm>
            <a:custGeom>
              <a:rect b="b" l="l" r="r" t="t"/>
              <a:pathLst>
                <a:path extrusionOk="0" h="673" w="1329">
                  <a:moveTo>
                    <a:pt x="496" y="120"/>
                  </a:moveTo>
                  <a:cubicBezTo>
                    <a:pt x="542" y="120"/>
                    <a:pt x="594" y="127"/>
                    <a:pt x="650" y="134"/>
                  </a:cubicBezTo>
                  <a:cubicBezTo>
                    <a:pt x="710" y="154"/>
                    <a:pt x="790" y="184"/>
                    <a:pt x="859" y="214"/>
                  </a:cubicBezTo>
                  <a:lnTo>
                    <a:pt x="1179" y="353"/>
                  </a:lnTo>
                  <a:cubicBezTo>
                    <a:pt x="1179" y="353"/>
                    <a:pt x="1179" y="364"/>
                    <a:pt x="1169" y="364"/>
                  </a:cubicBezTo>
                  <a:cubicBezTo>
                    <a:pt x="1159" y="384"/>
                    <a:pt x="1139" y="404"/>
                    <a:pt x="1119" y="424"/>
                  </a:cubicBezTo>
                  <a:cubicBezTo>
                    <a:pt x="1099" y="444"/>
                    <a:pt x="1079" y="464"/>
                    <a:pt x="1049" y="484"/>
                  </a:cubicBezTo>
                  <a:cubicBezTo>
                    <a:pt x="999" y="524"/>
                    <a:pt x="950" y="543"/>
                    <a:pt x="899" y="543"/>
                  </a:cubicBezTo>
                  <a:cubicBezTo>
                    <a:pt x="875" y="547"/>
                    <a:pt x="850" y="550"/>
                    <a:pt x="824" y="550"/>
                  </a:cubicBezTo>
                  <a:cubicBezTo>
                    <a:pt x="787" y="550"/>
                    <a:pt x="747" y="545"/>
                    <a:pt x="700" y="533"/>
                  </a:cubicBezTo>
                  <a:cubicBezTo>
                    <a:pt x="630" y="513"/>
                    <a:pt x="550" y="484"/>
                    <a:pt x="480" y="464"/>
                  </a:cubicBezTo>
                  <a:lnTo>
                    <a:pt x="151" y="353"/>
                  </a:lnTo>
                  <a:cubicBezTo>
                    <a:pt x="151" y="353"/>
                    <a:pt x="151" y="344"/>
                    <a:pt x="161" y="333"/>
                  </a:cubicBezTo>
                  <a:cubicBezTo>
                    <a:pt x="171" y="313"/>
                    <a:pt x="191" y="293"/>
                    <a:pt x="211" y="264"/>
                  </a:cubicBezTo>
                  <a:lnTo>
                    <a:pt x="271" y="204"/>
                  </a:lnTo>
                  <a:cubicBezTo>
                    <a:pt x="320" y="164"/>
                    <a:pt x="380" y="134"/>
                    <a:pt x="440" y="124"/>
                  </a:cubicBezTo>
                  <a:cubicBezTo>
                    <a:pt x="458" y="121"/>
                    <a:pt x="476" y="120"/>
                    <a:pt x="496" y="120"/>
                  </a:cubicBezTo>
                  <a:close/>
                  <a:moveTo>
                    <a:pt x="485" y="0"/>
                  </a:moveTo>
                  <a:cubicBezTo>
                    <a:pt x="463" y="0"/>
                    <a:pt x="442" y="2"/>
                    <a:pt x="420" y="4"/>
                  </a:cubicBezTo>
                  <a:cubicBezTo>
                    <a:pt x="340" y="24"/>
                    <a:pt x="271" y="54"/>
                    <a:pt x="201" y="104"/>
                  </a:cubicBezTo>
                  <a:cubicBezTo>
                    <a:pt x="161" y="134"/>
                    <a:pt x="141" y="164"/>
                    <a:pt x="111" y="194"/>
                  </a:cubicBezTo>
                  <a:cubicBezTo>
                    <a:pt x="91" y="224"/>
                    <a:pt x="71" y="244"/>
                    <a:pt x="51" y="274"/>
                  </a:cubicBezTo>
                  <a:cubicBezTo>
                    <a:pt x="41" y="293"/>
                    <a:pt x="31" y="313"/>
                    <a:pt x="21" y="324"/>
                  </a:cubicBezTo>
                  <a:lnTo>
                    <a:pt x="1" y="373"/>
                  </a:lnTo>
                  <a:lnTo>
                    <a:pt x="11" y="433"/>
                  </a:lnTo>
                  <a:lnTo>
                    <a:pt x="71" y="453"/>
                  </a:lnTo>
                  <a:cubicBezTo>
                    <a:pt x="81" y="464"/>
                    <a:pt x="91" y="464"/>
                    <a:pt x="101" y="464"/>
                  </a:cubicBezTo>
                  <a:lnTo>
                    <a:pt x="440" y="573"/>
                  </a:lnTo>
                  <a:cubicBezTo>
                    <a:pt x="510" y="603"/>
                    <a:pt x="590" y="633"/>
                    <a:pt x="670" y="653"/>
                  </a:cubicBezTo>
                  <a:cubicBezTo>
                    <a:pt x="740" y="663"/>
                    <a:pt x="800" y="673"/>
                    <a:pt x="850" y="673"/>
                  </a:cubicBezTo>
                  <a:cubicBezTo>
                    <a:pt x="870" y="673"/>
                    <a:pt x="890" y="673"/>
                    <a:pt x="910" y="663"/>
                  </a:cubicBezTo>
                  <a:cubicBezTo>
                    <a:pt x="990" y="653"/>
                    <a:pt x="1059" y="633"/>
                    <a:pt x="1119" y="583"/>
                  </a:cubicBezTo>
                  <a:cubicBezTo>
                    <a:pt x="1149" y="563"/>
                    <a:pt x="1179" y="533"/>
                    <a:pt x="1209" y="513"/>
                  </a:cubicBezTo>
                  <a:cubicBezTo>
                    <a:pt x="1229" y="484"/>
                    <a:pt x="1249" y="464"/>
                    <a:pt x="1269" y="433"/>
                  </a:cubicBezTo>
                  <a:cubicBezTo>
                    <a:pt x="1279" y="424"/>
                    <a:pt x="1289" y="404"/>
                    <a:pt x="1299" y="393"/>
                  </a:cubicBezTo>
                  <a:lnTo>
                    <a:pt x="1309" y="384"/>
                  </a:lnTo>
                  <a:cubicBezTo>
                    <a:pt x="1329" y="344"/>
                    <a:pt x="1329" y="344"/>
                    <a:pt x="1329" y="324"/>
                  </a:cubicBezTo>
                  <a:lnTo>
                    <a:pt x="1329" y="293"/>
                  </a:lnTo>
                  <a:lnTo>
                    <a:pt x="1299" y="274"/>
                  </a:lnTo>
                  <a:lnTo>
                    <a:pt x="1279" y="264"/>
                  </a:lnTo>
                  <a:lnTo>
                    <a:pt x="1269" y="264"/>
                  </a:lnTo>
                  <a:cubicBezTo>
                    <a:pt x="1259" y="254"/>
                    <a:pt x="1249" y="254"/>
                    <a:pt x="1239" y="244"/>
                  </a:cubicBezTo>
                  <a:lnTo>
                    <a:pt x="910" y="104"/>
                  </a:lnTo>
                  <a:cubicBezTo>
                    <a:pt x="830" y="64"/>
                    <a:pt x="750" y="44"/>
                    <a:pt x="670" y="24"/>
                  </a:cubicBezTo>
                  <a:cubicBezTo>
                    <a:pt x="604" y="10"/>
                    <a:pt x="544" y="0"/>
                    <a:pt x="4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4"/>
            <p:cNvSpPr/>
            <p:nvPr/>
          </p:nvSpPr>
          <p:spPr>
            <a:xfrm>
              <a:off x="7257003" y="3412804"/>
              <a:ext cx="110928" cy="52158"/>
            </a:xfrm>
            <a:custGeom>
              <a:rect b="b" l="l" r="r" t="t"/>
              <a:pathLst>
                <a:path extrusionOk="0" h="568" w="1208">
                  <a:moveTo>
                    <a:pt x="452" y="1"/>
                  </a:moveTo>
                  <a:cubicBezTo>
                    <a:pt x="432" y="1"/>
                    <a:pt x="411" y="2"/>
                    <a:pt x="389" y="5"/>
                  </a:cubicBezTo>
                  <a:cubicBezTo>
                    <a:pt x="320" y="5"/>
                    <a:pt x="250" y="34"/>
                    <a:pt x="190" y="74"/>
                  </a:cubicBezTo>
                  <a:cubicBezTo>
                    <a:pt x="160" y="94"/>
                    <a:pt x="130" y="114"/>
                    <a:pt x="110" y="145"/>
                  </a:cubicBezTo>
                  <a:cubicBezTo>
                    <a:pt x="90" y="174"/>
                    <a:pt x="70" y="194"/>
                    <a:pt x="50" y="224"/>
                  </a:cubicBezTo>
                  <a:cubicBezTo>
                    <a:pt x="40" y="244"/>
                    <a:pt x="20" y="264"/>
                    <a:pt x="20" y="274"/>
                  </a:cubicBezTo>
                  <a:cubicBezTo>
                    <a:pt x="10" y="284"/>
                    <a:pt x="10" y="294"/>
                    <a:pt x="10" y="294"/>
                  </a:cubicBezTo>
                  <a:lnTo>
                    <a:pt x="0" y="304"/>
                  </a:lnTo>
                  <a:lnTo>
                    <a:pt x="20" y="304"/>
                  </a:lnTo>
                  <a:cubicBezTo>
                    <a:pt x="30" y="314"/>
                    <a:pt x="40" y="314"/>
                    <a:pt x="60" y="324"/>
                  </a:cubicBezTo>
                  <a:cubicBezTo>
                    <a:pt x="70" y="334"/>
                    <a:pt x="90" y="334"/>
                    <a:pt x="120" y="344"/>
                  </a:cubicBezTo>
                  <a:cubicBezTo>
                    <a:pt x="140" y="354"/>
                    <a:pt x="170" y="364"/>
                    <a:pt x="200" y="374"/>
                  </a:cubicBezTo>
                  <a:cubicBezTo>
                    <a:pt x="250" y="394"/>
                    <a:pt x="320" y="424"/>
                    <a:pt x="389" y="454"/>
                  </a:cubicBezTo>
                  <a:cubicBezTo>
                    <a:pt x="469" y="484"/>
                    <a:pt x="539" y="514"/>
                    <a:pt x="619" y="533"/>
                  </a:cubicBezTo>
                  <a:cubicBezTo>
                    <a:pt x="672" y="556"/>
                    <a:pt x="730" y="567"/>
                    <a:pt x="785" y="567"/>
                  </a:cubicBezTo>
                  <a:cubicBezTo>
                    <a:pt x="804" y="567"/>
                    <a:pt x="822" y="566"/>
                    <a:pt x="839" y="564"/>
                  </a:cubicBezTo>
                  <a:cubicBezTo>
                    <a:pt x="899" y="564"/>
                    <a:pt x="968" y="533"/>
                    <a:pt x="1019" y="504"/>
                  </a:cubicBezTo>
                  <a:cubicBezTo>
                    <a:pt x="1048" y="484"/>
                    <a:pt x="1079" y="464"/>
                    <a:pt x="1099" y="444"/>
                  </a:cubicBezTo>
                  <a:lnTo>
                    <a:pt x="1158" y="384"/>
                  </a:lnTo>
                  <a:cubicBezTo>
                    <a:pt x="1178" y="364"/>
                    <a:pt x="1188" y="344"/>
                    <a:pt x="1198" y="324"/>
                  </a:cubicBezTo>
                  <a:cubicBezTo>
                    <a:pt x="1208" y="314"/>
                    <a:pt x="1208" y="304"/>
                    <a:pt x="1208" y="304"/>
                  </a:cubicBezTo>
                  <a:lnTo>
                    <a:pt x="1198" y="294"/>
                  </a:lnTo>
                  <a:cubicBezTo>
                    <a:pt x="1188" y="294"/>
                    <a:pt x="1178" y="284"/>
                    <a:pt x="1168" y="274"/>
                  </a:cubicBezTo>
                  <a:cubicBezTo>
                    <a:pt x="1148" y="274"/>
                    <a:pt x="1128" y="264"/>
                    <a:pt x="1108" y="254"/>
                  </a:cubicBezTo>
                  <a:cubicBezTo>
                    <a:pt x="1088" y="234"/>
                    <a:pt x="1059" y="224"/>
                    <a:pt x="1028" y="214"/>
                  </a:cubicBezTo>
                  <a:cubicBezTo>
                    <a:pt x="979" y="185"/>
                    <a:pt x="908" y="154"/>
                    <a:pt x="839" y="114"/>
                  </a:cubicBezTo>
                  <a:cubicBezTo>
                    <a:pt x="769" y="85"/>
                    <a:pt x="689" y="45"/>
                    <a:pt x="619" y="25"/>
                  </a:cubicBezTo>
                  <a:cubicBezTo>
                    <a:pt x="561" y="10"/>
                    <a:pt x="508" y="1"/>
                    <a:pt x="4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4"/>
            <p:cNvSpPr/>
            <p:nvPr/>
          </p:nvSpPr>
          <p:spPr>
            <a:xfrm>
              <a:off x="7251493" y="3407294"/>
              <a:ext cx="121947" cy="62810"/>
            </a:xfrm>
            <a:custGeom>
              <a:rect b="b" l="l" r="r" t="t"/>
              <a:pathLst>
                <a:path extrusionOk="0" h="684" w="1328">
                  <a:moveTo>
                    <a:pt x="510" y="121"/>
                  </a:moveTo>
                  <a:cubicBezTo>
                    <a:pt x="557" y="121"/>
                    <a:pt x="608" y="130"/>
                    <a:pt x="659" y="145"/>
                  </a:cubicBezTo>
                  <a:cubicBezTo>
                    <a:pt x="719" y="165"/>
                    <a:pt x="789" y="185"/>
                    <a:pt x="869" y="225"/>
                  </a:cubicBezTo>
                  <a:lnTo>
                    <a:pt x="1188" y="384"/>
                  </a:lnTo>
                  <a:lnTo>
                    <a:pt x="1168" y="404"/>
                  </a:lnTo>
                  <a:cubicBezTo>
                    <a:pt x="1159" y="424"/>
                    <a:pt x="1139" y="444"/>
                    <a:pt x="1119" y="464"/>
                  </a:cubicBezTo>
                  <a:cubicBezTo>
                    <a:pt x="1099" y="474"/>
                    <a:pt x="1079" y="494"/>
                    <a:pt x="1048" y="514"/>
                  </a:cubicBezTo>
                  <a:cubicBezTo>
                    <a:pt x="988" y="544"/>
                    <a:pt x="939" y="564"/>
                    <a:pt x="889" y="564"/>
                  </a:cubicBezTo>
                  <a:cubicBezTo>
                    <a:pt x="873" y="567"/>
                    <a:pt x="857" y="568"/>
                    <a:pt x="840" y="568"/>
                  </a:cubicBezTo>
                  <a:cubicBezTo>
                    <a:pt x="795" y="568"/>
                    <a:pt x="748" y="559"/>
                    <a:pt x="689" y="544"/>
                  </a:cubicBezTo>
                  <a:cubicBezTo>
                    <a:pt x="619" y="514"/>
                    <a:pt x="540" y="484"/>
                    <a:pt x="480" y="464"/>
                  </a:cubicBezTo>
                  <a:cubicBezTo>
                    <a:pt x="400" y="424"/>
                    <a:pt x="340" y="404"/>
                    <a:pt x="280" y="374"/>
                  </a:cubicBezTo>
                  <a:lnTo>
                    <a:pt x="150" y="334"/>
                  </a:lnTo>
                  <a:cubicBezTo>
                    <a:pt x="150" y="324"/>
                    <a:pt x="160" y="324"/>
                    <a:pt x="160" y="314"/>
                  </a:cubicBezTo>
                  <a:cubicBezTo>
                    <a:pt x="180" y="294"/>
                    <a:pt x="200" y="264"/>
                    <a:pt x="220" y="245"/>
                  </a:cubicBezTo>
                  <a:cubicBezTo>
                    <a:pt x="240" y="225"/>
                    <a:pt x="260" y="205"/>
                    <a:pt x="290" y="185"/>
                  </a:cubicBezTo>
                  <a:cubicBezTo>
                    <a:pt x="340" y="145"/>
                    <a:pt x="400" y="125"/>
                    <a:pt x="460" y="125"/>
                  </a:cubicBezTo>
                  <a:cubicBezTo>
                    <a:pt x="476" y="122"/>
                    <a:pt x="493" y="121"/>
                    <a:pt x="510" y="121"/>
                  </a:cubicBezTo>
                  <a:close/>
                  <a:moveTo>
                    <a:pt x="508" y="1"/>
                  </a:moveTo>
                  <a:cubicBezTo>
                    <a:pt x="488" y="1"/>
                    <a:pt x="468" y="2"/>
                    <a:pt x="449" y="5"/>
                  </a:cubicBezTo>
                  <a:cubicBezTo>
                    <a:pt x="369" y="5"/>
                    <a:pt x="290" y="34"/>
                    <a:pt x="220" y="85"/>
                  </a:cubicBezTo>
                  <a:cubicBezTo>
                    <a:pt x="190" y="105"/>
                    <a:pt x="150" y="134"/>
                    <a:pt x="130" y="165"/>
                  </a:cubicBezTo>
                  <a:cubicBezTo>
                    <a:pt x="100" y="194"/>
                    <a:pt x="80" y="225"/>
                    <a:pt x="60" y="245"/>
                  </a:cubicBezTo>
                  <a:cubicBezTo>
                    <a:pt x="50" y="264"/>
                    <a:pt x="40" y="284"/>
                    <a:pt x="30" y="294"/>
                  </a:cubicBezTo>
                  <a:lnTo>
                    <a:pt x="1" y="344"/>
                  </a:lnTo>
                  <a:lnTo>
                    <a:pt x="10" y="404"/>
                  </a:lnTo>
                  <a:lnTo>
                    <a:pt x="70" y="434"/>
                  </a:lnTo>
                  <a:cubicBezTo>
                    <a:pt x="80" y="434"/>
                    <a:pt x="90" y="434"/>
                    <a:pt x="100" y="444"/>
                  </a:cubicBezTo>
                  <a:lnTo>
                    <a:pt x="230" y="494"/>
                  </a:lnTo>
                  <a:cubicBezTo>
                    <a:pt x="290" y="514"/>
                    <a:pt x="360" y="534"/>
                    <a:pt x="429" y="574"/>
                  </a:cubicBezTo>
                  <a:cubicBezTo>
                    <a:pt x="489" y="593"/>
                    <a:pt x="580" y="633"/>
                    <a:pt x="659" y="653"/>
                  </a:cubicBezTo>
                  <a:cubicBezTo>
                    <a:pt x="739" y="673"/>
                    <a:pt x="799" y="684"/>
                    <a:pt x="859" y="684"/>
                  </a:cubicBezTo>
                  <a:lnTo>
                    <a:pt x="899" y="684"/>
                  </a:lnTo>
                  <a:cubicBezTo>
                    <a:pt x="968" y="684"/>
                    <a:pt x="1039" y="653"/>
                    <a:pt x="1108" y="613"/>
                  </a:cubicBezTo>
                  <a:cubicBezTo>
                    <a:pt x="1148" y="593"/>
                    <a:pt x="1168" y="574"/>
                    <a:pt x="1198" y="544"/>
                  </a:cubicBezTo>
                  <a:cubicBezTo>
                    <a:pt x="1228" y="524"/>
                    <a:pt x="1248" y="504"/>
                    <a:pt x="1268" y="474"/>
                  </a:cubicBezTo>
                  <a:cubicBezTo>
                    <a:pt x="1278" y="464"/>
                    <a:pt x="1288" y="444"/>
                    <a:pt x="1298" y="434"/>
                  </a:cubicBezTo>
                  <a:lnTo>
                    <a:pt x="1308" y="414"/>
                  </a:lnTo>
                  <a:cubicBezTo>
                    <a:pt x="1328" y="394"/>
                    <a:pt x="1328" y="384"/>
                    <a:pt x="1328" y="364"/>
                  </a:cubicBezTo>
                  <a:lnTo>
                    <a:pt x="1328" y="334"/>
                  </a:lnTo>
                  <a:lnTo>
                    <a:pt x="1308" y="314"/>
                  </a:lnTo>
                  <a:cubicBezTo>
                    <a:pt x="1308" y="314"/>
                    <a:pt x="1298" y="314"/>
                    <a:pt x="1288" y="304"/>
                  </a:cubicBezTo>
                  <a:lnTo>
                    <a:pt x="1278" y="304"/>
                  </a:lnTo>
                  <a:cubicBezTo>
                    <a:pt x="1268" y="294"/>
                    <a:pt x="1258" y="294"/>
                    <a:pt x="1248" y="284"/>
                  </a:cubicBezTo>
                  <a:lnTo>
                    <a:pt x="929" y="125"/>
                  </a:lnTo>
                  <a:cubicBezTo>
                    <a:pt x="839" y="74"/>
                    <a:pt x="759" y="45"/>
                    <a:pt x="699" y="25"/>
                  </a:cubicBezTo>
                  <a:cubicBezTo>
                    <a:pt x="626" y="10"/>
                    <a:pt x="564" y="1"/>
                    <a:pt x="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4"/>
            <p:cNvSpPr/>
            <p:nvPr/>
          </p:nvSpPr>
          <p:spPr>
            <a:xfrm>
              <a:off x="7257003" y="3412804"/>
              <a:ext cx="110928" cy="52158"/>
            </a:xfrm>
            <a:custGeom>
              <a:rect b="b" l="l" r="r" t="t"/>
              <a:pathLst>
                <a:path extrusionOk="0" h="568" w="1208">
                  <a:moveTo>
                    <a:pt x="452" y="1"/>
                  </a:moveTo>
                  <a:cubicBezTo>
                    <a:pt x="432" y="1"/>
                    <a:pt x="411" y="2"/>
                    <a:pt x="389" y="5"/>
                  </a:cubicBezTo>
                  <a:cubicBezTo>
                    <a:pt x="320" y="5"/>
                    <a:pt x="250" y="34"/>
                    <a:pt x="190" y="74"/>
                  </a:cubicBezTo>
                  <a:cubicBezTo>
                    <a:pt x="160" y="94"/>
                    <a:pt x="130" y="114"/>
                    <a:pt x="110" y="145"/>
                  </a:cubicBezTo>
                  <a:cubicBezTo>
                    <a:pt x="90" y="174"/>
                    <a:pt x="70" y="194"/>
                    <a:pt x="50" y="224"/>
                  </a:cubicBezTo>
                  <a:cubicBezTo>
                    <a:pt x="40" y="244"/>
                    <a:pt x="20" y="264"/>
                    <a:pt x="20" y="274"/>
                  </a:cubicBezTo>
                  <a:cubicBezTo>
                    <a:pt x="10" y="284"/>
                    <a:pt x="10" y="294"/>
                    <a:pt x="10" y="294"/>
                  </a:cubicBezTo>
                  <a:lnTo>
                    <a:pt x="0" y="304"/>
                  </a:lnTo>
                  <a:lnTo>
                    <a:pt x="20" y="304"/>
                  </a:lnTo>
                  <a:cubicBezTo>
                    <a:pt x="30" y="314"/>
                    <a:pt x="40" y="314"/>
                    <a:pt x="60" y="324"/>
                  </a:cubicBezTo>
                  <a:cubicBezTo>
                    <a:pt x="70" y="334"/>
                    <a:pt x="90" y="334"/>
                    <a:pt x="120" y="344"/>
                  </a:cubicBezTo>
                  <a:cubicBezTo>
                    <a:pt x="140" y="354"/>
                    <a:pt x="170" y="364"/>
                    <a:pt x="200" y="374"/>
                  </a:cubicBezTo>
                  <a:cubicBezTo>
                    <a:pt x="250" y="394"/>
                    <a:pt x="320" y="424"/>
                    <a:pt x="389" y="454"/>
                  </a:cubicBezTo>
                  <a:cubicBezTo>
                    <a:pt x="469" y="484"/>
                    <a:pt x="539" y="514"/>
                    <a:pt x="619" y="533"/>
                  </a:cubicBezTo>
                  <a:cubicBezTo>
                    <a:pt x="672" y="556"/>
                    <a:pt x="730" y="567"/>
                    <a:pt x="785" y="567"/>
                  </a:cubicBezTo>
                  <a:cubicBezTo>
                    <a:pt x="804" y="567"/>
                    <a:pt x="822" y="566"/>
                    <a:pt x="839" y="564"/>
                  </a:cubicBezTo>
                  <a:cubicBezTo>
                    <a:pt x="899" y="564"/>
                    <a:pt x="968" y="533"/>
                    <a:pt x="1019" y="504"/>
                  </a:cubicBezTo>
                  <a:cubicBezTo>
                    <a:pt x="1048" y="484"/>
                    <a:pt x="1079" y="464"/>
                    <a:pt x="1099" y="444"/>
                  </a:cubicBezTo>
                  <a:lnTo>
                    <a:pt x="1158" y="384"/>
                  </a:lnTo>
                  <a:cubicBezTo>
                    <a:pt x="1178" y="364"/>
                    <a:pt x="1188" y="344"/>
                    <a:pt x="1198" y="324"/>
                  </a:cubicBezTo>
                  <a:cubicBezTo>
                    <a:pt x="1208" y="314"/>
                    <a:pt x="1208" y="304"/>
                    <a:pt x="1208" y="304"/>
                  </a:cubicBezTo>
                  <a:lnTo>
                    <a:pt x="1198" y="294"/>
                  </a:lnTo>
                  <a:cubicBezTo>
                    <a:pt x="1188" y="294"/>
                    <a:pt x="1178" y="284"/>
                    <a:pt x="1168" y="274"/>
                  </a:cubicBezTo>
                  <a:cubicBezTo>
                    <a:pt x="1148" y="274"/>
                    <a:pt x="1128" y="264"/>
                    <a:pt x="1108" y="254"/>
                  </a:cubicBezTo>
                  <a:cubicBezTo>
                    <a:pt x="1088" y="234"/>
                    <a:pt x="1059" y="224"/>
                    <a:pt x="1028" y="214"/>
                  </a:cubicBezTo>
                  <a:cubicBezTo>
                    <a:pt x="979" y="185"/>
                    <a:pt x="908" y="154"/>
                    <a:pt x="839" y="114"/>
                  </a:cubicBezTo>
                  <a:cubicBezTo>
                    <a:pt x="769" y="85"/>
                    <a:pt x="689" y="45"/>
                    <a:pt x="619" y="25"/>
                  </a:cubicBezTo>
                  <a:cubicBezTo>
                    <a:pt x="561" y="10"/>
                    <a:pt x="508" y="1"/>
                    <a:pt x="4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4"/>
            <p:cNvSpPr/>
            <p:nvPr/>
          </p:nvSpPr>
          <p:spPr>
            <a:xfrm>
              <a:off x="7251493" y="3407294"/>
              <a:ext cx="121947" cy="62810"/>
            </a:xfrm>
            <a:custGeom>
              <a:rect b="b" l="l" r="r" t="t"/>
              <a:pathLst>
                <a:path extrusionOk="0" h="684" w="1328">
                  <a:moveTo>
                    <a:pt x="510" y="121"/>
                  </a:moveTo>
                  <a:cubicBezTo>
                    <a:pt x="557" y="121"/>
                    <a:pt x="608" y="130"/>
                    <a:pt x="659" y="145"/>
                  </a:cubicBezTo>
                  <a:cubicBezTo>
                    <a:pt x="719" y="165"/>
                    <a:pt x="789" y="185"/>
                    <a:pt x="869" y="225"/>
                  </a:cubicBezTo>
                  <a:lnTo>
                    <a:pt x="1188" y="384"/>
                  </a:lnTo>
                  <a:lnTo>
                    <a:pt x="1168" y="404"/>
                  </a:lnTo>
                  <a:cubicBezTo>
                    <a:pt x="1159" y="424"/>
                    <a:pt x="1139" y="444"/>
                    <a:pt x="1119" y="464"/>
                  </a:cubicBezTo>
                  <a:cubicBezTo>
                    <a:pt x="1099" y="474"/>
                    <a:pt x="1079" y="494"/>
                    <a:pt x="1048" y="514"/>
                  </a:cubicBezTo>
                  <a:cubicBezTo>
                    <a:pt x="988" y="544"/>
                    <a:pt x="939" y="564"/>
                    <a:pt x="889" y="564"/>
                  </a:cubicBezTo>
                  <a:cubicBezTo>
                    <a:pt x="873" y="567"/>
                    <a:pt x="857" y="568"/>
                    <a:pt x="840" y="568"/>
                  </a:cubicBezTo>
                  <a:cubicBezTo>
                    <a:pt x="795" y="568"/>
                    <a:pt x="748" y="559"/>
                    <a:pt x="689" y="544"/>
                  </a:cubicBezTo>
                  <a:cubicBezTo>
                    <a:pt x="619" y="514"/>
                    <a:pt x="540" y="484"/>
                    <a:pt x="480" y="464"/>
                  </a:cubicBezTo>
                  <a:cubicBezTo>
                    <a:pt x="400" y="424"/>
                    <a:pt x="340" y="404"/>
                    <a:pt x="280" y="374"/>
                  </a:cubicBezTo>
                  <a:lnTo>
                    <a:pt x="150" y="334"/>
                  </a:lnTo>
                  <a:cubicBezTo>
                    <a:pt x="150" y="324"/>
                    <a:pt x="160" y="324"/>
                    <a:pt x="160" y="314"/>
                  </a:cubicBezTo>
                  <a:cubicBezTo>
                    <a:pt x="180" y="294"/>
                    <a:pt x="200" y="264"/>
                    <a:pt x="220" y="245"/>
                  </a:cubicBezTo>
                  <a:cubicBezTo>
                    <a:pt x="240" y="225"/>
                    <a:pt x="260" y="205"/>
                    <a:pt x="290" y="185"/>
                  </a:cubicBezTo>
                  <a:cubicBezTo>
                    <a:pt x="340" y="145"/>
                    <a:pt x="400" y="125"/>
                    <a:pt x="460" y="125"/>
                  </a:cubicBezTo>
                  <a:cubicBezTo>
                    <a:pt x="476" y="122"/>
                    <a:pt x="493" y="121"/>
                    <a:pt x="510" y="121"/>
                  </a:cubicBezTo>
                  <a:close/>
                  <a:moveTo>
                    <a:pt x="508" y="1"/>
                  </a:moveTo>
                  <a:cubicBezTo>
                    <a:pt x="488" y="1"/>
                    <a:pt x="468" y="2"/>
                    <a:pt x="449" y="5"/>
                  </a:cubicBezTo>
                  <a:cubicBezTo>
                    <a:pt x="369" y="5"/>
                    <a:pt x="290" y="34"/>
                    <a:pt x="220" y="85"/>
                  </a:cubicBezTo>
                  <a:cubicBezTo>
                    <a:pt x="190" y="105"/>
                    <a:pt x="150" y="134"/>
                    <a:pt x="130" y="165"/>
                  </a:cubicBezTo>
                  <a:cubicBezTo>
                    <a:pt x="100" y="194"/>
                    <a:pt x="80" y="225"/>
                    <a:pt x="60" y="245"/>
                  </a:cubicBezTo>
                  <a:cubicBezTo>
                    <a:pt x="50" y="264"/>
                    <a:pt x="40" y="284"/>
                    <a:pt x="30" y="294"/>
                  </a:cubicBezTo>
                  <a:lnTo>
                    <a:pt x="1" y="344"/>
                  </a:lnTo>
                  <a:lnTo>
                    <a:pt x="10" y="404"/>
                  </a:lnTo>
                  <a:lnTo>
                    <a:pt x="70" y="434"/>
                  </a:lnTo>
                  <a:cubicBezTo>
                    <a:pt x="80" y="434"/>
                    <a:pt x="90" y="434"/>
                    <a:pt x="100" y="444"/>
                  </a:cubicBezTo>
                  <a:lnTo>
                    <a:pt x="230" y="494"/>
                  </a:lnTo>
                  <a:cubicBezTo>
                    <a:pt x="290" y="514"/>
                    <a:pt x="360" y="534"/>
                    <a:pt x="429" y="574"/>
                  </a:cubicBezTo>
                  <a:cubicBezTo>
                    <a:pt x="500" y="593"/>
                    <a:pt x="580" y="633"/>
                    <a:pt x="659" y="653"/>
                  </a:cubicBezTo>
                  <a:cubicBezTo>
                    <a:pt x="739" y="673"/>
                    <a:pt x="799" y="684"/>
                    <a:pt x="859" y="684"/>
                  </a:cubicBezTo>
                  <a:lnTo>
                    <a:pt x="899" y="684"/>
                  </a:lnTo>
                  <a:cubicBezTo>
                    <a:pt x="968" y="684"/>
                    <a:pt x="1039" y="653"/>
                    <a:pt x="1108" y="613"/>
                  </a:cubicBezTo>
                  <a:cubicBezTo>
                    <a:pt x="1148" y="593"/>
                    <a:pt x="1168" y="574"/>
                    <a:pt x="1198" y="544"/>
                  </a:cubicBezTo>
                  <a:cubicBezTo>
                    <a:pt x="1228" y="524"/>
                    <a:pt x="1248" y="504"/>
                    <a:pt x="1268" y="474"/>
                  </a:cubicBezTo>
                  <a:cubicBezTo>
                    <a:pt x="1278" y="464"/>
                    <a:pt x="1288" y="444"/>
                    <a:pt x="1298" y="434"/>
                  </a:cubicBezTo>
                  <a:lnTo>
                    <a:pt x="1308" y="424"/>
                  </a:lnTo>
                  <a:cubicBezTo>
                    <a:pt x="1328" y="394"/>
                    <a:pt x="1328" y="384"/>
                    <a:pt x="1328" y="364"/>
                  </a:cubicBezTo>
                  <a:lnTo>
                    <a:pt x="1328" y="334"/>
                  </a:lnTo>
                  <a:lnTo>
                    <a:pt x="1308" y="314"/>
                  </a:lnTo>
                  <a:cubicBezTo>
                    <a:pt x="1308" y="314"/>
                    <a:pt x="1298" y="314"/>
                    <a:pt x="1288" y="304"/>
                  </a:cubicBezTo>
                  <a:lnTo>
                    <a:pt x="1278" y="304"/>
                  </a:lnTo>
                  <a:cubicBezTo>
                    <a:pt x="1268" y="294"/>
                    <a:pt x="1258" y="294"/>
                    <a:pt x="1248" y="284"/>
                  </a:cubicBezTo>
                  <a:lnTo>
                    <a:pt x="929" y="125"/>
                  </a:lnTo>
                  <a:cubicBezTo>
                    <a:pt x="839" y="74"/>
                    <a:pt x="759" y="45"/>
                    <a:pt x="699" y="25"/>
                  </a:cubicBezTo>
                  <a:cubicBezTo>
                    <a:pt x="626" y="10"/>
                    <a:pt x="564" y="1"/>
                    <a:pt x="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4"/>
            <p:cNvSpPr/>
            <p:nvPr/>
          </p:nvSpPr>
          <p:spPr>
            <a:xfrm>
              <a:off x="7300069" y="3387276"/>
              <a:ext cx="111019" cy="54362"/>
            </a:xfrm>
            <a:custGeom>
              <a:rect b="b" l="l" r="r" t="t"/>
              <a:pathLst>
                <a:path extrusionOk="0" h="592" w="1209">
                  <a:moveTo>
                    <a:pt x="450" y="0"/>
                  </a:moveTo>
                  <a:cubicBezTo>
                    <a:pt x="437" y="0"/>
                    <a:pt x="423" y="1"/>
                    <a:pt x="410" y="3"/>
                  </a:cubicBezTo>
                  <a:cubicBezTo>
                    <a:pt x="340" y="3"/>
                    <a:pt x="270" y="23"/>
                    <a:pt x="210" y="63"/>
                  </a:cubicBezTo>
                  <a:cubicBezTo>
                    <a:pt x="170" y="83"/>
                    <a:pt x="150" y="103"/>
                    <a:pt x="120" y="123"/>
                  </a:cubicBezTo>
                  <a:cubicBezTo>
                    <a:pt x="100" y="153"/>
                    <a:pt x="80" y="173"/>
                    <a:pt x="60" y="193"/>
                  </a:cubicBezTo>
                  <a:cubicBezTo>
                    <a:pt x="40" y="223"/>
                    <a:pt x="31" y="243"/>
                    <a:pt x="20" y="252"/>
                  </a:cubicBezTo>
                  <a:cubicBezTo>
                    <a:pt x="11" y="263"/>
                    <a:pt x="11" y="263"/>
                    <a:pt x="11" y="272"/>
                  </a:cubicBezTo>
                  <a:lnTo>
                    <a:pt x="0" y="272"/>
                  </a:lnTo>
                  <a:cubicBezTo>
                    <a:pt x="0" y="272"/>
                    <a:pt x="0" y="283"/>
                    <a:pt x="11" y="283"/>
                  </a:cubicBezTo>
                  <a:lnTo>
                    <a:pt x="20" y="283"/>
                  </a:lnTo>
                  <a:cubicBezTo>
                    <a:pt x="31" y="292"/>
                    <a:pt x="40" y="292"/>
                    <a:pt x="60" y="303"/>
                  </a:cubicBezTo>
                  <a:cubicBezTo>
                    <a:pt x="70" y="312"/>
                    <a:pt x="90" y="312"/>
                    <a:pt x="120" y="323"/>
                  </a:cubicBezTo>
                  <a:cubicBezTo>
                    <a:pt x="140" y="332"/>
                    <a:pt x="160" y="352"/>
                    <a:pt x="190" y="363"/>
                  </a:cubicBezTo>
                  <a:cubicBezTo>
                    <a:pt x="250" y="383"/>
                    <a:pt x="310" y="412"/>
                    <a:pt x="390" y="452"/>
                  </a:cubicBezTo>
                  <a:cubicBezTo>
                    <a:pt x="459" y="482"/>
                    <a:pt x="530" y="522"/>
                    <a:pt x="599" y="552"/>
                  </a:cubicBezTo>
                  <a:cubicBezTo>
                    <a:pt x="679" y="572"/>
                    <a:pt x="749" y="592"/>
                    <a:pt x="819" y="592"/>
                  </a:cubicBezTo>
                  <a:cubicBezTo>
                    <a:pt x="889" y="592"/>
                    <a:pt x="949" y="562"/>
                    <a:pt x="1009" y="532"/>
                  </a:cubicBezTo>
                  <a:cubicBezTo>
                    <a:pt x="1038" y="522"/>
                    <a:pt x="1069" y="502"/>
                    <a:pt x="1089" y="482"/>
                  </a:cubicBezTo>
                  <a:cubicBezTo>
                    <a:pt x="1118" y="463"/>
                    <a:pt x="1138" y="443"/>
                    <a:pt x="1158" y="423"/>
                  </a:cubicBezTo>
                  <a:cubicBezTo>
                    <a:pt x="1169" y="403"/>
                    <a:pt x="1189" y="383"/>
                    <a:pt x="1198" y="372"/>
                  </a:cubicBezTo>
                  <a:cubicBezTo>
                    <a:pt x="1209" y="363"/>
                    <a:pt x="1209" y="352"/>
                    <a:pt x="1209" y="352"/>
                  </a:cubicBezTo>
                  <a:cubicBezTo>
                    <a:pt x="1209" y="352"/>
                    <a:pt x="1209" y="343"/>
                    <a:pt x="1198" y="343"/>
                  </a:cubicBezTo>
                  <a:cubicBezTo>
                    <a:pt x="1189" y="332"/>
                    <a:pt x="1178" y="332"/>
                    <a:pt x="1169" y="323"/>
                  </a:cubicBezTo>
                  <a:cubicBezTo>
                    <a:pt x="1149" y="312"/>
                    <a:pt x="1129" y="303"/>
                    <a:pt x="1109" y="283"/>
                  </a:cubicBezTo>
                  <a:cubicBezTo>
                    <a:pt x="1089" y="272"/>
                    <a:pt x="1058" y="263"/>
                    <a:pt x="1038" y="243"/>
                  </a:cubicBezTo>
                  <a:cubicBezTo>
                    <a:pt x="979" y="213"/>
                    <a:pt x="919" y="173"/>
                    <a:pt x="849" y="143"/>
                  </a:cubicBezTo>
                  <a:cubicBezTo>
                    <a:pt x="779" y="103"/>
                    <a:pt x="709" y="63"/>
                    <a:pt x="630" y="33"/>
                  </a:cubicBezTo>
                  <a:cubicBezTo>
                    <a:pt x="573" y="17"/>
                    <a:pt x="509" y="0"/>
                    <a:pt x="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4"/>
            <p:cNvSpPr/>
            <p:nvPr/>
          </p:nvSpPr>
          <p:spPr>
            <a:xfrm>
              <a:off x="7294560" y="3381766"/>
              <a:ext cx="122039" cy="65381"/>
            </a:xfrm>
            <a:custGeom>
              <a:rect b="b" l="l" r="r" t="t"/>
              <a:pathLst>
                <a:path extrusionOk="0" h="712" w="1329">
                  <a:moveTo>
                    <a:pt x="490" y="123"/>
                  </a:moveTo>
                  <a:cubicBezTo>
                    <a:pt x="550" y="123"/>
                    <a:pt x="610" y="133"/>
                    <a:pt x="670" y="153"/>
                  </a:cubicBezTo>
                  <a:cubicBezTo>
                    <a:pt x="739" y="173"/>
                    <a:pt x="809" y="203"/>
                    <a:pt x="879" y="253"/>
                  </a:cubicBezTo>
                  <a:lnTo>
                    <a:pt x="1178" y="423"/>
                  </a:lnTo>
                  <a:cubicBezTo>
                    <a:pt x="1178" y="432"/>
                    <a:pt x="1178" y="432"/>
                    <a:pt x="1169" y="443"/>
                  </a:cubicBezTo>
                  <a:cubicBezTo>
                    <a:pt x="1158" y="452"/>
                    <a:pt x="1138" y="472"/>
                    <a:pt x="1109" y="492"/>
                  </a:cubicBezTo>
                  <a:cubicBezTo>
                    <a:pt x="1089" y="512"/>
                    <a:pt x="1069" y="532"/>
                    <a:pt x="1039" y="542"/>
                  </a:cubicBezTo>
                  <a:cubicBezTo>
                    <a:pt x="979" y="572"/>
                    <a:pt x="929" y="592"/>
                    <a:pt x="879" y="592"/>
                  </a:cubicBezTo>
                  <a:lnTo>
                    <a:pt x="869" y="652"/>
                  </a:lnTo>
                  <a:lnTo>
                    <a:pt x="869" y="592"/>
                  </a:lnTo>
                  <a:cubicBezTo>
                    <a:pt x="819" y="592"/>
                    <a:pt x="759" y="572"/>
                    <a:pt x="679" y="552"/>
                  </a:cubicBezTo>
                  <a:cubicBezTo>
                    <a:pt x="610" y="523"/>
                    <a:pt x="530" y="492"/>
                    <a:pt x="470" y="463"/>
                  </a:cubicBezTo>
                  <a:cubicBezTo>
                    <a:pt x="400" y="423"/>
                    <a:pt x="330" y="392"/>
                    <a:pt x="280" y="363"/>
                  </a:cubicBezTo>
                  <a:lnTo>
                    <a:pt x="150" y="312"/>
                  </a:lnTo>
                  <a:lnTo>
                    <a:pt x="170" y="293"/>
                  </a:lnTo>
                  <a:cubicBezTo>
                    <a:pt x="180" y="273"/>
                    <a:pt x="200" y="253"/>
                    <a:pt x="220" y="233"/>
                  </a:cubicBezTo>
                  <a:cubicBezTo>
                    <a:pt x="240" y="213"/>
                    <a:pt x="270" y="193"/>
                    <a:pt x="300" y="173"/>
                  </a:cubicBezTo>
                  <a:cubicBezTo>
                    <a:pt x="350" y="143"/>
                    <a:pt x="410" y="123"/>
                    <a:pt x="470" y="123"/>
                  </a:cubicBezTo>
                  <a:close/>
                  <a:moveTo>
                    <a:pt x="509" y="1"/>
                  </a:moveTo>
                  <a:cubicBezTo>
                    <a:pt x="496" y="1"/>
                    <a:pt x="483" y="2"/>
                    <a:pt x="470" y="3"/>
                  </a:cubicBezTo>
                  <a:cubicBezTo>
                    <a:pt x="390" y="3"/>
                    <a:pt x="310" y="33"/>
                    <a:pt x="230" y="73"/>
                  </a:cubicBezTo>
                  <a:cubicBezTo>
                    <a:pt x="200" y="93"/>
                    <a:pt x="170" y="123"/>
                    <a:pt x="140" y="143"/>
                  </a:cubicBezTo>
                  <a:cubicBezTo>
                    <a:pt x="111" y="173"/>
                    <a:pt x="91" y="193"/>
                    <a:pt x="71" y="223"/>
                  </a:cubicBezTo>
                  <a:cubicBezTo>
                    <a:pt x="60" y="243"/>
                    <a:pt x="40" y="253"/>
                    <a:pt x="31" y="273"/>
                  </a:cubicBezTo>
                  <a:lnTo>
                    <a:pt x="0" y="323"/>
                  </a:lnTo>
                  <a:lnTo>
                    <a:pt x="11" y="372"/>
                  </a:lnTo>
                  <a:lnTo>
                    <a:pt x="60" y="403"/>
                  </a:lnTo>
                  <a:cubicBezTo>
                    <a:pt x="71" y="412"/>
                    <a:pt x="80" y="412"/>
                    <a:pt x="91" y="412"/>
                  </a:cubicBezTo>
                  <a:lnTo>
                    <a:pt x="230" y="472"/>
                  </a:lnTo>
                  <a:cubicBezTo>
                    <a:pt x="280" y="503"/>
                    <a:pt x="350" y="532"/>
                    <a:pt x="420" y="562"/>
                  </a:cubicBezTo>
                  <a:cubicBezTo>
                    <a:pt x="479" y="602"/>
                    <a:pt x="559" y="632"/>
                    <a:pt x="639" y="662"/>
                  </a:cubicBezTo>
                  <a:cubicBezTo>
                    <a:pt x="729" y="692"/>
                    <a:pt x="799" y="712"/>
                    <a:pt x="869" y="712"/>
                  </a:cubicBezTo>
                  <a:lnTo>
                    <a:pt x="879" y="712"/>
                  </a:lnTo>
                  <a:cubicBezTo>
                    <a:pt x="949" y="712"/>
                    <a:pt x="1029" y="692"/>
                    <a:pt x="1098" y="642"/>
                  </a:cubicBezTo>
                  <a:cubicBezTo>
                    <a:pt x="1129" y="632"/>
                    <a:pt x="1158" y="612"/>
                    <a:pt x="1189" y="582"/>
                  </a:cubicBezTo>
                  <a:cubicBezTo>
                    <a:pt x="1218" y="562"/>
                    <a:pt x="1238" y="542"/>
                    <a:pt x="1258" y="523"/>
                  </a:cubicBezTo>
                  <a:cubicBezTo>
                    <a:pt x="1269" y="503"/>
                    <a:pt x="1288" y="492"/>
                    <a:pt x="1298" y="483"/>
                  </a:cubicBezTo>
                  <a:lnTo>
                    <a:pt x="1308" y="463"/>
                  </a:lnTo>
                  <a:cubicBezTo>
                    <a:pt x="1328" y="443"/>
                    <a:pt x="1328" y="432"/>
                    <a:pt x="1328" y="412"/>
                  </a:cubicBezTo>
                  <a:lnTo>
                    <a:pt x="1328" y="383"/>
                  </a:lnTo>
                  <a:lnTo>
                    <a:pt x="1308" y="363"/>
                  </a:lnTo>
                  <a:cubicBezTo>
                    <a:pt x="1308" y="363"/>
                    <a:pt x="1298" y="363"/>
                    <a:pt x="1288" y="352"/>
                  </a:cubicBezTo>
                  <a:lnTo>
                    <a:pt x="1278" y="343"/>
                  </a:lnTo>
                  <a:cubicBezTo>
                    <a:pt x="1269" y="343"/>
                    <a:pt x="1258" y="332"/>
                    <a:pt x="1258" y="332"/>
                  </a:cubicBezTo>
                  <a:lnTo>
                    <a:pt x="939" y="143"/>
                  </a:lnTo>
                  <a:cubicBezTo>
                    <a:pt x="859" y="103"/>
                    <a:pt x="779" y="63"/>
                    <a:pt x="709" y="43"/>
                  </a:cubicBezTo>
                  <a:cubicBezTo>
                    <a:pt x="636" y="19"/>
                    <a:pt x="569" y="1"/>
                    <a:pt x="5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4"/>
            <p:cNvSpPr/>
            <p:nvPr/>
          </p:nvSpPr>
          <p:spPr>
            <a:xfrm>
              <a:off x="7300069" y="3387276"/>
              <a:ext cx="111019" cy="54362"/>
            </a:xfrm>
            <a:custGeom>
              <a:rect b="b" l="l" r="r" t="t"/>
              <a:pathLst>
                <a:path extrusionOk="0" h="592" w="1209">
                  <a:moveTo>
                    <a:pt x="450" y="0"/>
                  </a:moveTo>
                  <a:cubicBezTo>
                    <a:pt x="437" y="0"/>
                    <a:pt x="423" y="1"/>
                    <a:pt x="410" y="3"/>
                  </a:cubicBezTo>
                  <a:cubicBezTo>
                    <a:pt x="340" y="3"/>
                    <a:pt x="270" y="23"/>
                    <a:pt x="210" y="63"/>
                  </a:cubicBezTo>
                  <a:cubicBezTo>
                    <a:pt x="170" y="83"/>
                    <a:pt x="150" y="103"/>
                    <a:pt x="120" y="123"/>
                  </a:cubicBezTo>
                  <a:cubicBezTo>
                    <a:pt x="100" y="153"/>
                    <a:pt x="80" y="173"/>
                    <a:pt x="60" y="193"/>
                  </a:cubicBezTo>
                  <a:cubicBezTo>
                    <a:pt x="40" y="223"/>
                    <a:pt x="31" y="243"/>
                    <a:pt x="20" y="252"/>
                  </a:cubicBezTo>
                  <a:cubicBezTo>
                    <a:pt x="11" y="263"/>
                    <a:pt x="11" y="263"/>
                    <a:pt x="11" y="272"/>
                  </a:cubicBezTo>
                  <a:lnTo>
                    <a:pt x="0" y="272"/>
                  </a:lnTo>
                  <a:cubicBezTo>
                    <a:pt x="0" y="272"/>
                    <a:pt x="0" y="283"/>
                    <a:pt x="11" y="283"/>
                  </a:cubicBezTo>
                  <a:lnTo>
                    <a:pt x="20" y="283"/>
                  </a:lnTo>
                  <a:cubicBezTo>
                    <a:pt x="31" y="292"/>
                    <a:pt x="40" y="292"/>
                    <a:pt x="60" y="303"/>
                  </a:cubicBezTo>
                  <a:cubicBezTo>
                    <a:pt x="70" y="312"/>
                    <a:pt x="90" y="312"/>
                    <a:pt x="120" y="323"/>
                  </a:cubicBezTo>
                  <a:cubicBezTo>
                    <a:pt x="140" y="332"/>
                    <a:pt x="160" y="352"/>
                    <a:pt x="190" y="363"/>
                  </a:cubicBezTo>
                  <a:cubicBezTo>
                    <a:pt x="250" y="383"/>
                    <a:pt x="310" y="412"/>
                    <a:pt x="390" y="452"/>
                  </a:cubicBezTo>
                  <a:cubicBezTo>
                    <a:pt x="459" y="482"/>
                    <a:pt x="530" y="522"/>
                    <a:pt x="599" y="552"/>
                  </a:cubicBezTo>
                  <a:cubicBezTo>
                    <a:pt x="679" y="572"/>
                    <a:pt x="749" y="592"/>
                    <a:pt x="819" y="592"/>
                  </a:cubicBezTo>
                  <a:cubicBezTo>
                    <a:pt x="889" y="592"/>
                    <a:pt x="949" y="562"/>
                    <a:pt x="1009" y="532"/>
                  </a:cubicBezTo>
                  <a:cubicBezTo>
                    <a:pt x="1038" y="522"/>
                    <a:pt x="1069" y="502"/>
                    <a:pt x="1089" y="482"/>
                  </a:cubicBezTo>
                  <a:cubicBezTo>
                    <a:pt x="1118" y="463"/>
                    <a:pt x="1138" y="443"/>
                    <a:pt x="1158" y="423"/>
                  </a:cubicBezTo>
                  <a:cubicBezTo>
                    <a:pt x="1169" y="403"/>
                    <a:pt x="1189" y="383"/>
                    <a:pt x="1198" y="372"/>
                  </a:cubicBezTo>
                  <a:cubicBezTo>
                    <a:pt x="1209" y="363"/>
                    <a:pt x="1209" y="352"/>
                    <a:pt x="1209" y="352"/>
                  </a:cubicBezTo>
                  <a:cubicBezTo>
                    <a:pt x="1209" y="352"/>
                    <a:pt x="1209" y="343"/>
                    <a:pt x="1198" y="343"/>
                  </a:cubicBezTo>
                  <a:cubicBezTo>
                    <a:pt x="1189" y="332"/>
                    <a:pt x="1178" y="332"/>
                    <a:pt x="1169" y="323"/>
                  </a:cubicBezTo>
                  <a:cubicBezTo>
                    <a:pt x="1149" y="312"/>
                    <a:pt x="1129" y="303"/>
                    <a:pt x="1109" y="283"/>
                  </a:cubicBezTo>
                  <a:cubicBezTo>
                    <a:pt x="1089" y="272"/>
                    <a:pt x="1058" y="263"/>
                    <a:pt x="1038" y="243"/>
                  </a:cubicBezTo>
                  <a:cubicBezTo>
                    <a:pt x="979" y="213"/>
                    <a:pt x="919" y="173"/>
                    <a:pt x="849" y="143"/>
                  </a:cubicBezTo>
                  <a:cubicBezTo>
                    <a:pt x="779" y="103"/>
                    <a:pt x="709" y="63"/>
                    <a:pt x="630" y="33"/>
                  </a:cubicBezTo>
                  <a:cubicBezTo>
                    <a:pt x="573" y="17"/>
                    <a:pt x="509" y="0"/>
                    <a:pt x="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4"/>
            <p:cNvSpPr/>
            <p:nvPr/>
          </p:nvSpPr>
          <p:spPr>
            <a:xfrm>
              <a:off x="7294560" y="3381766"/>
              <a:ext cx="122039" cy="65381"/>
            </a:xfrm>
            <a:custGeom>
              <a:rect b="b" l="l" r="r" t="t"/>
              <a:pathLst>
                <a:path extrusionOk="0" h="712" w="1329">
                  <a:moveTo>
                    <a:pt x="490" y="123"/>
                  </a:moveTo>
                  <a:cubicBezTo>
                    <a:pt x="550" y="123"/>
                    <a:pt x="610" y="133"/>
                    <a:pt x="670" y="153"/>
                  </a:cubicBezTo>
                  <a:cubicBezTo>
                    <a:pt x="739" y="173"/>
                    <a:pt x="809" y="203"/>
                    <a:pt x="879" y="253"/>
                  </a:cubicBezTo>
                  <a:lnTo>
                    <a:pt x="1178" y="423"/>
                  </a:lnTo>
                  <a:cubicBezTo>
                    <a:pt x="1178" y="432"/>
                    <a:pt x="1178" y="432"/>
                    <a:pt x="1169" y="443"/>
                  </a:cubicBezTo>
                  <a:cubicBezTo>
                    <a:pt x="1158" y="452"/>
                    <a:pt x="1138" y="472"/>
                    <a:pt x="1109" y="492"/>
                  </a:cubicBezTo>
                  <a:cubicBezTo>
                    <a:pt x="1089" y="512"/>
                    <a:pt x="1069" y="532"/>
                    <a:pt x="1039" y="542"/>
                  </a:cubicBezTo>
                  <a:cubicBezTo>
                    <a:pt x="979" y="572"/>
                    <a:pt x="929" y="592"/>
                    <a:pt x="879" y="592"/>
                  </a:cubicBezTo>
                  <a:lnTo>
                    <a:pt x="869" y="652"/>
                  </a:lnTo>
                  <a:lnTo>
                    <a:pt x="869" y="592"/>
                  </a:lnTo>
                  <a:cubicBezTo>
                    <a:pt x="819" y="592"/>
                    <a:pt x="759" y="572"/>
                    <a:pt x="679" y="552"/>
                  </a:cubicBezTo>
                  <a:cubicBezTo>
                    <a:pt x="610" y="523"/>
                    <a:pt x="530" y="492"/>
                    <a:pt x="470" y="463"/>
                  </a:cubicBezTo>
                  <a:cubicBezTo>
                    <a:pt x="400" y="423"/>
                    <a:pt x="330" y="392"/>
                    <a:pt x="280" y="363"/>
                  </a:cubicBezTo>
                  <a:lnTo>
                    <a:pt x="150" y="312"/>
                  </a:lnTo>
                  <a:lnTo>
                    <a:pt x="170" y="293"/>
                  </a:lnTo>
                  <a:cubicBezTo>
                    <a:pt x="180" y="273"/>
                    <a:pt x="200" y="253"/>
                    <a:pt x="220" y="233"/>
                  </a:cubicBezTo>
                  <a:cubicBezTo>
                    <a:pt x="240" y="213"/>
                    <a:pt x="270" y="193"/>
                    <a:pt x="300" y="173"/>
                  </a:cubicBezTo>
                  <a:cubicBezTo>
                    <a:pt x="350" y="143"/>
                    <a:pt x="410" y="123"/>
                    <a:pt x="470" y="123"/>
                  </a:cubicBezTo>
                  <a:close/>
                  <a:moveTo>
                    <a:pt x="509" y="1"/>
                  </a:moveTo>
                  <a:cubicBezTo>
                    <a:pt x="496" y="1"/>
                    <a:pt x="483" y="2"/>
                    <a:pt x="470" y="3"/>
                  </a:cubicBezTo>
                  <a:cubicBezTo>
                    <a:pt x="390" y="3"/>
                    <a:pt x="310" y="33"/>
                    <a:pt x="230" y="73"/>
                  </a:cubicBezTo>
                  <a:cubicBezTo>
                    <a:pt x="200" y="93"/>
                    <a:pt x="170" y="113"/>
                    <a:pt x="140" y="143"/>
                  </a:cubicBezTo>
                  <a:cubicBezTo>
                    <a:pt x="111" y="173"/>
                    <a:pt x="91" y="193"/>
                    <a:pt x="71" y="223"/>
                  </a:cubicBezTo>
                  <a:cubicBezTo>
                    <a:pt x="60" y="243"/>
                    <a:pt x="40" y="253"/>
                    <a:pt x="31" y="273"/>
                  </a:cubicBezTo>
                  <a:lnTo>
                    <a:pt x="0" y="323"/>
                  </a:lnTo>
                  <a:lnTo>
                    <a:pt x="11" y="372"/>
                  </a:lnTo>
                  <a:lnTo>
                    <a:pt x="60" y="403"/>
                  </a:lnTo>
                  <a:cubicBezTo>
                    <a:pt x="71" y="412"/>
                    <a:pt x="80" y="412"/>
                    <a:pt x="91" y="412"/>
                  </a:cubicBezTo>
                  <a:lnTo>
                    <a:pt x="230" y="472"/>
                  </a:lnTo>
                  <a:cubicBezTo>
                    <a:pt x="280" y="503"/>
                    <a:pt x="350" y="532"/>
                    <a:pt x="420" y="562"/>
                  </a:cubicBezTo>
                  <a:cubicBezTo>
                    <a:pt x="479" y="602"/>
                    <a:pt x="559" y="632"/>
                    <a:pt x="639" y="662"/>
                  </a:cubicBezTo>
                  <a:cubicBezTo>
                    <a:pt x="729" y="692"/>
                    <a:pt x="799" y="712"/>
                    <a:pt x="869" y="712"/>
                  </a:cubicBezTo>
                  <a:lnTo>
                    <a:pt x="879" y="712"/>
                  </a:lnTo>
                  <a:cubicBezTo>
                    <a:pt x="949" y="712"/>
                    <a:pt x="1029" y="692"/>
                    <a:pt x="1098" y="642"/>
                  </a:cubicBezTo>
                  <a:cubicBezTo>
                    <a:pt x="1129" y="632"/>
                    <a:pt x="1158" y="612"/>
                    <a:pt x="1189" y="582"/>
                  </a:cubicBezTo>
                  <a:cubicBezTo>
                    <a:pt x="1218" y="562"/>
                    <a:pt x="1238" y="542"/>
                    <a:pt x="1258" y="523"/>
                  </a:cubicBezTo>
                  <a:cubicBezTo>
                    <a:pt x="1269" y="503"/>
                    <a:pt x="1288" y="492"/>
                    <a:pt x="1298" y="483"/>
                  </a:cubicBezTo>
                  <a:lnTo>
                    <a:pt x="1308" y="463"/>
                  </a:lnTo>
                  <a:cubicBezTo>
                    <a:pt x="1328" y="443"/>
                    <a:pt x="1328" y="432"/>
                    <a:pt x="1328" y="412"/>
                  </a:cubicBezTo>
                  <a:lnTo>
                    <a:pt x="1328" y="383"/>
                  </a:lnTo>
                  <a:lnTo>
                    <a:pt x="1308" y="363"/>
                  </a:lnTo>
                  <a:cubicBezTo>
                    <a:pt x="1308" y="363"/>
                    <a:pt x="1298" y="363"/>
                    <a:pt x="1288" y="352"/>
                  </a:cubicBezTo>
                  <a:lnTo>
                    <a:pt x="1278" y="343"/>
                  </a:lnTo>
                  <a:cubicBezTo>
                    <a:pt x="1269" y="343"/>
                    <a:pt x="1258" y="332"/>
                    <a:pt x="1258" y="332"/>
                  </a:cubicBezTo>
                  <a:lnTo>
                    <a:pt x="939" y="143"/>
                  </a:lnTo>
                  <a:cubicBezTo>
                    <a:pt x="859" y="103"/>
                    <a:pt x="779" y="63"/>
                    <a:pt x="709" y="43"/>
                  </a:cubicBezTo>
                  <a:cubicBezTo>
                    <a:pt x="636" y="19"/>
                    <a:pt x="569" y="1"/>
                    <a:pt x="5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4"/>
            <p:cNvSpPr/>
            <p:nvPr/>
          </p:nvSpPr>
          <p:spPr>
            <a:xfrm>
              <a:off x="7344973" y="3363677"/>
              <a:ext cx="110101" cy="56933"/>
            </a:xfrm>
            <a:custGeom>
              <a:rect b="b" l="l" r="r" t="t"/>
              <a:pathLst>
                <a:path extrusionOk="0" h="620" w="1199">
                  <a:moveTo>
                    <a:pt x="420" y="1"/>
                  </a:moveTo>
                  <a:cubicBezTo>
                    <a:pt x="350" y="1"/>
                    <a:pt x="280" y="21"/>
                    <a:pt x="210" y="61"/>
                  </a:cubicBezTo>
                  <a:cubicBezTo>
                    <a:pt x="180" y="70"/>
                    <a:pt x="150" y="90"/>
                    <a:pt x="130" y="110"/>
                  </a:cubicBezTo>
                  <a:lnTo>
                    <a:pt x="61" y="180"/>
                  </a:lnTo>
                  <a:cubicBezTo>
                    <a:pt x="41" y="200"/>
                    <a:pt x="30" y="220"/>
                    <a:pt x="21" y="240"/>
                  </a:cubicBezTo>
                  <a:cubicBezTo>
                    <a:pt x="10" y="240"/>
                    <a:pt x="10" y="250"/>
                    <a:pt x="1" y="250"/>
                  </a:cubicBezTo>
                  <a:lnTo>
                    <a:pt x="1" y="260"/>
                  </a:lnTo>
                  <a:cubicBezTo>
                    <a:pt x="10" y="260"/>
                    <a:pt x="10" y="260"/>
                    <a:pt x="10" y="270"/>
                  </a:cubicBezTo>
                  <a:cubicBezTo>
                    <a:pt x="21" y="270"/>
                    <a:pt x="30" y="280"/>
                    <a:pt x="50" y="290"/>
                  </a:cubicBezTo>
                  <a:cubicBezTo>
                    <a:pt x="70" y="290"/>
                    <a:pt x="90" y="300"/>
                    <a:pt x="110" y="320"/>
                  </a:cubicBezTo>
                  <a:cubicBezTo>
                    <a:pt x="130" y="330"/>
                    <a:pt x="160" y="340"/>
                    <a:pt x="180" y="350"/>
                  </a:cubicBezTo>
                  <a:cubicBezTo>
                    <a:pt x="240" y="380"/>
                    <a:pt x="300" y="420"/>
                    <a:pt x="370" y="450"/>
                  </a:cubicBezTo>
                  <a:cubicBezTo>
                    <a:pt x="440" y="490"/>
                    <a:pt x="509" y="529"/>
                    <a:pt x="580" y="560"/>
                  </a:cubicBezTo>
                  <a:cubicBezTo>
                    <a:pt x="660" y="589"/>
                    <a:pt x="729" y="609"/>
                    <a:pt x="799" y="620"/>
                  </a:cubicBezTo>
                  <a:cubicBezTo>
                    <a:pt x="869" y="620"/>
                    <a:pt x="929" y="600"/>
                    <a:pt x="989" y="569"/>
                  </a:cubicBezTo>
                  <a:cubicBezTo>
                    <a:pt x="1019" y="560"/>
                    <a:pt x="1049" y="540"/>
                    <a:pt x="1079" y="520"/>
                  </a:cubicBezTo>
                  <a:lnTo>
                    <a:pt x="1139" y="460"/>
                  </a:lnTo>
                  <a:cubicBezTo>
                    <a:pt x="1159" y="450"/>
                    <a:pt x="1179" y="430"/>
                    <a:pt x="1188" y="420"/>
                  </a:cubicBezTo>
                  <a:cubicBezTo>
                    <a:pt x="1199" y="410"/>
                    <a:pt x="1199" y="400"/>
                    <a:pt x="1199" y="400"/>
                  </a:cubicBezTo>
                  <a:cubicBezTo>
                    <a:pt x="1199" y="400"/>
                    <a:pt x="1199" y="390"/>
                    <a:pt x="1188" y="390"/>
                  </a:cubicBezTo>
                  <a:cubicBezTo>
                    <a:pt x="1179" y="380"/>
                    <a:pt x="1168" y="370"/>
                    <a:pt x="1159" y="370"/>
                  </a:cubicBezTo>
                  <a:cubicBezTo>
                    <a:pt x="1139" y="360"/>
                    <a:pt x="1119" y="340"/>
                    <a:pt x="1099" y="330"/>
                  </a:cubicBezTo>
                  <a:cubicBezTo>
                    <a:pt x="1079" y="320"/>
                    <a:pt x="1059" y="300"/>
                    <a:pt x="1029" y="280"/>
                  </a:cubicBezTo>
                  <a:cubicBezTo>
                    <a:pt x="979" y="250"/>
                    <a:pt x="919" y="210"/>
                    <a:pt x="849" y="170"/>
                  </a:cubicBezTo>
                  <a:cubicBezTo>
                    <a:pt x="789" y="121"/>
                    <a:pt x="720" y="90"/>
                    <a:pt x="640" y="50"/>
                  </a:cubicBezTo>
                  <a:cubicBezTo>
                    <a:pt x="569" y="21"/>
                    <a:pt x="500" y="1"/>
                    <a:pt x="4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4"/>
            <p:cNvSpPr/>
            <p:nvPr/>
          </p:nvSpPr>
          <p:spPr>
            <a:xfrm>
              <a:off x="7339463" y="3358534"/>
              <a:ext cx="122957" cy="67585"/>
            </a:xfrm>
            <a:custGeom>
              <a:rect b="b" l="l" r="r" t="t"/>
              <a:pathLst>
                <a:path extrusionOk="0" h="736" w="1339">
                  <a:moveTo>
                    <a:pt x="480" y="117"/>
                  </a:moveTo>
                  <a:cubicBezTo>
                    <a:pt x="540" y="117"/>
                    <a:pt x="609" y="137"/>
                    <a:pt x="680" y="166"/>
                  </a:cubicBezTo>
                  <a:cubicBezTo>
                    <a:pt x="749" y="197"/>
                    <a:pt x="809" y="226"/>
                    <a:pt x="879" y="276"/>
                  </a:cubicBezTo>
                  <a:lnTo>
                    <a:pt x="1168" y="466"/>
                  </a:lnTo>
                  <a:cubicBezTo>
                    <a:pt x="1168" y="466"/>
                    <a:pt x="1168" y="476"/>
                    <a:pt x="1159" y="476"/>
                  </a:cubicBezTo>
                  <a:cubicBezTo>
                    <a:pt x="1139" y="496"/>
                    <a:pt x="1119" y="516"/>
                    <a:pt x="1099" y="526"/>
                  </a:cubicBezTo>
                  <a:cubicBezTo>
                    <a:pt x="1079" y="546"/>
                    <a:pt x="1049" y="556"/>
                    <a:pt x="1019" y="576"/>
                  </a:cubicBezTo>
                  <a:cubicBezTo>
                    <a:pt x="979" y="596"/>
                    <a:pt x="929" y="616"/>
                    <a:pt x="869" y="616"/>
                  </a:cubicBezTo>
                  <a:lnTo>
                    <a:pt x="859" y="616"/>
                  </a:lnTo>
                  <a:cubicBezTo>
                    <a:pt x="809" y="605"/>
                    <a:pt x="740" y="596"/>
                    <a:pt x="669" y="565"/>
                  </a:cubicBezTo>
                  <a:cubicBezTo>
                    <a:pt x="600" y="536"/>
                    <a:pt x="520" y="496"/>
                    <a:pt x="460" y="456"/>
                  </a:cubicBezTo>
                  <a:cubicBezTo>
                    <a:pt x="390" y="416"/>
                    <a:pt x="330" y="386"/>
                    <a:pt x="270" y="356"/>
                  </a:cubicBezTo>
                  <a:lnTo>
                    <a:pt x="150" y="296"/>
                  </a:lnTo>
                  <a:cubicBezTo>
                    <a:pt x="150" y="286"/>
                    <a:pt x="161" y="286"/>
                    <a:pt x="161" y="276"/>
                  </a:cubicBezTo>
                  <a:cubicBezTo>
                    <a:pt x="181" y="256"/>
                    <a:pt x="201" y="236"/>
                    <a:pt x="230" y="216"/>
                  </a:cubicBezTo>
                  <a:cubicBezTo>
                    <a:pt x="250" y="197"/>
                    <a:pt x="280" y="177"/>
                    <a:pt x="300" y="166"/>
                  </a:cubicBezTo>
                  <a:cubicBezTo>
                    <a:pt x="360" y="137"/>
                    <a:pt x="420" y="117"/>
                    <a:pt x="480" y="117"/>
                  </a:cubicBezTo>
                  <a:close/>
                  <a:moveTo>
                    <a:pt x="481" y="0"/>
                  </a:moveTo>
                  <a:cubicBezTo>
                    <a:pt x="397" y="0"/>
                    <a:pt x="317" y="20"/>
                    <a:pt x="240" y="57"/>
                  </a:cubicBezTo>
                  <a:cubicBezTo>
                    <a:pt x="210" y="77"/>
                    <a:pt x="181" y="97"/>
                    <a:pt x="150" y="126"/>
                  </a:cubicBezTo>
                  <a:cubicBezTo>
                    <a:pt x="121" y="146"/>
                    <a:pt x="90" y="177"/>
                    <a:pt x="70" y="197"/>
                  </a:cubicBezTo>
                  <a:cubicBezTo>
                    <a:pt x="61" y="216"/>
                    <a:pt x="41" y="236"/>
                    <a:pt x="30" y="246"/>
                  </a:cubicBezTo>
                  <a:lnTo>
                    <a:pt x="1" y="296"/>
                  </a:lnTo>
                  <a:lnTo>
                    <a:pt x="10" y="356"/>
                  </a:lnTo>
                  <a:lnTo>
                    <a:pt x="61" y="386"/>
                  </a:lnTo>
                  <a:cubicBezTo>
                    <a:pt x="70" y="386"/>
                    <a:pt x="70" y="396"/>
                    <a:pt x="81" y="396"/>
                  </a:cubicBezTo>
                  <a:lnTo>
                    <a:pt x="220" y="466"/>
                  </a:lnTo>
                  <a:cubicBezTo>
                    <a:pt x="270" y="486"/>
                    <a:pt x="330" y="526"/>
                    <a:pt x="400" y="565"/>
                  </a:cubicBezTo>
                  <a:cubicBezTo>
                    <a:pt x="470" y="596"/>
                    <a:pt x="540" y="636"/>
                    <a:pt x="620" y="676"/>
                  </a:cubicBezTo>
                  <a:cubicBezTo>
                    <a:pt x="709" y="716"/>
                    <a:pt x="789" y="725"/>
                    <a:pt x="859" y="736"/>
                  </a:cubicBezTo>
                  <a:lnTo>
                    <a:pt x="869" y="736"/>
                  </a:lnTo>
                  <a:cubicBezTo>
                    <a:pt x="949" y="736"/>
                    <a:pt x="1019" y="716"/>
                    <a:pt x="1079" y="676"/>
                  </a:cubicBezTo>
                  <a:cubicBezTo>
                    <a:pt x="1109" y="665"/>
                    <a:pt x="1139" y="645"/>
                    <a:pt x="1168" y="625"/>
                  </a:cubicBezTo>
                  <a:cubicBezTo>
                    <a:pt x="1199" y="605"/>
                    <a:pt x="1219" y="585"/>
                    <a:pt x="1239" y="565"/>
                  </a:cubicBezTo>
                  <a:lnTo>
                    <a:pt x="1279" y="526"/>
                  </a:lnTo>
                  <a:lnTo>
                    <a:pt x="1288" y="516"/>
                  </a:lnTo>
                  <a:cubicBezTo>
                    <a:pt x="1308" y="486"/>
                    <a:pt x="1308" y="486"/>
                    <a:pt x="1319" y="486"/>
                  </a:cubicBezTo>
                  <a:lnTo>
                    <a:pt x="1339" y="436"/>
                  </a:lnTo>
                  <a:lnTo>
                    <a:pt x="1299" y="406"/>
                  </a:lnTo>
                  <a:lnTo>
                    <a:pt x="1288" y="396"/>
                  </a:lnTo>
                  <a:lnTo>
                    <a:pt x="1279" y="386"/>
                  </a:lnTo>
                  <a:cubicBezTo>
                    <a:pt x="1268" y="386"/>
                    <a:pt x="1259" y="376"/>
                    <a:pt x="1248" y="376"/>
                  </a:cubicBezTo>
                  <a:lnTo>
                    <a:pt x="949" y="177"/>
                  </a:lnTo>
                  <a:cubicBezTo>
                    <a:pt x="869" y="126"/>
                    <a:pt x="799" y="86"/>
                    <a:pt x="729" y="57"/>
                  </a:cubicBezTo>
                  <a:cubicBezTo>
                    <a:pt x="642" y="18"/>
                    <a:pt x="560" y="0"/>
                    <a:pt x="4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4"/>
            <p:cNvSpPr/>
            <p:nvPr/>
          </p:nvSpPr>
          <p:spPr>
            <a:xfrm>
              <a:off x="7344973" y="3363677"/>
              <a:ext cx="110101" cy="56933"/>
            </a:xfrm>
            <a:custGeom>
              <a:rect b="b" l="l" r="r" t="t"/>
              <a:pathLst>
                <a:path extrusionOk="0" h="620" w="1199">
                  <a:moveTo>
                    <a:pt x="420" y="1"/>
                  </a:moveTo>
                  <a:cubicBezTo>
                    <a:pt x="350" y="1"/>
                    <a:pt x="280" y="21"/>
                    <a:pt x="210" y="61"/>
                  </a:cubicBezTo>
                  <a:cubicBezTo>
                    <a:pt x="180" y="70"/>
                    <a:pt x="150" y="90"/>
                    <a:pt x="130" y="110"/>
                  </a:cubicBezTo>
                  <a:lnTo>
                    <a:pt x="61" y="180"/>
                  </a:lnTo>
                  <a:cubicBezTo>
                    <a:pt x="41" y="200"/>
                    <a:pt x="30" y="220"/>
                    <a:pt x="21" y="240"/>
                  </a:cubicBezTo>
                  <a:cubicBezTo>
                    <a:pt x="10" y="240"/>
                    <a:pt x="10" y="250"/>
                    <a:pt x="1" y="250"/>
                  </a:cubicBezTo>
                  <a:lnTo>
                    <a:pt x="1" y="260"/>
                  </a:lnTo>
                  <a:cubicBezTo>
                    <a:pt x="10" y="260"/>
                    <a:pt x="10" y="260"/>
                    <a:pt x="10" y="270"/>
                  </a:cubicBezTo>
                  <a:cubicBezTo>
                    <a:pt x="21" y="270"/>
                    <a:pt x="30" y="280"/>
                    <a:pt x="50" y="290"/>
                  </a:cubicBezTo>
                  <a:cubicBezTo>
                    <a:pt x="70" y="290"/>
                    <a:pt x="90" y="300"/>
                    <a:pt x="110" y="320"/>
                  </a:cubicBezTo>
                  <a:cubicBezTo>
                    <a:pt x="130" y="330"/>
                    <a:pt x="160" y="340"/>
                    <a:pt x="180" y="350"/>
                  </a:cubicBezTo>
                  <a:cubicBezTo>
                    <a:pt x="240" y="380"/>
                    <a:pt x="300" y="420"/>
                    <a:pt x="370" y="450"/>
                  </a:cubicBezTo>
                  <a:cubicBezTo>
                    <a:pt x="440" y="490"/>
                    <a:pt x="509" y="529"/>
                    <a:pt x="580" y="560"/>
                  </a:cubicBezTo>
                  <a:cubicBezTo>
                    <a:pt x="660" y="589"/>
                    <a:pt x="729" y="609"/>
                    <a:pt x="799" y="620"/>
                  </a:cubicBezTo>
                  <a:cubicBezTo>
                    <a:pt x="869" y="620"/>
                    <a:pt x="929" y="600"/>
                    <a:pt x="989" y="569"/>
                  </a:cubicBezTo>
                  <a:cubicBezTo>
                    <a:pt x="1019" y="560"/>
                    <a:pt x="1049" y="540"/>
                    <a:pt x="1079" y="520"/>
                  </a:cubicBezTo>
                  <a:lnTo>
                    <a:pt x="1139" y="460"/>
                  </a:lnTo>
                  <a:cubicBezTo>
                    <a:pt x="1159" y="450"/>
                    <a:pt x="1179" y="430"/>
                    <a:pt x="1188" y="420"/>
                  </a:cubicBezTo>
                  <a:cubicBezTo>
                    <a:pt x="1199" y="410"/>
                    <a:pt x="1199" y="400"/>
                    <a:pt x="1199" y="400"/>
                  </a:cubicBezTo>
                  <a:cubicBezTo>
                    <a:pt x="1199" y="400"/>
                    <a:pt x="1199" y="390"/>
                    <a:pt x="1188" y="390"/>
                  </a:cubicBezTo>
                  <a:cubicBezTo>
                    <a:pt x="1179" y="380"/>
                    <a:pt x="1168" y="370"/>
                    <a:pt x="1159" y="370"/>
                  </a:cubicBezTo>
                  <a:cubicBezTo>
                    <a:pt x="1139" y="360"/>
                    <a:pt x="1119" y="340"/>
                    <a:pt x="1099" y="330"/>
                  </a:cubicBezTo>
                  <a:cubicBezTo>
                    <a:pt x="1079" y="320"/>
                    <a:pt x="1059" y="300"/>
                    <a:pt x="1029" y="280"/>
                  </a:cubicBezTo>
                  <a:cubicBezTo>
                    <a:pt x="979" y="250"/>
                    <a:pt x="919" y="210"/>
                    <a:pt x="849" y="170"/>
                  </a:cubicBezTo>
                  <a:cubicBezTo>
                    <a:pt x="789" y="121"/>
                    <a:pt x="720" y="90"/>
                    <a:pt x="640" y="50"/>
                  </a:cubicBezTo>
                  <a:cubicBezTo>
                    <a:pt x="569" y="21"/>
                    <a:pt x="500" y="1"/>
                    <a:pt x="4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4"/>
            <p:cNvSpPr/>
            <p:nvPr/>
          </p:nvSpPr>
          <p:spPr>
            <a:xfrm>
              <a:off x="7339463" y="3358534"/>
              <a:ext cx="121120" cy="67585"/>
            </a:xfrm>
            <a:custGeom>
              <a:rect b="b" l="l" r="r" t="t"/>
              <a:pathLst>
                <a:path extrusionOk="0" h="736" w="1319">
                  <a:moveTo>
                    <a:pt x="480" y="117"/>
                  </a:moveTo>
                  <a:cubicBezTo>
                    <a:pt x="540" y="117"/>
                    <a:pt x="609" y="137"/>
                    <a:pt x="680" y="166"/>
                  </a:cubicBezTo>
                  <a:cubicBezTo>
                    <a:pt x="749" y="197"/>
                    <a:pt x="809" y="226"/>
                    <a:pt x="879" y="276"/>
                  </a:cubicBezTo>
                  <a:lnTo>
                    <a:pt x="1168" y="466"/>
                  </a:lnTo>
                  <a:cubicBezTo>
                    <a:pt x="1168" y="466"/>
                    <a:pt x="1168" y="476"/>
                    <a:pt x="1159" y="476"/>
                  </a:cubicBezTo>
                  <a:cubicBezTo>
                    <a:pt x="1139" y="496"/>
                    <a:pt x="1119" y="516"/>
                    <a:pt x="1099" y="526"/>
                  </a:cubicBezTo>
                  <a:cubicBezTo>
                    <a:pt x="1079" y="546"/>
                    <a:pt x="1049" y="556"/>
                    <a:pt x="1019" y="576"/>
                  </a:cubicBezTo>
                  <a:cubicBezTo>
                    <a:pt x="979" y="596"/>
                    <a:pt x="929" y="616"/>
                    <a:pt x="869" y="616"/>
                  </a:cubicBezTo>
                  <a:lnTo>
                    <a:pt x="859" y="616"/>
                  </a:lnTo>
                  <a:cubicBezTo>
                    <a:pt x="809" y="605"/>
                    <a:pt x="740" y="596"/>
                    <a:pt x="669" y="565"/>
                  </a:cubicBezTo>
                  <a:cubicBezTo>
                    <a:pt x="600" y="536"/>
                    <a:pt x="520" y="496"/>
                    <a:pt x="460" y="456"/>
                  </a:cubicBezTo>
                  <a:cubicBezTo>
                    <a:pt x="390" y="416"/>
                    <a:pt x="330" y="386"/>
                    <a:pt x="270" y="356"/>
                  </a:cubicBezTo>
                  <a:lnTo>
                    <a:pt x="150" y="296"/>
                  </a:lnTo>
                  <a:cubicBezTo>
                    <a:pt x="150" y="286"/>
                    <a:pt x="161" y="286"/>
                    <a:pt x="161" y="276"/>
                  </a:cubicBezTo>
                  <a:cubicBezTo>
                    <a:pt x="181" y="256"/>
                    <a:pt x="201" y="236"/>
                    <a:pt x="230" y="216"/>
                  </a:cubicBezTo>
                  <a:cubicBezTo>
                    <a:pt x="250" y="197"/>
                    <a:pt x="280" y="177"/>
                    <a:pt x="300" y="166"/>
                  </a:cubicBezTo>
                  <a:cubicBezTo>
                    <a:pt x="360" y="137"/>
                    <a:pt x="420" y="117"/>
                    <a:pt x="480" y="117"/>
                  </a:cubicBezTo>
                  <a:close/>
                  <a:moveTo>
                    <a:pt x="481" y="0"/>
                  </a:moveTo>
                  <a:cubicBezTo>
                    <a:pt x="397" y="0"/>
                    <a:pt x="317" y="20"/>
                    <a:pt x="240" y="57"/>
                  </a:cubicBezTo>
                  <a:cubicBezTo>
                    <a:pt x="210" y="77"/>
                    <a:pt x="181" y="97"/>
                    <a:pt x="150" y="126"/>
                  </a:cubicBezTo>
                  <a:cubicBezTo>
                    <a:pt x="121" y="146"/>
                    <a:pt x="90" y="177"/>
                    <a:pt x="70" y="197"/>
                  </a:cubicBezTo>
                  <a:cubicBezTo>
                    <a:pt x="61" y="216"/>
                    <a:pt x="41" y="236"/>
                    <a:pt x="30" y="246"/>
                  </a:cubicBezTo>
                  <a:lnTo>
                    <a:pt x="1" y="296"/>
                  </a:lnTo>
                  <a:lnTo>
                    <a:pt x="10" y="356"/>
                  </a:lnTo>
                  <a:lnTo>
                    <a:pt x="61" y="386"/>
                  </a:lnTo>
                  <a:cubicBezTo>
                    <a:pt x="70" y="386"/>
                    <a:pt x="70" y="396"/>
                    <a:pt x="81" y="396"/>
                  </a:cubicBezTo>
                  <a:lnTo>
                    <a:pt x="220" y="466"/>
                  </a:lnTo>
                  <a:cubicBezTo>
                    <a:pt x="270" y="486"/>
                    <a:pt x="330" y="526"/>
                    <a:pt x="400" y="565"/>
                  </a:cubicBezTo>
                  <a:cubicBezTo>
                    <a:pt x="470" y="596"/>
                    <a:pt x="540" y="636"/>
                    <a:pt x="620" y="676"/>
                  </a:cubicBezTo>
                  <a:cubicBezTo>
                    <a:pt x="709" y="716"/>
                    <a:pt x="789" y="725"/>
                    <a:pt x="859" y="736"/>
                  </a:cubicBezTo>
                  <a:lnTo>
                    <a:pt x="869" y="736"/>
                  </a:lnTo>
                  <a:cubicBezTo>
                    <a:pt x="949" y="736"/>
                    <a:pt x="1019" y="716"/>
                    <a:pt x="1079" y="676"/>
                  </a:cubicBezTo>
                  <a:cubicBezTo>
                    <a:pt x="1109" y="665"/>
                    <a:pt x="1139" y="645"/>
                    <a:pt x="1168" y="625"/>
                  </a:cubicBezTo>
                  <a:cubicBezTo>
                    <a:pt x="1199" y="605"/>
                    <a:pt x="1219" y="585"/>
                    <a:pt x="1239" y="565"/>
                  </a:cubicBezTo>
                  <a:lnTo>
                    <a:pt x="1279" y="526"/>
                  </a:lnTo>
                  <a:lnTo>
                    <a:pt x="1288" y="516"/>
                  </a:lnTo>
                  <a:cubicBezTo>
                    <a:pt x="1319" y="486"/>
                    <a:pt x="1319" y="476"/>
                    <a:pt x="1319" y="456"/>
                  </a:cubicBezTo>
                  <a:lnTo>
                    <a:pt x="1319" y="426"/>
                  </a:lnTo>
                  <a:lnTo>
                    <a:pt x="1299" y="406"/>
                  </a:lnTo>
                  <a:lnTo>
                    <a:pt x="1288" y="396"/>
                  </a:lnTo>
                  <a:lnTo>
                    <a:pt x="1279" y="386"/>
                  </a:lnTo>
                  <a:cubicBezTo>
                    <a:pt x="1268" y="386"/>
                    <a:pt x="1259" y="376"/>
                    <a:pt x="1248" y="376"/>
                  </a:cubicBezTo>
                  <a:lnTo>
                    <a:pt x="949" y="177"/>
                  </a:lnTo>
                  <a:cubicBezTo>
                    <a:pt x="869" y="126"/>
                    <a:pt x="799" y="86"/>
                    <a:pt x="729" y="57"/>
                  </a:cubicBezTo>
                  <a:cubicBezTo>
                    <a:pt x="642" y="18"/>
                    <a:pt x="560" y="0"/>
                    <a:pt x="4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4"/>
            <p:cNvSpPr/>
            <p:nvPr/>
          </p:nvSpPr>
          <p:spPr>
            <a:xfrm>
              <a:off x="7390794" y="3343291"/>
              <a:ext cx="110101" cy="58402"/>
            </a:xfrm>
            <a:custGeom>
              <a:rect b="b" l="l" r="r" t="t"/>
              <a:pathLst>
                <a:path extrusionOk="0" h="636" w="1199">
                  <a:moveTo>
                    <a:pt x="397" y="0"/>
                  </a:moveTo>
                  <a:cubicBezTo>
                    <a:pt x="335" y="0"/>
                    <a:pt x="277" y="18"/>
                    <a:pt x="221" y="43"/>
                  </a:cubicBezTo>
                  <a:cubicBezTo>
                    <a:pt x="190" y="53"/>
                    <a:pt x="161" y="73"/>
                    <a:pt x="141" y="93"/>
                  </a:cubicBezTo>
                  <a:cubicBezTo>
                    <a:pt x="110" y="123"/>
                    <a:pt x="81" y="143"/>
                    <a:pt x="61" y="163"/>
                  </a:cubicBezTo>
                  <a:cubicBezTo>
                    <a:pt x="41" y="183"/>
                    <a:pt x="30" y="203"/>
                    <a:pt x="21" y="212"/>
                  </a:cubicBezTo>
                  <a:cubicBezTo>
                    <a:pt x="10" y="223"/>
                    <a:pt x="10" y="223"/>
                    <a:pt x="10" y="232"/>
                  </a:cubicBezTo>
                  <a:lnTo>
                    <a:pt x="1" y="232"/>
                  </a:lnTo>
                  <a:lnTo>
                    <a:pt x="10" y="243"/>
                  </a:lnTo>
                  <a:cubicBezTo>
                    <a:pt x="21" y="243"/>
                    <a:pt x="30" y="252"/>
                    <a:pt x="50" y="263"/>
                  </a:cubicBezTo>
                  <a:lnTo>
                    <a:pt x="110" y="292"/>
                  </a:lnTo>
                  <a:cubicBezTo>
                    <a:pt x="130" y="312"/>
                    <a:pt x="150" y="323"/>
                    <a:pt x="181" y="343"/>
                  </a:cubicBezTo>
                  <a:cubicBezTo>
                    <a:pt x="230" y="372"/>
                    <a:pt x="300" y="412"/>
                    <a:pt x="360" y="452"/>
                  </a:cubicBezTo>
                  <a:lnTo>
                    <a:pt x="570" y="572"/>
                  </a:lnTo>
                  <a:cubicBezTo>
                    <a:pt x="640" y="602"/>
                    <a:pt x="709" y="632"/>
                    <a:pt x="780" y="632"/>
                  </a:cubicBezTo>
                  <a:cubicBezTo>
                    <a:pt x="797" y="634"/>
                    <a:pt x="815" y="636"/>
                    <a:pt x="832" y="636"/>
                  </a:cubicBezTo>
                  <a:cubicBezTo>
                    <a:pt x="884" y="636"/>
                    <a:pt x="934" y="624"/>
                    <a:pt x="979" y="602"/>
                  </a:cubicBezTo>
                  <a:cubicBezTo>
                    <a:pt x="1009" y="582"/>
                    <a:pt x="1029" y="572"/>
                    <a:pt x="1059" y="552"/>
                  </a:cubicBezTo>
                  <a:cubicBezTo>
                    <a:pt x="1089" y="532"/>
                    <a:pt x="1109" y="512"/>
                    <a:pt x="1129" y="502"/>
                  </a:cubicBezTo>
                  <a:lnTo>
                    <a:pt x="1179" y="452"/>
                  </a:lnTo>
                  <a:lnTo>
                    <a:pt x="1199" y="432"/>
                  </a:lnTo>
                  <a:cubicBezTo>
                    <a:pt x="1199" y="432"/>
                    <a:pt x="1188" y="432"/>
                    <a:pt x="1179" y="422"/>
                  </a:cubicBezTo>
                  <a:cubicBezTo>
                    <a:pt x="1179" y="422"/>
                    <a:pt x="1168" y="412"/>
                    <a:pt x="1149" y="402"/>
                  </a:cubicBezTo>
                  <a:cubicBezTo>
                    <a:pt x="1139" y="392"/>
                    <a:pt x="1119" y="372"/>
                    <a:pt x="1099" y="363"/>
                  </a:cubicBezTo>
                  <a:cubicBezTo>
                    <a:pt x="1079" y="352"/>
                    <a:pt x="1059" y="332"/>
                    <a:pt x="1029" y="312"/>
                  </a:cubicBezTo>
                  <a:cubicBezTo>
                    <a:pt x="979" y="272"/>
                    <a:pt x="919" y="232"/>
                    <a:pt x="859" y="192"/>
                  </a:cubicBezTo>
                  <a:cubicBezTo>
                    <a:pt x="800" y="143"/>
                    <a:pt x="729" y="103"/>
                    <a:pt x="660" y="63"/>
                  </a:cubicBezTo>
                  <a:cubicBezTo>
                    <a:pt x="580" y="33"/>
                    <a:pt x="510" y="3"/>
                    <a:pt x="440" y="3"/>
                  </a:cubicBezTo>
                  <a:cubicBezTo>
                    <a:pt x="426" y="1"/>
                    <a:pt x="411" y="0"/>
                    <a:pt x="3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4"/>
            <p:cNvSpPr/>
            <p:nvPr/>
          </p:nvSpPr>
          <p:spPr>
            <a:xfrm>
              <a:off x="7385284" y="3337781"/>
              <a:ext cx="121120" cy="69054"/>
            </a:xfrm>
            <a:custGeom>
              <a:rect b="b" l="l" r="r" t="t"/>
              <a:pathLst>
                <a:path extrusionOk="0" h="752" w="1319">
                  <a:moveTo>
                    <a:pt x="456" y="120"/>
                  </a:moveTo>
                  <a:cubicBezTo>
                    <a:pt x="467" y="120"/>
                    <a:pt x="478" y="121"/>
                    <a:pt x="490" y="123"/>
                  </a:cubicBezTo>
                  <a:cubicBezTo>
                    <a:pt x="550" y="123"/>
                    <a:pt x="620" y="143"/>
                    <a:pt x="689" y="183"/>
                  </a:cubicBezTo>
                  <a:cubicBezTo>
                    <a:pt x="749" y="212"/>
                    <a:pt x="809" y="243"/>
                    <a:pt x="879" y="292"/>
                  </a:cubicBezTo>
                  <a:cubicBezTo>
                    <a:pt x="949" y="343"/>
                    <a:pt x="999" y="383"/>
                    <a:pt x="1049" y="423"/>
                  </a:cubicBezTo>
                  <a:lnTo>
                    <a:pt x="1169" y="502"/>
                  </a:lnTo>
                  <a:cubicBezTo>
                    <a:pt x="1159" y="502"/>
                    <a:pt x="1159" y="512"/>
                    <a:pt x="1149" y="512"/>
                  </a:cubicBezTo>
                  <a:cubicBezTo>
                    <a:pt x="1129" y="532"/>
                    <a:pt x="1109" y="542"/>
                    <a:pt x="1089" y="562"/>
                  </a:cubicBezTo>
                  <a:cubicBezTo>
                    <a:pt x="1059" y="582"/>
                    <a:pt x="1029" y="592"/>
                    <a:pt x="1009" y="602"/>
                  </a:cubicBezTo>
                  <a:cubicBezTo>
                    <a:pt x="972" y="624"/>
                    <a:pt x="934" y="636"/>
                    <a:pt x="889" y="636"/>
                  </a:cubicBezTo>
                  <a:cubicBezTo>
                    <a:pt x="873" y="636"/>
                    <a:pt x="857" y="634"/>
                    <a:pt x="840" y="632"/>
                  </a:cubicBezTo>
                  <a:cubicBezTo>
                    <a:pt x="789" y="632"/>
                    <a:pt x="729" y="612"/>
                    <a:pt x="649" y="572"/>
                  </a:cubicBezTo>
                  <a:cubicBezTo>
                    <a:pt x="580" y="542"/>
                    <a:pt x="510" y="492"/>
                    <a:pt x="450" y="452"/>
                  </a:cubicBezTo>
                  <a:lnTo>
                    <a:pt x="150" y="283"/>
                  </a:lnTo>
                  <a:lnTo>
                    <a:pt x="170" y="263"/>
                  </a:lnTo>
                  <a:lnTo>
                    <a:pt x="230" y="203"/>
                  </a:lnTo>
                  <a:cubicBezTo>
                    <a:pt x="250" y="193"/>
                    <a:pt x="281" y="173"/>
                    <a:pt x="310" y="153"/>
                  </a:cubicBezTo>
                  <a:cubicBezTo>
                    <a:pt x="359" y="136"/>
                    <a:pt x="407" y="120"/>
                    <a:pt x="456" y="120"/>
                  </a:cubicBezTo>
                  <a:close/>
                  <a:moveTo>
                    <a:pt x="457" y="0"/>
                  </a:moveTo>
                  <a:cubicBezTo>
                    <a:pt x="391" y="0"/>
                    <a:pt x="326" y="18"/>
                    <a:pt x="261" y="43"/>
                  </a:cubicBezTo>
                  <a:cubicBezTo>
                    <a:pt x="221" y="63"/>
                    <a:pt x="181" y="93"/>
                    <a:pt x="161" y="113"/>
                  </a:cubicBezTo>
                  <a:cubicBezTo>
                    <a:pt x="130" y="133"/>
                    <a:pt x="101" y="153"/>
                    <a:pt x="81" y="183"/>
                  </a:cubicBezTo>
                  <a:lnTo>
                    <a:pt x="41" y="223"/>
                  </a:lnTo>
                  <a:lnTo>
                    <a:pt x="1" y="272"/>
                  </a:lnTo>
                  <a:lnTo>
                    <a:pt x="11" y="332"/>
                  </a:lnTo>
                  <a:lnTo>
                    <a:pt x="61" y="363"/>
                  </a:lnTo>
                  <a:cubicBezTo>
                    <a:pt x="61" y="363"/>
                    <a:pt x="70" y="372"/>
                    <a:pt x="81" y="372"/>
                  </a:cubicBezTo>
                  <a:lnTo>
                    <a:pt x="390" y="562"/>
                  </a:lnTo>
                  <a:cubicBezTo>
                    <a:pt x="450" y="592"/>
                    <a:pt x="520" y="642"/>
                    <a:pt x="600" y="682"/>
                  </a:cubicBezTo>
                  <a:cubicBezTo>
                    <a:pt x="689" y="722"/>
                    <a:pt x="769" y="752"/>
                    <a:pt x="829" y="752"/>
                  </a:cubicBezTo>
                  <a:lnTo>
                    <a:pt x="879" y="752"/>
                  </a:lnTo>
                  <a:cubicBezTo>
                    <a:pt x="939" y="752"/>
                    <a:pt x="999" y="742"/>
                    <a:pt x="1059" y="712"/>
                  </a:cubicBezTo>
                  <a:cubicBezTo>
                    <a:pt x="1089" y="702"/>
                    <a:pt x="1119" y="682"/>
                    <a:pt x="1149" y="662"/>
                  </a:cubicBezTo>
                  <a:cubicBezTo>
                    <a:pt x="1179" y="642"/>
                    <a:pt x="1209" y="622"/>
                    <a:pt x="1228" y="602"/>
                  </a:cubicBezTo>
                  <a:cubicBezTo>
                    <a:pt x="1248" y="592"/>
                    <a:pt x="1259" y="582"/>
                    <a:pt x="1279" y="562"/>
                  </a:cubicBezTo>
                  <a:lnTo>
                    <a:pt x="1288" y="552"/>
                  </a:lnTo>
                  <a:cubicBezTo>
                    <a:pt x="1299" y="532"/>
                    <a:pt x="1319" y="522"/>
                    <a:pt x="1319" y="492"/>
                  </a:cubicBezTo>
                  <a:lnTo>
                    <a:pt x="1319" y="472"/>
                  </a:lnTo>
                  <a:lnTo>
                    <a:pt x="1299" y="452"/>
                  </a:lnTo>
                  <a:cubicBezTo>
                    <a:pt x="1299" y="452"/>
                    <a:pt x="1288" y="452"/>
                    <a:pt x="1279" y="442"/>
                  </a:cubicBezTo>
                  <a:lnTo>
                    <a:pt x="1268" y="432"/>
                  </a:lnTo>
                  <a:lnTo>
                    <a:pt x="1248" y="412"/>
                  </a:lnTo>
                  <a:lnTo>
                    <a:pt x="1129" y="323"/>
                  </a:lnTo>
                  <a:cubicBezTo>
                    <a:pt x="1079" y="283"/>
                    <a:pt x="1019" y="243"/>
                    <a:pt x="949" y="203"/>
                  </a:cubicBezTo>
                  <a:cubicBezTo>
                    <a:pt x="869" y="143"/>
                    <a:pt x="809" y="103"/>
                    <a:pt x="740" y="73"/>
                  </a:cubicBezTo>
                  <a:cubicBezTo>
                    <a:pt x="649" y="33"/>
                    <a:pt x="570" y="3"/>
                    <a:pt x="500" y="3"/>
                  </a:cubicBezTo>
                  <a:cubicBezTo>
                    <a:pt x="486" y="1"/>
                    <a:pt x="471" y="0"/>
                    <a:pt x="4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4"/>
            <p:cNvSpPr/>
            <p:nvPr/>
          </p:nvSpPr>
          <p:spPr>
            <a:xfrm>
              <a:off x="7390794" y="3343291"/>
              <a:ext cx="110101" cy="58402"/>
            </a:xfrm>
            <a:custGeom>
              <a:rect b="b" l="l" r="r" t="t"/>
              <a:pathLst>
                <a:path extrusionOk="0" h="636" w="1199">
                  <a:moveTo>
                    <a:pt x="397" y="0"/>
                  </a:moveTo>
                  <a:cubicBezTo>
                    <a:pt x="335" y="0"/>
                    <a:pt x="277" y="18"/>
                    <a:pt x="221" y="43"/>
                  </a:cubicBezTo>
                  <a:cubicBezTo>
                    <a:pt x="190" y="53"/>
                    <a:pt x="161" y="73"/>
                    <a:pt x="141" y="93"/>
                  </a:cubicBezTo>
                  <a:cubicBezTo>
                    <a:pt x="110" y="123"/>
                    <a:pt x="81" y="143"/>
                    <a:pt x="61" y="163"/>
                  </a:cubicBezTo>
                  <a:cubicBezTo>
                    <a:pt x="41" y="183"/>
                    <a:pt x="30" y="203"/>
                    <a:pt x="21" y="212"/>
                  </a:cubicBezTo>
                  <a:cubicBezTo>
                    <a:pt x="10" y="223"/>
                    <a:pt x="10" y="223"/>
                    <a:pt x="10" y="232"/>
                  </a:cubicBezTo>
                  <a:lnTo>
                    <a:pt x="1" y="232"/>
                  </a:lnTo>
                  <a:lnTo>
                    <a:pt x="10" y="243"/>
                  </a:lnTo>
                  <a:cubicBezTo>
                    <a:pt x="21" y="243"/>
                    <a:pt x="30" y="252"/>
                    <a:pt x="50" y="263"/>
                  </a:cubicBezTo>
                  <a:lnTo>
                    <a:pt x="110" y="292"/>
                  </a:lnTo>
                  <a:cubicBezTo>
                    <a:pt x="130" y="312"/>
                    <a:pt x="150" y="323"/>
                    <a:pt x="181" y="343"/>
                  </a:cubicBezTo>
                  <a:cubicBezTo>
                    <a:pt x="230" y="372"/>
                    <a:pt x="300" y="412"/>
                    <a:pt x="360" y="452"/>
                  </a:cubicBezTo>
                  <a:lnTo>
                    <a:pt x="570" y="572"/>
                  </a:lnTo>
                  <a:cubicBezTo>
                    <a:pt x="640" y="602"/>
                    <a:pt x="709" y="632"/>
                    <a:pt x="780" y="632"/>
                  </a:cubicBezTo>
                  <a:cubicBezTo>
                    <a:pt x="797" y="634"/>
                    <a:pt x="815" y="636"/>
                    <a:pt x="832" y="636"/>
                  </a:cubicBezTo>
                  <a:cubicBezTo>
                    <a:pt x="884" y="636"/>
                    <a:pt x="934" y="624"/>
                    <a:pt x="979" y="602"/>
                  </a:cubicBezTo>
                  <a:cubicBezTo>
                    <a:pt x="1009" y="582"/>
                    <a:pt x="1029" y="572"/>
                    <a:pt x="1059" y="552"/>
                  </a:cubicBezTo>
                  <a:cubicBezTo>
                    <a:pt x="1089" y="532"/>
                    <a:pt x="1109" y="512"/>
                    <a:pt x="1129" y="502"/>
                  </a:cubicBezTo>
                  <a:lnTo>
                    <a:pt x="1179" y="452"/>
                  </a:lnTo>
                  <a:lnTo>
                    <a:pt x="1199" y="432"/>
                  </a:lnTo>
                  <a:cubicBezTo>
                    <a:pt x="1199" y="432"/>
                    <a:pt x="1188" y="432"/>
                    <a:pt x="1179" y="422"/>
                  </a:cubicBezTo>
                  <a:cubicBezTo>
                    <a:pt x="1179" y="422"/>
                    <a:pt x="1168" y="412"/>
                    <a:pt x="1149" y="402"/>
                  </a:cubicBezTo>
                  <a:cubicBezTo>
                    <a:pt x="1139" y="392"/>
                    <a:pt x="1119" y="372"/>
                    <a:pt x="1099" y="363"/>
                  </a:cubicBezTo>
                  <a:cubicBezTo>
                    <a:pt x="1079" y="352"/>
                    <a:pt x="1059" y="332"/>
                    <a:pt x="1029" y="312"/>
                  </a:cubicBezTo>
                  <a:cubicBezTo>
                    <a:pt x="979" y="272"/>
                    <a:pt x="919" y="232"/>
                    <a:pt x="859" y="192"/>
                  </a:cubicBezTo>
                  <a:cubicBezTo>
                    <a:pt x="800" y="143"/>
                    <a:pt x="729" y="103"/>
                    <a:pt x="660" y="63"/>
                  </a:cubicBezTo>
                  <a:cubicBezTo>
                    <a:pt x="580" y="33"/>
                    <a:pt x="510" y="3"/>
                    <a:pt x="440" y="3"/>
                  </a:cubicBezTo>
                  <a:cubicBezTo>
                    <a:pt x="426" y="1"/>
                    <a:pt x="411" y="0"/>
                    <a:pt x="3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4"/>
            <p:cNvSpPr/>
            <p:nvPr/>
          </p:nvSpPr>
          <p:spPr>
            <a:xfrm>
              <a:off x="7385284" y="3337781"/>
              <a:ext cx="121120" cy="69054"/>
            </a:xfrm>
            <a:custGeom>
              <a:rect b="b" l="l" r="r" t="t"/>
              <a:pathLst>
                <a:path extrusionOk="0" h="752" w="1319">
                  <a:moveTo>
                    <a:pt x="456" y="120"/>
                  </a:moveTo>
                  <a:cubicBezTo>
                    <a:pt x="467" y="120"/>
                    <a:pt x="478" y="121"/>
                    <a:pt x="490" y="123"/>
                  </a:cubicBezTo>
                  <a:cubicBezTo>
                    <a:pt x="550" y="123"/>
                    <a:pt x="620" y="143"/>
                    <a:pt x="689" y="183"/>
                  </a:cubicBezTo>
                  <a:cubicBezTo>
                    <a:pt x="749" y="212"/>
                    <a:pt x="809" y="243"/>
                    <a:pt x="879" y="292"/>
                  </a:cubicBezTo>
                  <a:cubicBezTo>
                    <a:pt x="949" y="343"/>
                    <a:pt x="999" y="383"/>
                    <a:pt x="1049" y="423"/>
                  </a:cubicBezTo>
                  <a:lnTo>
                    <a:pt x="1169" y="502"/>
                  </a:lnTo>
                  <a:cubicBezTo>
                    <a:pt x="1159" y="502"/>
                    <a:pt x="1159" y="512"/>
                    <a:pt x="1149" y="512"/>
                  </a:cubicBezTo>
                  <a:cubicBezTo>
                    <a:pt x="1129" y="532"/>
                    <a:pt x="1109" y="542"/>
                    <a:pt x="1089" y="562"/>
                  </a:cubicBezTo>
                  <a:cubicBezTo>
                    <a:pt x="1059" y="582"/>
                    <a:pt x="1029" y="592"/>
                    <a:pt x="1009" y="602"/>
                  </a:cubicBezTo>
                  <a:cubicBezTo>
                    <a:pt x="972" y="624"/>
                    <a:pt x="929" y="636"/>
                    <a:pt x="885" y="636"/>
                  </a:cubicBezTo>
                  <a:cubicBezTo>
                    <a:pt x="870" y="636"/>
                    <a:pt x="855" y="634"/>
                    <a:pt x="840" y="632"/>
                  </a:cubicBezTo>
                  <a:cubicBezTo>
                    <a:pt x="789" y="632"/>
                    <a:pt x="729" y="612"/>
                    <a:pt x="649" y="572"/>
                  </a:cubicBezTo>
                  <a:cubicBezTo>
                    <a:pt x="580" y="542"/>
                    <a:pt x="510" y="492"/>
                    <a:pt x="450" y="452"/>
                  </a:cubicBezTo>
                  <a:lnTo>
                    <a:pt x="150" y="283"/>
                  </a:lnTo>
                  <a:lnTo>
                    <a:pt x="170" y="263"/>
                  </a:lnTo>
                  <a:lnTo>
                    <a:pt x="230" y="203"/>
                  </a:lnTo>
                  <a:cubicBezTo>
                    <a:pt x="250" y="193"/>
                    <a:pt x="281" y="173"/>
                    <a:pt x="310" y="153"/>
                  </a:cubicBezTo>
                  <a:cubicBezTo>
                    <a:pt x="359" y="136"/>
                    <a:pt x="407" y="120"/>
                    <a:pt x="456" y="120"/>
                  </a:cubicBezTo>
                  <a:close/>
                  <a:moveTo>
                    <a:pt x="457" y="0"/>
                  </a:moveTo>
                  <a:cubicBezTo>
                    <a:pt x="391" y="0"/>
                    <a:pt x="326" y="18"/>
                    <a:pt x="261" y="43"/>
                  </a:cubicBezTo>
                  <a:cubicBezTo>
                    <a:pt x="221" y="63"/>
                    <a:pt x="181" y="93"/>
                    <a:pt x="161" y="113"/>
                  </a:cubicBezTo>
                  <a:cubicBezTo>
                    <a:pt x="130" y="133"/>
                    <a:pt x="101" y="153"/>
                    <a:pt x="81" y="183"/>
                  </a:cubicBezTo>
                  <a:lnTo>
                    <a:pt x="41" y="223"/>
                  </a:lnTo>
                  <a:lnTo>
                    <a:pt x="1" y="272"/>
                  </a:lnTo>
                  <a:lnTo>
                    <a:pt x="11" y="332"/>
                  </a:lnTo>
                  <a:lnTo>
                    <a:pt x="51" y="363"/>
                  </a:lnTo>
                  <a:cubicBezTo>
                    <a:pt x="61" y="363"/>
                    <a:pt x="70" y="372"/>
                    <a:pt x="81" y="372"/>
                  </a:cubicBezTo>
                  <a:lnTo>
                    <a:pt x="390" y="562"/>
                  </a:lnTo>
                  <a:cubicBezTo>
                    <a:pt x="450" y="602"/>
                    <a:pt x="520" y="642"/>
                    <a:pt x="600" y="682"/>
                  </a:cubicBezTo>
                  <a:cubicBezTo>
                    <a:pt x="689" y="722"/>
                    <a:pt x="760" y="752"/>
                    <a:pt x="829" y="752"/>
                  </a:cubicBezTo>
                  <a:lnTo>
                    <a:pt x="879" y="752"/>
                  </a:lnTo>
                  <a:cubicBezTo>
                    <a:pt x="939" y="752"/>
                    <a:pt x="999" y="742"/>
                    <a:pt x="1059" y="712"/>
                  </a:cubicBezTo>
                  <a:cubicBezTo>
                    <a:pt x="1089" y="702"/>
                    <a:pt x="1119" y="682"/>
                    <a:pt x="1149" y="662"/>
                  </a:cubicBezTo>
                  <a:cubicBezTo>
                    <a:pt x="1179" y="642"/>
                    <a:pt x="1209" y="622"/>
                    <a:pt x="1228" y="602"/>
                  </a:cubicBezTo>
                  <a:cubicBezTo>
                    <a:pt x="1248" y="592"/>
                    <a:pt x="1259" y="582"/>
                    <a:pt x="1268" y="562"/>
                  </a:cubicBezTo>
                  <a:lnTo>
                    <a:pt x="1279" y="552"/>
                  </a:lnTo>
                  <a:cubicBezTo>
                    <a:pt x="1308" y="532"/>
                    <a:pt x="1319" y="522"/>
                    <a:pt x="1319" y="492"/>
                  </a:cubicBezTo>
                  <a:lnTo>
                    <a:pt x="1319" y="472"/>
                  </a:lnTo>
                  <a:lnTo>
                    <a:pt x="1299" y="452"/>
                  </a:lnTo>
                  <a:cubicBezTo>
                    <a:pt x="1299" y="452"/>
                    <a:pt x="1288" y="452"/>
                    <a:pt x="1279" y="442"/>
                  </a:cubicBezTo>
                  <a:lnTo>
                    <a:pt x="1268" y="432"/>
                  </a:lnTo>
                  <a:lnTo>
                    <a:pt x="1248" y="412"/>
                  </a:lnTo>
                  <a:lnTo>
                    <a:pt x="1129" y="323"/>
                  </a:lnTo>
                  <a:cubicBezTo>
                    <a:pt x="1079" y="283"/>
                    <a:pt x="1019" y="243"/>
                    <a:pt x="949" y="203"/>
                  </a:cubicBezTo>
                  <a:cubicBezTo>
                    <a:pt x="869" y="143"/>
                    <a:pt x="809" y="103"/>
                    <a:pt x="740" y="73"/>
                  </a:cubicBezTo>
                  <a:cubicBezTo>
                    <a:pt x="649" y="33"/>
                    <a:pt x="570" y="3"/>
                    <a:pt x="500" y="3"/>
                  </a:cubicBezTo>
                  <a:cubicBezTo>
                    <a:pt x="486" y="1"/>
                    <a:pt x="471" y="0"/>
                    <a:pt x="4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4"/>
            <p:cNvSpPr/>
            <p:nvPr/>
          </p:nvSpPr>
          <p:spPr>
            <a:xfrm>
              <a:off x="7438452" y="3324834"/>
              <a:ext cx="108265" cy="60422"/>
            </a:xfrm>
            <a:custGeom>
              <a:rect b="b" l="l" r="r" t="t"/>
              <a:pathLst>
                <a:path extrusionOk="0" h="658" w="1179">
                  <a:moveTo>
                    <a:pt x="386" y="1"/>
                  </a:moveTo>
                  <a:cubicBezTo>
                    <a:pt x="331" y="1"/>
                    <a:pt x="275" y="12"/>
                    <a:pt x="230" y="34"/>
                  </a:cubicBezTo>
                  <a:cubicBezTo>
                    <a:pt x="201" y="54"/>
                    <a:pt x="161" y="64"/>
                    <a:pt x="141" y="84"/>
                  </a:cubicBezTo>
                  <a:cubicBezTo>
                    <a:pt x="110" y="104"/>
                    <a:pt x="81" y="124"/>
                    <a:pt x="61" y="144"/>
                  </a:cubicBezTo>
                  <a:lnTo>
                    <a:pt x="11" y="194"/>
                  </a:lnTo>
                  <a:cubicBezTo>
                    <a:pt x="11" y="204"/>
                    <a:pt x="1" y="204"/>
                    <a:pt x="1" y="214"/>
                  </a:cubicBezTo>
                  <a:cubicBezTo>
                    <a:pt x="1" y="224"/>
                    <a:pt x="1" y="224"/>
                    <a:pt x="11" y="224"/>
                  </a:cubicBezTo>
                  <a:cubicBezTo>
                    <a:pt x="21" y="234"/>
                    <a:pt x="31" y="244"/>
                    <a:pt x="41" y="244"/>
                  </a:cubicBezTo>
                  <a:cubicBezTo>
                    <a:pt x="61" y="254"/>
                    <a:pt x="81" y="274"/>
                    <a:pt x="101" y="284"/>
                  </a:cubicBezTo>
                  <a:cubicBezTo>
                    <a:pt x="121" y="294"/>
                    <a:pt x="141" y="314"/>
                    <a:pt x="170" y="334"/>
                  </a:cubicBezTo>
                  <a:cubicBezTo>
                    <a:pt x="221" y="364"/>
                    <a:pt x="281" y="404"/>
                    <a:pt x="340" y="453"/>
                  </a:cubicBezTo>
                  <a:cubicBezTo>
                    <a:pt x="410" y="493"/>
                    <a:pt x="470" y="533"/>
                    <a:pt x="540" y="573"/>
                  </a:cubicBezTo>
                  <a:cubicBezTo>
                    <a:pt x="610" y="613"/>
                    <a:pt x="680" y="643"/>
                    <a:pt x="749" y="653"/>
                  </a:cubicBezTo>
                  <a:cubicBezTo>
                    <a:pt x="768" y="656"/>
                    <a:pt x="787" y="657"/>
                    <a:pt x="806" y="657"/>
                  </a:cubicBezTo>
                  <a:cubicBezTo>
                    <a:pt x="856" y="657"/>
                    <a:pt x="905" y="648"/>
                    <a:pt x="949" y="633"/>
                  </a:cubicBezTo>
                  <a:cubicBezTo>
                    <a:pt x="979" y="623"/>
                    <a:pt x="1009" y="603"/>
                    <a:pt x="1039" y="593"/>
                  </a:cubicBezTo>
                  <a:cubicBezTo>
                    <a:pt x="1059" y="573"/>
                    <a:pt x="1089" y="553"/>
                    <a:pt x="1109" y="533"/>
                  </a:cubicBezTo>
                  <a:cubicBezTo>
                    <a:pt x="1129" y="524"/>
                    <a:pt x="1149" y="504"/>
                    <a:pt x="1159" y="493"/>
                  </a:cubicBezTo>
                  <a:lnTo>
                    <a:pt x="1179" y="473"/>
                  </a:lnTo>
                  <a:cubicBezTo>
                    <a:pt x="1179" y="473"/>
                    <a:pt x="1169" y="473"/>
                    <a:pt x="1169" y="464"/>
                  </a:cubicBezTo>
                  <a:cubicBezTo>
                    <a:pt x="1159" y="464"/>
                    <a:pt x="1149" y="453"/>
                    <a:pt x="1129" y="444"/>
                  </a:cubicBezTo>
                  <a:cubicBezTo>
                    <a:pt x="1119" y="424"/>
                    <a:pt x="1099" y="413"/>
                    <a:pt x="1079" y="393"/>
                  </a:cubicBezTo>
                  <a:cubicBezTo>
                    <a:pt x="1059" y="384"/>
                    <a:pt x="1039" y="364"/>
                    <a:pt x="1019" y="344"/>
                  </a:cubicBezTo>
                  <a:cubicBezTo>
                    <a:pt x="969" y="314"/>
                    <a:pt x="909" y="264"/>
                    <a:pt x="849" y="214"/>
                  </a:cubicBezTo>
                  <a:cubicBezTo>
                    <a:pt x="789" y="174"/>
                    <a:pt x="729" y="124"/>
                    <a:pt x="660" y="84"/>
                  </a:cubicBezTo>
                  <a:cubicBezTo>
                    <a:pt x="590" y="44"/>
                    <a:pt x="510" y="14"/>
                    <a:pt x="440" y="4"/>
                  </a:cubicBezTo>
                  <a:cubicBezTo>
                    <a:pt x="422" y="2"/>
                    <a:pt x="404" y="1"/>
                    <a:pt x="3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4"/>
            <p:cNvSpPr/>
            <p:nvPr/>
          </p:nvSpPr>
          <p:spPr>
            <a:xfrm>
              <a:off x="7430187" y="3319324"/>
              <a:ext cx="123875" cy="71993"/>
            </a:xfrm>
            <a:custGeom>
              <a:rect b="b" l="l" r="r" t="t"/>
              <a:pathLst>
                <a:path extrusionOk="0" h="784" w="1349">
                  <a:moveTo>
                    <a:pt x="473" y="120"/>
                  </a:moveTo>
                  <a:cubicBezTo>
                    <a:pt x="489" y="120"/>
                    <a:pt x="505" y="122"/>
                    <a:pt x="520" y="124"/>
                  </a:cubicBezTo>
                  <a:cubicBezTo>
                    <a:pt x="580" y="134"/>
                    <a:pt x="650" y="154"/>
                    <a:pt x="720" y="194"/>
                  </a:cubicBezTo>
                  <a:cubicBezTo>
                    <a:pt x="770" y="224"/>
                    <a:pt x="830" y="264"/>
                    <a:pt x="910" y="324"/>
                  </a:cubicBezTo>
                  <a:lnTo>
                    <a:pt x="1179" y="533"/>
                  </a:lnTo>
                  <a:lnTo>
                    <a:pt x="1159" y="553"/>
                  </a:lnTo>
                  <a:cubicBezTo>
                    <a:pt x="1139" y="564"/>
                    <a:pt x="1119" y="584"/>
                    <a:pt x="1089" y="604"/>
                  </a:cubicBezTo>
                  <a:cubicBezTo>
                    <a:pt x="1069" y="613"/>
                    <a:pt x="1039" y="624"/>
                    <a:pt x="1019" y="633"/>
                  </a:cubicBezTo>
                  <a:cubicBezTo>
                    <a:pt x="981" y="652"/>
                    <a:pt x="948" y="659"/>
                    <a:pt x="913" y="659"/>
                  </a:cubicBezTo>
                  <a:cubicBezTo>
                    <a:pt x="892" y="659"/>
                    <a:pt x="872" y="657"/>
                    <a:pt x="850" y="653"/>
                  </a:cubicBezTo>
                  <a:cubicBezTo>
                    <a:pt x="790" y="643"/>
                    <a:pt x="730" y="624"/>
                    <a:pt x="660" y="584"/>
                  </a:cubicBezTo>
                  <a:cubicBezTo>
                    <a:pt x="590" y="544"/>
                    <a:pt x="520" y="493"/>
                    <a:pt x="470" y="464"/>
                  </a:cubicBezTo>
                  <a:lnTo>
                    <a:pt x="180" y="264"/>
                  </a:lnTo>
                  <a:lnTo>
                    <a:pt x="191" y="254"/>
                  </a:lnTo>
                  <a:cubicBezTo>
                    <a:pt x="211" y="234"/>
                    <a:pt x="231" y="214"/>
                    <a:pt x="260" y="194"/>
                  </a:cubicBezTo>
                  <a:cubicBezTo>
                    <a:pt x="291" y="174"/>
                    <a:pt x="311" y="164"/>
                    <a:pt x="340" y="154"/>
                  </a:cubicBezTo>
                  <a:cubicBezTo>
                    <a:pt x="378" y="132"/>
                    <a:pt x="426" y="120"/>
                    <a:pt x="473" y="120"/>
                  </a:cubicBezTo>
                  <a:close/>
                  <a:moveTo>
                    <a:pt x="476" y="1"/>
                  </a:moveTo>
                  <a:cubicBezTo>
                    <a:pt x="409" y="1"/>
                    <a:pt x="344" y="14"/>
                    <a:pt x="291" y="45"/>
                  </a:cubicBezTo>
                  <a:cubicBezTo>
                    <a:pt x="260" y="54"/>
                    <a:pt x="220" y="74"/>
                    <a:pt x="191" y="94"/>
                  </a:cubicBezTo>
                  <a:cubicBezTo>
                    <a:pt x="160" y="124"/>
                    <a:pt x="131" y="144"/>
                    <a:pt x="111" y="164"/>
                  </a:cubicBezTo>
                  <a:lnTo>
                    <a:pt x="71" y="204"/>
                  </a:lnTo>
                  <a:lnTo>
                    <a:pt x="1" y="284"/>
                  </a:lnTo>
                  <a:lnTo>
                    <a:pt x="51" y="324"/>
                  </a:lnTo>
                  <a:lnTo>
                    <a:pt x="81" y="344"/>
                  </a:lnTo>
                  <a:lnTo>
                    <a:pt x="101" y="364"/>
                  </a:lnTo>
                  <a:lnTo>
                    <a:pt x="400" y="564"/>
                  </a:lnTo>
                  <a:cubicBezTo>
                    <a:pt x="450" y="593"/>
                    <a:pt x="530" y="643"/>
                    <a:pt x="600" y="693"/>
                  </a:cubicBezTo>
                  <a:cubicBezTo>
                    <a:pt x="690" y="733"/>
                    <a:pt x="759" y="763"/>
                    <a:pt x="830" y="773"/>
                  </a:cubicBezTo>
                  <a:cubicBezTo>
                    <a:pt x="850" y="783"/>
                    <a:pt x="879" y="783"/>
                    <a:pt x="899" y="783"/>
                  </a:cubicBezTo>
                  <a:cubicBezTo>
                    <a:pt x="950" y="783"/>
                    <a:pt x="1009" y="773"/>
                    <a:pt x="1059" y="753"/>
                  </a:cubicBezTo>
                  <a:cubicBezTo>
                    <a:pt x="1089" y="733"/>
                    <a:pt x="1129" y="723"/>
                    <a:pt x="1159" y="703"/>
                  </a:cubicBezTo>
                  <a:cubicBezTo>
                    <a:pt x="1189" y="683"/>
                    <a:pt x="1209" y="663"/>
                    <a:pt x="1239" y="643"/>
                  </a:cubicBezTo>
                  <a:lnTo>
                    <a:pt x="1289" y="604"/>
                  </a:lnTo>
                  <a:cubicBezTo>
                    <a:pt x="1299" y="584"/>
                    <a:pt x="1309" y="584"/>
                    <a:pt x="1309" y="584"/>
                  </a:cubicBezTo>
                  <a:lnTo>
                    <a:pt x="1349" y="544"/>
                  </a:lnTo>
                  <a:lnTo>
                    <a:pt x="1309" y="493"/>
                  </a:lnTo>
                  <a:lnTo>
                    <a:pt x="1289" y="484"/>
                  </a:lnTo>
                  <a:lnTo>
                    <a:pt x="1279" y="473"/>
                  </a:lnTo>
                  <a:cubicBezTo>
                    <a:pt x="1279" y="464"/>
                    <a:pt x="1269" y="464"/>
                    <a:pt x="1259" y="453"/>
                  </a:cubicBezTo>
                  <a:lnTo>
                    <a:pt x="979" y="234"/>
                  </a:lnTo>
                  <a:cubicBezTo>
                    <a:pt x="899" y="174"/>
                    <a:pt x="839" y="124"/>
                    <a:pt x="779" y="94"/>
                  </a:cubicBezTo>
                  <a:cubicBezTo>
                    <a:pt x="690" y="45"/>
                    <a:pt x="610" y="14"/>
                    <a:pt x="540" y="5"/>
                  </a:cubicBezTo>
                  <a:cubicBezTo>
                    <a:pt x="519" y="2"/>
                    <a:pt x="497" y="1"/>
                    <a:pt x="4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4"/>
            <p:cNvSpPr/>
            <p:nvPr/>
          </p:nvSpPr>
          <p:spPr>
            <a:xfrm>
              <a:off x="7438452" y="3324834"/>
              <a:ext cx="108265" cy="60422"/>
            </a:xfrm>
            <a:custGeom>
              <a:rect b="b" l="l" r="r" t="t"/>
              <a:pathLst>
                <a:path extrusionOk="0" h="658" w="1179">
                  <a:moveTo>
                    <a:pt x="386" y="1"/>
                  </a:moveTo>
                  <a:cubicBezTo>
                    <a:pt x="331" y="1"/>
                    <a:pt x="275" y="12"/>
                    <a:pt x="230" y="34"/>
                  </a:cubicBezTo>
                  <a:cubicBezTo>
                    <a:pt x="201" y="54"/>
                    <a:pt x="161" y="64"/>
                    <a:pt x="141" y="84"/>
                  </a:cubicBezTo>
                  <a:cubicBezTo>
                    <a:pt x="110" y="104"/>
                    <a:pt x="81" y="124"/>
                    <a:pt x="61" y="144"/>
                  </a:cubicBezTo>
                  <a:lnTo>
                    <a:pt x="11" y="194"/>
                  </a:lnTo>
                  <a:cubicBezTo>
                    <a:pt x="11" y="204"/>
                    <a:pt x="1" y="204"/>
                    <a:pt x="1" y="214"/>
                  </a:cubicBezTo>
                  <a:cubicBezTo>
                    <a:pt x="1" y="224"/>
                    <a:pt x="1" y="224"/>
                    <a:pt x="11" y="224"/>
                  </a:cubicBezTo>
                  <a:cubicBezTo>
                    <a:pt x="21" y="234"/>
                    <a:pt x="31" y="244"/>
                    <a:pt x="41" y="244"/>
                  </a:cubicBezTo>
                  <a:cubicBezTo>
                    <a:pt x="61" y="254"/>
                    <a:pt x="81" y="274"/>
                    <a:pt x="101" y="284"/>
                  </a:cubicBezTo>
                  <a:cubicBezTo>
                    <a:pt x="121" y="294"/>
                    <a:pt x="141" y="314"/>
                    <a:pt x="170" y="334"/>
                  </a:cubicBezTo>
                  <a:cubicBezTo>
                    <a:pt x="221" y="364"/>
                    <a:pt x="281" y="404"/>
                    <a:pt x="340" y="453"/>
                  </a:cubicBezTo>
                  <a:cubicBezTo>
                    <a:pt x="410" y="493"/>
                    <a:pt x="470" y="533"/>
                    <a:pt x="540" y="573"/>
                  </a:cubicBezTo>
                  <a:cubicBezTo>
                    <a:pt x="610" y="613"/>
                    <a:pt x="680" y="643"/>
                    <a:pt x="749" y="653"/>
                  </a:cubicBezTo>
                  <a:cubicBezTo>
                    <a:pt x="768" y="656"/>
                    <a:pt x="787" y="657"/>
                    <a:pt x="806" y="657"/>
                  </a:cubicBezTo>
                  <a:cubicBezTo>
                    <a:pt x="856" y="657"/>
                    <a:pt x="905" y="648"/>
                    <a:pt x="949" y="633"/>
                  </a:cubicBezTo>
                  <a:cubicBezTo>
                    <a:pt x="979" y="623"/>
                    <a:pt x="1009" y="603"/>
                    <a:pt x="1039" y="593"/>
                  </a:cubicBezTo>
                  <a:cubicBezTo>
                    <a:pt x="1059" y="573"/>
                    <a:pt x="1089" y="553"/>
                    <a:pt x="1109" y="533"/>
                  </a:cubicBezTo>
                  <a:cubicBezTo>
                    <a:pt x="1129" y="524"/>
                    <a:pt x="1149" y="504"/>
                    <a:pt x="1159" y="493"/>
                  </a:cubicBezTo>
                  <a:lnTo>
                    <a:pt x="1179" y="473"/>
                  </a:lnTo>
                  <a:cubicBezTo>
                    <a:pt x="1179" y="473"/>
                    <a:pt x="1169" y="473"/>
                    <a:pt x="1169" y="464"/>
                  </a:cubicBezTo>
                  <a:cubicBezTo>
                    <a:pt x="1159" y="464"/>
                    <a:pt x="1149" y="453"/>
                    <a:pt x="1129" y="444"/>
                  </a:cubicBezTo>
                  <a:cubicBezTo>
                    <a:pt x="1119" y="424"/>
                    <a:pt x="1099" y="413"/>
                    <a:pt x="1079" y="393"/>
                  </a:cubicBezTo>
                  <a:cubicBezTo>
                    <a:pt x="1059" y="384"/>
                    <a:pt x="1039" y="364"/>
                    <a:pt x="1019" y="344"/>
                  </a:cubicBezTo>
                  <a:cubicBezTo>
                    <a:pt x="969" y="314"/>
                    <a:pt x="909" y="264"/>
                    <a:pt x="849" y="214"/>
                  </a:cubicBezTo>
                  <a:cubicBezTo>
                    <a:pt x="789" y="174"/>
                    <a:pt x="729" y="124"/>
                    <a:pt x="660" y="84"/>
                  </a:cubicBezTo>
                  <a:cubicBezTo>
                    <a:pt x="590" y="44"/>
                    <a:pt x="510" y="14"/>
                    <a:pt x="440" y="4"/>
                  </a:cubicBezTo>
                  <a:cubicBezTo>
                    <a:pt x="422" y="2"/>
                    <a:pt x="404" y="1"/>
                    <a:pt x="3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4"/>
            <p:cNvSpPr/>
            <p:nvPr/>
          </p:nvSpPr>
          <p:spPr>
            <a:xfrm>
              <a:off x="7432024" y="3319324"/>
              <a:ext cx="120202" cy="71993"/>
            </a:xfrm>
            <a:custGeom>
              <a:rect b="b" l="l" r="r" t="t"/>
              <a:pathLst>
                <a:path extrusionOk="0" h="784" w="1309">
                  <a:moveTo>
                    <a:pt x="453" y="120"/>
                  </a:moveTo>
                  <a:cubicBezTo>
                    <a:pt x="469" y="120"/>
                    <a:pt x="485" y="122"/>
                    <a:pt x="500" y="124"/>
                  </a:cubicBezTo>
                  <a:cubicBezTo>
                    <a:pt x="560" y="134"/>
                    <a:pt x="630" y="154"/>
                    <a:pt x="700" y="194"/>
                  </a:cubicBezTo>
                  <a:cubicBezTo>
                    <a:pt x="750" y="224"/>
                    <a:pt x="810" y="264"/>
                    <a:pt x="890" y="324"/>
                  </a:cubicBezTo>
                  <a:lnTo>
                    <a:pt x="1159" y="533"/>
                  </a:lnTo>
                  <a:lnTo>
                    <a:pt x="1139" y="553"/>
                  </a:lnTo>
                  <a:cubicBezTo>
                    <a:pt x="1119" y="564"/>
                    <a:pt x="1099" y="584"/>
                    <a:pt x="1069" y="604"/>
                  </a:cubicBezTo>
                  <a:cubicBezTo>
                    <a:pt x="1049" y="613"/>
                    <a:pt x="1019" y="624"/>
                    <a:pt x="999" y="633"/>
                  </a:cubicBezTo>
                  <a:cubicBezTo>
                    <a:pt x="961" y="652"/>
                    <a:pt x="928" y="659"/>
                    <a:pt x="893" y="659"/>
                  </a:cubicBezTo>
                  <a:cubicBezTo>
                    <a:pt x="872" y="659"/>
                    <a:pt x="852" y="657"/>
                    <a:pt x="830" y="653"/>
                  </a:cubicBezTo>
                  <a:cubicBezTo>
                    <a:pt x="770" y="643"/>
                    <a:pt x="710" y="624"/>
                    <a:pt x="640" y="584"/>
                  </a:cubicBezTo>
                  <a:cubicBezTo>
                    <a:pt x="570" y="544"/>
                    <a:pt x="500" y="493"/>
                    <a:pt x="450" y="464"/>
                  </a:cubicBezTo>
                  <a:lnTo>
                    <a:pt x="160" y="264"/>
                  </a:lnTo>
                  <a:lnTo>
                    <a:pt x="171" y="254"/>
                  </a:lnTo>
                  <a:cubicBezTo>
                    <a:pt x="191" y="234"/>
                    <a:pt x="211" y="214"/>
                    <a:pt x="240" y="194"/>
                  </a:cubicBezTo>
                  <a:cubicBezTo>
                    <a:pt x="271" y="174"/>
                    <a:pt x="291" y="164"/>
                    <a:pt x="320" y="154"/>
                  </a:cubicBezTo>
                  <a:cubicBezTo>
                    <a:pt x="358" y="132"/>
                    <a:pt x="406" y="120"/>
                    <a:pt x="453" y="120"/>
                  </a:cubicBezTo>
                  <a:close/>
                  <a:moveTo>
                    <a:pt x="456" y="1"/>
                  </a:moveTo>
                  <a:cubicBezTo>
                    <a:pt x="389" y="1"/>
                    <a:pt x="324" y="14"/>
                    <a:pt x="271" y="45"/>
                  </a:cubicBezTo>
                  <a:cubicBezTo>
                    <a:pt x="240" y="54"/>
                    <a:pt x="200" y="74"/>
                    <a:pt x="171" y="94"/>
                  </a:cubicBezTo>
                  <a:cubicBezTo>
                    <a:pt x="140" y="124"/>
                    <a:pt x="111" y="144"/>
                    <a:pt x="91" y="164"/>
                  </a:cubicBezTo>
                  <a:lnTo>
                    <a:pt x="51" y="204"/>
                  </a:lnTo>
                  <a:lnTo>
                    <a:pt x="1" y="254"/>
                  </a:lnTo>
                  <a:lnTo>
                    <a:pt x="11" y="304"/>
                  </a:lnTo>
                  <a:lnTo>
                    <a:pt x="51" y="344"/>
                  </a:lnTo>
                  <a:cubicBezTo>
                    <a:pt x="61" y="344"/>
                    <a:pt x="71" y="354"/>
                    <a:pt x="81" y="364"/>
                  </a:cubicBezTo>
                  <a:lnTo>
                    <a:pt x="380" y="564"/>
                  </a:lnTo>
                  <a:cubicBezTo>
                    <a:pt x="430" y="593"/>
                    <a:pt x="510" y="643"/>
                    <a:pt x="580" y="693"/>
                  </a:cubicBezTo>
                  <a:cubicBezTo>
                    <a:pt x="670" y="733"/>
                    <a:pt x="739" y="763"/>
                    <a:pt x="810" y="773"/>
                  </a:cubicBezTo>
                  <a:cubicBezTo>
                    <a:pt x="830" y="783"/>
                    <a:pt x="859" y="783"/>
                    <a:pt x="879" y="783"/>
                  </a:cubicBezTo>
                  <a:cubicBezTo>
                    <a:pt x="930" y="783"/>
                    <a:pt x="989" y="773"/>
                    <a:pt x="1039" y="753"/>
                  </a:cubicBezTo>
                  <a:cubicBezTo>
                    <a:pt x="1069" y="733"/>
                    <a:pt x="1109" y="723"/>
                    <a:pt x="1139" y="703"/>
                  </a:cubicBezTo>
                  <a:cubicBezTo>
                    <a:pt x="1169" y="683"/>
                    <a:pt x="1189" y="663"/>
                    <a:pt x="1219" y="643"/>
                  </a:cubicBezTo>
                  <a:lnTo>
                    <a:pt x="1269" y="604"/>
                  </a:lnTo>
                  <a:cubicBezTo>
                    <a:pt x="1298" y="573"/>
                    <a:pt x="1309" y="564"/>
                    <a:pt x="1309" y="533"/>
                  </a:cubicBezTo>
                  <a:lnTo>
                    <a:pt x="1309" y="513"/>
                  </a:lnTo>
                  <a:lnTo>
                    <a:pt x="1289" y="493"/>
                  </a:lnTo>
                  <a:lnTo>
                    <a:pt x="1269" y="484"/>
                  </a:lnTo>
                  <a:lnTo>
                    <a:pt x="1259" y="473"/>
                  </a:lnTo>
                  <a:cubicBezTo>
                    <a:pt x="1259" y="464"/>
                    <a:pt x="1249" y="464"/>
                    <a:pt x="1239" y="453"/>
                  </a:cubicBezTo>
                  <a:lnTo>
                    <a:pt x="959" y="234"/>
                  </a:lnTo>
                  <a:cubicBezTo>
                    <a:pt x="879" y="174"/>
                    <a:pt x="819" y="124"/>
                    <a:pt x="759" y="94"/>
                  </a:cubicBezTo>
                  <a:cubicBezTo>
                    <a:pt x="670" y="45"/>
                    <a:pt x="590" y="14"/>
                    <a:pt x="520" y="5"/>
                  </a:cubicBezTo>
                  <a:cubicBezTo>
                    <a:pt x="499" y="2"/>
                    <a:pt x="477" y="1"/>
                    <a:pt x="4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4"/>
            <p:cNvSpPr/>
            <p:nvPr/>
          </p:nvSpPr>
          <p:spPr>
            <a:xfrm>
              <a:off x="7486202" y="3308856"/>
              <a:ext cx="107255" cy="62810"/>
            </a:xfrm>
            <a:custGeom>
              <a:rect b="b" l="l" r="r" t="t"/>
              <a:pathLst>
                <a:path extrusionOk="0" h="684" w="1168">
                  <a:moveTo>
                    <a:pt x="388" y="0"/>
                  </a:moveTo>
                  <a:cubicBezTo>
                    <a:pt x="338" y="0"/>
                    <a:pt x="289" y="14"/>
                    <a:pt x="240" y="28"/>
                  </a:cubicBezTo>
                  <a:cubicBezTo>
                    <a:pt x="209" y="48"/>
                    <a:pt x="180" y="59"/>
                    <a:pt x="149" y="79"/>
                  </a:cubicBezTo>
                  <a:cubicBezTo>
                    <a:pt x="120" y="99"/>
                    <a:pt x="90" y="119"/>
                    <a:pt x="70" y="128"/>
                  </a:cubicBezTo>
                  <a:lnTo>
                    <a:pt x="20" y="178"/>
                  </a:lnTo>
                  <a:cubicBezTo>
                    <a:pt x="10" y="188"/>
                    <a:pt x="10" y="188"/>
                    <a:pt x="0" y="188"/>
                  </a:cubicBezTo>
                  <a:lnTo>
                    <a:pt x="0" y="198"/>
                  </a:lnTo>
                  <a:lnTo>
                    <a:pt x="10" y="208"/>
                  </a:lnTo>
                  <a:cubicBezTo>
                    <a:pt x="20" y="208"/>
                    <a:pt x="30" y="218"/>
                    <a:pt x="40" y="228"/>
                  </a:cubicBezTo>
                  <a:cubicBezTo>
                    <a:pt x="60" y="248"/>
                    <a:pt x="80" y="258"/>
                    <a:pt x="100" y="268"/>
                  </a:cubicBezTo>
                  <a:cubicBezTo>
                    <a:pt x="120" y="288"/>
                    <a:pt x="140" y="298"/>
                    <a:pt x="169" y="318"/>
                  </a:cubicBezTo>
                  <a:cubicBezTo>
                    <a:pt x="220" y="358"/>
                    <a:pt x="269" y="408"/>
                    <a:pt x="329" y="448"/>
                  </a:cubicBezTo>
                  <a:cubicBezTo>
                    <a:pt x="399" y="498"/>
                    <a:pt x="459" y="547"/>
                    <a:pt x="529" y="587"/>
                  </a:cubicBezTo>
                  <a:cubicBezTo>
                    <a:pt x="589" y="627"/>
                    <a:pt x="659" y="658"/>
                    <a:pt x="728" y="678"/>
                  </a:cubicBezTo>
                  <a:cubicBezTo>
                    <a:pt x="757" y="682"/>
                    <a:pt x="786" y="684"/>
                    <a:pt x="814" y="684"/>
                  </a:cubicBezTo>
                  <a:cubicBezTo>
                    <a:pt x="854" y="684"/>
                    <a:pt x="893" y="679"/>
                    <a:pt x="928" y="667"/>
                  </a:cubicBezTo>
                  <a:cubicBezTo>
                    <a:pt x="958" y="658"/>
                    <a:pt x="988" y="638"/>
                    <a:pt x="1018" y="627"/>
                  </a:cubicBezTo>
                  <a:cubicBezTo>
                    <a:pt x="1048" y="607"/>
                    <a:pt x="1068" y="598"/>
                    <a:pt x="1088" y="578"/>
                  </a:cubicBezTo>
                  <a:cubicBezTo>
                    <a:pt x="1118" y="567"/>
                    <a:pt x="1128" y="547"/>
                    <a:pt x="1148" y="538"/>
                  </a:cubicBezTo>
                  <a:lnTo>
                    <a:pt x="1168" y="518"/>
                  </a:lnTo>
                  <a:cubicBezTo>
                    <a:pt x="1168" y="518"/>
                    <a:pt x="1158" y="518"/>
                    <a:pt x="1158" y="508"/>
                  </a:cubicBezTo>
                  <a:cubicBezTo>
                    <a:pt x="1148" y="508"/>
                    <a:pt x="1138" y="488"/>
                    <a:pt x="1128" y="478"/>
                  </a:cubicBezTo>
                  <a:cubicBezTo>
                    <a:pt x="1108" y="468"/>
                    <a:pt x="1098" y="458"/>
                    <a:pt x="1078" y="438"/>
                  </a:cubicBezTo>
                  <a:cubicBezTo>
                    <a:pt x="1058" y="418"/>
                    <a:pt x="1038" y="408"/>
                    <a:pt x="1008" y="388"/>
                  </a:cubicBezTo>
                  <a:cubicBezTo>
                    <a:pt x="968" y="348"/>
                    <a:pt x="908" y="298"/>
                    <a:pt x="859" y="248"/>
                  </a:cubicBezTo>
                  <a:cubicBezTo>
                    <a:pt x="799" y="188"/>
                    <a:pt x="728" y="139"/>
                    <a:pt x="669" y="99"/>
                  </a:cubicBezTo>
                  <a:cubicBezTo>
                    <a:pt x="599" y="59"/>
                    <a:pt x="529" y="19"/>
                    <a:pt x="449" y="8"/>
                  </a:cubicBezTo>
                  <a:cubicBezTo>
                    <a:pt x="429" y="3"/>
                    <a:pt x="408" y="0"/>
                    <a:pt x="3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4"/>
            <p:cNvSpPr/>
            <p:nvPr/>
          </p:nvSpPr>
          <p:spPr>
            <a:xfrm>
              <a:off x="7480692" y="3303622"/>
              <a:ext cx="118274" cy="73921"/>
            </a:xfrm>
            <a:custGeom>
              <a:rect b="b" l="l" r="r" t="t"/>
              <a:pathLst>
                <a:path extrusionOk="0" h="805" w="1288">
                  <a:moveTo>
                    <a:pt x="437" y="120"/>
                  </a:moveTo>
                  <a:cubicBezTo>
                    <a:pt x="457" y="120"/>
                    <a:pt x="478" y="122"/>
                    <a:pt x="499" y="125"/>
                  </a:cubicBezTo>
                  <a:cubicBezTo>
                    <a:pt x="559" y="136"/>
                    <a:pt x="619" y="165"/>
                    <a:pt x="689" y="205"/>
                  </a:cubicBezTo>
                  <a:cubicBezTo>
                    <a:pt x="749" y="245"/>
                    <a:pt x="808" y="285"/>
                    <a:pt x="879" y="345"/>
                  </a:cubicBezTo>
                  <a:lnTo>
                    <a:pt x="1138" y="575"/>
                  </a:lnTo>
                  <a:cubicBezTo>
                    <a:pt x="1128" y="575"/>
                    <a:pt x="1128" y="584"/>
                    <a:pt x="1118" y="584"/>
                  </a:cubicBezTo>
                  <a:cubicBezTo>
                    <a:pt x="1098" y="604"/>
                    <a:pt x="1078" y="615"/>
                    <a:pt x="1048" y="635"/>
                  </a:cubicBezTo>
                  <a:cubicBezTo>
                    <a:pt x="1028" y="644"/>
                    <a:pt x="998" y="655"/>
                    <a:pt x="968" y="664"/>
                  </a:cubicBezTo>
                  <a:cubicBezTo>
                    <a:pt x="939" y="676"/>
                    <a:pt x="906" y="681"/>
                    <a:pt x="872" y="681"/>
                  </a:cubicBezTo>
                  <a:cubicBezTo>
                    <a:pt x="848" y="681"/>
                    <a:pt x="823" y="679"/>
                    <a:pt x="799" y="675"/>
                  </a:cubicBezTo>
                  <a:cubicBezTo>
                    <a:pt x="739" y="664"/>
                    <a:pt x="669" y="624"/>
                    <a:pt x="619" y="595"/>
                  </a:cubicBezTo>
                  <a:cubicBezTo>
                    <a:pt x="549" y="555"/>
                    <a:pt x="479" y="505"/>
                    <a:pt x="429" y="465"/>
                  </a:cubicBezTo>
                  <a:lnTo>
                    <a:pt x="150" y="245"/>
                  </a:lnTo>
                  <a:cubicBezTo>
                    <a:pt x="160" y="245"/>
                    <a:pt x="160" y="245"/>
                    <a:pt x="170" y="235"/>
                  </a:cubicBezTo>
                  <a:cubicBezTo>
                    <a:pt x="189" y="216"/>
                    <a:pt x="209" y="205"/>
                    <a:pt x="240" y="185"/>
                  </a:cubicBezTo>
                  <a:cubicBezTo>
                    <a:pt x="269" y="165"/>
                    <a:pt x="289" y="156"/>
                    <a:pt x="320" y="145"/>
                  </a:cubicBezTo>
                  <a:cubicBezTo>
                    <a:pt x="364" y="126"/>
                    <a:pt x="400" y="120"/>
                    <a:pt x="437" y="120"/>
                  </a:cubicBezTo>
                  <a:close/>
                  <a:moveTo>
                    <a:pt x="450" y="0"/>
                  </a:moveTo>
                  <a:cubicBezTo>
                    <a:pt x="395" y="0"/>
                    <a:pt x="340" y="9"/>
                    <a:pt x="280" y="36"/>
                  </a:cubicBezTo>
                  <a:cubicBezTo>
                    <a:pt x="240" y="45"/>
                    <a:pt x="209" y="65"/>
                    <a:pt x="180" y="85"/>
                  </a:cubicBezTo>
                  <a:cubicBezTo>
                    <a:pt x="140" y="105"/>
                    <a:pt x="120" y="125"/>
                    <a:pt x="90" y="145"/>
                  </a:cubicBezTo>
                  <a:cubicBezTo>
                    <a:pt x="70" y="156"/>
                    <a:pt x="60" y="176"/>
                    <a:pt x="50" y="185"/>
                  </a:cubicBezTo>
                  <a:lnTo>
                    <a:pt x="0" y="225"/>
                  </a:lnTo>
                  <a:lnTo>
                    <a:pt x="0" y="285"/>
                  </a:lnTo>
                  <a:lnTo>
                    <a:pt x="50" y="325"/>
                  </a:lnTo>
                  <a:cubicBezTo>
                    <a:pt x="50" y="325"/>
                    <a:pt x="60" y="335"/>
                    <a:pt x="70" y="335"/>
                  </a:cubicBezTo>
                  <a:lnTo>
                    <a:pt x="360" y="555"/>
                  </a:lnTo>
                  <a:cubicBezTo>
                    <a:pt x="409" y="595"/>
                    <a:pt x="479" y="655"/>
                    <a:pt x="559" y="695"/>
                  </a:cubicBezTo>
                  <a:cubicBezTo>
                    <a:pt x="619" y="735"/>
                    <a:pt x="699" y="775"/>
                    <a:pt x="779" y="795"/>
                  </a:cubicBezTo>
                  <a:cubicBezTo>
                    <a:pt x="808" y="795"/>
                    <a:pt x="839" y="804"/>
                    <a:pt x="868" y="804"/>
                  </a:cubicBezTo>
                  <a:cubicBezTo>
                    <a:pt x="919" y="804"/>
                    <a:pt x="959" y="795"/>
                    <a:pt x="1008" y="775"/>
                  </a:cubicBezTo>
                  <a:cubicBezTo>
                    <a:pt x="1038" y="764"/>
                    <a:pt x="1078" y="755"/>
                    <a:pt x="1108" y="735"/>
                  </a:cubicBezTo>
                  <a:cubicBezTo>
                    <a:pt x="1138" y="715"/>
                    <a:pt x="1168" y="704"/>
                    <a:pt x="1188" y="684"/>
                  </a:cubicBezTo>
                  <a:cubicBezTo>
                    <a:pt x="1208" y="675"/>
                    <a:pt x="1218" y="655"/>
                    <a:pt x="1238" y="644"/>
                  </a:cubicBezTo>
                  <a:lnTo>
                    <a:pt x="1248" y="635"/>
                  </a:lnTo>
                  <a:cubicBezTo>
                    <a:pt x="1268" y="615"/>
                    <a:pt x="1288" y="604"/>
                    <a:pt x="1288" y="575"/>
                  </a:cubicBezTo>
                  <a:lnTo>
                    <a:pt x="1288" y="555"/>
                  </a:lnTo>
                  <a:lnTo>
                    <a:pt x="1268" y="535"/>
                  </a:lnTo>
                  <a:lnTo>
                    <a:pt x="1258" y="525"/>
                  </a:lnTo>
                  <a:lnTo>
                    <a:pt x="1248" y="515"/>
                  </a:lnTo>
                  <a:cubicBezTo>
                    <a:pt x="1238" y="505"/>
                    <a:pt x="1228" y="495"/>
                    <a:pt x="1218" y="495"/>
                  </a:cubicBezTo>
                  <a:lnTo>
                    <a:pt x="959" y="255"/>
                  </a:lnTo>
                  <a:cubicBezTo>
                    <a:pt x="879" y="196"/>
                    <a:pt x="819" y="145"/>
                    <a:pt x="759" y="105"/>
                  </a:cubicBezTo>
                  <a:cubicBezTo>
                    <a:pt x="669" y="56"/>
                    <a:pt x="599" y="16"/>
                    <a:pt x="529" y="5"/>
                  </a:cubicBezTo>
                  <a:cubicBezTo>
                    <a:pt x="503" y="2"/>
                    <a:pt x="476" y="0"/>
                    <a:pt x="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4"/>
            <p:cNvSpPr/>
            <p:nvPr/>
          </p:nvSpPr>
          <p:spPr>
            <a:xfrm>
              <a:off x="7486202" y="3308856"/>
              <a:ext cx="107255" cy="62810"/>
            </a:xfrm>
            <a:custGeom>
              <a:rect b="b" l="l" r="r" t="t"/>
              <a:pathLst>
                <a:path extrusionOk="0" h="684" w="1168">
                  <a:moveTo>
                    <a:pt x="388" y="0"/>
                  </a:moveTo>
                  <a:cubicBezTo>
                    <a:pt x="338" y="0"/>
                    <a:pt x="289" y="14"/>
                    <a:pt x="240" y="28"/>
                  </a:cubicBezTo>
                  <a:cubicBezTo>
                    <a:pt x="209" y="48"/>
                    <a:pt x="180" y="59"/>
                    <a:pt x="149" y="79"/>
                  </a:cubicBezTo>
                  <a:cubicBezTo>
                    <a:pt x="120" y="99"/>
                    <a:pt x="90" y="119"/>
                    <a:pt x="70" y="128"/>
                  </a:cubicBezTo>
                  <a:lnTo>
                    <a:pt x="20" y="178"/>
                  </a:lnTo>
                  <a:cubicBezTo>
                    <a:pt x="10" y="188"/>
                    <a:pt x="10" y="188"/>
                    <a:pt x="0" y="188"/>
                  </a:cubicBezTo>
                  <a:lnTo>
                    <a:pt x="0" y="198"/>
                  </a:lnTo>
                  <a:lnTo>
                    <a:pt x="10" y="208"/>
                  </a:lnTo>
                  <a:cubicBezTo>
                    <a:pt x="20" y="208"/>
                    <a:pt x="30" y="218"/>
                    <a:pt x="40" y="228"/>
                  </a:cubicBezTo>
                  <a:cubicBezTo>
                    <a:pt x="60" y="248"/>
                    <a:pt x="80" y="258"/>
                    <a:pt x="100" y="268"/>
                  </a:cubicBezTo>
                  <a:cubicBezTo>
                    <a:pt x="120" y="288"/>
                    <a:pt x="140" y="298"/>
                    <a:pt x="169" y="318"/>
                  </a:cubicBezTo>
                  <a:cubicBezTo>
                    <a:pt x="220" y="358"/>
                    <a:pt x="269" y="408"/>
                    <a:pt x="329" y="448"/>
                  </a:cubicBezTo>
                  <a:cubicBezTo>
                    <a:pt x="399" y="498"/>
                    <a:pt x="459" y="547"/>
                    <a:pt x="529" y="587"/>
                  </a:cubicBezTo>
                  <a:cubicBezTo>
                    <a:pt x="589" y="627"/>
                    <a:pt x="659" y="658"/>
                    <a:pt x="728" y="678"/>
                  </a:cubicBezTo>
                  <a:cubicBezTo>
                    <a:pt x="757" y="682"/>
                    <a:pt x="786" y="684"/>
                    <a:pt x="814" y="684"/>
                  </a:cubicBezTo>
                  <a:cubicBezTo>
                    <a:pt x="854" y="684"/>
                    <a:pt x="893" y="679"/>
                    <a:pt x="928" y="667"/>
                  </a:cubicBezTo>
                  <a:cubicBezTo>
                    <a:pt x="958" y="658"/>
                    <a:pt x="988" y="638"/>
                    <a:pt x="1018" y="627"/>
                  </a:cubicBezTo>
                  <a:cubicBezTo>
                    <a:pt x="1048" y="607"/>
                    <a:pt x="1068" y="598"/>
                    <a:pt x="1088" y="578"/>
                  </a:cubicBezTo>
                  <a:cubicBezTo>
                    <a:pt x="1118" y="567"/>
                    <a:pt x="1128" y="547"/>
                    <a:pt x="1148" y="538"/>
                  </a:cubicBezTo>
                  <a:lnTo>
                    <a:pt x="1168" y="518"/>
                  </a:lnTo>
                  <a:cubicBezTo>
                    <a:pt x="1168" y="518"/>
                    <a:pt x="1158" y="518"/>
                    <a:pt x="1158" y="508"/>
                  </a:cubicBezTo>
                  <a:cubicBezTo>
                    <a:pt x="1148" y="508"/>
                    <a:pt x="1138" y="488"/>
                    <a:pt x="1128" y="478"/>
                  </a:cubicBezTo>
                  <a:cubicBezTo>
                    <a:pt x="1108" y="468"/>
                    <a:pt x="1098" y="458"/>
                    <a:pt x="1078" y="438"/>
                  </a:cubicBezTo>
                  <a:cubicBezTo>
                    <a:pt x="1058" y="418"/>
                    <a:pt x="1038" y="408"/>
                    <a:pt x="1008" y="388"/>
                  </a:cubicBezTo>
                  <a:cubicBezTo>
                    <a:pt x="968" y="348"/>
                    <a:pt x="908" y="298"/>
                    <a:pt x="859" y="248"/>
                  </a:cubicBezTo>
                  <a:cubicBezTo>
                    <a:pt x="799" y="188"/>
                    <a:pt x="728" y="139"/>
                    <a:pt x="669" y="99"/>
                  </a:cubicBezTo>
                  <a:cubicBezTo>
                    <a:pt x="599" y="59"/>
                    <a:pt x="529" y="19"/>
                    <a:pt x="449" y="8"/>
                  </a:cubicBezTo>
                  <a:cubicBezTo>
                    <a:pt x="429" y="3"/>
                    <a:pt x="408" y="0"/>
                    <a:pt x="3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4"/>
            <p:cNvSpPr/>
            <p:nvPr/>
          </p:nvSpPr>
          <p:spPr>
            <a:xfrm>
              <a:off x="7480692" y="3303622"/>
              <a:ext cx="118274" cy="73921"/>
            </a:xfrm>
            <a:custGeom>
              <a:rect b="b" l="l" r="r" t="t"/>
              <a:pathLst>
                <a:path extrusionOk="0" h="805" w="1288">
                  <a:moveTo>
                    <a:pt x="437" y="120"/>
                  </a:moveTo>
                  <a:cubicBezTo>
                    <a:pt x="457" y="120"/>
                    <a:pt x="478" y="122"/>
                    <a:pt x="499" y="125"/>
                  </a:cubicBezTo>
                  <a:cubicBezTo>
                    <a:pt x="559" y="136"/>
                    <a:pt x="619" y="165"/>
                    <a:pt x="689" y="205"/>
                  </a:cubicBezTo>
                  <a:cubicBezTo>
                    <a:pt x="749" y="245"/>
                    <a:pt x="808" y="285"/>
                    <a:pt x="879" y="345"/>
                  </a:cubicBezTo>
                  <a:lnTo>
                    <a:pt x="1138" y="575"/>
                  </a:lnTo>
                  <a:cubicBezTo>
                    <a:pt x="1128" y="575"/>
                    <a:pt x="1128" y="584"/>
                    <a:pt x="1118" y="584"/>
                  </a:cubicBezTo>
                  <a:cubicBezTo>
                    <a:pt x="1098" y="604"/>
                    <a:pt x="1078" y="615"/>
                    <a:pt x="1048" y="635"/>
                  </a:cubicBezTo>
                  <a:cubicBezTo>
                    <a:pt x="1028" y="644"/>
                    <a:pt x="998" y="655"/>
                    <a:pt x="968" y="664"/>
                  </a:cubicBezTo>
                  <a:cubicBezTo>
                    <a:pt x="939" y="676"/>
                    <a:pt x="906" y="681"/>
                    <a:pt x="872" y="681"/>
                  </a:cubicBezTo>
                  <a:cubicBezTo>
                    <a:pt x="848" y="681"/>
                    <a:pt x="823" y="679"/>
                    <a:pt x="799" y="675"/>
                  </a:cubicBezTo>
                  <a:cubicBezTo>
                    <a:pt x="739" y="664"/>
                    <a:pt x="669" y="624"/>
                    <a:pt x="619" y="595"/>
                  </a:cubicBezTo>
                  <a:cubicBezTo>
                    <a:pt x="549" y="555"/>
                    <a:pt x="489" y="505"/>
                    <a:pt x="429" y="465"/>
                  </a:cubicBezTo>
                  <a:lnTo>
                    <a:pt x="150" y="245"/>
                  </a:lnTo>
                  <a:cubicBezTo>
                    <a:pt x="160" y="245"/>
                    <a:pt x="160" y="245"/>
                    <a:pt x="170" y="235"/>
                  </a:cubicBezTo>
                  <a:cubicBezTo>
                    <a:pt x="189" y="216"/>
                    <a:pt x="209" y="205"/>
                    <a:pt x="240" y="185"/>
                  </a:cubicBezTo>
                  <a:cubicBezTo>
                    <a:pt x="269" y="165"/>
                    <a:pt x="289" y="156"/>
                    <a:pt x="320" y="145"/>
                  </a:cubicBezTo>
                  <a:cubicBezTo>
                    <a:pt x="364" y="126"/>
                    <a:pt x="400" y="120"/>
                    <a:pt x="437" y="120"/>
                  </a:cubicBezTo>
                  <a:close/>
                  <a:moveTo>
                    <a:pt x="450" y="0"/>
                  </a:moveTo>
                  <a:cubicBezTo>
                    <a:pt x="395" y="0"/>
                    <a:pt x="340" y="9"/>
                    <a:pt x="280" y="36"/>
                  </a:cubicBezTo>
                  <a:cubicBezTo>
                    <a:pt x="240" y="45"/>
                    <a:pt x="209" y="65"/>
                    <a:pt x="180" y="85"/>
                  </a:cubicBezTo>
                  <a:cubicBezTo>
                    <a:pt x="140" y="105"/>
                    <a:pt x="120" y="125"/>
                    <a:pt x="90" y="145"/>
                  </a:cubicBezTo>
                  <a:cubicBezTo>
                    <a:pt x="70" y="156"/>
                    <a:pt x="60" y="176"/>
                    <a:pt x="50" y="185"/>
                  </a:cubicBezTo>
                  <a:lnTo>
                    <a:pt x="0" y="225"/>
                  </a:lnTo>
                  <a:lnTo>
                    <a:pt x="0" y="285"/>
                  </a:lnTo>
                  <a:lnTo>
                    <a:pt x="50" y="325"/>
                  </a:lnTo>
                  <a:cubicBezTo>
                    <a:pt x="50" y="325"/>
                    <a:pt x="60" y="335"/>
                    <a:pt x="70" y="335"/>
                  </a:cubicBezTo>
                  <a:lnTo>
                    <a:pt x="360" y="555"/>
                  </a:lnTo>
                  <a:cubicBezTo>
                    <a:pt x="409" y="595"/>
                    <a:pt x="479" y="655"/>
                    <a:pt x="559" y="695"/>
                  </a:cubicBezTo>
                  <a:cubicBezTo>
                    <a:pt x="619" y="735"/>
                    <a:pt x="699" y="775"/>
                    <a:pt x="779" y="795"/>
                  </a:cubicBezTo>
                  <a:cubicBezTo>
                    <a:pt x="808" y="795"/>
                    <a:pt x="839" y="804"/>
                    <a:pt x="868" y="804"/>
                  </a:cubicBezTo>
                  <a:cubicBezTo>
                    <a:pt x="919" y="804"/>
                    <a:pt x="959" y="795"/>
                    <a:pt x="1008" y="775"/>
                  </a:cubicBezTo>
                  <a:cubicBezTo>
                    <a:pt x="1038" y="764"/>
                    <a:pt x="1078" y="755"/>
                    <a:pt x="1108" y="735"/>
                  </a:cubicBezTo>
                  <a:cubicBezTo>
                    <a:pt x="1138" y="715"/>
                    <a:pt x="1168" y="704"/>
                    <a:pt x="1188" y="684"/>
                  </a:cubicBezTo>
                  <a:cubicBezTo>
                    <a:pt x="1208" y="675"/>
                    <a:pt x="1218" y="655"/>
                    <a:pt x="1228" y="644"/>
                  </a:cubicBezTo>
                  <a:lnTo>
                    <a:pt x="1248" y="635"/>
                  </a:lnTo>
                  <a:cubicBezTo>
                    <a:pt x="1268" y="615"/>
                    <a:pt x="1288" y="604"/>
                    <a:pt x="1288" y="575"/>
                  </a:cubicBezTo>
                  <a:lnTo>
                    <a:pt x="1288" y="555"/>
                  </a:lnTo>
                  <a:lnTo>
                    <a:pt x="1268" y="535"/>
                  </a:lnTo>
                  <a:lnTo>
                    <a:pt x="1258" y="525"/>
                  </a:lnTo>
                  <a:lnTo>
                    <a:pt x="1248" y="515"/>
                  </a:lnTo>
                  <a:cubicBezTo>
                    <a:pt x="1238" y="505"/>
                    <a:pt x="1228" y="495"/>
                    <a:pt x="1218" y="495"/>
                  </a:cubicBezTo>
                  <a:lnTo>
                    <a:pt x="959" y="255"/>
                  </a:lnTo>
                  <a:cubicBezTo>
                    <a:pt x="879" y="196"/>
                    <a:pt x="819" y="145"/>
                    <a:pt x="759" y="105"/>
                  </a:cubicBezTo>
                  <a:cubicBezTo>
                    <a:pt x="669" y="56"/>
                    <a:pt x="599" y="16"/>
                    <a:pt x="529" y="5"/>
                  </a:cubicBezTo>
                  <a:cubicBezTo>
                    <a:pt x="503" y="2"/>
                    <a:pt x="476" y="0"/>
                    <a:pt x="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4"/>
            <p:cNvSpPr/>
            <p:nvPr/>
          </p:nvSpPr>
          <p:spPr>
            <a:xfrm>
              <a:off x="7534686" y="3296184"/>
              <a:ext cx="105602" cy="63636"/>
            </a:xfrm>
            <a:custGeom>
              <a:rect b="b" l="l" r="r" t="t"/>
              <a:pathLst>
                <a:path extrusionOk="0" h="693" w="1150">
                  <a:moveTo>
                    <a:pt x="374" y="0"/>
                  </a:moveTo>
                  <a:cubicBezTo>
                    <a:pt x="333" y="0"/>
                    <a:pt x="292" y="5"/>
                    <a:pt x="251" y="17"/>
                  </a:cubicBezTo>
                  <a:cubicBezTo>
                    <a:pt x="220" y="27"/>
                    <a:pt x="191" y="47"/>
                    <a:pt x="161" y="57"/>
                  </a:cubicBezTo>
                  <a:cubicBezTo>
                    <a:pt x="131" y="77"/>
                    <a:pt x="101" y="97"/>
                    <a:pt x="81" y="106"/>
                  </a:cubicBezTo>
                  <a:cubicBezTo>
                    <a:pt x="51" y="126"/>
                    <a:pt x="31" y="137"/>
                    <a:pt x="21" y="146"/>
                  </a:cubicBezTo>
                  <a:cubicBezTo>
                    <a:pt x="11" y="157"/>
                    <a:pt x="11" y="157"/>
                    <a:pt x="11" y="166"/>
                  </a:cubicBezTo>
                  <a:lnTo>
                    <a:pt x="1" y="166"/>
                  </a:lnTo>
                  <a:lnTo>
                    <a:pt x="11" y="177"/>
                  </a:lnTo>
                  <a:lnTo>
                    <a:pt x="41" y="206"/>
                  </a:lnTo>
                  <a:cubicBezTo>
                    <a:pt x="61" y="217"/>
                    <a:pt x="81" y="237"/>
                    <a:pt x="101" y="246"/>
                  </a:cubicBezTo>
                  <a:lnTo>
                    <a:pt x="161" y="306"/>
                  </a:lnTo>
                  <a:cubicBezTo>
                    <a:pt x="211" y="346"/>
                    <a:pt x="271" y="396"/>
                    <a:pt x="320" y="446"/>
                  </a:cubicBezTo>
                  <a:cubicBezTo>
                    <a:pt x="380" y="496"/>
                    <a:pt x="450" y="546"/>
                    <a:pt x="510" y="586"/>
                  </a:cubicBezTo>
                  <a:cubicBezTo>
                    <a:pt x="570" y="636"/>
                    <a:pt x="640" y="665"/>
                    <a:pt x="710" y="676"/>
                  </a:cubicBezTo>
                  <a:cubicBezTo>
                    <a:pt x="745" y="687"/>
                    <a:pt x="783" y="692"/>
                    <a:pt x="822" y="692"/>
                  </a:cubicBezTo>
                  <a:cubicBezTo>
                    <a:pt x="851" y="692"/>
                    <a:pt x="880" y="690"/>
                    <a:pt x="910" y="685"/>
                  </a:cubicBezTo>
                  <a:cubicBezTo>
                    <a:pt x="939" y="676"/>
                    <a:pt x="969" y="665"/>
                    <a:pt x="999" y="646"/>
                  </a:cubicBezTo>
                  <a:cubicBezTo>
                    <a:pt x="1029" y="636"/>
                    <a:pt x="1059" y="626"/>
                    <a:pt x="1079" y="606"/>
                  </a:cubicBezTo>
                  <a:cubicBezTo>
                    <a:pt x="1099" y="596"/>
                    <a:pt x="1119" y="576"/>
                    <a:pt x="1129" y="566"/>
                  </a:cubicBezTo>
                  <a:cubicBezTo>
                    <a:pt x="1139" y="556"/>
                    <a:pt x="1149" y="556"/>
                    <a:pt x="1149" y="556"/>
                  </a:cubicBezTo>
                  <a:cubicBezTo>
                    <a:pt x="1149" y="556"/>
                    <a:pt x="1149" y="546"/>
                    <a:pt x="1139" y="546"/>
                  </a:cubicBezTo>
                  <a:cubicBezTo>
                    <a:pt x="1129" y="536"/>
                    <a:pt x="1129" y="526"/>
                    <a:pt x="1109" y="516"/>
                  </a:cubicBezTo>
                  <a:cubicBezTo>
                    <a:pt x="1099" y="496"/>
                    <a:pt x="1079" y="486"/>
                    <a:pt x="1069" y="466"/>
                  </a:cubicBezTo>
                  <a:lnTo>
                    <a:pt x="1009" y="406"/>
                  </a:lnTo>
                  <a:cubicBezTo>
                    <a:pt x="959" y="366"/>
                    <a:pt x="910" y="316"/>
                    <a:pt x="850" y="257"/>
                  </a:cubicBezTo>
                  <a:cubicBezTo>
                    <a:pt x="799" y="206"/>
                    <a:pt x="739" y="146"/>
                    <a:pt x="670" y="106"/>
                  </a:cubicBezTo>
                  <a:cubicBezTo>
                    <a:pt x="610" y="57"/>
                    <a:pt x="540" y="17"/>
                    <a:pt x="460" y="7"/>
                  </a:cubicBezTo>
                  <a:cubicBezTo>
                    <a:pt x="432" y="3"/>
                    <a:pt x="403" y="0"/>
                    <a:pt x="3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4"/>
            <p:cNvSpPr/>
            <p:nvPr/>
          </p:nvSpPr>
          <p:spPr>
            <a:xfrm>
              <a:off x="7528350" y="3290307"/>
              <a:ext cx="117447" cy="75299"/>
            </a:xfrm>
            <a:custGeom>
              <a:rect b="b" l="l" r="r" t="t"/>
              <a:pathLst>
                <a:path extrusionOk="0" h="820" w="1279">
                  <a:moveTo>
                    <a:pt x="446" y="124"/>
                  </a:moveTo>
                  <a:cubicBezTo>
                    <a:pt x="470" y="124"/>
                    <a:pt x="495" y="127"/>
                    <a:pt x="519" y="131"/>
                  </a:cubicBezTo>
                  <a:cubicBezTo>
                    <a:pt x="579" y="141"/>
                    <a:pt x="639" y="170"/>
                    <a:pt x="709" y="210"/>
                  </a:cubicBezTo>
                  <a:cubicBezTo>
                    <a:pt x="759" y="250"/>
                    <a:pt x="819" y="301"/>
                    <a:pt x="879" y="370"/>
                  </a:cubicBezTo>
                  <a:lnTo>
                    <a:pt x="1128" y="610"/>
                  </a:lnTo>
                  <a:lnTo>
                    <a:pt x="1118" y="620"/>
                  </a:lnTo>
                  <a:cubicBezTo>
                    <a:pt x="1088" y="630"/>
                    <a:pt x="1068" y="650"/>
                    <a:pt x="1038" y="660"/>
                  </a:cubicBezTo>
                  <a:cubicBezTo>
                    <a:pt x="1019" y="670"/>
                    <a:pt x="988" y="680"/>
                    <a:pt x="959" y="690"/>
                  </a:cubicBezTo>
                  <a:cubicBezTo>
                    <a:pt x="933" y="695"/>
                    <a:pt x="906" y="697"/>
                    <a:pt x="877" y="697"/>
                  </a:cubicBezTo>
                  <a:cubicBezTo>
                    <a:pt x="848" y="697"/>
                    <a:pt x="818" y="695"/>
                    <a:pt x="789" y="690"/>
                  </a:cubicBezTo>
                  <a:cubicBezTo>
                    <a:pt x="739" y="670"/>
                    <a:pt x="679" y="650"/>
                    <a:pt x="609" y="600"/>
                  </a:cubicBezTo>
                  <a:cubicBezTo>
                    <a:pt x="549" y="560"/>
                    <a:pt x="489" y="510"/>
                    <a:pt x="429" y="460"/>
                  </a:cubicBezTo>
                  <a:lnTo>
                    <a:pt x="160" y="230"/>
                  </a:lnTo>
                  <a:cubicBezTo>
                    <a:pt x="170" y="230"/>
                    <a:pt x="170" y="230"/>
                    <a:pt x="180" y="221"/>
                  </a:cubicBezTo>
                  <a:cubicBezTo>
                    <a:pt x="200" y="210"/>
                    <a:pt x="230" y="190"/>
                    <a:pt x="249" y="181"/>
                  </a:cubicBezTo>
                  <a:cubicBezTo>
                    <a:pt x="280" y="161"/>
                    <a:pt x="309" y="150"/>
                    <a:pt x="340" y="141"/>
                  </a:cubicBezTo>
                  <a:cubicBezTo>
                    <a:pt x="375" y="129"/>
                    <a:pt x="410" y="124"/>
                    <a:pt x="446" y="124"/>
                  </a:cubicBezTo>
                  <a:close/>
                  <a:moveTo>
                    <a:pt x="462" y="0"/>
                  </a:moveTo>
                  <a:cubicBezTo>
                    <a:pt x="407" y="0"/>
                    <a:pt x="352" y="12"/>
                    <a:pt x="300" y="31"/>
                  </a:cubicBezTo>
                  <a:cubicBezTo>
                    <a:pt x="269" y="41"/>
                    <a:pt x="230" y="51"/>
                    <a:pt x="200" y="71"/>
                  </a:cubicBezTo>
                  <a:cubicBezTo>
                    <a:pt x="160" y="91"/>
                    <a:pt x="140" y="111"/>
                    <a:pt x="110" y="121"/>
                  </a:cubicBezTo>
                  <a:cubicBezTo>
                    <a:pt x="90" y="141"/>
                    <a:pt x="80" y="150"/>
                    <a:pt x="60" y="161"/>
                  </a:cubicBezTo>
                  <a:lnTo>
                    <a:pt x="20" y="201"/>
                  </a:lnTo>
                  <a:lnTo>
                    <a:pt x="0" y="250"/>
                  </a:lnTo>
                  <a:lnTo>
                    <a:pt x="50" y="301"/>
                  </a:lnTo>
                  <a:cubicBezTo>
                    <a:pt x="60" y="301"/>
                    <a:pt x="70" y="310"/>
                    <a:pt x="80" y="321"/>
                  </a:cubicBezTo>
                  <a:lnTo>
                    <a:pt x="349" y="550"/>
                  </a:lnTo>
                  <a:cubicBezTo>
                    <a:pt x="409" y="600"/>
                    <a:pt x="479" y="650"/>
                    <a:pt x="549" y="700"/>
                  </a:cubicBezTo>
                  <a:cubicBezTo>
                    <a:pt x="629" y="760"/>
                    <a:pt x="699" y="789"/>
                    <a:pt x="759" y="800"/>
                  </a:cubicBezTo>
                  <a:cubicBezTo>
                    <a:pt x="799" y="809"/>
                    <a:pt x="839" y="820"/>
                    <a:pt x="879" y="820"/>
                  </a:cubicBezTo>
                  <a:cubicBezTo>
                    <a:pt x="919" y="820"/>
                    <a:pt x="959" y="809"/>
                    <a:pt x="988" y="800"/>
                  </a:cubicBezTo>
                  <a:cubicBezTo>
                    <a:pt x="1028" y="800"/>
                    <a:pt x="1058" y="780"/>
                    <a:pt x="1098" y="769"/>
                  </a:cubicBezTo>
                  <a:cubicBezTo>
                    <a:pt x="1128" y="749"/>
                    <a:pt x="1158" y="740"/>
                    <a:pt x="1178" y="720"/>
                  </a:cubicBezTo>
                  <a:cubicBezTo>
                    <a:pt x="1198" y="710"/>
                    <a:pt x="1208" y="700"/>
                    <a:pt x="1228" y="690"/>
                  </a:cubicBezTo>
                  <a:lnTo>
                    <a:pt x="1248" y="670"/>
                  </a:lnTo>
                  <a:cubicBezTo>
                    <a:pt x="1268" y="660"/>
                    <a:pt x="1278" y="650"/>
                    <a:pt x="1278" y="620"/>
                  </a:cubicBezTo>
                  <a:lnTo>
                    <a:pt x="1278" y="600"/>
                  </a:lnTo>
                  <a:lnTo>
                    <a:pt x="1268" y="580"/>
                  </a:lnTo>
                  <a:cubicBezTo>
                    <a:pt x="1268" y="580"/>
                    <a:pt x="1268" y="570"/>
                    <a:pt x="1258" y="560"/>
                  </a:cubicBezTo>
                  <a:lnTo>
                    <a:pt x="1248" y="550"/>
                  </a:lnTo>
                  <a:cubicBezTo>
                    <a:pt x="1238" y="550"/>
                    <a:pt x="1228" y="540"/>
                    <a:pt x="1218" y="530"/>
                  </a:cubicBezTo>
                  <a:lnTo>
                    <a:pt x="968" y="281"/>
                  </a:lnTo>
                  <a:cubicBezTo>
                    <a:pt x="899" y="210"/>
                    <a:pt x="828" y="161"/>
                    <a:pt x="779" y="121"/>
                  </a:cubicBezTo>
                  <a:cubicBezTo>
                    <a:pt x="699" y="61"/>
                    <a:pt x="619" y="21"/>
                    <a:pt x="549" y="11"/>
                  </a:cubicBezTo>
                  <a:cubicBezTo>
                    <a:pt x="521" y="4"/>
                    <a:pt x="492" y="0"/>
                    <a:pt x="4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4"/>
            <p:cNvSpPr/>
            <p:nvPr/>
          </p:nvSpPr>
          <p:spPr>
            <a:xfrm>
              <a:off x="7534686" y="3296184"/>
              <a:ext cx="105602" cy="63636"/>
            </a:xfrm>
            <a:custGeom>
              <a:rect b="b" l="l" r="r" t="t"/>
              <a:pathLst>
                <a:path extrusionOk="0" h="693" w="1150">
                  <a:moveTo>
                    <a:pt x="374" y="0"/>
                  </a:moveTo>
                  <a:cubicBezTo>
                    <a:pt x="333" y="0"/>
                    <a:pt x="292" y="5"/>
                    <a:pt x="251" y="17"/>
                  </a:cubicBezTo>
                  <a:cubicBezTo>
                    <a:pt x="220" y="27"/>
                    <a:pt x="191" y="47"/>
                    <a:pt x="161" y="57"/>
                  </a:cubicBezTo>
                  <a:cubicBezTo>
                    <a:pt x="131" y="77"/>
                    <a:pt x="101" y="97"/>
                    <a:pt x="81" y="106"/>
                  </a:cubicBezTo>
                  <a:cubicBezTo>
                    <a:pt x="51" y="126"/>
                    <a:pt x="31" y="137"/>
                    <a:pt x="21" y="146"/>
                  </a:cubicBezTo>
                  <a:cubicBezTo>
                    <a:pt x="11" y="157"/>
                    <a:pt x="11" y="157"/>
                    <a:pt x="11" y="166"/>
                  </a:cubicBezTo>
                  <a:lnTo>
                    <a:pt x="1" y="166"/>
                  </a:lnTo>
                  <a:lnTo>
                    <a:pt x="11" y="177"/>
                  </a:lnTo>
                  <a:lnTo>
                    <a:pt x="41" y="206"/>
                  </a:lnTo>
                  <a:cubicBezTo>
                    <a:pt x="61" y="217"/>
                    <a:pt x="81" y="237"/>
                    <a:pt x="101" y="246"/>
                  </a:cubicBezTo>
                  <a:lnTo>
                    <a:pt x="161" y="306"/>
                  </a:lnTo>
                  <a:cubicBezTo>
                    <a:pt x="211" y="346"/>
                    <a:pt x="271" y="396"/>
                    <a:pt x="320" y="446"/>
                  </a:cubicBezTo>
                  <a:cubicBezTo>
                    <a:pt x="380" y="496"/>
                    <a:pt x="450" y="546"/>
                    <a:pt x="510" y="586"/>
                  </a:cubicBezTo>
                  <a:cubicBezTo>
                    <a:pt x="570" y="636"/>
                    <a:pt x="640" y="665"/>
                    <a:pt x="710" y="676"/>
                  </a:cubicBezTo>
                  <a:cubicBezTo>
                    <a:pt x="745" y="687"/>
                    <a:pt x="783" y="692"/>
                    <a:pt x="822" y="692"/>
                  </a:cubicBezTo>
                  <a:cubicBezTo>
                    <a:pt x="851" y="692"/>
                    <a:pt x="880" y="690"/>
                    <a:pt x="910" y="685"/>
                  </a:cubicBezTo>
                  <a:cubicBezTo>
                    <a:pt x="939" y="676"/>
                    <a:pt x="969" y="665"/>
                    <a:pt x="999" y="646"/>
                  </a:cubicBezTo>
                  <a:cubicBezTo>
                    <a:pt x="1029" y="636"/>
                    <a:pt x="1059" y="626"/>
                    <a:pt x="1079" y="606"/>
                  </a:cubicBezTo>
                  <a:cubicBezTo>
                    <a:pt x="1099" y="596"/>
                    <a:pt x="1119" y="576"/>
                    <a:pt x="1129" y="566"/>
                  </a:cubicBezTo>
                  <a:cubicBezTo>
                    <a:pt x="1139" y="556"/>
                    <a:pt x="1149" y="556"/>
                    <a:pt x="1149" y="556"/>
                  </a:cubicBezTo>
                  <a:cubicBezTo>
                    <a:pt x="1149" y="556"/>
                    <a:pt x="1149" y="546"/>
                    <a:pt x="1139" y="546"/>
                  </a:cubicBezTo>
                  <a:cubicBezTo>
                    <a:pt x="1129" y="536"/>
                    <a:pt x="1129" y="526"/>
                    <a:pt x="1109" y="516"/>
                  </a:cubicBezTo>
                  <a:cubicBezTo>
                    <a:pt x="1099" y="496"/>
                    <a:pt x="1079" y="486"/>
                    <a:pt x="1069" y="466"/>
                  </a:cubicBezTo>
                  <a:lnTo>
                    <a:pt x="1009" y="406"/>
                  </a:lnTo>
                  <a:cubicBezTo>
                    <a:pt x="959" y="366"/>
                    <a:pt x="910" y="316"/>
                    <a:pt x="850" y="257"/>
                  </a:cubicBezTo>
                  <a:cubicBezTo>
                    <a:pt x="799" y="206"/>
                    <a:pt x="739" y="146"/>
                    <a:pt x="670" y="106"/>
                  </a:cubicBezTo>
                  <a:cubicBezTo>
                    <a:pt x="610" y="57"/>
                    <a:pt x="540" y="17"/>
                    <a:pt x="460" y="7"/>
                  </a:cubicBezTo>
                  <a:cubicBezTo>
                    <a:pt x="432" y="3"/>
                    <a:pt x="403" y="0"/>
                    <a:pt x="3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4"/>
            <p:cNvSpPr/>
            <p:nvPr/>
          </p:nvSpPr>
          <p:spPr>
            <a:xfrm>
              <a:off x="7528350" y="3290307"/>
              <a:ext cx="119284" cy="75299"/>
            </a:xfrm>
            <a:custGeom>
              <a:rect b="b" l="l" r="r" t="t"/>
              <a:pathLst>
                <a:path extrusionOk="0" h="820" w="1299">
                  <a:moveTo>
                    <a:pt x="446" y="124"/>
                  </a:moveTo>
                  <a:cubicBezTo>
                    <a:pt x="470" y="124"/>
                    <a:pt x="495" y="127"/>
                    <a:pt x="519" y="131"/>
                  </a:cubicBezTo>
                  <a:cubicBezTo>
                    <a:pt x="579" y="141"/>
                    <a:pt x="639" y="170"/>
                    <a:pt x="709" y="210"/>
                  </a:cubicBezTo>
                  <a:cubicBezTo>
                    <a:pt x="759" y="250"/>
                    <a:pt x="819" y="301"/>
                    <a:pt x="879" y="370"/>
                  </a:cubicBezTo>
                  <a:lnTo>
                    <a:pt x="1128" y="610"/>
                  </a:lnTo>
                  <a:lnTo>
                    <a:pt x="1118" y="620"/>
                  </a:lnTo>
                  <a:cubicBezTo>
                    <a:pt x="1088" y="630"/>
                    <a:pt x="1068" y="650"/>
                    <a:pt x="1038" y="660"/>
                  </a:cubicBezTo>
                  <a:cubicBezTo>
                    <a:pt x="1019" y="670"/>
                    <a:pt x="988" y="680"/>
                    <a:pt x="959" y="690"/>
                  </a:cubicBezTo>
                  <a:cubicBezTo>
                    <a:pt x="933" y="695"/>
                    <a:pt x="906" y="697"/>
                    <a:pt x="877" y="697"/>
                  </a:cubicBezTo>
                  <a:cubicBezTo>
                    <a:pt x="848" y="697"/>
                    <a:pt x="818" y="695"/>
                    <a:pt x="789" y="690"/>
                  </a:cubicBezTo>
                  <a:cubicBezTo>
                    <a:pt x="739" y="670"/>
                    <a:pt x="679" y="650"/>
                    <a:pt x="609" y="600"/>
                  </a:cubicBezTo>
                  <a:cubicBezTo>
                    <a:pt x="549" y="560"/>
                    <a:pt x="489" y="510"/>
                    <a:pt x="429" y="460"/>
                  </a:cubicBezTo>
                  <a:lnTo>
                    <a:pt x="160" y="230"/>
                  </a:lnTo>
                  <a:cubicBezTo>
                    <a:pt x="170" y="230"/>
                    <a:pt x="170" y="230"/>
                    <a:pt x="180" y="221"/>
                  </a:cubicBezTo>
                  <a:cubicBezTo>
                    <a:pt x="200" y="210"/>
                    <a:pt x="230" y="190"/>
                    <a:pt x="249" y="181"/>
                  </a:cubicBezTo>
                  <a:cubicBezTo>
                    <a:pt x="280" y="161"/>
                    <a:pt x="309" y="150"/>
                    <a:pt x="340" y="141"/>
                  </a:cubicBezTo>
                  <a:cubicBezTo>
                    <a:pt x="375" y="129"/>
                    <a:pt x="410" y="124"/>
                    <a:pt x="446" y="124"/>
                  </a:cubicBezTo>
                  <a:close/>
                  <a:moveTo>
                    <a:pt x="462" y="0"/>
                  </a:moveTo>
                  <a:cubicBezTo>
                    <a:pt x="407" y="0"/>
                    <a:pt x="352" y="12"/>
                    <a:pt x="300" y="31"/>
                  </a:cubicBezTo>
                  <a:cubicBezTo>
                    <a:pt x="269" y="41"/>
                    <a:pt x="230" y="51"/>
                    <a:pt x="200" y="71"/>
                  </a:cubicBezTo>
                  <a:cubicBezTo>
                    <a:pt x="160" y="91"/>
                    <a:pt x="140" y="111"/>
                    <a:pt x="110" y="121"/>
                  </a:cubicBezTo>
                  <a:cubicBezTo>
                    <a:pt x="90" y="141"/>
                    <a:pt x="80" y="150"/>
                    <a:pt x="60" y="161"/>
                  </a:cubicBezTo>
                  <a:lnTo>
                    <a:pt x="20" y="201"/>
                  </a:lnTo>
                  <a:lnTo>
                    <a:pt x="0" y="250"/>
                  </a:lnTo>
                  <a:lnTo>
                    <a:pt x="50" y="301"/>
                  </a:lnTo>
                  <a:cubicBezTo>
                    <a:pt x="60" y="301"/>
                    <a:pt x="70" y="310"/>
                    <a:pt x="80" y="321"/>
                  </a:cubicBezTo>
                  <a:lnTo>
                    <a:pt x="349" y="550"/>
                  </a:lnTo>
                  <a:cubicBezTo>
                    <a:pt x="409" y="600"/>
                    <a:pt x="479" y="650"/>
                    <a:pt x="549" y="700"/>
                  </a:cubicBezTo>
                  <a:cubicBezTo>
                    <a:pt x="629" y="760"/>
                    <a:pt x="699" y="789"/>
                    <a:pt x="759" y="800"/>
                  </a:cubicBezTo>
                  <a:cubicBezTo>
                    <a:pt x="799" y="809"/>
                    <a:pt x="839" y="820"/>
                    <a:pt x="879" y="820"/>
                  </a:cubicBezTo>
                  <a:cubicBezTo>
                    <a:pt x="919" y="820"/>
                    <a:pt x="959" y="809"/>
                    <a:pt x="988" y="800"/>
                  </a:cubicBezTo>
                  <a:cubicBezTo>
                    <a:pt x="1028" y="800"/>
                    <a:pt x="1058" y="780"/>
                    <a:pt x="1098" y="769"/>
                  </a:cubicBezTo>
                  <a:cubicBezTo>
                    <a:pt x="1128" y="749"/>
                    <a:pt x="1158" y="740"/>
                    <a:pt x="1178" y="720"/>
                  </a:cubicBezTo>
                  <a:cubicBezTo>
                    <a:pt x="1198" y="710"/>
                    <a:pt x="1208" y="700"/>
                    <a:pt x="1228" y="690"/>
                  </a:cubicBezTo>
                  <a:lnTo>
                    <a:pt x="1298" y="620"/>
                  </a:lnTo>
                  <a:lnTo>
                    <a:pt x="1268" y="580"/>
                  </a:lnTo>
                  <a:cubicBezTo>
                    <a:pt x="1268" y="580"/>
                    <a:pt x="1258" y="570"/>
                    <a:pt x="1258" y="560"/>
                  </a:cubicBezTo>
                  <a:lnTo>
                    <a:pt x="1248" y="550"/>
                  </a:lnTo>
                  <a:cubicBezTo>
                    <a:pt x="1238" y="550"/>
                    <a:pt x="1228" y="540"/>
                    <a:pt x="1218" y="530"/>
                  </a:cubicBezTo>
                  <a:lnTo>
                    <a:pt x="968" y="281"/>
                  </a:lnTo>
                  <a:cubicBezTo>
                    <a:pt x="899" y="210"/>
                    <a:pt x="828" y="161"/>
                    <a:pt x="779" y="121"/>
                  </a:cubicBezTo>
                  <a:cubicBezTo>
                    <a:pt x="699" y="61"/>
                    <a:pt x="619" y="21"/>
                    <a:pt x="549" y="11"/>
                  </a:cubicBezTo>
                  <a:cubicBezTo>
                    <a:pt x="521" y="4"/>
                    <a:pt x="492" y="0"/>
                    <a:pt x="4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4"/>
            <p:cNvSpPr/>
            <p:nvPr/>
          </p:nvSpPr>
          <p:spPr>
            <a:xfrm>
              <a:off x="7584180" y="3285349"/>
              <a:ext cx="103765" cy="65289"/>
            </a:xfrm>
            <a:custGeom>
              <a:rect b="b" l="l" r="r" t="t"/>
              <a:pathLst>
                <a:path extrusionOk="0" h="711" w="1130">
                  <a:moveTo>
                    <a:pt x="365" y="0"/>
                  </a:moveTo>
                  <a:cubicBezTo>
                    <a:pt x="330" y="0"/>
                    <a:pt x="296" y="5"/>
                    <a:pt x="260" y="15"/>
                  </a:cubicBezTo>
                  <a:cubicBezTo>
                    <a:pt x="220" y="15"/>
                    <a:pt x="191" y="35"/>
                    <a:pt x="161" y="45"/>
                  </a:cubicBezTo>
                  <a:cubicBezTo>
                    <a:pt x="131" y="55"/>
                    <a:pt x="101" y="75"/>
                    <a:pt x="81" y="85"/>
                  </a:cubicBezTo>
                  <a:cubicBezTo>
                    <a:pt x="51" y="105"/>
                    <a:pt x="31" y="115"/>
                    <a:pt x="21" y="125"/>
                  </a:cubicBezTo>
                  <a:cubicBezTo>
                    <a:pt x="11" y="135"/>
                    <a:pt x="11" y="135"/>
                    <a:pt x="11" y="145"/>
                  </a:cubicBezTo>
                  <a:lnTo>
                    <a:pt x="1" y="145"/>
                  </a:lnTo>
                  <a:cubicBezTo>
                    <a:pt x="1" y="155"/>
                    <a:pt x="11" y="155"/>
                    <a:pt x="11" y="155"/>
                  </a:cubicBezTo>
                  <a:lnTo>
                    <a:pt x="41" y="185"/>
                  </a:lnTo>
                  <a:cubicBezTo>
                    <a:pt x="61" y="195"/>
                    <a:pt x="71" y="215"/>
                    <a:pt x="91" y="235"/>
                  </a:cubicBezTo>
                  <a:cubicBezTo>
                    <a:pt x="111" y="244"/>
                    <a:pt x="131" y="264"/>
                    <a:pt x="151" y="284"/>
                  </a:cubicBezTo>
                  <a:cubicBezTo>
                    <a:pt x="200" y="335"/>
                    <a:pt x="251" y="384"/>
                    <a:pt x="311" y="434"/>
                  </a:cubicBezTo>
                  <a:cubicBezTo>
                    <a:pt x="371" y="494"/>
                    <a:pt x="430" y="544"/>
                    <a:pt x="490" y="594"/>
                  </a:cubicBezTo>
                  <a:cubicBezTo>
                    <a:pt x="550" y="644"/>
                    <a:pt x="620" y="684"/>
                    <a:pt x="680" y="694"/>
                  </a:cubicBezTo>
                  <a:cubicBezTo>
                    <a:pt x="721" y="706"/>
                    <a:pt x="761" y="710"/>
                    <a:pt x="800" y="710"/>
                  </a:cubicBezTo>
                  <a:cubicBezTo>
                    <a:pt x="827" y="710"/>
                    <a:pt x="854" y="708"/>
                    <a:pt x="879" y="704"/>
                  </a:cubicBezTo>
                  <a:cubicBezTo>
                    <a:pt x="910" y="694"/>
                    <a:pt x="950" y="684"/>
                    <a:pt x="979" y="674"/>
                  </a:cubicBezTo>
                  <a:cubicBezTo>
                    <a:pt x="1009" y="664"/>
                    <a:pt x="1029" y="654"/>
                    <a:pt x="1059" y="634"/>
                  </a:cubicBezTo>
                  <a:cubicBezTo>
                    <a:pt x="1079" y="624"/>
                    <a:pt x="1099" y="614"/>
                    <a:pt x="1109" y="604"/>
                  </a:cubicBezTo>
                  <a:lnTo>
                    <a:pt x="1129" y="584"/>
                  </a:lnTo>
                  <a:lnTo>
                    <a:pt x="1119" y="574"/>
                  </a:lnTo>
                  <a:cubicBezTo>
                    <a:pt x="1119" y="564"/>
                    <a:pt x="1109" y="554"/>
                    <a:pt x="1089" y="544"/>
                  </a:cubicBezTo>
                  <a:cubicBezTo>
                    <a:pt x="1079" y="534"/>
                    <a:pt x="1069" y="514"/>
                    <a:pt x="1049" y="494"/>
                  </a:cubicBezTo>
                  <a:lnTo>
                    <a:pt x="990" y="434"/>
                  </a:lnTo>
                  <a:cubicBezTo>
                    <a:pt x="950" y="384"/>
                    <a:pt x="899" y="335"/>
                    <a:pt x="850" y="275"/>
                  </a:cubicBezTo>
                  <a:cubicBezTo>
                    <a:pt x="790" y="215"/>
                    <a:pt x="740" y="165"/>
                    <a:pt x="670" y="115"/>
                  </a:cubicBezTo>
                  <a:cubicBezTo>
                    <a:pt x="610" y="65"/>
                    <a:pt x="540" y="35"/>
                    <a:pt x="470" y="15"/>
                  </a:cubicBezTo>
                  <a:cubicBezTo>
                    <a:pt x="435" y="5"/>
                    <a:pt x="400" y="0"/>
                    <a:pt x="3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4"/>
            <p:cNvSpPr/>
            <p:nvPr/>
          </p:nvSpPr>
          <p:spPr>
            <a:xfrm>
              <a:off x="7577844" y="3279839"/>
              <a:ext cx="117447" cy="76584"/>
            </a:xfrm>
            <a:custGeom>
              <a:rect b="b" l="l" r="r" t="t"/>
              <a:pathLst>
                <a:path extrusionOk="0" h="834" w="1279">
                  <a:moveTo>
                    <a:pt x="417" y="118"/>
                  </a:moveTo>
                  <a:cubicBezTo>
                    <a:pt x="455" y="118"/>
                    <a:pt x="494" y="123"/>
                    <a:pt x="529" y="135"/>
                  </a:cubicBezTo>
                  <a:cubicBezTo>
                    <a:pt x="579" y="145"/>
                    <a:pt x="639" y="175"/>
                    <a:pt x="709" y="225"/>
                  </a:cubicBezTo>
                  <a:cubicBezTo>
                    <a:pt x="769" y="264"/>
                    <a:pt x="819" y="324"/>
                    <a:pt x="868" y="375"/>
                  </a:cubicBezTo>
                  <a:lnTo>
                    <a:pt x="1108" y="634"/>
                  </a:lnTo>
                  <a:lnTo>
                    <a:pt x="1098" y="644"/>
                  </a:lnTo>
                  <a:cubicBezTo>
                    <a:pt x="1068" y="654"/>
                    <a:pt x="1048" y="664"/>
                    <a:pt x="1019" y="674"/>
                  </a:cubicBezTo>
                  <a:cubicBezTo>
                    <a:pt x="999" y="684"/>
                    <a:pt x="968" y="694"/>
                    <a:pt x="939" y="704"/>
                  </a:cubicBezTo>
                  <a:cubicBezTo>
                    <a:pt x="909" y="709"/>
                    <a:pt x="879" y="711"/>
                    <a:pt x="850" y="711"/>
                  </a:cubicBezTo>
                  <a:cubicBezTo>
                    <a:pt x="821" y="711"/>
                    <a:pt x="794" y="709"/>
                    <a:pt x="769" y="704"/>
                  </a:cubicBezTo>
                  <a:cubicBezTo>
                    <a:pt x="719" y="684"/>
                    <a:pt x="659" y="654"/>
                    <a:pt x="589" y="604"/>
                  </a:cubicBezTo>
                  <a:cubicBezTo>
                    <a:pt x="529" y="554"/>
                    <a:pt x="469" y="494"/>
                    <a:pt x="420" y="455"/>
                  </a:cubicBezTo>
                  <a:lnTo>
                    <a:pt x="160" y="215"/>
                  </a:lnTo>
                  <a:cubicBezTo>
                    <a:pt x="170" y="205"/>
                    <a:pt x="170" y="205"/>
                    <a:pt x="180" y="205"/>
                  </a:cubicBezTo>
                  <a:cubicBezTo>
                    <a:pt x="200" y="185"/>
                    <a:pt x="230" y="175"/>
                    <a:pt x="250" y="165"/>
                  </a:cubicBezTo>
                  <a:cubicBezTo>
                    <a:pt x="280" y="145"/>
                    <a:pt x="309" y="135"/>
                    <a:pt x="340" y="125"/>
                  </a:cubicBezTo>
                  <a:cubicBezTo>
                    <a:pt x="364" y="121"/>
                    <a:pt x="390" y="118"/>
                    <a:pt x="417" y="118"/>
                  </a:cubicBezTo>
                  <a:close/>
                  <a:moveTo>
                    <a:pt x="434" y="0"/>
                  </a:moveTo>
                  <a:cubicBezTo>
                    <a:pt x="392" y="0"/>
                    <a:pt x="349" y="5"/>
                    <a:pt x="309" y="15"/>
                  </a:cubicBezTo>
                  <a:cubicBezTo>
                    <a:pt x="280" y="25"/>
                    <a:pt x="240" y="35"/>
                    <a:pt x="200" y="55"/>
                  </a:cubicBezTo>
                  <a:cubicBezTo>
                    <a:pt x="170" y="65"/>
                    <a:pt x="140" y="85"/>
                    <a:pt x="120" y="95"/>
                  </a:cubicBezTo>
                  <a:cubicBezTo>
                    <a:pt x="90" y="115"/>
                    <a:pt x="70" y="135"/>
                    <a:pt x="50" y="145"/>
                  </a:cubicBezTo>
                  <a:lnTo>
                    <a:pt x="20" y="165"/>
                  </a:lnTo>
                  <a:lnTo>
                    <a:pt x="0" y="225"/>
                  </a:lnTo>
                  <a:lnTo>
                    <a:pt x="30" y="255"/>
                  </a:lnTo>
                  <a:lnTo>
                    <a:pt x="50" y="275"/>
                  </a:lnTo>
                  <a:cubicBezTo>
                    <a:pt x="60" y="275"/>
                    <a:pt x="60" y="284"/>
                    <a:pt x="70" y="295"/>
                  </a:cubicBezTo>
                  <a:lnTo>
                    <a:pt x="340" y="544"/>
                  </a:lnTo>
                  <a:cubicBezTo>
                    <a:pt x="389" y="584"/>
                    <a:pt x="449" y="644"/>
                    <a:pt x="519" y="704"/>
                  </a:cubicBezTo>
                  <a:cubicBezTo>
                    <a:pt x="599" y="764"/>
                    <a:pt x="669" y="794"/>
                    <a:pt x="739" y="814"/>
                  </a:cubicBezTo>
                  <a:cubicBezTo>
                    <a:pt x="779" y="824"/>
                    <a:pt x="819" y="834"/>
                    <a:pt x="859" y="834"/>
                  </a:cubicBezTo>
                  <a:cubicBezTo>
                    <a:pt x="888" y="834"/>
                    <a:pt x="928" y="824"/>
                    <a:pt x="959" y="824"/>
                  </a:cubicBezTo>
                  <a:cubicBezTo>
                    <a:pt x="999" y="814"/>
                    <a:pt x="1039" y="804"/>
                    <a:pt x="1068" y="794"/>
                  </a:cubicBezTo>
                  <a:cubicBezTo>
                    <a:pt x="1098" y="774"/>
                    <a:pt x="1128" y="764"/>
                    <a:pt x="1148" y="754"/>
                  </a:cubicBezTo>
                  <a:cubicBezTo>
                    <a:pt x="1168" y="734"/>
                    <a:pt x="1188" y="724"/>
                    <a:pt x="1198" y="714"/>
                  </a:cubicBezTo>
                  <a:lnTo>
                    <a:pt x="1218" y="714"/>
                  </a:lnTo>
                  <a:cubicBezTo>
                    <a:pt x="1228" y="694"/>
                    <a:pt x="1238" y="694"/>
                    <a:pt x="1238" y="694"/>
                  </a:cubicBezTo>
                  <a:lnTo>
                    <a:pt x="1278" y="654"/>
                  </a:lnTo>
                  <a:lnTo>
                    <a:pt x="1248" y="614"/>
                  </a:lnTo>
                  <a:cubicBezTo>
                    <a:pt x="1248" y="614"/>
                    <a:pt x="1248" y="604"/>
                    <a:pt x="1238" y="594"/>
                  </a:cubicBezTo>
                  <a:lnTo>
                    <a:pt x="1228" y="584"/>
                  </a:lnTo>
                  <a:lnTo>
                    <a:pt x="1208" y="564"/>
                  </a:lnTo>
                  <a:lnTo>
                    <a:pt x="959" y="295"/>
                  </a:lnTo>
                  <a:cubicBezTo>
                    <a:pt x="908" y="235"/>
                    <a:pt x="839" y="175"/>
                    <a:pt x="779" y="125"/>
                  </a:cubicBezTo>
                  <a:cubicBezTo>
                    <a:pt x="699" y="65"/>
                    <a:pt x="629" y="35"/>
                    <a:pt x="559" y="15"/>
                  </a:cubicBezTo>
                  <a:cubicBezTo>
                    <a:pt x="519" y="5"/>
                    <a:pt x="477" y="0"/>
                    <a:pt x="4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4"/>
            <p:cNvSpPr/>
            <p:nvPr/>
          </p:nvSpPr>
          <p:spPr>
            <a:xfrm>
              <a:off x="7584180" y="3285349"/>
              <a:ext cx="103765" cy="65289"/>
            </a:xfrm>
            <a:custGeom>
              <a:rect b="b" l="l" r="r" t="t"/>
              <a:pathLst>
                <a:path extrusionOk="0" h="711" w="1130">
                  <a:moveTo>
                    <a:pt x="365" y="0"/>
                  </a:moveTo>
                  <a:cubicBezTo>
                    <a:pt x="330" y="0"/>
                    <a:pt x="296" y="5"/>
                    <a:pt x="260" y="15"/>
                  </a:cubicBezTo>
                  <a:cubicBezTo>
                    <a:pt x="220" y="15"/>
                    <a:pt x="191" y="35"/>
                    <a:pt x="161" y="45"/>
                  </a:cubicBezTo>
                  <a:cubicBezTo>
                    <a:pt x="131" y="55"/>
                    <a:pt x="101" y="75"/>
                    <a:pt x="81" y="85"/>
                  </a:cubicBezTo>
                  <a:cubicBezTo>
                    <a:pt x="51" y="105"/>
                    <a:pt x="31" y="115"/>
                    <a:pt x="21" y="125"/>
                  </a:cubicBezTo>
                  <a:cubicBezTo>
                    <a:pt x="11" y="135"/>
                    <a:pt x="11" y="135"/>
                    <a:pt x="11" y="145"/>
                  </a:cubicBezTo>
                  <a:lnTo>
                    <a:pt x="1" y="145"/>
                  </a:lnTo>
                  <a:cubicBezTo>
                    <a:pt x="1" y="155"/>
                    <a:pt x="11" y="155"/>
                    <a:pt x="11" y="155"/>
                  </a:cubicBezTo>
                  <a:lnTo>
                    <a:pt x="41" y="185"/>
                  </a:lnTo>
                  <a:cubicBezTo>
                    <a:pt x="61" y="195"/>
                    <a:pt x="71" y="215"/>
                    <a:pt x="91" y="235"/>
                  </a:cubicBezTo>
                  <a:cubicBezTo>
                    <a:pt x="111" y="244"/>
                    <a:pt x="131" y="264"/>
                    <a:pt x="151" y="284"/>
                  </a:cubicBezTo>
                  <a:cubicBezTo>
                    <a:pt x="200" y="335"/>
                    <a:pt x="251" y="384"/>
                    <a:pt x="311" y="434"/>
                  </a:cubicBezTo>
                  <a:cubicBezTo>
                    <a:pt x="371" y="494"/>
                    <a:pt x="430" y="544"/>
                    <a:pt x="490" y="594"/>
                  </a:cubicBezTo>
                  <a:cubicBezTo>
                    <a:pt x="550" y="644"/>
                    <a:pt x="620" y="684"/>
                    <a:pt x="680" y="694"/>
                  </a:cubicBezTo>
                  <a:cubicBezTo>
                    <a:pt x="721" y="706"/>
                    <a:pt x="761" y="710"/>
                    <a:pt x="800" y="710"/>
                  </a:cubicBezTo>
                  <a:cubicBezTo>
                    <a:pt x="827" y="710"/>
                    <a:pt x="854" y="708"/>
                    <a:pt x="879" y="704"/>
                  </a:cubicBezTo>
                  <a:cubicBezTo>
                    <a:pt x="910" y="694"/>
                    <a:pt x="950" y="684"/>
                    <a:pt x="979" y="674"/>
                  </a:cubicBezTo>
                  <a:cubicBezTo>
                    <a:pt x="1009" y="664"/>
                    <a:pt x="1029" y="654"/>
                    <a:pt x="1059" y="634"/>
                  </a:cubicBezTo>
                  <a:cubicBezTo>
                    <a:pt x="1079" y="624"/>
                    <a:pt x="1099" y="614"/>
                    <a:pt x="1109" y="604"/>
                  </a:cubicBezTo>
                  <a:lnTo>
                    <a:pt x="1129" y="584"/>
                  </a:lnTo>
                  <a:lnTo>
                    <a:pt x="1119" y="574"/>
                  </a:lnTo>
                  <a:cubicBezTo>
                    <a:pt x="1119" y="564"/>
                    <a:pt x="1109" y="554"/>
                    <a:pt x="1089" y="544"/>
                  </a:cubicBezTo>
                  <a:cubicBezTo>
                    <a:pt x="1079" y="534"/>
                    <a:pt x="1069" y="514"/>
                    <a:pt x="1049" y="494"/>
                  </a:cubicBezTo>
                  <a:lnTo>
                    <a:pt x="990" y="434"/>
                  </a:lnTo>
                  <a:cubicBezTo>
                    <a:pt x="950" y="384"/>
                    <a:pt x="899" y="335"/>
                    <a:pt x="850" y="275"/>
                  </a:cubicBezTo>
                  <a:cubicBezTo>
                    <a:pt x="790" y="215"/>
                    <a:pt x="740" y="165"/>
                    <a:pt x="670" y="115"/>
                  </a:cubicBezTo>
                  <a:cubicBezTo>
                    <a:pt x="610" y="65"/>
                    <a:pt x="540" y="35"/>
                    <a:pt x="470" y="15"/>
                  </a:cubicBezTo>
                  <a:cubicBezTo>
                    <a:pt x="435" y="5"/>
                    <a:pt x="400" y="0"/>
                    <a:pt x="3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4"/>
            <p:cNvSpPr/>
            <p:nvPr/>
          </p:nvSpPr>
          <p:spPr>
            <a:xfrm>
              <a:off x="7577844" y="3279839"/>
              <a:ext cx="115611" cy="76584"/>
            </a:xfrm>
            <a:custGeom>
              <a:rect b="b" l="l" r="r" t="t"/>
              <a:pathLst>
                <a:path extrusionOk="0" h="834" w="1259">
                  <a:moveTo>
                    <a:pt x="417" y="118"/>
                  </a:moveTo>
                  <a:cubicBezTo>
                    <a:pt x="455" y="118"/>
                    <a:pt x="494" y="123"/>
                    <a:pt x="529" y="135"/>
                  </a:cubicBezTo>
                  <a:cubicBezTo>
                    <a:pt x="579" y="145"/>
                    <a:pt x="639" y="175"/>
                    <a:pt x="709" y="225"/>
                  </a:cubicBezTo>
                  <a:cubicBezTo>
                    <a:pt x="769" y="264"/>
                    <a:pt x="819" y="324"/>
                    <a:pt x="868" y="375"/>
                  </a:cubicBezTo>
                  <a:lnTo>
                    <a:pt x="1108" y="634"/>
                  </a:lnTo>
                  <a:lnTo>
                    <a:pt x="1098" y="644"/>
                  </a:lnTo>
                  <a:cubicBezTo>
                    <a:pt x="1068" y="654"/>
                    <a:pt x="1048" y="664"/>
                    <a:pt x="1019" y="674"/>
                  </a:cubicBezTo>
                  <a:cubicBezTo>
                    <a:pt x="999" y="684"/>
                    <a:pt x="968" y="694"/>
                    <a:pt x="939" y="704"/>
                  </a:cubicBezTo>
                  <a:cubicBezTo>
                    <a:pt x="909" y="709"/>
                    <a:pt x="879" y="711"/>
                    <a:pt x="850" y="711"/>
                  </a:cubicBezTo>
                  <a:cubicBezTo>
                    <a:pt x="821" y="711"/>
                    <a:pt x="794" y="709"/>
                    <a:pt x="769" y="704"/>
                  </a:cubicBezTo>
                  <a:cubicBezTo>
                    <a:pt x="719" y="684"/>
                    <a:pt x="659" y="654"/>
                    <a:pt x="589" y="604"/>
                  </a:cubicBezTo>
                  <a:cubicBezTo>
                    <a:pt x="529" y="554"/>
                    <a:pt x="469" y="494"/>
                    <a:pt x="420" y="455"/>
                  </a:cubicBezTo>
                  <a:lnTo>
                    <a:pt x="160" y="215"/>
                  </a:lnTo>
                  <a:cubicBezTo>
                    <a:pt x="170" y="205"/>
                    <a:pt x="170" y="205"/>
                    <a:pt x="180" y="205"/>
                  </a:cubicBezTo>
                  <a:cubicBezTo>
                    <a:pt x="200" y="185"/>
                    <a:pt x="230" y="175"/>
                    <a:pt x="250" y="165"/>
                  </a:cubicBezTo>
                  <a:cubicBezTo>
                    <a:pt x="280" y="145"/>
                    <a:pt x="309" y="135"/>
                    <a:pt x="340" y="125"/>
                  </a:cubicBezTo>
                  <a:cubicBezTo>
                    <a:pt x="364" y="121"/>
                    <a:pt x="390" y="118"/>
                    <a:pt x="417" y="118"/>
                  </a:cubicBezTo>
                  <a:close/>
                  <a:moveTo>
                    <a:pt x="434" y="0"/>
                  </a:moveTo>
                  <a:cubicBezTo>
                    <a:pt x="392" y="0"/>
                    <a:pt x="349" y="5"/>
                    <a:pt x="309" y="15"/>
                  </a:cubicBezTo>
                  <a:cubicBezTo>
                    <a:pt x="280" y="25"/>
                    <a:pt x="240" y="35"/>
                    <a:pt x="200" y="55"/>
                  </a:cubicBezTo>
                  <a:cubicBezTo>
                    <a:pt x="170" y="65"/>
                    <a:pt x="140" y="85"/>
                    <a:pt x="120" y="95"/>
                  </a:cubicBezTo>
                  <a:cubicBezTo>
                    <a:pt x="90" y="115"/>
                    <a:pt x="70" y="135"/>
                    <a:pt x="50" y="145"/>
                  </a:cubicBezTo>
                  <a:lnTo>
                    <a:pt x="20" y="165"/>
                  </a:lnTo>
                  <a:lnTo>
                    <a:pt x="0" y="225"/>
                  </a:lnTo>
                  <a:lnTo>
                    <a:pt x="30" y="255"/>
                  </a:lnTo>
                  <a:lnTo>
                    <a:pt x="50" y="275"/>
                  </a:lnTo>
                  <a:cubicBezTo>
                    <a:pt x="60" y="275"/>
                    <a:pt x="60" y="284"/>
                    <a:pt x="70" y="295"/>
                  </a:cubicBezTo>
                  <a:lnTo>
                    <a:pt x="340" y="544"/>
                  </a:lnTo>
                  <a:cubicBezTo>
                    <a:pt x="389" y="584"/>
                    <a:pt x="449" y="654"/>
                    <a:pt x="519" y="704"/>
                  </a:cubicBezTo>
                  <a:cubicBezTo>
                    <a:pt x="599" y="764"/>
                    <a:pt x="669" y="794"/>
                    <a:pt x="739" y="814"/>
                  </a:cubicBezTo>
                  <a:cubicBezTo>
                    <a:pt x="779" y="824"/>
                    <a:pt x="819" y="834"/>
                    <a:pt x="859" y="834"/>
                  </a:cubicBezTo>
                  <a:cubicBezTo>
                    <a:pt x="888" y="834"/>
                    <a:pt x="928" y="824"/>
                    <a:pt x="959" y="824"/>
                  </a:cubicBezTo>
                  <a:cubicBezTo>
                    <a:pt x="999" y="814"/>
                    <a:pt x="1039" y="804"/>
                    <a:pt x="1068" y="794"/>
                  </a:cubicBezTo>
                  <a:cubicBezTo>
                    <a:pt x="1098" y="774"/>
                    <a:pt x="1128" y="764"/>
                    <a:pt x="1148" y="754"/>
                  </a:cubicBezTo>
                  <a:cubicBezTo>
                    <a:pt x="1168" y="734"/>
                    <a:pt x="1188" y="724"/>
                    <a:pt x="1198" y="714"/>
                  </a:cubicBezTo>
                  <a:lnTo>
                    <a:pt x="1218" y="714"/>
                  </a:lnTo>
                  <a:cubicBezTo>
                    <a:pt x="1248" y="694"/>
                    <a:pt x="1258" y="674"/>
                    <a:pt x="1258" y="644"/>
                  </a:cubicBezTo>
                  <a:lnTo>
                    <a:pt x="1258" y="624"/>
                  </a:lnTo>
                  <a:lnTo>
                    <a:pt x="1248" y="614"/>
                  </a:lnTo>
                  <a:cubicBezTo>
                    <a:pt x="1248" y="614"/>
                    <a:pt x="1248" y="604"/>
                    <a:pt x="1238" y="594"/>
                  </a:cubicBezTo>
                  <a:lnTo>
                    <a:pt x="1228" y="584"/>
                  </a:lnTo>
                  <a:lnTo>
                    <a:pt x="1208" y="564"/>
                  </a:lnTo>
                  <a:lnTo>
                    <a:pt x="959" y="295"/>
                  </a:lnTo>
                  <a:cubicBezTo>
                    <a:pt x="908" y="235"/>
                    <a:pt x="839" y="175"/>
                    <a:pt x="779" y="125"/>
                  </a:cubicBezTo>
                  <a:cubicBezTo>
                    <a:pt x="699" y="65"/>
                    <a:pt x="629" y="35"/>
                    <a:pt x="559" y="15"/>
                  </a:cubicBezTo>
                  <a:cubicBezTo>
                    <a:pt x="519" y="5"/>
                    <a:pt x="477" y="0"/>
                    <a:pt x="4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4"/>
            <p:cNvSpPr/>
            <p:nvPr/>
          </p:nvSpPr>
          <p:spPr>
            <a:xfrm>
              <a:off x="7634685" y="3276074"/>
              <a:ext cx="101745" cy="68044"/>
            </a:xfrm>
            <a:custGeom>
              <a:rect b="b" l="l" r="r" t="t"/>
              <a:pathLst>
                <a:path extrusionOk="0" h="741" w="1108">
                  <a:moveTo>
                    <a:pt x="336" y="0"/>
                  </a:moveTo>
                  <a:cubicBezTo>
                    <a:pt x="310" y="0"/>
                    <a:pt x="285" y="3"/>
                    <a:pt x="260" y="6"/>
                  </a:cubicBezTo>
                  <a:cubicBezTo>
                    <a:pt x="220" y="16"/>
                    <a:pt x="190" y="26"/>
                    <a:pt x="160" y="36"/>
                  </a:cubicBezTo>
                  <a:cubicBezTo>
                    <a:pt x="130" y="56"/>
                    <a:pt x="100" y="66"/>
                    <a:pt x="80" y="86"/>
                  </a:cubicBezTo>
                  <a:cubicBezTo>
                    <a:pt x="50" y="96"/>
                    <a:pt x="30" y="116"/>
                    <a:pt x="20" y="126"/>
                  </a:cubicBezTo>
                  <a:cubicBezTo>
                    <a:pt x="10" y="126"/>
                    <a:pt x="10" y="136"/>
                    <a:pt x="0" y="136"/>
                  </a:cubicBezTo>
                  <a:lnTo>
                    <a:pt x="0" y="146"/>
                  </a:lnTo>
                  <a:lnTo>
                    <a:pt x="10" y="156"/>
                  </a:lnTo>
                  <a:lnTo>
                    <a:pt x="40" y="186"/>
                  </a:lnTo>
                  <a:lnTo>
                    <a:pt x="80" y="226"/>
                  </a:lnTo>
                  <a:lnTo>
                    <a:pt x="140" y="286"/>
                  </a:lnTo>
                  <a:cubicBezTo>
                    <a:pt x="190" y="325"/>
                    <a:pt x="240" y="385"/>
                    <a:pt x="289" y="436"/>
                  </a:cubicBezTo>
                  <a:cubicBezTo>
                    <a:pt x="340" y="496"/>
                    <a:pt x="400" y="555"/>
                    <a:pt x="459" y="605"/>
                  </a:cubicBezTo>
                  <a:cubicBezTo>
                    <a:pt x="519" y="655"/>
                    <a:pt x="589" y="695"/>
                    <a:pt x="649" y="715"/>
                  </a:cubicBezTo>
                  <a:cubicBezTo>
                    <a:pt x="694" y="734"/>
                    <a:pt x="738" y="741"/>
                    <a:pt x="780" y="741"/>
                  </a:cubicBezTo>
                  <a:cubicBezTo>
                    <a:pt x="804" y="741"/>
                    <a:pt x="827" y="739"/>
                    <a:pt x="848" y="735"/>
                  </a:cubicBezTo>
                  <a:cubicBezTo>
                    <a:pt x="879" y="725"/>
                    <a:pt x="919" y="715"/>
                    <a:pt x="948" y="705"/>
                  </a:cubicBezTo>
                  <a:cubicBezTo>
                    <a:pt x="979" y="695"/>
                    <a:pt x="999" y="685"/>
                    <a:pt x="1028" y="675"/>
                  </a:cubicBezTo>
                  <a:cubicBezTo>
                    <a:pt x="1048" y="655"/>
                    <a:pt x="1068" y="645"/>
                    <a:pt x="1078" y="635"/>
                  </a:cubicBezTo>
                  <a:cubicBezTo>
                    <a:pt x="1098" y="625"/>
                    <a:pt x="1108" y="625"/>
                    <a:pt x="1108" y="625"/>
                  </a:cubicBezTo>
                  <a:lnTo>
                    <a:pt x="1098" y="615"/>
                  </a:lnTo>
                  <a:cubicBezTo>
                    <a:pt x="1088" y="605"/>
                    <a:pt x="1078" y="595"/>
                    <a:pt x="1068" y="575"/>
                  </a:cubicBezTo>
                  <a:cubicBezTo>
                    <a:pt x="1058" y="565"/>
                    <a:pt x="1038" y="545"/>
                    <a:pt x="1028" y="525"/>
                  </a:cubicBezTo>
                  <a:cubicBezTo>
                    <a:pt x="1008" y="516"/>
                    <a:pt x="988" y="485"/>
                    <a:pt x="968" y="465"/>
                  </a:cubicBezTo>
                  <a:cubicBezTo>
                    <a:pt x="928" y="425"/>
                    <a:pt x="888" y="365"/>
                    <a:pt x="839" y="305"/>
                  </a:cubicBezTo>
                  <a:cubicBezTo>
                    <a:pt x="789" y="246"/>
                    <a:pt x="729" y="186"/>
                    <a:pt x="669" y="136"/>
                  </a:cubicBezTo>
                  <a:cubicBezTo>
                    <a:pt x="609" y="86"/>
                    <a:pt x="539" y="46"/>
                    <a:pt x="469" y="26"/>
                  </a:cubicBezTo>
                  <a:cubicBezTo>
                    <a:pt x="425" y="7"/>
                    <a:pt x="380" y="0"/>
                    <a:pt x="3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4"/>
            <p:cNvSpPr/>
            <p:nvPr/>
          </p:nvSpPr>
          <p:spPr>
            <a:xfrm>
              <a:off x="7628257" y="3270565"/>
              <a:ext cx="113682" cy="79431"/>
            </a:xfrm>
            <a:custGeom>
              <a:rect b="b" l="l" r="r" t="t"/>
              <a:pathLst>
                <a:path extrusionOk="0" h="865" w="1238">
                  <a:moveTo>
                    <a:pt x="413" y="120"/>
                  </a:moveTo>
                  <a:cubicBezTo>
                    <a:pt x="448" y="120"/>
                    <a:pt x="484" y="124"/>
                    <a:pt x="519" y="136"/>
                  </a:cubicBezTo>
                  <a:cubicBezTo>
                    <a:pt x="579" y="156"/>
                    <a:pt x="639" y="196"/>
                    <a:pt x="699" y="246"/>
                  </a:cubicBezTo>
                  <a:cubicBezTo>
                    <a:pt x="749" y="286"/>
                    <a:pt x="799" y="336"/>
                    <a:pt x="859" y="405"/>
                  </a:cubicBezTo>
                  <a:lnTo>
                    <a:pt x="1089" y="665"/>
                  </a:lnTo>
                  <a:cubicBezTo>
                    <a:pt x="1078" y="675"/>
                    <a:pt x="1069" y="675"/>
                    <a:pt x="1069" y="675"/>
                  </a:cubicBezTo>
                  <a:cubicBezTo>
                    <a:pt x="1049" y="685"/>
                    <a:pt x="1018" y="705"/>
                    <a:pt x="989" y="715"/>
                  </a:cubicBezTo>
                  <a:cubicBezTo>
                    <a:pt x="969" y="725"/>
                    <a:pt x="938" y="735"/>
                    <a:pt x="909" y="735"/>
                  </a:cubicBezTo>
                  <a:cubicBezTo>
                    <a:pt x="884" y="739"/>
                    <a:pt x="861" y="741"/>
                    <a:pt x="839" y="741"/>
                  </a:cubicBezTo>
                  <a:cubicBezTo>
                    <a:pt x="806" y="741"/>
                    <a:pt x="774" y="737"/>
                    <a:pt x="739" y="725"/>
                  </a:cubicBezTo>
                  <a:cubicBezTo>
                    <a:pt x="689" y="705"/>
                    <a:pt x="629" y="675"/>
                    <a:pt x="569" y="615"/>
                  </a:cubicBezTo>
                  <a:cubicBezTo>
                    <a:pt x="510" y="565"/>
                    <a:pt x="450" y="505"/>
                    <a:pt x="399" y="456"/>
                  </a:cubicBezTo>
                  <a:lnTo>
                    <a:pt x="160" y="206"/>
                  </a:lnTo>
                  <a:cubicBezTo>
                    <a:pt x="160" y="206"/>
                    <a:pt x="170" y="196"/>
                    <a:pt x="180" y="196"/>
                  </a:cubicBezTo>
                  <a:cubicBezTo>
                    <a:pt x="200" y="186"/>
                    <a:pt x="230" y="166"/>
                    <a:pt x="250" y="156"/>
                  </a:cubicBezTo>
                  <a:lnTo>
                    <a:pt x="339" y="126"/>
                  </a:lnTo>
                  <a:cubicBezTo>
                    <a:pt x="364" y="122"/>
                    <a:pt x="388" y="120"/>
                    <a:pt x="413" y="120"/>
                  </a:cubicBezTo>
                  <a:close/>
                  <a:moveTo>
                    <a:pt x="406" y="0"/>
                  </a:moveTo>
                  <a:cubicBezTo>
                    <a:pt x="377" y="0"/>
                    <a:pt x="348" y="3"/>
                    <a:pt x="319" y="6"/>
                  </a:cubicBezTo>
                  <a:cubicBezTo>
                    <a:pt x="280" y="16"/>
                    <a:pt x="240" y="26"/>
                    <a:pt x="200" y="46"/>
                  </a:cubicBezTo>
                  <a:cubicBezTo>
                    <a:pt x="170" y="56"/>
                    <a:pt x="140" y="76"/>
                    <a:pt x="110" y="96"/>
                  </a:cubicBezTo>
                  <a:cubicBezTo>
                    <a:pt x="90" y="106"/>
                    <a:pt x="80" y="116"/>
                    <a:pt x="60" y="126"/>
                  </a:cubicBezTo>
                  <a:lnTo>
                    <a:pt x="20" y="156"/>
                  </a:lnTo>
                  <a:lnTo>
                    <a:pt x="0" y="216"/>
                  </a:lnTo>
                  <a:lnTo>
                    <a:pt x="40" y="266"/>
                  </a:lnTo>
                  <a:cubicBezTo>
                    <a:pt x="50" y="266"/>
                    <a:pt x="60" y="276"/>
                    <a:pt x="60" y="286"/>
                  </a:cubicBezTo>
                  <a:lnTo>
                    <a:pt x="319" y="536"/>
                  </a:lnTo>
                  <a:cubicBezTo>
                    <a:pt x="359" y="585"/>
                    <a:pt x="430" y="655"/>
                    <a:pt x="490" y="705"/>
                  </a:cubicBezTo>
                  <a:cubicBezTo>
                    <a:pt x="569" y="775"/>
                    <a:pt x="639" y="815"/>
                    <a:pt x="699" y="835"/>
                  </a:cubicBezTo>
                  <a:cubicBezTo>
                    <a:pt x="749" y="855"/>
                    <a:pt x="799" y="865"/>
                    <a:pt x="849" y="865"/>
                  </a:cubicBezTo>
                  <a:cubicBezTo>
                    <a:pt x="878" y="865"/>
                    <a:pt x="909" y="855"/>
                    <a:pt x="929" y="855"/>
                  </a:cubicBezTo>
                  <a:cubicBezTo>
                    <a:pt x="969" y="845"/>
                    <a:pt x="998" y="835"/>
                    <a:pt x="1038" y="825"/>
                  </a:cubicBezTo>
                  <a:cubicBezTo>
                    <a:pt x="1069" y="815"/>
                    <a:pt x="1098" y="795"/>
                    <a:pt x="1118" y="785"/>
                  </a:cubicBezTo>
                  <a:cubicBezTo>
                    <a:pt x="1138" y="775"/>
                    <a:pt x="1148" y="765"/>
                    <a:pt x="1168" y="755"/>
                  </a:cubicBezTo>
                  <a:cubicBezTo>
                    <a:pt x="1168" y="755"/>
                    <a:pt x="1178" y="755"/>
                    <a:pt x="1188" y="745"/>
                  </a:cubicBezTo>
                  <a:lnTo>
                    <a:pt x="1238" y="715"/>
                  </a:lnTo>
                  <a:lnTo>
                    <a:pt x="1228" y="665"/>
                  </a:lnTo>
                  <a:lnTo>
                    <a:pt x="1228" y="655"/>
                  </a:lnTo>
                  <a:lnTo>
                    <a:pt x="1208" y="635"/>
                  </a:lnTo>
                  <a:lnTo>
                    <a:pt x="1208" y="625"/>
                  </a:lnTo>
                  <a:cubicBezTo>
                    <a:pt x="1198" y="615"/>
                    <a:pt x="1188" y="605"/>
                    <a:pt x="1188" y="595"/>
                  </a:cubicBezTo>
                  <a:lnTo>
                    <a:pt x="949" y="326"/>
                  </a:lnTo>
                  <a:cubicBezTo>
                    <a:pt x="889" y="256"/>
                    <a:pt x="829" y="196"/>
                    <a:pt x="779" y="156"/>
                  </a:cubicBezTo>
                  <a:cubicBezTo>
                    <a:pt x="699" y="86"/>
                    <a:pt x="629" y="46"/>
                    <a:pt x="559" y="26"/>
                  </a:cubicBezTo>
                  <a:cubicBezTo>
                    <a:pt x="508" y="7"/>
                    <a:pt x="457" y="0"/>
                    <a:pt x="4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4"/>
            <p:cNvSpPr/>
            <p:nvPr/>
          </p:nvSpPr>
          <p:spPr>
            <a:xfrm>
              <a:off x="7634685" y="3276074"/>
              <a:ext cx="101745" cy="68044"/>
            </a:xfrm>
            <a:custGeom>
              <a:rect b="b" l="l" r="r" t="t"/>
              <a:pathLst>
                <a:path extrusionOk="0" h="741" w="1108">
                  <a:moveTo>
                    <a:pt x="336" y="0"/>
                  </a:moveTo>
                  <a:cubicBezTo>
                    <a:pt x="310" y="0"/>
                    <a:pt x="285" y="3"/>
                    <a:pt x="260" y="6"/>
                  </a:cubicBezTo>
                  <a:cubicBezTo>
                    <a:pt x="220" y="16"/>
                    <a:pt x="190" y="26"/>
                    <a:pt x="160" y="36"/>
                  </a:cubicBezTo>
                  <a:cubicBezTo>
                    <a:pt x="130" y="56"/>
                    <a:pt x="100" y="66"/>
                    <a:pt x="80" y="86"/>
                  </a:cubicBezTo>
                  <a:cubicBezTo>
                    <a:pt x="50" y="96"/>
                    <a:pt x="30" y="116"/>
                    <a:pt x="20" y="126"/>
                  </a:cubicBezTo>
                  <a:cubicBezTo>
                    <a:pt x="10" y="126"/>
                    <a:pt x="10" y="136"/>
                    <a:pt x="0" y="136"/>
                  </a:cubicBezTo>
                  <a:lnTo>
                    <a:pt x="0" y="146"/>
                  </a:lnTo>
                  <a:lnTo>
                    <a:pt x="10" y="156"/>
                  </a:lnTo>
                  <a:lnTo>
                    <a:pt x="40" y="186"/>
                  </a:lnTo>
                  <a:lnTo>
                    <a:pt x="80" y="226"/>
                  </a:lnTo>
                  <a:lnTo>
                    <a:pt x="140" y="286"/>
                  </a:lnTo>
                  <a:cubicBezTo>
                    <a:pt x="190" y="325"/>
                    <a:pt x="240" y="385"/>
                    <a:pt x="289" y="436"/>
                  </a:cubicBezTo>
                  <a:cubicBezTo>
                    <a:pt x="340" y="496"/>
                    <a:pt x="400" y="555"/>
                    <a:pt x="459" y="605"/>
                  </a:cubicBezTo>
                  <a:cubicBezTo>
                    <a:pt x="519" y="655"/>
                    <a:pt x="589" y="695"/>
                    <a:pt x="649" y="715"/>
                  </a:cubicBezTo>
                  <a:cubicBezTo>
                    <a:pt x="694" y="734"/>
                    <a:pt x="738" y="741"/>
                    <a:pt x="780" y="741"/>
                  </a:cubicBezTo>
                  <a:cubicBezTo>
                    <a:pt x="804" y="741"/>
                    <a:pt x="827" y="739"/>
                    <a:pt x="848" y="735"/>
                  </a:cubicBezTo>
                  <a:cubicBezTo>
                    <a:pt x="879" y="725"/>
                    <a:pt x="919" y="715"/>
                    <a:pt x="948" y="705"/>
                  </a:cubicBezTo>
                  <a:cubicBezTo>
                    <a:pt x="979" y="695"/>
                    <a:pt x="999" y="685"/>
                    <a:pt x="1028" y="675"/>
                  </a:cubicBezTo>
                  <a:cubicBezTo>
                    <a:pt x="1048" y="655"/>
                    <a:pt x="1068" y="645"/>
                    <a:pt x="1078" y="635"/>
                  </a:cubicBezTo>
                  <a:cubicBezTo>
                    <a:pt x="1098" y="625"/>
                    <a:pt x="1108" y="625"/>
                    <a:pt x="1108" y="625"/>
                  </a:cubicBezTo>
                  <a:lnTo>
                    <a:pt x="1098" y="615"/>
                  </a:lnTo>
                  <a:cubicBezTo>
                    <a:pt x="1088" y="605"/>
                    <a:pt x="1078" y="595"/>
                    <a:pt x="1068" y="575"/>
                  </a:cubicBezTo>
                  <a:cubicBezTo>
                    <a:pt x="1058" y="565"/>
                    <a:pt x="1038" y="545"/>
                    <a:pt x="1028" y="525"/>
                  </a:cubicBezTo>
                  <a:cubicBezTo>
                    <a:pt x="1008" y="516"/>
                    <a:pt x="988" y="485"/>
                    <a:pt x="968" y="465"/>
                  </a:cubicBezTo>
                  <a:cubicBezTo>
                    <a:pt x="928" y="425"/>
                    <a:pt x="888" y="365"/>
                    <a:pt x="839" y="305"/>
                  </a:cubicBezTo>
                  <a:cubicBezTo>
                    <a:pt x="789" y="246"/>
                    <a:pt x="729" y="186"/>
                    <a:pt x="669" y="136"/>
                  </a:cubicBezTo>
                  <a:cubicBezTo>
                    <a:pt x="609" y="86"/>
                    <a:pt x="539" y="46"/>
                    <a:pt x="469" y="26"/>
                  </a:cubicBezTo>
                  <a:cubicBezTo>
                    <a:pt x="425" y="7"/>
                    <a:pt x="380" y="0"/>
                    <a:pt x="3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4"/>
            <p:cNvSpPr/>
            <p:nvPr/>
          </p:nvSpPr>
          <p:spPr>
            <a:xfrm>
              <a:off x="7628257" y="3270565"/>
              <a:ext cx="114693" cy="79431"/>
            </a:xfrm>
            <a:custGeom>
              <a:rect b="b" l="l" r="r" t="t"/>
              <a:pathLst>
                <a:path extrusionOk="0" h="865" w="1249">
                  <a:moveTo>
                    <a:pt x="413" y="120"/>
                  </a:moveTo>
                  <a:cubicBezTo>
                    <a:pt x="448" y="120"/>
                    <a:pt x="484" y="124"/>
                    <a:pt x="519" y="136"/>
                  </a:cubicBezTo>
                  <a:cubicBezTo>
                    <a:pt x="579" y="156"/>
                    <a:pt x="639" y="196"/>
                    <a:pt x="699" y="246"/>
                  </a:cubicBezTo>
                  <a:cubicBezTo>
                    <a:pt x="749" y="286"/>
                    <a:pt x="799" y="336"/>
                    <a:pt x="859" y="405"/>
                  </a:cubicBezTo>
                  <a:lnTo>
                    <a:pt x="1089" y="665"/>
                  </a:lnTo>
                  <a:cubicBezTo>
                    <a:pt x="1078" y="675"/>
                    <a:pt x="1069" y="675"/>
                    <a:pt x="1069" y="675"/>
                  </a:cubicBezTo>
                  <a:cubicBezTo>
                    <a:pt x="1049" y="685"/>
                    <a:pt x="1018" y="705"/>
                    <a:pt x="989" y="715"/>
                  </a:cubicBezTo>
                  <a:cubicBezTo>
                    <a:pt x="969" y="725"/>
                    <a:pt x="938" y="735"/>
                    <a:pt x="909" y="735"/>
                  </a:cubicBezTo>
                  <a:cubicBezTo>
                    <a:pt x="884" y="739"/>
                    <a:pt x="861" y="741"/>
                    <a:pt x="839" y="741"/>
                  </a:cubicBezTo>
                  <a:cubicBezTo>
                    <a:pt x="806" y="741"/>
                    <a:pt x="774" y="737"/>
                    <a:pt x="739" y="725"/>
                  </a:cubicBezTo>
                  <a:cubicBezTo>
                    <a:pt x="689" y="705"/>
                    <a:pt x="629" y="675"/>
                    <a:pt x="569" y="615"/>
                  </a:cubicBezTo>
                  <a:cubicBezTo>
                    <a:pt x="510" y="565"/>
                    <a:pt x="450" y="505"/>
                    <a:pt x="399" y="456"/>
                  </a:cubicBezTo>
                  <a:lnTo>
                    <a:pt x="160" y="206"/>
                  </a:lnTo>
                  <a:cubicBezTo>
                    <a:pt x="160" y="206"/>
                    <a:pt x="170" y="196"/>
                    <a:pt x="180" y="196"/>
                  </a:cubicBezTo>
                  <a:cubicBezTo>
                    <a:pt x="200" y="186"/>
                    <a:pt x="230" y="166"/>
                    <a:pt x="250" y="156"/>
                  </a:cubicBezTo>
                  <a:lnTo>
                    <a:pt x="339" y="126"/>
                  </a:lnTo>
                  <a:cubicBezTo>
                    <a:pt x="364" y="122"/>
                    <a:pt x="388" y="120"/>
                    <a:pt x="413" y="120"/>
                  </a:cubicBezTo>
                  <a:close/>
                  <a:moveTo>
                    <a:pt x="406" y="0"/>
                  </a:moveTo>
                  <a:cubicBezTo>
                    <a:pt x="377" y="0"/>
                    <a:pt x="348" y="3"/>
                    <a:pt x="319" y="6"/>
                  </a:cubicBezTo>
                  <a:cubicBezTo>
                    <a:pt x="280" y="16"/>
                    <a:pt x="240" y="26"/>
                    <a:pt x="200" y="46"/>
                  </a:cubicBezTo>
                  <a:cubicBezTo>
                    <a:pt x="170" y="56"/>
                    <a:pt x="140" y="76"/>
                    <a:pt x="110" y="96"/>
                  </a:cubicBezTo>
                  <a:cubicBezTo>
                    <a:pt x="90" y="106"/>
                    <a:pt x="80" y="116"/>
                    <a:pt x="60" y="126"/>
                  </a:cubicBezTo>
                  <a:lnTo>
                    <a:pt x="20" y="156"/>
                  </a:lnTo>
                  <a:lnTo>
                    <a:pt x="0" y="216"/>
                  </a:lnTo>
                  <a:lnTo>
                    <a:pt x="40" y="266"/>
                  </a:lnTo>
                  <a:cubicBezTo>
                    <a:pt x="50" y="266"/>
                    <a:pt x="60" y="276"/>
                    <a:pt x="60" y="286"/>
                  </a:cubicBezTo>
                  <a:lnTo>
                    <a:pt x="319" y="536"/>
                  </a:lnTo>
                  <a:cubicBezTo>
                    <a:pt x="359" y="585"/>
                    <a:pt x="430" y="655"/>
                    <a:pt x="490" y="705"/>
                  </a:cubicBezTo>
                  <a:cubicBezTo>
                    <a:pt x="569" y="775"/>
                    <a:pt x="639" y="815"/>
                    <a:pt x="699" y="835"/>
                  </a:cubicBezTo>
                  <a:cubicBezTo>
                    <a:pt x="749" y="855"/>
                    <a:pt x="799" y="865"/>
                    <a:pt x="849" y="865"/>
                  </a:cubicBezTo>
                  <a:cubicBezTo>
                    <a:pt x="878" y="865"/>
                    <a:pt x="909" y="855"/>
                    <a:pt x="929" y="855"/>
                  </a:cubicBezTo>
                  <a:cubicBezTo>
                    <a:pt x="969" y="845"/>
                    <a:pt x="998" y="835"/>
                    <a:pt x="1038" y="825"/>
                  </a:cubicBezTo>
                  <a:cubicBezTo>
                    <a:pt x="1069" y="815"/>
                    <a:pt x="1098" y="795"/>
                    <a:pt x="1118" y="785"/>
                  </a:cubicBezTo>
                  <a:cubicBezTo>
                    <a:pt x="1138" y="775"/>
                    <a:pt x="1148" y="765"/>
                    <a:pt x="1168" y="755"/>
                  </a:cubicBezTo>
                  <a:cubicBezTo>
                    <a:pt x="1168" y="755"/>
                    <a:pt x="1178" y="755"/>
                    <a:pt x="1188" y="745"/>
                  </a:cubicBezTo>
                  <a:lnTo>
                    <a:pt x="1248" y="695"/>
                  </a:lnTo>
                  <a:lnTo>
                    <a:pt x="1228" y="655"/>
                  </a:lnTo>
                  <a:lnTo>
                    <a:pt x="1208" y="635"/>
                  </a:lnTo>
                  <a:lnTo>
                    <a:pt x="1208" y="625"/>
                  </a:lnTo>
                  <a:lnTo>
                    <a:pt x="1178" y="595"/>
                  </a:lnTo>
                  <a:lnTo>
                    <a:pt x="949" y="326"/>
                  </a:lnTo>
                  <a:cubicBezTo>
                    <a:pt x="889" y="256"/>
                    <a:pt x="829" y="196"/>
                    <a:pt x="779" y="156"/>
                  </a:cubicBezTo>
                  <a:cubicBezTo>
                    <a:pt x="699" y="86"/>
                    <a:pt x="629" y="46"/>
                    <a:pt x="559" y="26"/>
                  </a:cubicBezTo>
                  <a:cubicBezTo>
                    <a:pt x="508" y="7"/>
                    <a:pt x="457" y="0"/>
                    <a:pt x="4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4"/>
            <p:cNvSpPr/>
            <p:nvPr/>
          </p:nvSpPr>
          <p:spPr>
            <a:xfrm>
              <a:off x="7685006" y="3269646"/>
              <a:ext cx="99174" cy="69697"/>
            </a:xfrm>
            <a:custGeom>
              <a:rect b="b" l="l" r="r" t="t"/>
              <a:pathLst>
                <a:path extrusionOk="0" h="759" w="1080">
                  <a:moveTo>
                    <a:pt x="341" y="0"/>
                  </a:moveTo>
                  <a:cubicBezTo>
                    <a:pt x="314" y="0"/>
                    <a:pt x="286" y="3"/>
                    <a:pt x="260" y="7"/>
                  </a:cubicBezTo>
                  <a:cubicBezTo>
                    <a:pt x="231" y="16"/>
                    <a:pt x="191" y="26"/>
                    <a:pt x="161" y="36"/>
                  </a:cubicBezTo>
                  <a:cubicBezTo>
                    <a:pt x="131" y="46"/>
                    <a:pt x="101" y="66"/>
                    <a:pt x="81" y="76"/>
                  </a:cubicBezTo>
                  <a:cubicBezTo>
                    <a:pt x="51" y="86"/>
                    <a:pt x="31" y="106"/>
                    <a:pt x="21" y="106"/>
                  </a:cubicBezTo>
                  <a:cubicBezTo>
                    <a:pt x="11" y="116"/>
                    <a:pt x="1" y="116"/>
                    <a:pt x="1" y="116"/>
                  </a:cubicBezTo>
                  <a:lnTo>
                    <a:pt x="1" y="126"/>
                  </a:lnTo>
                  <a:lnTo>
                    <a:pt x="1" y="136"/>
                  </a:lnTo>
                  <a:lnTo>
                    <a:pt x="31" y="166"/>
                  </a:lnTo>
                  <a:lnTo>
                    <a:pt x="81" y="216"/>
                  </a:lnTo>
                  <a:cubicBezTo>
                    <a:pt x="101" y="236"/>
                    <a:pt x="111" y="256"/>
                    <a:pt x="141" y="276"/>
                  </a:cubicBezTo>
                  <a:cubicBezTo>
                    <a:pt x="181" y="326"/>
                    <a:pt x="231" y="375"/>
                    <a:pt x="280" y="435"/>
                  </a:cubicBezTo>
                  <a:cubicBezTo>
                    <a:pt x="331" y="495"/>
                    <a:pt x="380" y="555"/>
                    <a:pt x="440" y="605"/>
                  </a:cubicBezTo>
                  <a:cubicBezTo>
                    <a:pt x="471" y="635"/>
                    <a:pt x="500" y="655"/>
                    <a:pt x="530" y="675"/>
                  </a:cubicBezTo>
                  <a:cubicBezTo>
                    <a:pt x="560" y="695"/>
                    <a:pt x="590" y="715"/>
                    <a:pt x="620" y="725"/>
                  </a:cubicBezTo>
                  <a:cubicBezTo>
                    <a:pt x="672" y="747"/>
                    <a:pt x="725" y="759"/>
                    <a:pt x="772" y="759"/>
                  </a:cubicBezTo>
                  <a:cubicBezTo>
                    <a:pt x="789" y="759"/>
                    <a:pt x="804" y="757"/>
                    <a:pt x="820" y="755"/>
                  </a:cubicBezTo>
                  <a:cubicBezTo>
                    <a:pt x="859" y="755"/>
                    <a:pt x="890" y="745"/>
                    <a:pt x="919" y="735"/>
                  </a:cubicBezTo>
                  <a:cubicBezTo>
                    <a:pt x="950" y="725"/>
                    <a:pt x="979" y="715"/>
                    <a:pt x="999" y="705"/>
                  </a:cubicBezTo>
                  <a:cubicBezTo>
                    <a:pt x="1030" y="695"/>
                    <a:pt x="1050" y="675"/>
                    <a:pt x="1059" y="675"/>
                  </a:cubicBezTo>
                  <a:lnTo>
                    <a:pt x="1079" y="655"/>
                  </a:lnTo>
                  <a:lnTo>
                    <a:pt x="1069" y="645"/>
                  </a:lnTo>
                  <a:cubicBezTo>
                    <a:pt x="1069" y="635"/>
                    <a:pt x="1059" y="625"/>
                    <a:pt x="1050" y="615"/>
                  </a:cubicBezTo>
                  <a:cubicBezTo>
                    <a:pt x="1039" y="595"/>
                    <a:pt x="1019" y="586"/>
                    <a:pt x="1010" y="566"/>
                  </a:cubicBezTo>
                  <a:cubicBezTo>
                    <a:pt x="990" y="546"/>
                    <a:pt x="979" y="526"/>
                    <a:pt x="959" y="495"/>
                  </a:cubicBezTo>
                  <a:cubicBezTo>
                    <a:pt x="919" y="446"/>
                    <a:pt x="870" y="395"/>
                    <a:pt x="830" y="326"/>
                  </a:cubicBezTo>
                  <a:cubicBezTo>
                    <a:pt x="780" y="266"/>
                    <a:pt x="720" y="206"/>
                    <a:pt x="670" y="156"/>
                  </a:cubicBezTo>
                  <a:cubicBezTo>
                    <a:pt x="610" y="96"/>
                    <a:pt x="540" y="46"/>
                    <a:pt x="480" y="26"/>
                  </a:cubicBezTo>
                  <a:cubicBezTo>
                    <a:pt x="436" y="7"/>
                    <a:pt x="388" y="0"/>
                    <a:pt x="3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4"/>
            <p:cNvSpPr/>
            <p:nvPr/>
          </p:nvSpPr>
          <p:spPr>
            <a:xfrm>
              <a:off x="7678670" y="3264137"/>
              <a:ext cx="112764" cy="80349"/>
            </a:xfrm>
            <a:custGeom>
              <a:rect b="b" l="l" r="r" t="t"/>
              <a:pathLst>
                <a:path extrusionOk="0" h="875" w="1228">
                  <a:moveTo>
                    <a:pt x="422" y="120"/>
                  </a:moveTo>
                  <a:cubicBezTo>
                    <a:pt x="458" y="120"/>
                    <a:pt x="490" y="124"/>
                    <a:pt x="520" y="136"/>
                  </a:cubicBezTo>
                  <a:cubicBezTo>
                    <a:pt x="579" y="156"/>
                    <a:pt x="639" y="196"/>
                    <a:pt x="699" y="256"/>
                  </a:cubicBezTo>
                  <a:cubicBezTo>
                    <a:pt x="739" y="296"/>
                    <a:pt x="789" y="356"/>
                    <a:pt x="849" y="426"/>
                  </a:cubicBezTo>
                  <a:lnTo>
                    <a:pt x="1059" y="705"/>
                  </a:lnTo>
                  <a:lnTo>
                    <a:pt x="1048" y="705"/>
                  </a:lnTo>
                  <a:cubicBezTo>
                    <a:pt x="1019" y="715"/>
                    <a:pt x="999" y="735"/>
                    <a:pt x="968" y="735"/>
                  </a:cubicBezTo>
                  <a:cubicBezTo>
                    <a:pt x="939" y="745"/>
                    <a:pt x="908" y="755"/>
                    <a:pt x="889" y="755"/>
                  </a:cubicBezTo>
                  <a:cubicBezTo>
                    <a:pt x="872" y="758"/>
                    <a:pt x="856" y="759"/>
                    <a:pt x="840" y="759"/>
                  </a:cubicBezTo>
                  <a:cubicBezTo>
                    <a:pt x="797" y="759"/>
                    <a:pt x="755" y="750"/>
                    <a:pt x="719" y="735"/>
                  </a:cubicBezTo>
                  <a:cubicBezTo>
                    <a:pt x="689" y="725"/>
                    <a:pt x="659" y="705"/>
                    <a:pt x="629" y="685"/>
                  </a:cubicBezTo>
                  <a:cubicBezTo>
                    <a:pt x="599" y="665"/>
                    <a:pt x="579" y="646"/>
                    <a:pt x="549" y="626"/>
                  </a:cubicBezTo>
                  <a:cubicBezTo>
                    <a:pt x="489" y="566"/>
                    <a:pt x="429" y="506"/>
                    <a:pt x="389" y="455"/>
                  </a:cubicBezTo>
                  <a:lnTo>
                    <a:pt x="160" y="196"/>
                  </a:lnTo>
                  <a:cubicBezTo>
                    <a:pt x="160" y="196"/>
                    <a:pt x="170" y="186"/>
                    <a:pt x="180" y="186"/>
                  </a:cubicBezTo>
                  <a:cubicBezTo>
                    <a:pt x="200" y="176"/>
                    <a:pt x="220" y="166"/>
                    <a:pt x="250" y="156"/>
                  </a:cubicBezTo>
                  <a:cubicBezTo>
                    <a:pt x="280" y="136"/>
                    <a:pt x="310" y="136"/>
                    <a:pt x="340" y="126"/>
                  </a:cubicBezTo>
                  <a:cubicBezTo>
                    <a:pt x="369" y="122"/>
                    <a:pt x="396" y="120"/>
                    <a:pt x="422" y="120"/>
                  </a:cubicBezTo>
                  <a:close/>
                  <a:moveTo>
                    <a:pt x="416" y="0"/>
                  </a:moveTo>
                  <a:cubicBezTo>
                    <a:pt x="385" y="0"/>
                    <a:pt x="353" y="3"/>
                    <a:pt x="320" y="7"/>
                  </a:cubicBezTo>
                  <a:cubicBezTo>
                    <a:pt x="290" y="16"/>
                    <a:pt x="250" y="27"/>
                    <a:pt x="210" y="36"/>
                  </a:cubicBezTo>
                  <a:cubicBezTo>
                    <a:pt x="180" y="56"/>
                    <a:pt x="150" y="67"/>
                    <a:pt x="120" y="86"/>
                  </a:cubicBezTo>
                  <a:cubicBezTo>
                    <a:pt x="100" y="96"/>
                    <a:pt x="80" y="106"/>
                    <a:pt x="70" y="116"/>
                  </a:cubicBezTo>
                  <a:lnTo>
                    <a:pt x="20" y="146"/>
                  </a:lnTo>
                  <a:lnTo>
                    <a:pt x="0" y="196"/>
                  </a:lnTo>
                  <a:lnTo>
                    <a:pt x="40" y="246"/>
                  </a:lnTo>
                  <a:cubicBezTo>
                    <a:pt x="50" y="256"/>
                    <a:pt x="50" y="266"/>
                    <a:pt x="60" y="266"/>
                  </a:cubicBezTo>
                  <a:lnTo>
                    <a:pt x="300" y="535"/>
                  </a:lnTo>
                  <a:cubicBezTo>
                    <a:pt x="349" y="586"/>
                    <a:pt x="409" y="655"/>
                    <a:pt x="469" y="715"/>
                  </a:cubicBezTo>
                  <a:cubicBezTo>
                    <a:pt x="500" y="735"/>
                    <a:pt x="529" y="765"/>
                    <a:pt x="559" y="785"/>
                  </a:cubicBezTo>
                  <a:cubicBezTo>
                    <a:pt x="599" y="805"/>
                    <a:pt x="639" y="825"/>
                    <a:pt x="669" y="845"/>
                  </a:cubicBezTo>
                  <a:cubicBezTo>
                    <a:pt x="729" y="865"/>
                    <a:pt x="789" y="875"/>
                    <a:pt x="849" y="875"/>
                  </a:cubicBezTo>
                  <a:lnTo>
                    <a:pt x="899" y="875"/>
                  </a:lnTo>
                  <a:cubicBezTo>
                    <a:pt x="939" y="875"/>
                    <a:pt x="968" y="865"/>
                    <a:pt x="1008" y="855"/>
                  </a:cubicBezTo>
                  <a:cubicBezTo>
                    <a:pt x="1039" y="845"/>
                    <a:pt x="1068" y="835"/>
                    <a:pt x="1099" y="815"/>
                  </a:cubicBezTo>
                  <a:cubicBezTo>
                    <a:pt x="1119" y="805"/>
                    <a:pt x="1128" y="795"/>
                    <a:pt x="1148" y="795"/>
                  </a:cubicBezTo>
                  <a:lnTo>
                    <a:pt x="1158" y="785"/>
                  </a:lnTo>
                  <a:cubicBezTo>
                    <a:pt x="1188" y="765"/>
                    <a:pt x="1188" y="765"/>
                    <a:pt x="1198" y="765"/>
                  </a:cubicBezTo>
                  <a:lnTo>
                    <a:pt x="1228" y="725"/>
                  </a:lnTo>
                  <a:lnTo>
                    <a:pt x="1208" y="685"/>
                  </a:lnTo>
                  <a:cubicBezTo>
                    <a:pt x="1208" y="685"/>
                    <a:pt x="1198" y="685"/>
                    <a:pt x="1188" y="675"/>
                  </a:cubicBezTo>
                  <a:lnTo>
                    <a:pt x="1178" y="665"/>
                  </a:lnTo>
                  <a:cubicBezTo>
                    <a:pt x="1178" y="655"/>
                    <a:pt x="1168" y="646"/>
                    <a:pt x="1168" y="635"/>
                  </a:cubicBezTo>
                  <a:lnTo>
                    <a:pt x="939" y="356"/>
                  </a:lnTo>
                  <a:cubicBezTo>
                    <a:pt x="879" y="276"/>
                    <a:pt x="829" y="216"/>
                    <a:pt x="779" y="166"/>
                  </a:cubicBezTo>
                  <a:cubicBezTo>
                    <a:pt x="709" y="96"/>
                    <a:pt x="639" y="56"/>
                    <a:pt x="569" y="27"/>
                  </a:cubicBezTo>
                  <a:cubicBezTo>
                    <a:pt x="519" y="7"/>
                    <a:pt x="468" y="0"/>
                    <a:pt x="4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4"/>
            <p:cNvSpPr/>
            <p:nvPr/>
          </p:nvSpPr>
          <p:spPr>
            <a:xfrm>
              <a:off x="7685006" y="3269646"/>
              <a:ext cx="99174" cy="69697"/>
            </a:xfrm>
            <a:custGeom>
              <a:rect b="b" l="l" r="r" t="t"/>
              <a:pathLst>
                <a:path extrusionOk="0" h="759" w="1080">
                  <a:moveTo>
                    <a:pt x="341" y="0"/>
                  </a:moveTo>
                  <a:cubicBezTo>
                    <a:pt x="314" y="0"/>
                    <a:pt x="286" y="3"/>
                    <a:pt x="260" y="7"/>
                  </a:cubicBezTo>
                  <a:cubicBezTo>
                    <a:pt x="231" y="16"/>
                    <a:pt x="191" y="26"/>
                    <a:pt x="161" y="36"/>
                  </a:cubicBezTo>
                  <a:cubicBezTo>
                    <a:pt x="131" y="46"/>
                    <a:pt x="101" y="66"/>
                    <a:pt x="81" y="76"/>
                  </a:cubicBezTo>
                  <a:cubicBezTo>
                    <a:pt x="51" y="86"/>
                    <a:pt x="31" y="106"/>
                    <a:pt x="21" y="106"/>
                  </a:cubicBezTo>
                  <a:cubicBezTo>
                    <a:pt x="11" y="116"/>
                    <a:pt x="1" y="116"/>
                    <a:pt x="1" y="116"/>
                  </a:cubicBezTo>
                  <a:lnTo>
                    <a:pt x="1" y="126"/>
                  </a:lnTo>
                  <a:lnTo>
                    <a:pt x="1" y="136"/>
                  </a:lnTo>
                  <a:lnTo>
                    <a:pt x="31" y="166"/>
                  </a:lnTo>
                  <a:lnTo>
                    <a:pt x="81" y="216"/>
                  </a:lnTo>
                  <a:cubicBezTo>
                    <a:pt x="101" y="236"/>
                    <a:pt x="111" y="256"/>
                    <a:pt x="141" y="276"/>
                  </a:cubicBezTo>
                  <a:cubicBezTo>
                    <a:pt x="181" y="326"/>
                    <a:pt x="231" y="375"/>
                    <a:pt x="280" y="435"/>
                  </a:cubicBezTo>
                  <a:cubicBezTo>
                    <a:pt x="331" y="495"/>
                    <a:pt x="380" y="555"/>
                    <a:pt x="440" y="605"/>
                  </a:cubicBezTo>
                  <a:cubicBezTo>
                    <a:pt x="471" y="635"/>
                    <a:pt x="500" y="655"/>
                    <a:pt x="530" y="675"/>
                  </a:cubicBezTo>
                  <a:cubicBezTo>
                    <a:pt x="560" y="695"/>
                    <a:pt x="590" y="715"/>
                    <a:pt x="620" y="725"/>
                  </a:cubicBezTo>
                  <a:cubicBezTo>
                    <a:pt x="672" y="747"/>
                    <a:pt x="725" y="759"/>
                    <a:pt x="772" y="759"/>
                  </a:cubicBezTo>
                  <a:cubicBezTo>
                    <a:pt x="789" y="759"/>
                    <a:pt x="804" y="757"/>
                    <a:pt x="820" y="755"/>
                  </a:cubicBezTo>
                  <a:cubicBezTo>
                    <a:pt x="859" y="755"/>
                    <a:pt x="890" y="745"/>
                    <a:pt x="919" y="735"/>
                  </a:cubicBezTo>
                  <a:cubicBezTo>
                    <a:pt x="950" y="725"/>
                    <a:pt x="979" y="715"/>
                    <a:pt x="999" y="705"/>
                  </a:cubicBezTo>
                  <a:cubicBezTo>
                    <a:pt x="1030" y="695"/>
                    <a:pt x="1050" y="675"/>
                    <a:pt x="1059" y="675"/>
                  </a:cubicBezTo>
                  <a:lnTo>
                    <a:pt x="1079" y="655"/>
                  </a:lnTo>
                  <a:lnTo>
                    <a:pt x="1069" y="645"/>
                  </a:lnTo>
                  <a:cubicBezTo>
                    <a:pt x="1069" y="635"/>
                    <a:pt x="1059" y="625"/>
                    <a:pt x="1050" y="615"/>
                  </a:cubicBezTo>
                  <a:cubicBezTo>
                    <a:pt x="1039" y="595"/>
                    <a:pt x="1019" y="586"/>
                    <a:pt x="1010" y="566"/>
                  </a:cubicBezTo>
                  <a:cubicBezTo>
                    <a:pt x="990" y="546"/>
                    <a:pt x="979" y="526"/>
                    <a:pt x="959" y="495"/>
                  </a:cubicBezTo>
                  <a:cubicBezTo>
                    <a:pt x="919" y="446"/>
                    <a:pt x="870" y="395"/>
                    <a:pt x="830" y="326"/>
                  </a:cubicBezTo>
                  <a:cubicBezTo>
                    <a:pt x="780" y="266"/>
                    <a:pt x="720" y="206"/>
                    <a:pt x="670" y="156"/>
                  </a:cubicBezTo>
                  <a:cubicBezTo>
                    <a:pt x="610" y="96"/>
                    <a:pt x="540" y="46"/>
                    <a:pt x="480" y="26"/>
                  </a:cubicBezTo>
                  <a:cubicBezTo>
                    <a:pt x="436" y="7"/>
                    <a:pt x="388" y="0"/>
                    <a:pt x="3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4"/>
            <p:cNvSpPr/>
            <p:nvPr/>
          </p:nvSpPr>
          <p:spPr>
            <a:xfrm>
              <a:off x="7678670" y="3264137"/>
              <a:ext cx="112764" cy="80349"/>
            </a:xfrm>
            <a:custGeom>
              <a:rect b="b" l="l" r="r" t="t"/>
              <a:pathLst>
                <a:path extrusionOk="0" h="875" w="1228">
                  <a:moveTo>
                    <a:pt x="422" y="120"/>
                  </a:moveTo>
                  <a:cubicBezTo>
                    <a:pt x="458" y="120"/>
                    <a:pt x="490" y="124"/>
                    <a:pt x="520" y="136"/>
                  </a:cubicBezTo>
                  <a:cubicBezTo>
                    <a:pt x="579" y="156"/>
                    <a:pt x="639" y="196"/>
                    <a:pt x="699" y="256"/>
                  </a:cubicBezTo>
                  <a:cubicBezTo>
                    <a:pt x="739" y="296"/>
                    <a:pt x="789" y="356"/>
                    <a:pt x="849" y="426"/>
                  </a:cubicBezTo>
                  <a:lnTo>
                    <a:pt x="1059" y="705"/>
                  </a:lnTo>
                  <a:lnTo>
                    <a:pt x="1048" y="705"/>
                  </a:lnTo>
                  <a:cubicBezTo>
                    <a:pt x="1019" y="715"/>
                    <a:pt x="999" y="735"/>
                    <a:pt x="968" y="735"/>
                  </a:cubicBezTo>
                  <a:cubicBezTo>
                    <a:pt x="939" y="745"/>
                    <a:pt x="908" y="755"/>
                    <a:pt x="889" y="755"/>
                  </a:cubicBezTo>
                  <a:cubicBezTo>
                    <a:pt x="872" y="758"/>
                    <a:pt x="856" y="759"/>
                    <a:pt x="840" y="759"/>
                  </a:cubicBezTo>
                  <a:cubicBezTo>
                    <a:pt x="797" y="759"/>
                    <a:pt x="755" y="750"/>
                    <a:pt x="719" y="735"/>
                  </a:cubicBezTo>
                  <a:cubicBezTo>
                    <a:pt x="689" y="725"/>
                    <a:pt x="659" y="705"/>
                    <a:pt x="629" y="685"/>
                  </a:cubicBezTo>
                  <a:cubicBezTo>
                    <a:pt x="599" y="665"/>
                    <a:pt x="579" y="646"/>
                    <a:pt x="549" y="626"/>
                  </a:cubicBezTo>
                  <a:cubicBezTo>
                    <a:pt x="489" y="566"/>
                    <a:pt x="440" y="506"/>
                    <a:pt x="389" y="455"/>
                  </a:cubicBezTo>
                  <a:lnTo>
                    <a:pt x="160" y="196"/>
                  </a:lnTo>
                  <a:cubicBezTo>
                    <a:pt x="160" y="196"/>
                    <a:pt x="170" y="186"/>
                    <a:pt x="180" y="186"/>
                  </a:cubicBezTo>
                  <a:cubicBezTo>
                    <a:pt x="200" y="176"/>
                    <a:pt x="220" y="166"/>
                    <a:pt x="250" y="156"/>
                  </a:cubicBezTo>
                  <a:cubicBezTo>
                    <a:pt x="280" y="136"/>
                    <a:pt x="310" y="136"/>
                    <a:pt x="340" y="126"/>
                  </a:cubicBezTo>
                  <a:cubicBezTo>
                    <a:pt x="369" y="122"/>
                    <a:pt x="396" y="120"/>
                    <a:pt x="422" y="120"/>
                  </a:cubicBezTo>
                  <a:close/>
                  <a:moveTo>
                    <a:pt x="416" y="0"/>
                  </a:moveTo>
                  <a:cubicBezTo>
                    <a:pt x="385" y="0"/>
                    <a:pt x="353" y="3"/>
                    <a:pt x="320" y="7"/>
                  </a:cubicBezTo>
                  <a:cubicBezTo>
                    <a:pt x="290" y="16"/>
                    <a:pt x="250" y="27"/>
                    <a:pt x="210" y="36"/>
                  </a:cubicBezTo>
                  <a:cubicBezTo>
                    <a:pt x="180" y="56"/>
                    <a:pt x="150" y="67"/>
                    <a:pt x="120" y="86"/>
                  </a:cubicBezTo>
                  <a:cubicBezTo>
                    <a:pt x="100" y="96"/>
                    <a:pt x="80" y="106"/>
                    <a:pt x="70" y="116"/>
                  </a:cubicBezTo>
                  <a:lnTo>
                    <a:pt x="20" y="146"/>
                  </a:lnTo>
                  <a:lnTo>
                    <a:pt x="0" y="196"/>
                  </a:lnTo>
                  <a:lnTo>
                    <a:pt x="40" y="246"/>
                  </a:lnTo>
                  <a:cubicBezTo>
                    <a:pt x="50" y="256"/>
                    <a:pt x="50" y="266"/>
                    <a:pt x="60" y="266"/>
                  </a:cubicBezTo>
                  <a:lnTo>
                    <a:pt x="300" y="535"/>
                  </a:lnTo>
                  <a:cubicBezTo>
                    <a:pt x="349" y="595"/>
                    <a:pt x="409" y="655"/>
                    <a:pt x="469" y="715"/>
                  </a:cubicBezTo>
                  <a:cubicBezTo>
                    <a:pt x="500" y="735"/>
                    <a:pt x="529" y="765"/>
                    <a:pt x="559" y="785"/>
                  </a:cubicBezTo>
                  <a:cubicBezTo>
                    <a:pt x="599" y="805"/>
                    <a:pt x="639" y="825"/>
                    <a:pt x="669" y="845"/>
                  </a:cubicBezTo>
                  <a:cubicBezTo>
                    <a:pt x="729" y="865"/>
                    <a:pt x="789" y="875"/>
                    <a:pt x="849" y="875"/>
                  </a:cubicBezTo>
                  <a:lnTo>
                    <a:pt x="899" y="875"/>
                  </a:lnTo>
                  <a:cubicBezTo>
                    <a:pt x="939" y="875"/>
                    <a:pt x="968" y="865"/>
                    <a:pt x="1008" y="855"/>
                  </a:cubicBezTo>
                  <a:cubicBezTo>
                    <a:pt x="1039" y="845"/>
                    <a:pt x="1068" y="835"/>
                    <a:pt x="1099" y="815"/>
                  </a:cubicBezTo>
                  <a:cubicBezTo>
                    <a:pt x="1119" y="805"/>
                    <a:pt x="1128" y="795"/>
                    <a:pt x="1148" y="795"/>
                  </a:cubicBezTo>
                  <a:lnTo>
                    <a:pt x="1158" y="785"/>
                  </a:lnTo>
                  <a:cubicBezTo>
                    <a:pt x="1188" y="765"/>
                    <a:pt x="1188" y="765"/>
                    <a:pt x="1198" y="765"/>
                  </a:cubicBezTo>
                  <a:lnTo>
                    <a:pt x="1228" y="725"/>
                  </a:lnTo>
                  <a:lnTo>
                    <a:pt x="1208" y="685"/>
                  </a:lnTo>
                  <a:cubicBezTo>
                    <a:pt x="1208" y="685"/>
                    <a:pt x="1198" y="685"/>
                    <a:pt x="1188" y="675"/>
                  </a:cubicBezTo>
                  <a:lnTo>
                    <a:pt x="1178" y="665"/>
                  </a:lnTo>
                  <a:cubicBezTo>
                    <a:pt x="1178" y="655"/>
                    <a:pt x="1168" y="646"/>
                    <a:pt x="1168" y="635"/>
                  </a:cubicBezTo>
                  <a:lnTo>
                    <a:pt x="939" y="356"/>
                  </a:lnTo>
                  <a:cubicBezTo>
                    <a:pt x="879" y="276"/>
                    <a:pt x="829" y="216"/>
                    <a:pt x="779" y="166"/>
                  </a:cubicBezTo>
                  <a:cubicBezTo>
                    <a:pt x="709" y="96"/>
                    <a:pt x="639" y="56"/>
                    <a:pt x="569" y="27"/>
                  </a:cubicBezTo>
                  <a:cubicBezTo>
                    <a:pt x="519" y="7"/>
                    <a:pt x="468" y="0"/>
                    <a:pt x="4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4"/>
            <p:cNvSpPr/>
            <p:nvPr/>
          </p:nvSpPr>
          <p:spPr>
            <a:xfrm>
              <a:off x="7735510" y="3265606"/>
              <a:ext cx="97245" cy="70707"/>
            </a:xfrm>
            <a:custGeom>
              <a:rect b="b" l="l" r="r" t="t"/>
              <a:pathLst>
                <a:path extrusionOk="0" h="770" w="1059">
                  <a:moveTo>
                    <a:pt x="270" y="0"/>
                  </a:moveTo>
                  <a:cubicBezTo>
                    <a:pt x="230" y="11"/>
                    <a:pt x="200" y="20"/>
                    <a:pt x="170" y="31"/>
                  </a:cubicBezTo>
                  <a:lnTo>
                    <a:pt x="80" y="60"/>
                  </a:lnTo>
                  <a:cubicBezTo>
                    <a:pt x="60" y="70"/>
                    <a:pt x="30" y="80"/>
                    <a:pt x="20" y="90"/>
                  </a:cubicBezTo>
                  <a:cubicBezTo>
                    <a:pt x="10" y="90"/>
                    <a:pt x="10" y="100"/>
                    <a:pt x="0" y="100"/>
                  </a:cubicBezTo>
                  <a:lnTo>
                    <a:pt x="0" y="110"/>
                  </a:lnTo>
                  <a:lnTo>
                    <a:pt x="10" y="120"/>
                  </a:lnTo>
                  <a:cubicBezTo>
                    <a:pt x="10" y="120"/>
                    <a:pt x="20" y="140"/>
                    <a:pt x="30" y="150"/>
                  </a:cubicBezTo>
                  <a:lnTo>
                    <a:pt x="80" y="200"/>
                  </a:lnTo>
                  <a:cubicBezTo>
                    <a:pt x="90" y="220"/>
                    <a:pt x="110" y="240"/>
                    <a:pt x="130" y="270"/>
                  </a:cubicBezTo>
                  <a:cubicBezTo>
                    <a:pt x="170" y="310"/>
                    <a:pt x="220" y="370"/>
                    <a:pt x="260" y="430"/>
                  </a:cubicBezTo>
                  <a:cubicBezTo>
                    <a:pt x="309" y="490"/>
                    <a:pt x="360" y="559"/>
                    <a:pt x="420" y="610"/>
                  </a:cubicBezTo>
                  <a:cubicBezTo>
                    <a:pt x="480" y="669"/>
                    <a:pt x="539" y="709"/>
                    <a:pt x="599" y="739"/>
                  </a:cubicBezTo>
                  <a:cubicBezTo>
                    <a:pt x="659" y="769"/>
                    <a:pt x="729" y="769"/>
                    <a:pt x="799" y="769"/>
                  </a:cubicBezTo>
                  <a:cubicBezTo>
                    <a:pt x="829" y="769"/>
                    <a:pt x="859" y="759"/>
                    <a:pt x="888" y="749"/>
                  </a:cubicBezTo>
                  <a:cubicBezTo>
                    <a:pt x="928" y="749"/>
                    <a:pt x="948" y="739"/>
                    <a:pt x="979" y="729"/>
                  </a:cubicBezTo>
                  <a:lnTo>
                    <a:pt x="1039" y="699"/>
                  </a:lnTo>
                  <a:cubicBezTo>
                    <a:pt x="1048" y="689"/>
                    <a:pt x="1059" y="689"/>
                    <a:pt x="1059" y="689"/>
                  </a:cubicBezTo>
                  <a:cubicBezTo>
                    <a:pt x="1059" y="689"/>
                    <a:pt x="1059" y="679"/>
                    <a:pt x="1048" y="669"/>
                  </a:cubicBezTo>
                  <a:cubicBezTo>
                    <a:pt x="1048" y="669"/>
                    <a:pt x="1039" y="649"/>
                    <a:pt x="1028" y="639"/>
                  </a:cubicBezTo>
                  <a:cubicBezTo>
                    <a:pt x="1019" y="630"/>
                    <a:pt x="1008" y="610"/>
                    <a:pt x="988" y="590"/>
                  </a:cubicBezTo>
                  <a:cubicBezTo>
                    <a:pt x="979" y="570"/>
                    <a:pt x="959" y="539"/>
                    <a:pt x="939" y="519"/>
                  </a:cubicBezTo>
                  <a:cubicBezTo>
                    <a:pt x="908" y="470"/>
                    <a:pt x="859" y="410"/>
                    <a:pt x="819" y="340"/>
                  </a:cubicBezTo>
                  <a:cubicBezTo>
                    <a:pt x="769" y="280"/>
                    <a:pt x="719" y="210"/>
                    <a:pt x="669" y="160"/>
                  </a:cubicBezTo>
                  <a:cubicBezTo>
                    <a:pt x="609" y="100"/>
                    <a:pt x="549" y="60"/>
                    <a:pt x="480" y="31"/>
                  </a:cubicBezTo>
                  <a:cubicBezTo>
                    <a:pt x="409" y="0"/>
                    <a:pt x="340" y="0"/>
                    <a:pt x="2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4"/>
            <p:cNvSpPr/>
            <p:nvPr/>
          </p:nvSpPr>
          <p:spPr>
            <a:xfrm>
              <a:off x="7729083" y="3259821"/>
              <a:ext cx="109183" cy="82002"/>
            </a:xfrm>
            <a:custGeom>
              <a:rect b="b" l="l" r="r" t="t"/>
              <a:pathLst>
                <a:path extrusionOk="0" h="893" w="1189">
                  <a:moveTo>
                    <a:pt x="350" y="123"/>
                  </a:moveTo>
                  <a:cubicBezTo>
                    <a:pt x="410" y="123"/>
                    <a:pt x="470" y="123"/>
                    <a:pt x="530" y="153"/>
                  </a:cubicBezTo>
                  <a:cubicBezTo>
                    <a:pt x="579" y="173"/>
                    <a:pt x="639" y="213"/>
                    <a:pt x="689" y="263"/>
                  </a:cubicBezTo>
                  <a:cubicBezTo>
                    <a:pt x="739" y="313"/>
                    <a:pt x="789" y="373"/>
                    <a:pt x="839" y="443"/>
                  </a:cubicBezTo>
                  <a:lnTo>
                    <a:pt x="1038" y="722"/>
                  </a:lnTo>
                  <a:cubicBezTo>
                    <a:pt x="1038" y="732"/>
                    <a:pt x="1029" y="732"/>
                    <a:pt x="1029" y="732"/>
                  </a:cubicBezTo>
                  <a:cubicBezTo>
                    <a:pt x="998" y="742"/>
                    <a:pt x="978" y="752"/>
                    <a:pt x="949" y="762"/>
                  </a:cubicBezTo>
                  <a:cubicBezTo>
                    <a:pt x="919" y="762"/>
                    <a:pt x="889" y="772"/>
                    <a:pt x="859" y="772"/>
                  </a:cubicBezTo>
                  <a:cubicBezTo>
                    <a:pt x="799" y="772"/>
                    <a:pt x="739" y="772"/>
                    <a:pt x="689" y="742"/>
                  </a:cubicBezTo>
                  <a:cubicBezTo>
                    <a:pt x="639" y="722"/>
                    <a:pt x="589" y="693"/>
                    <a:pt x="530" y="633"/>
                  </a:cubicBezTo>
                  <a:cubicBezTo>
                    <a:pt x="479" y="573"/>
                    <a:pt x="419" y="513"/>
                    <a:pt x="379" y="453"/>
                  </a:cubicBezTo>
                  <a:lnTo>
                    <a:pt x="160" y="183"/>
                  </a:lnTo>
                  <a:cubicBezTo>
                    <a:pt x="160" y="183"/>
                    <a:pt x="170" y="183"/>
                    <a:pt x="180" y="173"/>
                  </a:cubicBezTo>
                  <a:cubicBezTo>
                    <a:pt x="200" y="163"/>
                    <a:pt x="230" y="153"/>
                    <a:pt x="260" y="143"/>
                  </a:cubicBezTo>
                  <a:cubicBezTo>
                    <a:pt x="290" y="133"/>
                    <a:pt x="320" y="133"/>
                    <a:pt x="350" y="123"/>
                  </a:cubicBezTo>
                  <a:close/>
                  <a:moveTo>
                    <a:pt x="375" y="1"/>
                  </a:moveTo>
                  <a:cubicBezTo>
                    <a:pt x="360" y="1"/>
                    <a:pt x="345" y="2"/>
                    <a:pt x="330" y="3"/>
                  </a:cubicBezTo>
                  <a:cubicBezTo>
                    <a:pt x="290" y="14"/>
                    <a:pt x="260" y="23"/>
                    <a:pt x="220" y="34"/>
                  </a:cubicBezTo>
                  <a:cubicBezTo>
                    <a:pt x="190" y="43"/>
                    <a:pt x="150" y="54"/>
                    <a:pt x="130" y="63"/>
                  </a:cubicBezTo>
                  <a:lnTo>
                    <a:pt x="70" y="94"/>
                  </a:lnTo>
                  <a:lnTo>
                    <a:pt x="20" y="123"/>
                  </a:lnTo>
                  <a:lnTo>
                    <a:pt x="0" y="173"/>
                  </a:lnTo>
                  <a:lnTo>
                    <a:pt x="40" y="223"/>
                  </a:lnTo>
                  <a:cubicBezTo>
                    <a:pt x="40" y="233"/>
                    <a:pt x="50" y="243"/>
                    <a:pt x="60" y="253"/>
                  </a:cubicBezTo>
                  <a:lnTo>
                    <a:pt x="290" y="533"/>
                  </a:lnTo>
                  <a:cubicBezTo>
                    <a:pt x="330" y="582"/>
                    <a:pt x="390" y="653"/>
                    <a:pt x="450" y="712"/>
                  </a:cubicBezTo>
                  <a:cubicBezTo>
                    <a:pt x="519" y="782"/>
                    <a:pt x="579" y="832"/>
                    <a:pt x="639" y="852"/>
                  </a:cubicBezTo>
                  <a:cubicBezTo>
                    <a:pt x="699" y="882"/>
                    <a:pt x="759" y="892"/>
                    <a:pt x="829" y="892"/>
                  </a:cubicBezTo>
                  <a:lnTo>
                    <a:pt x="869" y="892"/>
                  </a:lnTo>
                  <a:cubicBezTo>
                    <a:pt x="909" y="892"/>
                    <a:pt x="938" y="882"/>
                    <a:pt x="978" y="872"/>
                  </a:cubicBezTo>
                  <a:lnTo>
                    <a:pt x="1069" y="842"/>
                  </a:lnTo>
                  <a:cubicBezTo>
                    <a:pt x="1089" y="842"/>
                    <a:pt x="1109" y="832"/>
                    <a:pt x="1118" y="822"/>
                  </a:cubicBezTo>
                  <a:lnTo>
                    <a:pt x="1138" y="812"/>
                  </a:lnTo>
                  <a:cubicBezTo>
                    <a:pt x="1168" y="802"/>
                    <a:pt x="1188" y="782"/>
                    <a:pt x="1188" y="752"/>
                  </a:cubicBezTo>
                  <a:lnTo>
                    <a:pt x="1178" y="722"/>
                  </a:lnTo>
                  <a:cubicBezTo>
                    <a:pt x="1178" y="722"/>
                    <a:pt x="1178" y="712"/>
                    <a:pt x="1168" y="702"/>
                  </a:cubicBezTo>
                  <a:lnTo>
                    <a:pt x="1168" y="693"/>
                  </a:lnTo>
                  <a:lnTo>
                    <a:pt x="1149" y="673"/>
                  </a:lnTo>
                  <a:lnTo>
                    <a:pt x="938" y="373"/>
                  </a:lnTo>
                  <a:cubicBezTo>
                    <a:pt x="879" y="293"/>
                    <a:pt x="829" y="233"/>
                    <a:pt x="779" y="183"/>
                  </a:cubicBezTo>
                  <a:cubicBezTo>
                    <a:pt x="709" y="114"/>
                    <a:pt x="639" y="63"/>
                    <a:pt x="570" y="43"/>
                  </a:cubicBezTo>
                  <a:cubicBezTo>
                    <a:pt x="511" y="19"/>
                    <a:pt x="447" y="1"/>
                    <a:pt x="3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4"/>
            <p:cNvSpPr/>
            <p:nvPr/>
          </p:nvSpPr>
          <p:spPr>
            <a:xfrm>
              <a:off x="7735510" y="3265606"/>
              <a:ext cx="97245" cy="70707"/>
            </a:xfrm>
            <a:custGeom>
              <a:rect b="b" l="l" r="r" t="t"/>
              <a:pathLst>
                <a:path extrusionOk="0" h="770" w="1059">
                  <a:moveTo>
                    <a:pt x="270" y="0"/>
                  </a:moveTo>
                  <a:cubicBezTo>
                    <a:pt x="230" y="11"/>
                    <a:pt x="200" y="20"/>
                    <a:pt x="170" y="31"/>
                  </a:cubicBezTo>
                  <a:lnTo>
                    <a:pt x="80" y="60"/>
                  </a:lnTo>
                  <a:cubicBezTo>
                    <a:pt x="60" y="70"/>
                    <a:pt x="30" y="80"/>
                    <a:pt x="20" y="90"/>
                  </a:cubicBezTo>
                  <a:cubicBezTo>
                    <a:pt x="10" y="90"/>
                    <a:pt x="10" y="100"/>
                    <a:pt x="0" y="100"/>
                  </a:cubicBezTo>
                  <a:lnTo>
                    <a:pt x="0" y="110"/>
                  </a:lnTo>
                  <a:lnTo>
                    <a:pt x="10" y="120"/>
                  </a:lnTo>
                  <a:cubicBezTo>
                    <a:pt x="10" y="120"/>
                    <a:pt x="20" y="140"/>
                    <a:pt x="30" y="150"/>
                  </a:cubicBezTo>
                  <a:lnTo>
                    <a:pt x="80" y="200"/>
                  </a:lnTo>
                  <a:cubicBezTo>
                    <a:pt x="90" y="220"/>
                    <a:pt x="110" y="240"/>
                    <a:pt x="130" y="270"/>
                  </a:cubicBezTo>
                  <a:cubicBezTo>
                    <a:pt x="170" y="310"/>
                    <a:pt x="220" y="370"/>
                    <a:pt x="260" y="430"/>
                  </a:cubicBezTo>
                  <a:cubicBezTo>
                    <a:pt x="309" y="490"/>
                    <a:pt x="360" y="559"/>
                    <a:pt x="420" y="610"/>
                  </a:cubicBezTo>
                  <a:cubicBezTo>
                    <a:pt x="480" y="669"/>
                    <a:pt x="539" y="709"/>
                    <a:pt x="599" y="739"/>
                  </a:cubicBezTo>
                  <a:cubicBezTo>
                    <a:pt x="659" y="769"/>
                    <a:pt x="729" y="769"/>
                    <a:pt x="799" y="769"/>
                  </a:cubicBezTo>
                  <a:cubicBezTo>
                    <a:pt x="829" y="769"/>
                    <a:pt x="859" y="759"/>
                    <a:pt x="888" y="749"/>
                  </a:cubicBezTo>
                  <a:cubicBezTo>
                    <a:pt x="928" y="749"/>
                    <a:pt x="948" y="739"/>
                    <a:pt x="979" y="729"/>
                  </a:cubicBezTo>
                  <a:lnTo>
                    <a:pt x="1039" y="699"/>
                  </a:lnTo>
                  <a:cubicBezTo>
                    <a:pt x="1048" y="689"/>
                    <a:pt x="1059" y="689"/>
                    <a:pt x="1059" y="689"/>
                  </a:cubicBezTo>
                  <a:cubicBezTo>
                    <a:pt x="1059" y="689"/>
                    <a:pt x="1059" y="679"/>
                    <a:pt x="1048" y="669"/>
                  </a:cubicBezTo>
                  <a:cubicBezTo>
                    <a:pt x="1048" y="669"/>
                    <a:pt x="1039" y="649"/>
                    <a:pt x="1028" y="639"/>
                  </a:cubicBezTo>
                  <a:cubicBezTo>
                    <a:pt x="1019" y="630"/>
                    <a:pt x="1008" y="610"/>
                    <a:pt x="988" y="590"/>
                  </a:cubicBezTo>
                  <a:cubicBezTo>
                    <a:pt x="979" y="570"/>
                    <a:pt x="959" y="539"/>
                    <a:pt x="939" y="519"/>
                  </a:cubicBezTo>
                  <a:cubicBezTo>
                    <a:pt x="908" y="470"/>
                    <a:pt x="859" y="410"/>
                    <a:pt x="819" y="340"/>
                  </a:cubicBezTo>
                  <a:cubicBezTo>
                    <a:pt x="769" y="280"/>
                    <a:pt x="719" y="210"/>
                    <a:pt x="669" y="160"/>
                  </a:cubicBezTo>
                  <a:cubicBezTo>
                    <a:pt x="609" y="100"/>
                    <a:pt x="549" y="60"/>
                    <a:pt x="480" y="31"/>
                  </a:cubicBezTo>
                  <a:cubicBezTo>
                    <a:pt x="409" y="0"/>
                    <a:pt x="340" y="0"/>
                    <a:pt x="2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4"/>
            <p:cNvSpPr/>
            <p:nvPr/>
          </p:nvSpPr>
          <p:spPr>
            <a:xfrm>
              <a:off x="7730001" y="3259821"/>
              <a:ext cx="109183" cy="82002"/>
            </a:xfrm>
            <a:custGeom>
              <a:rect b="b" l="l" r="r" t="t"/>
              <a:pathLst>
                <a:path extrusionOk="0" h="893" w="1189">
                  <a:moveTo>
                    <a:pt x="340" y="123"/>
                  </a:moveTo>
                  <a:cubicBezTo>
                    <a:pt x="400" y="123"/>
                    <a:pt x="460" y="123"/>
                    <a:pt x="520" y="153"/>
                  </a:cubicBezTo>
                  <a:cubicBezTo>
                    <a:pt x="569" y="173"/>
                    <a:pt x="629" y="213"/>
                    <a:pt x="679" y="263"/>
                  </a:cubicBezTo>
                  <a:cubicBezTo>
                    <a:pt x="729" y="313"/>
                    <a:pt x="779" y="373"/>
                    <a:pt x="829" y="443"/>
                  </a:cubicBezTo>
                  <a:lnTo>
                    <a:pt x="1028" y="722"/>
                  </a:lnTo>
                  <a:cubicBezTo>
                    <a:pt x="1028" y="732"/>
                    <a:pt x="1019" y="732"/>
                    <a:pt x="1019" y="732"/>
                  </a:cubicBezTo>
                  <a:cubicBezTo>
                    <a:pt x="988" y="742"/>
                    <a:pt x="968" y="752"/>
                    <a:pt x="939" y="762"/>
                  </a:cubicBezTo>
                  <a:cubicBezTo>
                    <a:pt x="909" y="762"/>
                    <a:pt x="879" y="772"/>
                    <a:pt x="849" y="772"/>
                  </a:cubicBezTo>
                  <a:cubicBezTo>
                    <a:pt x="789" y="772"/>
                    <a:pt x="729" y="772"/>
                    <a:pt x="679" y="742"/>
                  </a:cubicBezTo>
                  <a:cubicBezTo>
                    <a:pt x="629" y="722"/>
                    <a:pt x="579" y="693"/>
                    <a:pt x="520" y="633"/>
                  </a:cubicBezTo>
                  <a:cubicBezTo>
                    <a:pt x="469" y="573"/>
                    <a:pt x="409" y="513"/>
                    <a:pt x="369" y="453"/>
                  </a:cubicBezTo>
                  <a:lnTo>
                    <a:pt x="150" y="183"/>
                  </a:lnTo>
                  <a:cubicBezTo>
                    <a:pt x="150" y="183"/>
                    <a:pt x="160" y="183"/>
                    <a:pt x="170" y="173"/>
                  </a:cubicBezTo>
                  <a:cubicBezTo>
                    <a:pt x="190" y="163"/>
                    <a:pt x="220" y="153"/>
                    <a:pt x="250" y="143"/>
                  </a:cubicBezTo>
                  <a:cubicBezTo>
                    <a:pt x="280" y="133"/>
                    <a:pt x="310" y="133"/>
                    <a:pt x="340" y="123"/>
                  </a:cubicBezTo>
                  <a:close/>
                  <a:moveTo>
                    <a:pt x="365" y="1"/>
                  </a:moveTo>
                  <a:cubicBezTo>
                    <a:pt x="350" y="1"/>
                    <a:pt x="335" y="2"/>
                    <a:pt x="320" y="3"/>
                  </a:cubicBezTo>
                  <a:cubicBezTo>
                    <a:pt x="280" y="14"/>
                    <a:pt x="250" y="23"/>
                    <a:pt x="210" y="34"/>
                  </a:cubicBezTo>
                  <a:cubicBezTo>
                    <a:pt x="180" y="43"/>
                    <a:pt x="140" y="54"/>
                    <a:pt x="120" y="63"/>
                  </a:cubicBezTo>
                  <a:lnTo>
                    <a:pt x="60" y="94"/>
                  </a:lnTo>
                  <a:lnTo>
                    <a:pt x="0" y="133"/>
                  </a:lnTo>
                  <a:lnTo>
                    <a:pt x="0" y="193"/>
                  </a:lnTo>
                  <a:lnTo>
                    <a:pt x="30" y="223"/>
                  </a:lnTo>
                  <a:cubicBezTo>
                    <a:pt x="30" y="233"/>
                    <a:pt x="40" y="243"/>
                    <a:pt x="50" y="253"/>
                  </a:cubicBezTo>
                  <a:lnTo>
                    <a:pt x="280" y="533"/>
                  </a:lnTo>
                  <a:cubicBezTo>
                    <a:pt x="320" y="582"/>
                    <a:pt x="380" y="653"/>
                    <a:pt x="440" y="712"/>
                  </a:cubicBezTo>
                  <a:cubicBezTo>
                    <a:pt x="509" y="782"/>
                    <a:pt x="569" y="832"/>
                    <a:pt x="629" y="852"/>
                  </a:cubicBezTo>
                  <a:cubicBezTo>
                    <a:pt x="689" y="882"/>
                    <a:pt x="749" y="892"/>
                    <a:pt x="819" y="892"/>
                  </a:cubicBezTo>
                  <a:lnTo>
                    <a:pt x="859" y="892"/>
                  </a:lnTo>
                  <a:cubicBezTo>
                    <a:pt x="899" y="892"/>
                    <a:pt x="928" y="882"/>
                    <a:pt x="968" y="872"/>
                  </a:cubicBezTo>
                  <a:lnTo>
                    <a:pt x="1059" y="842"/>
                  </a:lnTo>
                  <a:cubicBezTo>
                    <a:pt x="1079" y="842"/>
                    <a:pt x="1099" y="832"/>
                    <a:pt x="1108" y="822"/>
                  </a:cubicBezTo>
                  <a:lnTo>
                    <a:pt x="1128" y="812"/>
                  </a:lnTo>
                  <a:cubicBezTo>
                    <a:pt x="1158" y="802"/>
                    <a:pt x="1168" y="792"/>
                    <a:pt x="1168" y="772"/>
                  </a:cubicBezTo>
                  <a:lnTo>
                    <a:pt x="1188" y="752"/>
                  </a:lnTo>
                  <a:lnTo>
                    <a:pt x="1168" y="722"/>
                  </a:lnTo>
                  <a:cubicBezTo>
                    <a:pt x="1168" y="722"/>
                    <a:pt x="1168" y="712"/>
                    <a:pt x="1158" y="702"/>
                  </a:cubicBezTo>
                  <a:lnTo>
                    <a:pt x="1158" y="693"/>
                  </a:lnTo>
                  <a:lnTo>
                    <a:pt x="1139" y="673"/>
                  </a:lnTo>
                  <a:lnTo>
                    <a:pt x="928" y="373"/>
                  </a:lnTo>
                  <a:cubicBezTo>
                    <a:pt x="869" y="293"/>
                    <a:pt x="819" y="233"/>
                    <a:pt x="769" y="183"/>
                  </a:cubicBezTo>
                  <a:cubicBezTo>
                    <a:pt x="699" y="114"/>
                    <a:pt x="629" y="63"/>
                    <a:pt x="560" y="43"/>
                  </a:cubicBezTo>
                  <a:cubicBezTo>
                    <a:pt x="501" y="19"/>
                    <a:pt x="437" y="1"/>
                    <a:pt x="3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4"/>
            <p:cNvSpPr/>
            <p:nvPr/>
          </p:nvSpPr>
          <p:spPr>
            <a:xfrm>
              <a:off x="7785923" y="3262851"/>
              <a:ext cx="95409" cy="73462"/>
            </a:xfrm>
            <a:custGeom>
              <a:rect b="b" l="l" r="r" t="t"/>
              <a:pathLst>
                <a:path extrusionOk="0" h="800" w="1039">
                  <a:moveTo>
                    <a:pt x="280" y="1"/>
                  </a:moveTo>
                  <a:cubicBezTo>
                    <a:pt x="240" y="10"/>
                    <a:pt x="210" y="10"/>
                    <a:pt x="170" y="21"/>
                  </a:cubicBezTo>
                  <a:cubicBezTo>
                    <a:pt x="140" y="30"/>
                    <a:pt x="110" y="41"/>
                    <a:pt x="90" y="50"/>
                  </a:cubicBezTo>
                  <a:cubicBezTo>
                    <a:pt x="60" y="61"/>
                    <a:pt x="40" y="81"/>
                    <a:pt x="20" y="81"/>
                  </a:cubicBezTo>
                  <a:cubicBezTo>
                    <a:pt x="20" y="90"/>
                    <a:pt x="10" y="90"/>
                    <a:pt x="10" y="90"/>
                  </a:cubicBezTo>
                  <a:lnTo>
                    <a:pt x="0" y="100"/>
                  </a:lnTo>
                  <a:lnTo>
                    <a:pt x="10" y="110"/>
                  </a:lnTo>
                  <a:cubicBezTo>
                    <a:pt x="20" y="120"/>
                    <a:pt x="20" y="130"/>
                    <a:pt x="30" y="140"/>
                  </a:cubicBezTo>
                  <a:cubicBezTo>
                    <a:pt x="50" y="160"/>
                    <a:pt x="60" y="170"/>
                    <a:pt x="70" y="190"/>
                  </a:cubicBezTo>
                  <a:cubicBezTo>
                    <a:pt x="90" y="210"/>
                    <a:pt x="110" y="240"/>
                    <a:pt x="130" y="260"/>
                  </a:cubicBezTo>
                  <a:cubicBezTo>
                    <a:pt x="160" y="310"/>
                    <a:pt x="210" y="370"/>
                    <a:pt x="250" y="430"/>
                  </a:cubicBezTo>
                  <a:cubicBezTo>
                    <a:pt x="300" y="489"/>
                    <a:pt x="350" y="560"/>
                    <a:pt x="399" y="620"/>
                  </a:cubicBezTo>
                  <a:cubicBezTo>
                    <a:pt x="459" y="679"/>
                    <a:pt x="510" y="729"/>
                    <a:pt x="579" y="759"/>
                  </a:cubicBezTo>
                  <a:cubicBezTo>
                    <a:pt x="639" y="789"/>
                    <a:pt x="709" y="799"/>
                    <a:pt x="769" y="799"/>
                  </a:cubicBezTo>
                  <a:cubicBezTo>
                    <a:pt x="809" y="799"/>
                    <a:pt x="839" y="789"/>
                    <a:pt x="869" y="779"/>
                  </a:cubicBezTo>
                  <a:cubicBezTo>
                    <a:pt x="898" y="779"/>
                    <a:pt x="929" y="769"/>
                    <a:pt x="958" y="759"/>
                  </a:cubicBezTo>
                  <a:lnTo>
                    <a:pt x="1018" y="729"/>
                  </a:lnTo>
                  <a:cubicBezTo>
                    <a:pt x="1029" y="719"/>
                    <a:pt x="1038" y="719"/>
                    <a:pt x="1038" y="719"/>
                  </a:cubicBezTo>
                  <a:cubicBezTo>
                    <a:pt x="1038" y="719"/>
                    <a:pt x="1038" y="709"/>
                    <a:pt x="1029" y="699"/>
                  </a:cubicBezTo>
                  <a:cubicBezTo>
                    <a:pt x="1029" y="699"/>
                    <a:pt x="1018" y="679"/>
                    <a:pt x="1009" y="669"/>
                  </a:cubicBezTo>
                  <a:cubicBezTo>
                    <a:pt x="998" y="649"/>
                    <a:pt x="989" y="640"/>
                    <a:pt x="969" y="620"/>
                  </a:cubicBezTo>
                  <a:cubicBezTo>
                    <a:pt x="958" y="600"/>
                    <a:pt x="949" y="569"/>
                    <a:pt x="929" y="549"/>
                  </a:cubicBezTo>
                  <a:cubicBezTo>
                    <a:pt x="889" y="500"/>
                    <a:pt x="849" y="440"/>
                    <a:pt x="809" y="370"/>
                  </a:cubicBezTo>
                  <a:cubicBezTo>
                    <a:pt x="769" y="310"/>
                    <a:pt x="719" y="240"/>
                    <a:pt x="669" y="180"/>
                  </a:cubicBezTo>
                  <a:cubicBezTo>
                    <a:pt x="609" y="120"/>
                    <a:pt x="549" y="70"/>
                    <a:pt x="490" y="41"/>
                  </a:cubicBezTo>
                  <a:cubicBezTo>
                    <a:pt x="419" y="10"/>
                    <a:pt x="350" y="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4"/>
            <p:cNvSpPr/>
            <p:nvPr/>
          </p:nvSpPr>
          <p:spPr>
            <a:xfrm>
              <a:off x="7779495" y="3257342"/>
              <a:ext cx="108265" cy="84481"/>
            </a:xfrm>
            <a:custGeom>
              <a:rect b="b" l="l" r="r" t="t"/>
              <a:pathLst>
                <a:path extrusionOk="0" h="920" w="1179">
                  <a:moveTo>
                    <a:pt x="370" y="121"/>
                  </a:moveTo>
                  <a:cubicBezTo>
                    <a:pt x="429" y="121"/>
                    <a:pt x="480" y="130"/>
                    <a:pt x="529" y="160"/>
                  </a:cubicBezTo>
                  <a:cubicBezTo>
                    <a:pt x="580" y="180"/>
                    <a:pt x="639" y="220"/>
                    <a:pt x="689" y="280"/>
                  </a:cubicBezTo>
                  <a:cubicBezTo>
                    <a:pt x="739" y="330"/>
                    <a:pt x="779" y="390"/>
                    <a:pt x="829" y="460"/>
                  </a:cubicBezTo>
                  <a:lnTo>
                    <a:pt x="1019" y="749"/>
                  </a:lnTo>
                  <a:cubicBezTo>
                    <a:pt x="1019" y="749"/>
                    <a:pt x="1008" y="759"/>
                    <a:pt x="999" y="759"/>
                  </a:cubicBezTo>
                  <a:cubicBezTo>
                    <a:pt x="979" y="769"/>
                    <a:pt x="959" y="779"/>
                    <a:pt x="929" y="789"/>
                  </a:cubicBezTo>
                  <a:cubicBezTo>
                    <a:pt x="899" y="789"/>
                    <a:pt x="869" y="799"/>
                    <a:pt x="839" y="799"/>
                  </a:cubicBezTo>
                  <a:lnTo>
                    <a:pt x="819" y="799"/>
                  </a:lnTo>
                  <a:cubicBezTo>
                    <a:pt x="769" y="799"/>
                    <a:pt x="719" y="789"/>
                    <a:pt x="669" y="759"/>
                  </a:cubicBezTo>
                  <a:cubicBezTo>
                    <a:pt x="619" y="739"/>
                    <a:pt x="569" y="700"/>
                    <a:pt x="520" y="640"/>
                  </a:cubicBezTo>
                  <a:cubicBezTo>
                    <a:pt x="460" y="580"/>
                    <a:pt x="409" y="509"/>
                    <a:pt x="370" y="460"/>
                  </a:cubicBezTo>
                  <a:cubicBezTo>
                    <a:pt x="330" y="390"/>
                    <a:pt x="280" y="330"/>
                    <a:pt x="240" y="280"/>
                  </a:cubicBezTo>
                  <a:lnTo>
                    <a:pt x="160" y="180"/>
                  </a:lnTo>
                  <a:cubicBezTo>
                    <a:pt x="170" y="170"/>
                    <a:pt x="170" y="170"/>
                    <a:pt x="180" y="170"/>
                  </a:cubicBezTo>
                  <a:cubicBezTo>
                    <a:pt x="200" y="160"/>
                    <a:pt x="230" y="150"/>
                    <a:pt x="260" y="141"/>
                  </a:cubicBezTo>
                  <a:cubicBezTo>
                    <a:pt x="290" y="130"/>
                    <a:pt x="320" y="121"/>
                    <a:pt x="350" y="121"/>
                  </a:cubicBezTo>
                  <a:close/>
                  <a:moveTo>
                    <a:pt x="340" y="1"/>
                  </a:moveTo>
                  <a:cubicBezTo>
                    <a:pt x="300" y="10"/>
                    <a:pt x="260" y="10"/>
                    <a:pt x="230" y="21"/>
                  </a:cubicBezTo>
                  <a:cubicBezTo>
                    <a:pt x="190" y="30"/>
                    <a:pt x="160" y="50"/>
                    <a:pt x="130" y="61"/>
                  </a:cubicBezTo>
                  <a:cubicBezTo>
                    <a:pt x="110" y="70"/>
                    <a:pt x="90" y="81"/>
                    <a:pt x="80" y="90"/>
                  </a:cubicBezTo>
                  <a:lnTo>
                    <a:pt x="50" y="101"/>
                  </a:lnTo>
                  <a:lnTo>
                    <a:pt x="1" y="150"/>
                  </a:lnTo>
                  <a:lnTo>
                    <a:pt x="21" y="200"/>
                  </a:lnTo>
                  <a:lnTo>
                    <a:pt x="40" y="220"/>
                  </a:lnTo>
                  <a:lnTo>
                    <a:pt x="60" y="240"/>
                  </a:lnTo>
                  <a:lnTo>
                    <a:pt x="150" y="360"/>
                  </a:lnTo>
                  <a:cubicBezTo>
                    <a:pt x="190" y="410"/>
                    <a:pt x="230" y="460"/>
                    <a:pt x="270" y="529"/>
                  </a:cubicBezTo>
                  <a:cubicBezTo>
                    <a:pt x="310" y="580"/>
                    <a:pt x="370" y="649"/>
                    <a:pt x="429" y="720"/>
                  </a:cubicBezTo>
                  <a:cubicBezTo>
                    <a:pt x="489" y="789"/>
                    <a:pt x="560" y="839"/>
                    <a:pt x="619" y="869"/>
                  </a:cubicBezTo>
                  <a:cubicBezTo>
                    <a:pt x="679" y="899"/>
                    <a:pt x="749" y="919"/>
                    <a:pt x="819" y="919"/>
                  </a:cubicBezTo>
                  <a:lnTo>
                    <a:pt x="849" y="919"/>
                  </a:lnTo>
                  <a:cubicBezTo>
                    <a:pt x="879" y="919"/>
                    <a:pt x="919" y="909"/>
                    <a:pt x="959" y="899"/>
                  </a:cubicBezTo>
                  <a:lnTo>
                    <a:pt x="1048" y="869"/>
                  </a:lnTo>
                  <a:lnTo>
                    <a:pt x="1108" y="839"/>
                  </a:lnTo>
                  <a:lnTo>
                    <a:pt x="1119" y="839"/>
                  </a:lnTo>
                  <a:cubicBezTo>
                    <a:pt x="1139" y="829"/>
                    <a:pt x="1159" y="819"/>
                    <a:pt x="1159" y="799"/>
                  </a:cubicBezTo>
                  <a:lnTo>
                    <a:pt x="1179" y="779"/>
                  </a:lnTo>
                  <a:lnTo>
                    <a:pt x="1159" y="749"/>
                  </a:lnTo>
                  <a:cubicBezTo>
                    <a:pt x="1159" y="749"/>
                    <a:pt x="1159" y="739"/>
                    <a:pt x="1148" y="729"/>
                  </a:cubicBezTo>
                  <a:lnTo>
                    <a:pt x="1148" y="720"/>
                  </a:lnTo>
                  <a:cubicBezTo>
                    <a:pt x="1139" y="709"/>
                    <a:pt x="1139" y="700"/>
                    <a:pt x="1128" y="689"/>
                  </a:cubicBezTo>
                  <a:lnTo>
                    <a:pt x="929" y="400"/>
                  </a:lnTo>
                  <a:cubicBezTo>
                    <a:pt x="879" y="320"/>
                    <a:pt x="829" y="260"/>
                    <a:pt x="779" y="200"/>
                  </a:cubicBezTo>
                  <a:cubicBezTo>
                    <a:pt x="709" y="130"/>
                    <a:pt x="649" y="81"/>
                    <a:pt x="580" y="50"/>
                  </a:cubicBezTo>
                  <a:cubicBezTo>
                    <a:pt x="520" y="21"/>
                    <a:pt x="440" y="1"/>
                    <a:pt x="3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4"/>
            <p:cNvSpPr/>
            <p:nvPr/>
          </p:nvSpPr>
          <p:spPr>
            <a:xfrm>
              <a:off x="7785923" y="3262851"/>
              <a:ext cx="95409" cy="73462"/>
            </a:xfrm>
            <a:custGeom>
              <a:rect b="b" l="l" r="r" t="t"/>
              <a:pathLst>
                <a:path extrusionOk="0" h="800" w="1039">
                  <a:moveTo>
                    <a:pt x="280" y="1"/>
                  </a:moveTo>
                  <a:cubicBezTo>
                    <a:pt x="240" y="10"/>
                    <a:pt x="210" y="10"/>
                    <a:pt x="170" y="21"/>
                  </a:cubicBezTo>
                  <a:cubicBezTo>
                    <a:pt x="140" y="30"/>
                    <a:pt x="110" y="41"/>
                    <a:pt x="90" y="50"/>
                  </a:cubicBezTo>
                  <a:cubicBezTo>
                    <a:pt x="60" y="61"/>
                    <a:pt x="40" y="81"/>
                    <a:pt x="20" y="81"/>
                  </a:cubicBezTo>
                  <a:cubicBezTo>
                    <a:pt x="20" y="90"/>
                    <a:pt x="10" y="90"/>
                    <a:pt x="10" y="90"/>
                  </a:cubicBezTo>
                  <a:lnTo>
                    <a:pt x="0" y="100"/>
                  </a:lnTo>
                  <a:lnTo>
                    <a:pt x="10" y="110"/>
                  </a:lnTo>
                  <a:cubicBezTo>
                    <a:pt x="20" y="120"/>
                    <a:pt x="20" y="130"/>
                    <a:pt x="30" y="140"/>
                  </a:cubicBezTo>
                  <a:cubicBezTo>
                    <a:pt x="50" y="160"/>
                    <a:pt x="60" y="170"/>
                    <a:pt x="70" y="190"/>
                  </a:cubicBezTo>
                  <a:cubicBezTo>
                    <a:pt x="90" y="210"/>
                    <a:pt x="110" y="240"/>
                    <a:pt x="130" y="260"/>
                  </a:cubicBezTo>
                  <a:cubicBezTo>
                    <a:pt x="160" y="310"/>
                    <a:pt x="210" y="370"/>
                    <a:pt x="250" y="430"/>
                  </a:cubicBezTo>
                  <a:cubicBezTo>
                    <a:pt x="300" y="489"/>
                    <a:pt x="350" y="560"/>
                    <a:pt x="399" y="620"/>
                  </a:cubicBezTo>
                  <a:cubicBezTo>
                    <a:pt x="459" y="679"/>
                    <a:pt x="510" y="729"/>
                    <a:pt x="579" y="759"/>
                  </a:cubicBezTo>
                  <a:cubicBezTo>
                    <a:pt x="639" y="789"/>
                    <a:pt x="709" y="799"/>
                    <a:pt x="769" y="799"/>
                  </a:cubicBezTo>
                  <a:cubicBezTo>
                    <a:pt x="809" y="799"/>
                    <a:pt x="839" y="789"/>
                    <a:pt x="869" y="779"/>
                  </a:cubicBezTo>
                  <a:cubicBezTo>
                    <a:pt x="898" y="779"/>
                    <a:pt x="929" y="769"/>
                    <a:pt x="958" y="759"/>
                  </a:cubicBezTo>
                  <a:lnTo>
                    <a:pt x="1018" y="729"/>
                  </a:lnTo>
                  <a:cubicBezTo>
                    <a:pt x="1029" y="719"/>
                    <a:pt x="1038" y="719"/>
                    <a:pt x="1038" y="719"/>
                  </a:cubicBezTo>
                  <a:cubicBezTo>
                    <a:pt x="1038" y="719"/>
                    <a:pt x="1038" y="709"/>
                    <a:pt x="1029" y="699"/>
                  </a:cubicBezTo>
                  <a:cubicBezTo>
                    <a:pt x="1029" y="699"/>
                    <a:pt x="1018" y="679"/>
                    <a:pt x="1009" y="669"/>
                  </a:cubicBezTo>
                  <a:cubicBezTo>
                    <a:pt x="998" y="649"/>
                    <a:pt x="989" y="640"/>
                    <a:pt x="969" y="620"/>
                  </a:cubicBezTo>
                  <a:cubicBezTo>
                    <a:pt x="958" y="600"/>
                    <a:pt x="949" y="569"/>
                    <a:pt x="929" y="549"/>
                  </a:cubicBezTo>
                  <a:cubicBezTo>
                    <a:pt x="889" y="500"/>
                    <a:pt x="849" y="440"/>
                    <a:pt x="809" y="370"/>
                  </a:cubicBezTo>
                  <a:cubicBezTo>
                    <a:pt x="769" y="310"/>
                    <a:pt x="719" y="240"/>
                    <a:pt x="669" y="180"/>
                  </a:cubicBezTo>
                  <a:cubicBezTo>
                    <a:pt x="609" y="120"/>
                    <a:pt x="549" y="70"/>
                    <a:pt x="490" y="41"/>
                  </a:cubicBezTo>
                  <a:cubicBezTo>
                    <a:pt x="419" y="10"/>
                    <a:pt x="350" y="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4"/>
            <p:cNvSpPr/>
            <p:nvPr/>
          </p:nvSpPr>
          <p:spPr>
            <a:xfrm>
              <a:off x="7779495" y="3257342"/>
              <a:ext cx="107346" cy="84481"/>
            </a:xfrm>
            <a:custGeom>
              <a:rect b="b" l="l" r="r" t="t"/>
              <a:pathLst>
                <a:path extrusionOk="0" h="920" w="1169">
                  <a:moveTo>
                    <a:pt x="370" y="121"/>
                  </a:moveTo>
                  <a:cubicBezTo>
                    <a:pt x="429" y="121"/>
                    <a:pt x="480" y="130"/>
                    <a:pt x="529" y="160"/>
                  </a:cubicBezTo>
                  <a:cubicBezTo>
                    <a:pt x="580" y="180"/>
                    <a:pt x="639" y="220"/>
                    <a:pt x="689" y="280"/>
                  </a:cubicBezTo>
                  <a:cubicBezTo>
                    <a:pt x="739" y="330"/>
                    <a:pt x="779" y="390"/>
                    <a:pt x="829" y="460"/>
                  </a:cubicBezTo>
                  <a:lnTo>
                    <a:pt x="1019" y="749"/>
                  </a:lnTo>
                  <a:cubicBezTo>
                    <a:pt x="1019" y="749"/>
                    <a:pt x="1008" y="759"/>
                    <a:pt x="999" y="759"/>
                  </a:cubicBezTo>
                  <a:cubicBezTo>
                    <a:pt x="979" y="769"/>
                    <a:pt x="959" y="779"/>
                    <a:pt x="929" y="789"/>
                  </a:cubicBezTo>
                  <a:cubicBezTo>
                    <a:pt x="899" y="789"/>
                    <a:pt x="869" y="799"/>
                    <a:pt x="839" y="799"/>
                  </a:cubicBezTo>
                  <a:lnTo>
                    <a:pt x="819" y="799"/>
                  </a:lnTo>
                  <a:cubicBezTo>
                    <a:pt x="769" y="799"/>
                    <a:pt x="719" y="789"/>
                    <a:pt x="669" y="759"/>
                  </a:cubicBezTo>
                  <a:cubicBezTo>
                    <a:pt x="619" y="739"/>
                    <a:pt x="569" y="700"/>
                    <a:pt x="520" y="640"/>
                  </a:cubicBezTo>
                  <a:cubicBezTo>
                    <a:pt x="460" y="580"/>
                    <a:pt x="409" y="509"/>
                    <a:pt x="370" y="460"/>
                  </a:cubicBezTo>
                  <a:cubicBezTo>
                    <a:pt x="330" y="390"/>
                    <a:pt x="280" y="330"/>
                    <a:pt x="240" y="280"/>
                  </a:cubicBezTo>
                  <a:lnTo>
                    <a:pt x="160" y="180"/>
                  </a:lnTo>
                  <a:cubicBezTo>
                    <a:pt x="170" y="170"/>
                    <a:pt x="170" y="170"/>
                    <a:pt x="180" y="170"/>
                  </a:cubicBezTo>
                  <a:cubicBezTo>
                    <a:pt x="200" y="160"/>
                    <a:pt x="230" y="150"/>
                    <a:pt x="260" y="141"/>
                  </a:cubicBezTo>
                  <a:cubicBezTo>
                    <a:pt x="290" y="130"/>
                    <a:pt x="320" y="121"/>
                    <a:pt x="350" y="121"/>
                  </a:cubicBezTo>
                  <a:close/>
                  <a:moveTo>
                    <a:pt x="340" y="1"/>
                  </a:moveTo>
                  <a:cubicBezTo>
                    <a:pt x="300" y="10"/>
                    <a:pt x="260" y="10"/>
                    <a:pt x="230" y="21"/>
                  </a:cubicBezTo>
                  <a:cubicBezTo>
                    <a:pt x="190" y="30"/>
                    <a:pt x="160" y="50"/>
                    <a:pt x="130" y="61"/>
                  </a:cubicBezTo>
                  <a:cubicBezTo>
                    <a:pt x="110" y="70"/>
                    <a:pt x="90" y="81"/>
                    <a:pt x="80" y="90"/>
                  </a:cubicBezTo>
                  <a:lnTo>
                    <a:pt x="50" y="101"/>
                  </a:lnTo>
                  <a:lnTo>
                    <a:pt x="1" y="150"/>
                  </a:lnTo>
                  <a:lnTo>
                    <a:pt x="21" y="200"/>
                  </a:lnTo>
                  <a:lnTo>
                    <a:pt x="40" y="220"/>
                  </a:lnTo>
                  <a:lnTo>
                    <a:pt x="60" y="240"/>
                  </a:lnTo>
                  <a:lnTo>
                    <a:pt x="150" y="360"/>
                  </a:lnTo>
                  <a:cubicBezTo>
                    <a:pt x="190" y="410"/>
                    <a:pt x="230" y="460"/>
                    <a:pt x="270" y="529"/>
                  </a:cubicBezTo>
                  <a:cubicBezTo>
                    <a:pt x="310" y="580"/>
                    <a:pt x="370" y="649"/>
                    <a:pt x="429" y="720"/>
                  </a:cubicBezTo>
                  <a:cubicBezTo>
                    <a:pt x="489" y="789"/>
                    <a:pt x="560" y="839"/>
                    <a:pt x="619" y="869"/>
                  </a:cubicBezTo>
                  <a:cubicBezTo>
                    <a:pt x="679" y="899"/>
                    <a:pt x="749" y="919"/>
                    <a:pt x="819" y="919"/>
                  </a:cubicBezTo>
                  <a:lnTo>
                    <a:pt x="849" y="919"/>
                  </a:lnTo>
                  <a:cubicBezTo>
                    <a:pt x="879" y="919"/>
                    <a:pt x="919" y="909"/>
                    <a:pt x="959" y="899"/>
                  </a:cubicBezTo>
                  <a:lnTo>
                    <a:pt x="1048" y="869"/>
                  </a:lnTo>
                  <a:cubicBezTo>
                    <a:pt x="1068" y="859"/>
                    <a:pt x="1088" y="849"/>
                    <a:pt x="1099" y="849"/>
                  </a:cubicBezTo>
                  <a:lnTo>
                    <a:pt x="1128" y="839"/>
                  </a:lnTo>
                  <a:cubicBezTo>
                    <a:pt x="1139" y="829"/>
                    <a:pt x="1168" y="809"/>
                    <a:pt x="1168" y="779"/>
                  </a:cubicBezTo>
                  <a:lnTo>
                    <a:pt x="1159" y="749"/>
                  </a:lnTo>
                  <a:cubicBezTo>
                    <a:pt x="1159" y="749"/>
                    <a:pt x="1159" y="739"/>
                    <a:pt x="1148" y="729"/>
                  </a:cubicBezTo>
                  <a:lnTo>
                    <a:pt x="1148" y="720"/>
                  </a:lnTo>
                  <a:cubicBezTo>
                    <a:pt x="1139" y="709"/>
                    <a:pt x="1139" y="700"/>
                    <a:pt x="1128" y="689"/>
                  </a:cubicBezTo>
                  <a:lnTo>
                    <a:pt x="929" y="400"/>
                  </a:lnTo>
                  <a:cubicBezTo>
                    <a:pt x="879" y="320"/>
                    <a:pt x="829" y="260"/>
                    <a:pt x="779" y="200"/>
                  </a:cubicBezTo>
                  <a:cubicBezTo>
                    <a:pt x="709" y="130"/>
                    <a:pt x="649" y="81"/>
                    <a:pt x="580" y="50"/>
                  </a:cubicBezTo>
                  <a:cubicBezTo>
                    <a:pt x="520" y="21"/>
                    <a:pt x="440" y="1"/>
                    <a:pt x="3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4"/>
            <p:cNvSpPr/>
            <p:nvPr/>
          </p:nvSpPr>
          <p:spPr>
            <a:xfrm>
              <a:off x="7836336" y="3262851"/>
              <a:ext cx="93572" cy="74288"/>
            </a:xfrm>
            <a:custGeom>
              <a:rect b="b" l="l" r="r" t="t"/>
              <a:pathLst>
                <a:path extrusionOk="0" h="809" w="1019">
                  <a:moveTo>
                    <a:pt x="280" y="1"/>
                  </a:moveTo>
                  <a:cubicBezTo>
                    <a:pt x="250" y="1"/>
                    <a:pt x="210" y="10"/>
                    <a:pt x="180" y="21"/>
                  </a:cubicBezTo>
                  <a:cubicBezTo>
                    <a:pt x="150" y="21"/>
                    <a:pt x="120" y="30"/>
                    <a:pt x="90" y="41"/>
                  </a:cubicBezTo>
                  <a:cubicBezTo>
                    <a:pt x="60" y="50"/>
                    <a:pt x="40" y="61"/>
                    <a:pt x="30" y="70"/>
                  </a:cubicBezTo>
                  <a:cubicBezTo>
                    <a:pt x="20" y="70"/>
                    <a:pt x="10" y="81"/>
                    <a:pt x="10" y="81"/>
                  </a:cubicBezTo>
                  <a:lnTo>
                    <a:pt x="0" y="81"/>
                  </a:lnTo>
                  <a:lnTo>
                    <a:pt x="10" y="90"/>
                  </a:lnTo>
                  <a:lnTo>
                    <a:pt x="10" y="100"/>
                  </a:lnTo>
                  <a:cubicBezTo>
                    <a:pt x="20" y="100"/>
                    <a:pt x="30" y="120"/>
                    <a:pt x="40" y="130"/>
                  </a:cubicBezTo>
                  <a:cubicBezTo>
                    <a:pt x="50" y="150"/>
                    <a:pt x="60" y="160"/>
                    <a:pt x="70" y="190"/>
                  </a:cubicBezTo>
                  <a:cubicBezTo>
                    <a:pt x="90" y="210"/>
                    <a:pt x="110" y="230"/>
                    <a:pt x="120" y="250"/>
                  </a:cubicBezTo>
                  <a:lnTo>
                    <a:pt x="240" y="430"/>
                  </a:lnTo>
                  <a:cubicBezTo>
                    <a:pt x="290" y="489"/>
                    <a:pt x="330" y="560"/>
                    <a:pt x="389" y="620"/>
                  </a:cubicBezTo>
                  <a:cubicBezTo>
                    <a:pt x="440" y="679"/>
                    <a:pt x="489" y="719"/>
                    <a:pt x="549" y="759"/>
                  </a:cubicBezTo>
                  <a:cubicBezTo>
                    <a:pt x="619" y="789"/>
                    <a:pt x="679" y="809"/>
                    <a:pt x="749" y="809"/>
                  </a:cubicBezTo>
                  <a:cubicBezTo>
                    <a:pt x="779" y="809"/>
                    <a:pt x="819" y="809"/>
                    <a:pt x="849" y="799"/>
                  </a:cubicBezTo>
                  <a:cubicBezTo>
                    <a:pt x="879" y="789"/>
                    <a:pt x="909" y="789"/>
                    <a:pt x="928" y="779"/>
                  </a:cubicBezTo>
                  <a:cubicBezTo>
                    <a:pt x="959" y="769"/>
                    <a:pt x="979" y="759"/>
                    <a:pt x="999" y="749"/>
                  </a:cubicBezTo>
                  <a:cubicBezTo>
                    <a:pt x="1008" y="749"/>
                    <a:pt x="1019" y="739"/>
                    <a:pt x="1019" y="739"/>
                  </a:cubicBezTo>
                  <a:lnTo>
                    <a:pt x="1008" y="729"/>
                  </a:lnTo>
                  <a:cubicBezTo>
                    <a:pt x="1008" y="719"/>
                    <a:pt x="999" y="709"/>
                    <a:pt x="988" y="689"/>
                  </a:cubicBezTo>
                  <a:cubicBezTo>
                    <a:pt x="979" y="679"/>
                    <a:pt x="968" y="660"/>
                    <a:pt x="959" y="640"/>
                  </a:cubicBezTo>
                  <a:cubicBezTo>
                    <a:pt x="939" y="620"/>
                    <a:pt x="928" y="589"/>
                    <a:pt x="909" y="569"/>
                  </a:cubicBezTo>
                  <a:cubicBezTo>
                    <a:pt x="879" y="509"/>
                    <a:pt x="839" y="449"/>
                    <a:pt x="799" y="380"/>
                  </a:cubicBezTo>
                  <a:cubicBezTo>
                    <a:pt x="759" y="320"/>
                    <a:pt x="719" y="250"/>
                    <a:pt x="669" y="190"/>
                  </a:cubicBezTo>
                  <a:cubicBezTo>
                    <a:pt x="609" y="130"/>
                    <a:pt x="560" y="70"/>
                    <a:pt x="489" y="41"/>
                  </a:cubicBezTo>
                  <a:cubicBezTo>
                    <a:pt x="429" y="10"/>
                    <a:pt x="349" y="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4"/>
            <p:cNvSpPr/>
            <p:nvPr/>
          </p:nvSpPr>
          <p:spPr>
            <a:xfrm>
              <a:off x="7830826" y="3257342"/>
              <a:ext cx="105510" cy="85308"/>
            </a:xfrm>
            <a:custGeom>
              <a:rect b="b" l="l" r="r" t="t"/>
              <a:pathLst>
                <a:path extrusionOk="0" h="929" w="1149">
                  <a:moveTo>
                    <a:pt x="370" y="121"/>
                  </a:moveTo>
                  <a:cubicBezTo>
                    <a:pt x="420" y="121"/>
                    <a:pt x="480" y="130"/>
                    <a:pt x="529" y="160"/>
                  </a:cubicBezTo>
                  <a:cubicBezTo>
                    <a:pt x="589" y="180"/>
                    <a:pt x="639" y="240"/>
                    <a:pt x="679" y="290"/>
                  </a:cubicBezTo>
                  <a:cubicBezTo>
                    <a:pt x="719" y="340"/>
                    <a:pt x="759" y="400"/>
                    <a:pt x="809" y="480"/>
                  </a:cubicBezTo>
                  <a:lnTo>
                    <a:pt x="988" y="769"/>
                  </a:lnTo>
                  <a:cubicBezTo>
                    <a:pt x="988" y="779"/>
                    <a:pt x="979" y="779"/>
                    <a:pt x="969" y="779"/>
                  </a:cubicBezTo>
                  <a:cubicBezTo>
                    <a:pt x="949" y="789"/>
                    <a:pt x="919" y="789"/>
                    <a:pt x="899" y="799"/>
                  </a:cubicBezTo>
                  <a:cubicBezTo>
                    <a:pt x="869" y="809"/>
                    <a:pt x="839" y="809"/>
                    <a:pt x="809" y="809"/>
                  </a:cubicBezTo>
                  <a:cubicBezTo>
                    <a:pt x="749" y="809"/>
                    <a:pt x="689" y="789"/>
                    <a:pt x="639" y="769"/>
                  </a:cubicBezTo>
                  <a:cubicBezTo>
                    <a:pt x="589" y="729"/>
                    <a:pt x="540" y="689"/>
                    <a:pt x="489" y="640"/>
                  </a:cubicBezTo>
                  <a:cubicBezTo>
                    <a:pt x="440" y="580"/>
                    <a:pt x="390" y="509"/>
                    <a:pt x="350" y="460"/>
                  </a:cubicBezTo>
                  <a:lnTo>
                    <a:pt x="150" y="170"/>
                  </a:lnTo>
                  <a:cubicBezTo>
                    <a:pt x="160" y="170"/>
                    <a:pt x="170" y="160"/>
                    <a:pt x="170" y="160"/>
                  </a:cubicBezTo>
                  <a:cubicBezTo>
                    <a:pt x="200" y="150"/>
                    <a:pt x="220" y="141"/>
                    <a:pt x="250" y="130"/>
                  </a:cubicBezTo>
                  <a:cubicBezTo>
                    <a:pt x="280" y="130"/>
                    <a:pt x="320" y="121"/>
                    <a:pt x="350" y="121"/>
                  </a:cubicBezTo>
                  <a:close/>
                  <a:moveTo>
                    <a:pt x="340" y="1"/>
                  </a:moveTo>
                  <a:cubicBezTo>
                    <a:pt x="300" y="1"/>
                    <a:pt x="260" y="10"/>
                    <a:pt x="230" y="21"/>
                  </a:cubicBezTo>
                  <a:cubicBezTo>
                    <a:pt x="190" y="30"/>
                    <a:pt x="160" y="41"/>
                    <a:pt x="130" y="50"/>
                  </a:cubicBezTo>
                  <a:cubicBezTo>
                    <a:pt x="110" y="61"/>
                    <a:pt x="90" y="61"/>
                    <a:pt x="70" y="70"/>
                  </a:cubicBezTo>
                  <a:lnTo>
                    <a:pt x="21" y="101"/>
                  </a:lnTo>
                  <a:lnTo>
                    <a:pt x="1" y="150"/>
                  </a:lnTo>
                  <a:lnTo>
                    <a:pt x="30" y="200"/>
                  </a:lnTo>
                  <a:cubicBezTo>
                    <a:pt x="41" y="210"/>
                    <a:pt x="41" y="220"/>
                    <a:pt x="50" y="230"/>
                  </a:cubicBezTo>
                  <a:lnTo>
                    <a:pt x="250" y="520"/>
                  </a:lnTo>
                  <a:cubicBezTo>
                    <a:pt x="290" y="580"/>
                    <a:pt x="340" y="649"/>
                    <a:pt x="400" y="720"/>
                  </a:cubicBezTo>
                  <a:cubicBezTo>
                    <a:pt x="460" y="779"/>
                    <a:pt x="520" y="829"/>
                    <a:pt x="580" y="869"/>
                  </a:cubicBezTo>
                  <a:cubicBezTo>
                    <a:pt x="649" y="909"/>
                    <a:pt x="729" y="929"/>
                    <a:pt x="809" y="929"/>
                  </a:cubicBezTo>
                  <a:cubicBezTo>
                    <a:pt x="849" y="929"/>
                    <a:pt x="879" y="929"/>
                    <a:pt x="919" y="919"/>
                  </a:cubicBezTo>
                  <a:cubicBezTo>
                    <a:pt x="949" y="909"/>
                    <a:pt x="988" y="899"/>
                    <a:pt x="1008" y="889"/>
                  </a:cubicBezTo>
                  <a:cubicBezTo>
                    <a:pt x="1028" y="889"/>
                    <a:pt x="1048" y="879"/>
                    <a:pt x="1068" y="869"/>
                  </a:cubicBezTo>
                  <a:lnTo>
                    <a:pt x="1079" y="869"/>
                  </a:lnTo>
                  <a:cubicBezTo>
                    <a:pt x="1108" y="849"/>
                    <a:pt x="1108" y="849"/>
                    <a:pt x="1119" y="839"/>
                  </a:cubicBezTo>
                  <a:lnTo>
                    <a:pt x="1148" y="819"/>
                  </a:lnTo>
                  <a:lnTo>
                    <a:pt x="1128" y="779"/>
                  </a:lnTo>
                  <a:cubicBezTo>
                    <a:pt x="1128" y="779"/>
                    <a:pt x="1128" y="769"/>
                    <a:pt x="1119" y="759"/>
                  </a:cubicBezTo>
                  <a:lnTo>
                    <a:pt x="1119" y="749"/>
                  </a:lnTo>
                  <a:cubicBezTo>
                    <a:pt x="1108" y="739"/>
                    <a:pt x="1108" y="729"/>
                    <a:pt x="1099" y="720"/>
                  </a:cubicBezTo>
                  <a:lnTo>
                    <a:pt x="909" y="410"/>
                  </a:lnTo>
                  <a:cubicBezTo>
                    <a:pt x="859" y="330"/>
                    <a:pt x="819" y="270"/>
                    <a:pt x="769" y="210"/>
                  </a:cubicBezTo>
                  <a:cubicBezTo>
                    <a:pt x="719" y="150"/>
                    <a:pt x="659" y="81"/>
                    <a:pt x="580" y="50"/>
                  </a:cubicBezTo>
                  <a:cubicBezTo>
                    <a:pt x="509" y="10"/>
                    <a:pt x="420" y="1"/>
                    <a:pt x="3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4"/>
            <p:cNvSpPr/>
            <p:nvPr/>
          </p:nvSpPr>
          <p:spPr>
            <a:xfrm>
              <a:off x="7836336" y="3262851"/>
              <a:ext cx="93572" cy="74288"/>
            </a:xfrm>
            <a:custGeom>
              <a:rect b="b" l="l" r="r" t="t"/>
              <a:pathLst>
                <a:path extrusionOk="0" h="809" w="1019">
                  <a:moveTo>
                    <a:pt x="280" y="1"/>
                  </a:moveTo>
                  <a:cubicBezTo>
                    <a:pt x="250" y="1"/>
                    <a:pt x="210" y="10"/>
                    <a:pt x="180" y="21"/>
                  </a:cubicBezTo>
                  <a:cubicBezTo>
                    <a:pt x="150" y="21"/>
                    <a:pt x="120" y="30"/>
                    <a:pt x="90" y="41"/>
                  </a:cubicBezTo>
                  <a:cubicBezTo>
                    <a:pt x="60" y="50"/>
                    <a:pt x="40" y="61"/>
                    <a:pt x="30" y="70"/>
                  </a:cubicBezTo>
                  <a:cubicBezTo>
                    <a:pt x="20" y="70"/>
                    <a:pt x="10" y="81"/>
                    <a:pt x="10" y="81"/>
                  </a:cubicBezTo>
                  <a:lnTo>
                    <a:pt x="0" y="81"/>
                  </a:lnTo>
                  <a:lnTo>
                    <a:pt x="10" y="90"/>
                  </a:lnTo>
                  <a:lnTo>
                    <a:pt x="10" y="100"/>
                  </a:lnTo>
                  <a:cubicBezTo>
                    <a:pt x="20" y="100"/>
                    <a:pt x="30" y="120"/>
                    <a:pt x="40" y="130"/>
                  </a:cubicBezTo>
                  <a:cubicBezTo>
                    <a:pt x="50" y="150"/>
                    <a:pt x="60" y="160"/>
                    <a:pt x="70" y="190"/>
                  </a:cubicBezTo>
                  <a:cubicBezTo>
                    <a:pt x="90" y="210"/>
                    <a:pt x="110" y="230"/>
                    <a:pt x="120" y="250"/>
                  </a:cubicBezTo>
                  <a:lnTo>
                    <a:pt x="240" y="430"/>
                  </a:lnTo>
                  <a:cubicBezTo>
                    <a:pt x="290" y="489"/>
                    <a:pt x="330" y="560"/>
                    <a:pt x="389" y="620"/>
                  </a:cubicBezTo>
                  <a:cubicBezTo>
                    <a:pt x="440" y="679"/>
                    <a:pt x="489" y="719"/>
                    <a:pt x="549" y="759"/>
                  </a:cubicBezTo>
                  <a:cubicBezTo>
                    <a:pt x="619" y="789"/>
                    <a:pt x="679" y="809"/>
                    <a:pt x="749" y="809"/>
                  </a:cubicBezTo>
                  <a:cubicBezTo>
                    <a:pt x="779" y="809"/>
                    <a:pt x="819" y="809"/>
                    <a:pt x="849" y="799"/>
                  </a:cubicBezTo>
                  <a:cubicBezTo>
                    <a:pt x="879" y="789"/>
                    <a:pt x="909" y="789"/>
                    <a:pt x="928" y="779"/>
                  </a:cubicBezTo>
                  <a:cubicBezTo>
                    <a:pt x="959" y="769"/>
                    <a:pt x="979" y="759"/>
                    <a:pt x="999" y="749"/>
                  </a:cubicBezTo>
                  <a:cubicBezTo>
                    <a:pt x="1008" y="749"/>
                    <a:pt x="1019" y="739"/>
                    <a:pt x="1019" y="739"/>
                  </a:cubicBezTo>
                  <a:lnTo>
                    <a:pt x="1008" y="729"/>
                  </a:lnTo>
                  <a:cubicBezTo>
                    <a:pt x="1008" y="719"/>
                    <a:pt x="999" y="709"/>
                    <a:pt x="988" y="689"/>
                  </a:cubicBezTo>
                  <a:cubicBezTo>
                    <a:pt x="979" y="679"/>
                    <a:pt x="968" y="660"/>
                    <a:pt x="959" y="640"/>
                  </a:cubicBezTo>
                  <a:cubicBezTo>
                    <a:pt x="939" y="620"/>
                    <a:pt x="928" y="589"/>
                    <a:pt x="909" y="569"/>
                  </a:cubicBezTo>
                  <a:cubicBezTo>
                    <a:pt x="879" y="509"/>
                    <a:pt x="839" y="449"/>
                    <a:pt x="799" y="380"/>
                  </a:cubicBezTo>
                  <a:cubicBezTo>
                    <a:pt x="759" y="320"/>
                    <a:pt x="719" y="250"/>
                    <a:pt x="669" y="190"/>
                  </a:cubicBezTo>
                  <a:cubicBezTo>
                    <a:pt x="609" y="130"/>
                    <a:pt x="560" y="70"/>
                    <a:pt x="489" y="41"/>
                  </a:cubicBezTo>
                  <a:cubicBezTo>
                    <a:pt x="429" y="10"/>
                    <a:pt x="349" y="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4"/>
            <p:cNvSpPr/>
            <p:nvPr/>
          </p:nvSpPr>
          <p:spPr>
            <a:xfrm>
              <a:off x="7830826" y="3257342"/>
              <a:ext cx="105510" cy="85308"/>
            </a:xfrm>
            <a:custGeom>
              <a:rect b="b" l="l" r="r" t="t"/>
              <a:pathLst>
                <a:path extrusionOk="0" h="929" w="1149">
                  <a:moveTo>
                    <a:pt x="370" y="121"/>
                  </a:moveTo>
                  <a:cubicBezTo>
                    <a:pt x="420" y="121"/>
                    <a:pt x="480" y="130"/>
                    <a:pt x="529" y="160"/>
                  </a:cubicBezTo>
                  <a:cubicBezTo>
                    <a:pt x="589" y="180"/>
                    <a:pt x="639" y="240"/>
                    <a:pt x="679" y="290"/>
                  </a:cubicBezTo>
                  <a:cubicBezTo>
                    <a:pt x="719" y="340"/>
                    <a:pt x="759" y="400"/>
                    <a:pt x="809" y="480"/>
                  </a:cubicBezTo>
                  <a:lnTo>
                    <a:pt x="988" y="769"/>
                  </a:lnTo>
                  <a:cubicBezTo>
                    <a:pt x="988" y="779"/>
                    <a:pt x="979" y="779"/>
                    <a:pt x="969" y="779"/>
                  </a:cubicBezTo>
                  <a:cubicBezTo>
                    <a:pt x="949" y="789"/>
                    <a:pt x="919" y="789"/>
                    <a:pt x="899" y="799"/>
                  </a:cubicBezTo>
                  <a:cubicBezTo>
                    <a:pt x="869" y="809"/>
                    <a:pt x="839" y="809"/>
                    <a:pt x="809" y="809"/>
                  </a:cubicBezTo>
                  <a:cubicBezTo>
                    <a:pt x="749" y="809"/>
                    <a:pt x="689" y="789"/>
                    <a:pt x="639" y="769"/>
                  </a:cubicBezTo>
                  <a:cubicBezTo>
                    <a:pt x="589" y="729"/>
                    <a:pt x="540" y="689"/>
                    <a:pt x="489" y="640"/>
                  </a:cubicBezTo>
                  <a:cubicBezTo>
                    <a:pt x="440" y="580"/>
                    <a:pt x="390" y="509"/>
                    <a:pt x="350" y="460"/>
                  </a:cubicBezTo>
                  <a:lnTo>
                    <a:pt x="150" y="170"/>
                  </a:lnTo>
                  <a:cubicBezTo>
                    <a:pt x="160" y="170"/>
                    <a:pt x="170" y="160"/>
                    <a:pt x="170" y="160"/>
                  </a:cubicBezTo>
                  <a:cubicBezTo>
                    <a:pt x="200" y="150"/>
                    <a:pt x="220" y="141"/>
                    <a:pt x="250" y="130"/>
                  </a:cubicBezTo>
                  <a:cubicBezTo>
                    <a:pt x="280" y="130"/>
                    <a:pt x="320" y="121"/>
                    <a:pt x="350" y="121"/>
                  </a:cubicBezTo>
                  <a:close/>
                  <a:moveTo>
                    <a:pt x="340" y="1"/>
                  </a:moveTo>
                  <a:cubicBezTo>
                    <a:pt x="300" y="1"/>
                    <a:pt x="260" y="10"/>
                    <a:pt x="230" y="21"/>
                  </a:cubicBezTo>
                  <a:cubicBezTo>
                    <a:pt x="190" y="30"/>
                    <a:pt x="160" y="41"/>
                    <a:pt x="130" y="50"/>
                  </a:cubicBezTo>
                  <a:cubicBezTo>
                    <a:pt x="110" y="61"/>
                    <a:pt x="90" y="61"/>
                    <a:pt x="70" y="70"/>
                  </a:cubicBezTo>
                  <a:lnTo>
                    <a:pt x="21" y="101"/>
                  </a:lnTo>
                  <a:lnTo>
                    <a:pt x="1" y="150"/>
                  </a:lnTo>
                  <a:lnTo>
                    <a:pt x="30" y="200"/>
                  </a:lnTo>
                  <a:cubicBezTo>
                    <a:pt x="41" y="210"/>
                    <a:pt x="41" y="220"/>
                    <a:pt x="50" y="230"/>
                  </a:cubicBezTo>
                  <a:lnTo>
                    <a:pt x="250" y="520"/>
                  </a:lnTo>
                  <a:cubicBezTo>
                    <a:pt x="290" y="580"/>
                    <a:pt x="340" y="649"/>
                    <a:pt x="400" y="720"/>
                  </a:cubicBezTo>
                  <a:cubicBezTo>
                    <a:pt x="460" y="779"/>
                    <a:pt x="520" y="829"/>
                    <a:pt x="580" y="869"/>
                  </a:cubicBezTo>
                  <a:cubicBezTo>
                    <a:pt x="649" y="909"/>
                    <a:pt x="729" y="929"/>
                    <a:pt x="809" y="929"/>
                  </a:cubicBezTo>
                  <a:cubicBezTo>
                    <a:pt x="849" y="929"/>
                    <a:pt x="879" y="929"/>
                    <a:pt x="919" y="919"/>
                  </a:cubicBezTo>
                  <a:cubicBezTo>
                    <a:pt x="949" y="909"/>
                    <a:pt x="988" y="899"/>
                    <a:pt x="1008" y="889"/>
                  </a:cubicBezTo>
                  <a:cubicBezTo>
                    <a:pt x="1028" y="889"/>
                    <a:pt x="1048" y="879"/>
                    <a:pt x="1068" y="869"/>
                  </a:cubicBezTo>
                  <a:lnTo>
                    <a:pt x="1079" y="869"/>
                  </a:lnTo>
                  <a:cubicBezTo>
                    <a:pt x="1108" y="849"/>
                    <a:pt x="1108" y="849"/>
                    <a:pt x="1119" y="839"/>
                  </a:cubicBezTo>
                  <a:lnTo>
                    <a:pt x="1148" y="819"/>
                  </a:lnTo>
                  <a:lnTo>
                    <a:pt x="1128" y="779"/>
                  </a:lnTo>
                  <a:cubicBezTo>
                    <a:pt x="1128" y="779"/>
                    <a:pt x="1128" y="769"/>
                    <a:pt x="1119" y="759"/>
                  </a:cubicBezTo>
                  <a:lnTo>
                    <a:pt x="1119" y="749"/>
                  </a:lnTo>
                  <a:cubicBezTo>
                    <a:pt x="1108" y="739"/>
                    <a:pt x="1108" y="729"/>
                    <a:pt x="1099" y="720"/>
                  </a:cubicBezTo>
                  <a:lnTo>
                    <a:pt x="909" y="410"/>
                  </a:lnTo>
                  <a:cubicBezTo>
                    <a:pt x="859" y="330"/>
                    <a:pt x="819" y="270"/>
                    <a:pt x="769" y="210"/>
                  </a:cubicBezTo>
                  <a:cubicBezTo>
                    <a:pt x="719" y="150"/>
                    <a:pt x="659" y="81"/>
                    <a:pt x="580" y="50"/>
                  </a:cubicBezTo>
                  <a:cubicBezTo>
                    <a:pt x="509" y="10"/>
                    <a:pt x="420" y="1"/>
                    <a:pt x="3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4"/>
            <p:cNvSpPr/>
            <p:nvPr/>
          </p:nvSpPr>
          <p:spPr>
            <a:xfrm>
              <a:off x="7887667" y="3264688"/>
              <a:ext cx="90817" cy="75299"/>
            </a:xfrm>
            <a:custGeom>
              <a:rect b="b" l="l" r="r" t="t"/>
              <a:pathLst>
                <a:path extrusionOk="0" h="820" w="989">
                  <a:moveTo>
                    <a:pt x="280" y="1"/>
                  </a:moveTo>
                  <a:cubicBezTo>
                    <a:pt x="240" y="1"/>
                    <a:pt x="210" y="1"/>
                    <a:pt x="180" y="10"/>
                  </a:cubicBezTo>
                  <a:cubicBezTo>
                    <a:pt x="140" y="10"/>
                    <a:pt x="110" y="21"/>
                    <a:pt x="90" y="30"/>
                  </a:cubicBezTo>
                  <a:cubicBezTo>
                    <a:pt x="60" y="41"/>
                    <a:pt x="40" y="50"/>
                    <a:pt x="20" y="50"/>
                  </a:cubicBezTo>
                  <a:cubicBezTo>
                    <a:pt x="10" y="61"/>
                    <a:pt x="10" y="61"/>
                    <a:pt x="1" y="61"/>
                  </a:cubicBezTo>
                  <a:lnTo>
                    <a:pt x="1" y="70"/>
                  </a:lnTo>
                  <a:lnTo>
                    <a:pt x="10" y="80"/>
                  </a:lnTo>
                  <a:cubicBezTo>
                    <a:pt x="10" y="80"/>
                    <a:pt x="20" y="100"/>
                    <a:pt x="30" y="110"/>
                  </a:cubicBezTo>
                  <a:lnTo>
                    <a:pt x="60" y="170"/>
                  </a:lnTo>
                  <a:cubicBezTo>
                    <a:pt x="80" y="190"/>
                    <a:pt x="90" y="210"/>
                    <a:pt x="110" y="240"/>
                  </a:cubicBezTo>
                  <a:cubicBezTo>
                    <a:pt x="140" y="290"/>
                    <a:pt x="180" y="360"/>
                    <a:pt x="220" y="420"/>
                  </a:cubicBezTo>
                  <a:cubicBezTo>
                    <a:pt x="260" y="489"/>
                    <a:pt x="310" y="560"/>
                    <a:pt x="360" y="620"/>
                  </a:cubicBezTo>
                  <a:cubicBezTo>
                    <a:pt x="409" y="679"/>
                    <a:pt x="460" y="729"/>
                    <a:pt x="520" y="759"/>
                  </a:cubicBezTo>
                  <a:cubicBezTo>
                    <a:pt x="580" y="799"/>
                    <a:pt x="649" y="819"/>
                    <a:pt x="709" y="819"/>
                  </a:cubicBezTo>
                  <a:lnTo>
                    <a:pt x="809" y="819"/>
                  </a:lnTo>
                  <a:cubicBezTo>
                    <a:pt x="839" y="809"/>
                    <a:pt x="869" y="809"/>
                    <a:pt x="899" y="799"/>
                  </a:cubicBezTo>
                  <a:cubicBezTo>
                    <a:pt x="919" y="789"/>
                    <a:pt x="948" y="779"/>
                    <a:pt x="959" y="779"/>
                  </a:cubicBezTo>
                  <a:cubicBezTo>
                    <a:pt x="979" y="769"/>
                    <a:pt x="988" y="769"/>
                    <a:pt x="988" y="769"/>
                  </a:cubicBezTo>
                  <a:cubicBezTo>
                    <a:pt x="988" y="769"/>
                    <a:pt x="979" y="759"/>
                    <a:pt x="979" y="749"/>
                  </a:cubicBezTo>
                  <a:cubicBezTo>
                    <a:pt x="968" y="749"/>
                    <a:pt x="968" y="729"/>
                    <a:pt x="959" y="719"/>
                  </a:cubicBezTo>
                  <a:lnTo>
                    <a:pt x="929" y="659"/>
                  </a:lnTo>
                  <a:cubicBezTo>
                    <a:pt x="919" y="640"/>
                    <a:pt x="899" y="609"/>
                    <a:pt x="889" y="589"/>
                  </a:cubicBezTo>
                  <a:cubicBezTo>
                    <a:pt x="859" y="529"/>
                    <a:pt x="819" y="469"/>
                    <a:pt x="779" y="400"/>
                  </a:cubicBezTo>
                  <a:cubicBezTo>
                    <a:pt x="749" y="330"/>
                    <a:pt x="699" y="260"/>
                    <a:pt x="649" y="200"/>
                  </a:cubicBezTo>
                  <a:cubicBezTo>
                    <a:pt x="609" y="130"/>
                    <a:pt x="549" y="80"/>
                    <a:pt x="489" y="50"/>
                  </a:cubicBezTo>
                  <a:cubicBezTo>
                    <a:pt x="420" y="10"/>
                    <a:pt x="350" y="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4"/>
            <p:cNvSpPr/>
            <p:nvPr/>
          </p:nvSpPr>
          <p:spPr>
            <a:xfrm>
              <a:off x="7881239" y="3258811"/>
              <a:ext cx="102755" cy="86685"/>
            </a:xfrm>
            <a:custGeom>
              <a:rect b="b" l="l" r="r" t="t"/>
              <a:pathLst>
                <a:path extrusionOk="0" h="944" w="1119">
                  <a:moveTo>
                    <a:pt x="325" y="121"/>
                  </a:moveTo>
                  <a:cubicBezTo>
                    <a:pt x="396" y="121"/>
                    <a:pt x="469" y="134"/>
                    <a:pt x="530" y="164"/>
                  </a:cubicBezTo>
                  <a:cubicBezTo>
                    <a:pt x="579" y="194"/>
                    <a:pt x="630" y="234"/>
                    <a:pt x="679" y="294"/>
                  </a:cubicBezTo>
                  <a:cubicBezTo>
                    <a:pt x="719" y="354"/>
                    <a:pt x="759" y="414"/>
                    <a:pt x="799" y="493"/>
                  </a:cubicBezTo>
                  <a:lnTo>
                    <a:pt x="969" y="793"/>
                  </a:lnTo>
                  <a:cubicBezTo>
                    <a:pt x="969" y="803"/>
                    <a:pt x="959" y="803"/>
                    <a:pt x="949" y="803"/>
                  </a:cubicBezTo>
                  <a:cubicBezTo>
                    <a:pt x="929" y="813"/>
                    <a:pt x="899" y="813"/>
                    <a:pt x="869" y="823"/>
                  </a:cubicBezTo>
                  <a:lnTo>
                    <a:pt x="789" y="823"/>
                  </a:lnTo>
                  <a:cubicBezTo>
                    <a:pt x="729" y="823"/>
                    <a:pt x="679" y="803"/>
                    <a:pt x="619" y="773"/>
                  </a:cubicBezTo>
                  <a:cubicBezTo>
                    <a:pt x="570" y="753"/>
                    <a:pt x="530" y="704"/>
                    <a:pt x="470" y="644"/>
                  </a:cubicBezTo>
                  <a:cubicBezTo>
                    <a:pt x="420" y="584"/>
                    <a:pt x="380" y="513"/>
                    <a:pt x="340" y="454"/>
                  </a:cubicBezTo>
                  <a:lnTo>
                    <a:pt x="160" y="154"/>
                  </a:lnTo>
                  <a:lnTo>
                    <a:pt x="170" y="154"/>
                  </a:lnTo>
                  <a:lnTo>
                    <a:pt x="260" y="125"/>
                  </a:lnTo>
                  <a:cubicBezTo>
                    <a:pt x="281" y="122"/>
                    <a:pt x="303" y="121"/>
                    <a:pt x="325" y="121"/>
                  </a:cubicBezTo>
                  <a:close/>
                  <a:moveTo>
                    <a:pt x="350" y="1"/>
                  </a:moveTo>
                  <a:cubicBezTo>
                    <a:pt x="314" y="1"/>
                    <a:pt x="277" y="5"/>
                    <a:pt x="240" y="14"/>
                  </a:cubicBezTo>
                  <a:cubicBezTo>
                    <a:pt x="200" y="14"/>
                    <a:pt x="170" y="25"/>
                    <a:pt x="140" y="34"/>
                  </a:cubicBezTo>
                  <a:cubicBezTo>
                    <a:pt x="120" y="45"/>
                    <a:pt x="100" y="54"/>
                    <a:pt x="80" y="54"/>
                  </a:cubicBezTo>
                  <a:lnTo>
                    <a:pt x="20" y="85"/>
                  </a:lnTo>
                  <a:lnTo>
                    <a:pt x="0" y="134"/>
                  </a:lnTo>
                  <a:lnTo>
                    <a:pt x="31" y="184"/>
                  </a:lnTo>
                  <a:cubicBezTo>
                    <a:pt x="40" y="194"/>
                    <a:pt x="40" y="204"/>
                    <a:pt x="51" y="214"/>
                  </a:cubicBezTo>
                  <a:lnTo>
                    <a:pt x="240" y="513"/>
                  </a:lnTo>
                  <a:cubicBezTo>
                    <a:pt x="280" y="573"/>
                    <a:pt x="330" y="653"/>
                    <a:pt x="380" y="713"/>
                  </a:cubicBezTo>
                  <a:cubicBezTo>
                    <a:pt x="439" y="793"/>
                    <a:pt x="499" y="843"/>
                    <a:pt x="559" y="883"/>
                  </a:cubicBezTo>
                  <a:cubicBezTo>
                    <a:pt x="639" y="923"/>
                    <a:pt x="709" y="943"/>
                    <a:pt x="779" y="943"/>
                  </a:cubicBezTo>
                  <a:lnTo>
                    <a:pt x="889" y="943"/>
                  </a:lnTo>
                  <a:cubicBezTo>
                    <a:pt x="929" y="933"/>
                    <a:pt x="959" y="923"/>
                    <a:pt x="989" y="923"/>
                  </a:cubicBezTo>
                  <a:cubicBezTo>
                    <a:pt x="1009" y="913"/>
                    <a:pt x="1018" y="903"/>
                    <a:pt x="1038" y="903"/>
                  </a:cubicBezTo>
                  <a:lnTo>
                    <a:pt x="1049" y="893"/>
                  </a:lnTo>
                  <a:cubicBezTo>
                    <a:pt x="1089" y="883"/>
                    <a:pt x="1089" y="883"/>
                    <a:pt x="1098" y="873"/>
                  </a:cubicBezTo>
                  <a:lnTo>
                    <a:pt x="1118" y="843"/>
                  </a:lnTo>
                  <a:lnTo>
                    <a:pt x="1109" y="813"/>
                  </a:lnTo>
                  <a:cubicBezTo>
                    <a:pt x="1109" y="813"/>
                    <a:pt x="1109" y="803"/>
                    <a:pt x="1098" y="793"/>
                  </a:cubicBezTo>
                  <a:lnTo>
                    <a:pt x="1098" y="773"/>
                  </a:lnTo>
                  <a:cubicBezTo>
                    <a:pt x="1089" y="773"/>
                    <a:pt x="1089" y="763"/>
                    <a:pt x="1078" y="753"/>
                  </a:cubicBezTo>
                  <a:lnTo>
                    <a:pt x="909" y="434"/>
                  </a:lnTo>
                  <a:cubicBezTo>
                    <a:pt x="859" y="354"/>
                    <a:pt x="819" y="284"/>
                    <a:pt x="769" y="224"/>
                  </a:cubicBezTo>
                  <a:cubicBezTo>
                    <a:pt x="719" y="154"/>
                    <a:pt x="650" y="94"/>
                    <a:pt x="579" y="65"/>
                  </a:cubicBezTo>
                  <a:cubicBezTo>
                    <a:pt x="510" y="23"/>
                    <a:pt x="431" y="1"/>
                    <a:pt x="3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4"/>
            <p:cNvSpPr/>
            <p:nvPr/>
          </p:nvSpPr>
          <p:spPr>
            <a:xfrm>
              <a:off x="7887667" y="3264688"/>
              <a:ext cx="90817" cy="75299"/>
            </a:xfrm>
            <a:custGeom>
              <a:rect b="b" l="l" r="r" t="t"/>
              <a:pathLst>
                <a:path extrusionOk="0" h="820" w="989">
                  <a:moveTo>
                    <a:pt x="280" y="1"/>
                  </a:moveTo>
                  <a:cubicBezTo>
                    <a:pt x="240" y="1"/>
                    <a:pt x="210" y="1"/>
                    <a:pt x="180" y="10"/>
                  </a:cubicBezTo>
                  <a:cubicBezTo>
                    <a:pt x="140" y="10"/>
                    <a:pt x="110" y="21"/>
                    <a:pt x="90" y="30"/>
                  </a:cubicBezTo>
                  <a:cubicBezTo>
                    <a:pt x="60" y="41"/>
                    <a:pt x="40" y="50"/>
                    <a:pt x="20" y="50"/>
                  </a:cubicBezTo>
                  <a:cubicBezTo>
                    <a:pt x="10" y="61"/>
                    <a:pt x="10" y="61"/>
                    <a:pt x="1" y="61"/>
                  </a:cubicBezTo>
                  <a:lnTo>
                    <a:pt x="1" y="70"/>
                  </a:lnTo>
                  <a:lnTo>
                    <a:pt x="10" y="80"/>
                  </a:lnTo>
                  <a:cubicBezTo>
                    <a:pt x="10" y="80"/>
                    <a:pt x="20" y="100"/>
                    <a:pt x="30" y="110"/>
                  </a:cubicBezTo>
                  <a:lnTo>
                    <a:pt x="60" y="170"/>
                  </a:lnTo>
                  <a:cubicBezTo>
                    <a:pt x="80" y="190"/>
                    <a:pt x="90" y="210"/>
                    <a:pt x="110" y="240"/>
                  </a:cubicBezTo>
                  <a:cubicBezTo>
                    <a:pt x="140" y="290"/>
                    <a:pt x="180" y="360"/>
                    <a:pt x="220" y="420"/>
                  </a:cubicBezTo>
                  <a:cubicBezTo>
                    <a:pt x="260" y="489"/>
                    <a:pt x="310" y="560"/>
                    <a:pt x="360" y="620"/>
                  </a:cubicBezTo>
                  <a:cubicBezTo>
                    <a:pt x="409" y="679"/>
                    <a:pt x="460" y="729"/>
                    <a:pt x="520" y="759"/>
                  </a:cubicBezTo>
                  <a:cubicBezTo>
                    <a:pt x="580" y="799"/>
                    <a:pt x="649" y="819"/>
                    <a:pt x="709" y="819"/>
                  </a:cubicBezTo>
                  <a:lnTo>
                    <a:pt x="809" y="819"/>
                  </a:lnTo>
                  <a:cubicBezTo>
                    <a:pt x="839" y="809"/>
                    <a:pt x="869" y="809"/>
                    <a:pt x="899" y="799"/>
                  </a:cubicBezTo>
                  <a:cubicBezTo>
                    <a:pt x="919" y="789"/>
                    <a:pt x="948" y="779"/>
                    <a:pt x="959" y="779"/>
                  </a:cubicBezTo>
                  <a:cubicBezTo>
                    <a:pt x="979" y="769"/>
                    <a:pt x="988" y="769"/>
                    <a:pt x="988" y="769"/>
                  </a:cubicBezTo>
                  <a:cubicBezTo>
                    <a:pt x="988" y="769"/>
                    <a:pt x="979" y="759"/>
                    <a:pt x="979" y="749"/>
                  </a:cubicBezTo>
                  <a:cubicBezTo>
                    <a:pt x="968" y="749"/>
                    <a:pt x="968" y="729"/>
                    <a:pt x="959" y="719"/>
                  </a:cubicBezTo>
                  <a:lnTo>
                    <a:pt x="929" y="659"/>
                  </a:lnTo>
                  <a:cubicBezTo>
                    <a:pt x="919" y="640"/>
                    <a:pt x="899" y="609"/>
                    <a:pt x="889" y="589"/>
                  </a:cubicBezTo>
                  <a:cubicBezTo>
                    <a:pt x="859" y="529"/>
                    <a:pt x="819" y="469"/>
                    <a:pt x="779" y="400"/>
                  </a:cubicBezTo>
                  <a:cubicBezTo>
                    <a:pt x="749" y="330"/>
                    <a:pt x="699" y="260"/>
                    <a:pt x="649" y="200"/>
                  </a:cubicBezTo>
                  <a:cubicBezTo>
                    <a:pt x="609" y="130"/>
                    <a:pt x="549" y="80"/>
                    <a:pt x="489" y="50"/>
                  </a:cubicBezTo>
                  <a:cubicBezTo>
                    <a:pt x="420" y="10"/>
                    <a:pt x="350" y="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4"/>
            <p:cNvSpPr/>
            <p:nvPr/>
          </p:nvSpPr>
          <p:spPr>
            <a:xfrm>
              <a:off x="7881239" y="3258811"/>
              <a:ext cx="102755" cy="86685"/>
            </a:xfrm>
            <a:custGeom>
              <a:rect b="b" l="l" r="r" t="t"/>
              <a:pathLst>
                <a:path extrusionOk="0" h="944" w="1119">
                  <a:moveTo>
                    <a:pt x="325" y="121"/>
                  </a:moveTo>
                  <a:cubicBezTo>
                    <a:pt x="396" y="121"/>
                    <a:pt x="469" y="134"/>
                    <a:pt x="530" y="164"/>
                  </a:cubicBezTo>
                  <a:cubicBezTo>
                    <a:pt x="579" y="194"/>
                    <a:pt x="630" y="244"/>
                    <a:pt x="679" y="294"/>
                  </a:cubicBezTo>
                  <a:cubicBezTo>
                    <a:pt x="719" y="354"/>
                    <a:pt x="759" y="414"/>
                    <a:pt x="799" y="493"/>
                  </a:cubicBezTo>
                  <a:lnTo>
                    <a:pt x="969" y="793"/>
                  </a:lnTo>
                  <a:cubicBezTo>
                    <a:pt x="969" y="803"/>
                    <a:pt x="959" y="803"/>
                    <a:pt x="949" y="803"/>
                  </a:cubicBezTo>
                  <a:cubicBezTo>
                    <a:pt x="929" y="813"/>
                    <a:pt x="899" y="813"/>
                    <a:pt x="869" y="823"/>
                  </a:cubicBezTo>
                  <a:lnTo>
                    <a:pt x="789" y="823"/>
                  </a:lnTo>
                  <a:cubicBezTo>
                    <a:pt x="729" y="823"/>
                    <a:pt x="679" y="803"/>
                    <a:pt x="619" y="773"/>
                  </a:cubicBezTo>
                  <a:cubicBezTo>
                    <a:pt x="570" y="753"/>
                    <a:pt x="530" y="704"/>
                    <a:pt x="470" y="644"/>
                  </a:cubicBezTo>
                  <a:cubicBezTo>
                    <a:pt x="420" y="584"/>
                    <a:pt x="380" y="513"/>
                    <a:pt x="340" y="454"/>
                  </a:cubicBezTo>
                  <a:lnTo>
                    <a:pt x="160" y="154"/>
                  </a:lnTo>
                  <a:lnTo>
                    <a:pt x="170" y="154"/>
                  </a:lnTo>
                  <a:lnTo>
                    <a:pt x="260" y="125"/>
                  </a:lnTo>
                  <a:cubicBezTo>
                    <a:pt x="281" y="122"/>
                    <a:pt x="303" y="121"/>
                    <a:pt x="325" y="121"/>
                  </a:cubicBezTo>
                  <a:close/>
                  <a:moveTo>
                    <a:pt x="350" y="1"/>
                  </a:moveTo>
                  <a:cubicBezTo>
                    <a:pt x="314" y="1"/>
                    <a:pt x="277" y="5"/>
                    <a:pt x="240" y="14"/>
                  </a:cubicBezTo>
                  <a:cubicBezTo>
                    <a:pt x="200" y="14"/>
                    <a:pt x="170" y="25"/>
                    <a:pt x="140" y="34"/>
                  </a:cubicBezTo>
                  <a:cubicBezTo>
                    <a:pt x="120" y="45"/>
                    <a:pt x="100" y="54"/>
                    <a:pt x="80" y="54"/>
                  </a:cubicBezTo>
                  <a:lnTo>
                    <a:pt x="20" y="85"/>
                  </a:lnTo>
                  <a:lnTo>
                    <a:pt x="0" y="134"/>
                  </a:lnTo>
                  <a:lnTo>
                    <a:pt x="31" y="184"/>
                  </a:lnTo>
                  <a:cubicBezTo>
                    <a:pt x="40" y="194"/>
                    <a:pt x="40" y="204"/>
                    <a:pt x="51" y="214"/>
                  </a:cubicBezTo>
                  <a:lnTo>
                    <a:pt x="240" y="513"/>
                  </a:lnTo>
                  <a:cubicBezTo>
                    <a:pt x="280" y="573"/>
                    <a:pt x="330" y="653"/>
                    <a:pt x="380" y="713"/>
                  </a:cubicBezTo>
                  <a:cubicBezTo>
                    <a:pt x="439" y="793"/>
                    <a:pt x="499" y="843"/>
                    <a:pt x="559" y="883"/>
                  </a:cubicBezTo>
                  <a:cubicBezTo>
                    <a:pt x="639" y="923"/>
                    <a:pt x="709" y="943"/>
                    <a:pt x="779" y="943"/>
                  </a:cubicBezTo>
                  <a:lnTo>
                    <a:pt x="889" y="943"/>
                  </a:lnTo>
                  <a:cubicBezTo>
                    <a:pt x="929" y="933"/>
                    <a:pt x="959" y="923"/>
                    <a:pt x="989" y="923"/>
                  </a:cubicBezTo>
                  <a:cubicBezTo>
                    <a:pt x="1009" y="913"/>
                    <a:pt x="1018" y="903"/>
                    <a:pt x="1038" y="903"/>
                  </a:cubicBezTo>
                  <a:lnTo>
                    <a:pt x="1049" y="893"/>
                  </a:lnTo>
                  <a:cubicBezTo>
                    <a:pt x="1089" y="883"/>
                    <a:pt x="1089" y="883"/>
                    <a:pt x="1098" y="873"/>
                  </a:cubicBezTo>
                  <a:lnTo>
                    <a:pt x="1118" y="843"/>
                  </a:lnTo>
                  <a:lnTo>
                    <a:pt x="1109" y="813"/>
                  </a:lnTo>
                  <a:cubicBezTo>
                    <a:pt x="1109" y="813"/>
                    <a:pt x="1109" y="803"/>
                    <a:pt x="1098" y="793"/>
                  </a:cubicBezTo>
                  <a:lnTo>
                    <a:pt x="1098" y="773"/>
                  </a:lnTo>
                  <a:cubicBezTo>
                    <a:pt x="1089" y="773"/>
                    <a:pt x="1089" y="763"/>
                    <a:pt x="1078" y="753"/>
                  </a:cubicBezTo>
                  <a:lnTo>
                    <a:pt x="909" y="434"/>
                  </a:lnTo>
                  <a:cubicBezTo>
                    <a:pt x="859" y="354"/>
                    <a:pt x="819" y="284"/>
                    <a:pt x="769" y="224"/>
                  </a:cubicBezTo>
                  <a:cubicBezTo>
                    <a:pt x="719" y="154"/>
                    <a:pt x="650" y="94"/>
                    <a:pt x="579" y="65"/>
                  </a:cubicBezTo>
                  <a:cubicBezTo>
                    <a:pt x="510" y="23"/>
                    <a:pt x="431" y="1"/>
                    <a:pt x="3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4"/>
            <p:cNvSpPr/>
            <p:nvPr/>
          </p:nvSpPr>
          <p:spPr>
            <a:xfrm>
              <a:off x="7938079" y="3267442"/>
              <a:ext cx="88063" cy="78053"/>
            </a:xfrm>
            <a:custGeom>
              <a:rect b="b" l="l" r="r" t="t"/>
              <a:pathLst>
                <a:path extrusionOk="0" h="850" w="959">
                  <a:moveTo>
                    <a:pt x="290" y="0"/>
                  </a:moveTo>
                  <a:cubicBezTo>
                    <a:pt x="250" y="0"/>
                    <a:pt x="210" y="0"/>
                    <a:pt x="180" y="11"/>
                  </a:cubicBezTo>
                  <a:cubicBezTo>
                    <a:pt x="150" y="11"/>
                    <a:pt x="120" y="20"/>
                    <a:pt x="90" y="31"/>
                  </a:cubicBezTo>
                  <a:cubicBezTo>
                    <a:pt x="60" y="31"/>
                    <a:pt x="40" y="50"/>
                    <a:pt x="31" y="50"/>
                  </a:cubicBezTo>
                  <a:cubicBezTo>
                    <a:pt x="20" y="50"/>
                    <a:pt x="11" y="60"/>
                    <a:pt x="11" y="60"/>
                  </a:cubicBezTo>
                  <a:lnTo>
                    <a:pt x="0" y="60"/>
                  </a:lnTo>
                  <a:cubicBezTo>
                    <a:pt x="0" y="70"/>
                    <a:pt x="0" y="70"/>
                    <a:pt x="11" y="70"/>
                  </a:cubicBezTo>
                  <a:cubicBezTo>
                    <a:pt x="11" y="80"/>
                    <a:pt x="20" y="100"/>
                    <a:pt x="31" y="110"/>
                  </a:cubicBezTo>
                  <a:cubicBezTo>
                    <a:pt x="40" y="130"/>
                    <a:pt x="50" y="140"/>
                    <a:pt x="60" y="170"/>
                  </a:cubicBezTo>
                  <a:cubicBezTo>
                    <a:pt x="80" y="190"/>
                    <a:pt x="90" y="210"/>
                    <a:pt x="110" y="240"/>
                  </a:cubicBezTo>
                  <a:cubicBezTo>
                    <a:pt x="140" y="290"/>
                    <a:pt x="170" y="360"/>
                    <a:pt x="210" y="430"/>
                  </a:cubicBezTo>
                  <a:cubicBezTo>
                    <a:pt x="250" y="490"/>
                    <a:pt x="290" y="559"/>
                    <a:pt x="340" y="629"/>
                  </a:cubicBezTo>
                  <a:cubicBezTo>
                    <a:pt x="390" y="689"/>
                    <a:pt x="439" y="749"/>
                    <a:pt x="499" y="779"/>
                  </a:cubicBezTo>
                  <a:cubicBezTo>
                    <a:pt x="550" y="819"/>
                    <a:pt x="619" y="839"/>
                    <a:pt x="689" y="849"/>
                  </a:cubicBezTo>
                  <a:cubicBezTo>
                    <a:pt x="719" y="849"/>
                    <a:pt x="749" y="849"/>
                    <a:pt x="789" y="839"/>
                  </a:cubicBezTo>
                  <a:cubicBezTo>
                    <a:pt x="819" y="839"/>
                    <a:pt x="849" y="839"/>
                    <a:pt x="869" y="829"/>
                  </a:cubicBezTo>
                  <a:cubicBezTo>
                    <a:pt x="899" y="819"/>
                    <a:pt x="919" y="819"/>
                    <a:pt x="939" y="809"/>
                  </a:cubicBezTo>
                  <a:cubicBezTo>
                    <a:pt x="949" y="809"/>
                    <a:pt x="959" y="799"/>
                    <a:pt x="959" y="799"/>
                  </a:cubicBezTo>
                  <a:lnTo>
                    <a:pt x="949" y="789"/>
                  </a:lnTo>
                  <a:cubicBezTo>
                    <a:pt x="949" y="779"/>
                    <a:pt x="939" y="769"/>
                    <a:pt x="939" y="749"/>
                  </a:cubicBezTo>
                  <a:cubicBezTo>
                    <a:pt x="929" y="729"/>
                    <a:pt x="919" y="719"/>
                    <a:pt x="909" y="689"/>
                  </a:cubicBezTo>
                  <a:cubicBezTo>
                    <a:pt x="899" y="669"/>
                    <a:pt x="879" y="649"/>
                    <a:pt x="869" y="619"/>
                  </a:cubicBezTo>
                  <a:cubicBezTo>
                    <a:pt x="839" y="559"/>
                    <a:pt x="809" y="499"/>
                    <a:pt x="769" y="430"/>
                  </a:cubicBezTo>
                  <a:cubicBezTo>
                    <a:pt x="739" y="360"/>
                    <a:pt x="699" y="280"/>
                    <a:pt x="649" y="220"/>
                  </a:cubicBezTo>
                  <a:cubicBezTo>
                    <a:pt x="610" y="160"/>
                    <a:pt x="550" y="100"/>
                    <a:pt x="490" y="60"/>
                  </a:cubicBezTo>
                  <a:cubicBezTo>
                    <a:pt x="430" y="31"/>
                    <a:pt x="360" y="11"/>
                    <a:pt x="2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4"/>
            <p:cNvSpPr/>
            <p:nvPr/>
          </p:nvSpPr>
          <p:spPr>
            <a:xfrm>
              <a:off x="7932570" y="3261933"/>
              <a:ext cx="99082" cy="88981"/>
            </a:xfrm>
            <a:custGeom>
              <a:rect b="b" l="l" r="r" t="t"/>
              <a:pathLst>
                <a:path extrusionOk="0" h="969" w="1079">
                  <a:moveTo>
                    <a:pt x="340" y="120"/>
                  </a:moveTo>
                  <a:cubicBezTo>
                    <a:pt x="410" y="130"/>
                    <a:pt x="470" y="140"/>
                    <a:pt x="519" y="180"/>
                  </a:cubicBezTo>
                  <a:cubicBezTo>
                    <a:pt x="570" y="210"/>
                    <a:pt x="619" y="250"/>
                    <a:pt x="659" y="320"/>
                  </a:cubicBezTo>
                  <a:cubicBezTo>
                    <a:pt x="709" y="380"/>
                    <a:pt x="749" y="450"/>
                    <a:pt x="779" y="510"/>
                  </a:cubicBezTo>
                  <a:lnTo>
                    <a:pt x="939" y="829"/>
                  </a:lnTo>
                  <a:lnTo>
                    <a:pt x="919" y="829"/>
                  </a:lnTo>
                  <a:cubicBezTo>
                    <a:pt x="889" y="839"/>
                    <a:pt x="869" y="839"/>
                    <a:pt x="839" y="849"/>
                  </a:cubicBezTo>
                  <a:lnTo>
                    <a:pt x="749" y="849"/>
                  </a:lnTo>
                  <a:cubicBezTo>
                    <a:pt x="689" y="839"/>
                    <a:pt x="630" y="819"/>
                    <a:pt x="590" y="789"/>
                  </a:cubicBezTo>
                  <a:cubicBezTo>
                    <a:pt x="539" y="759"/>
                    <a:pt x="499" y="719"/>
                    <a:pt x="450" y="650"/>
                  </a:cubicBezTo>
                  <a:cubicBezTo>
                    <a:pt x="400" y="590"/>
                    <a:pt x="360" y="510"/>
                    <a:pt x="320" y="459"/>
                  </a:cubicBezTo>
                  <a:lnTo>
                    <a:pt x="150" y="150"/>
                  </a:lnTo>
                  <a:lnTo>
                    <a:pt x="170" y="150"/>
                  </a:lnTo>
                  <a:cubicBezTo>
                    <a:pt x="190" y="140"/>
                    <a:pt x="220" y="130"/>
                    <a:pt x="250" y="130"/>
                  </a:cubicBezTo>
                  <a:cubicBezTo>
                    <a:pt x="270" y="120"/>
                    <a:pt x="300" y="120"/>
                    <a:pt x="320" y="120"/>
                  </a:cubicBezTo>
                  <a:close/>
                  <a:moveTo>
                    <a:pt x="320" y="0"/>
                  </a:moveTo>
                  <a:cubicBezTo>
                    <a:pt x="290" y="0"/>
                    <a:pt x="260" y="11"/>
                    <a:pt x="230" y="11"/>
                  </a:cubicBezTo>
                  <a:cubicBezTo>
                    <a:pt x="200" y="11"/>
                    <a:pt x="160" y="20"/>
                    <a:pt x="140" y="31"/>
                  </a:cubicBezTo>
                  <a:cubicBezTo>
                    <a:pt x="110" y="31"/>
                    <a:pt x="91" y="40"/>
                    <a:pt x="80" y="51"/>
                  </a:cubicBezTo>
                  <a:lnTo>
                    <a:pt x="20" y="80"/>
                  </a:lnTo>
                  <a:lnTo>
                    <a:pt x="0" y="130"/>
                  </a:lnTo>
                  <a:lnTo>
                    <a:pt x="20" y="180"/>
                  </a:lnTo>
                  <a:lnTo>
                    <a:pt x="40" y="200"/>
                  </a:lnTo>
                  <a:lnTo>
                    <a:pt x="220" y="519"/>
                  </a:lnTo>
                  <a:cubicBezTo>
                    <a:pt x="250" y="579"/>
                    <a:pt x="300" y="650"/>
                    <a:pt x="350" y="719"/>
                  </a:cubicBezTo>
                  <a:cubicBezTo>
                    <a:pt x="410" y="799"/>
                    <a:pt x="470" y="859"/>
                    <a:pt x="519" y="889"/>
                  </a:cubicBezTo>
                  <a:cubicBezTo>
                    <a:pt x="590" y="929"/>
                    <a:pt x="659" y="959"/>
                    <a:pt x="739" y="969"/>
                  </a:cubicBezTo>
                  <a:lnTo>
                    <a:pt x="789" y="969"/>
                  </a:lnTo>
                  <a:cubicBezTo>
                    <a:pt x="809" y="969"/>
                    <a:pt x="829" y="969"/>
                    <a:pt x="849" y="959"/>
                  </a:cubicBezTo>
                  <a:cubicBezTo>
                    <a:pt x="889" y="959"/>
                    <a:pt x="919" y="949"/>
                    <a:pt x="949" y="949"/>
                  </a:cubicBezTo>
                  <a:cubicBezTo>
                    <a:pt x="969" y="939"/>
                    <a:pt x="989" y="939"/>
                    <a:pt x="999" y="929"/>
                  </a:cubicBezTo>
                  <a:lnTo>
                    <a:pt x="1019" y="929"/>
                  </a:lnTo>
                  <a:cubicBezTo>
                    <a:pt x="1049" y="919"/>
                    <a:pt x="1058" y="909"/>
                    <a:pt x="1069" y="889"/>
                  </a:cubicBezTo>
                  <a:lnTo>
                    <a:pt x="1078" y="869"/>
                  </a:lnTo>
                  <a:lnTo>
                    <a:pt x="1078" y="839"/>
                  </a:lnTo>
                  <a:cubicBezTo>
                    <a:pt x="1078" y="839"/>
                    <a:pt x="1069" y="839"/>
                    <a:pt x="1069" y="819"/>
                  </a:cubicBezTo>
                  <a:lnTo>
                    <a:pt x="1058" y="809"/>
                  </a:lnTo>
                  <a:cubicBezTo>
                    <a:pt x="1058" y="799"/>
                    <a:pt x="1049" y="789"/>
                    <a:pt x="1049" y="779"/>
                  </a:cubicBezTo>
                  <a:lnTo>
                    <a:pt x="889" y="459"/>
                  </a:lnTo>
                  <a:cubicBezTo>
                    <a:pt x="849" y="390"/>
                    <a:pt x="809" y="310"/>
                    <a:pt x="759" y="240"/>
                  </a:cubicBezTo>
                  <a:cubicBezTo>
                    <a:pt x="699" y="170"/>
                    <a:pt x="639" y="110"/>
                    <a:pt x="579" y="71"/>
                  </a:cubicBezTo>
                  <a:cubicBezTo>
                    <a:pt x="510" y="31"/>
                    <a:pt x="430" y="11"/>
                    <a:pt x="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4"/>
            <p:cNvSpPr/>
            <p:nvPr/>
          </p:nvSpPr>
          <p:spPr>
            <a:xfrm>
              <a:off x="7938079" y="3267442"/>
              <a:ext cx="88063" cy="78053"/>
            </a:xfrm>
            <a:custGeom>
              <a:rect b="b" l="l" r="r" t="t"/>
              <a:pathLst>
                <a:path extrusionOk="0" h="850" w="959">
                  <a:moveTo>
                    <a:pt x="290" y="0"/>
                  </a:moveTo>
                  <a:cubicBezTo>
                    <a:pt x="250" y="0"/>
                    <a:pt x="210" y="0"/>
                    <a:pt x="180" y="11"/>
                  </a:cubicBezTo>
                  <a:cubicBezTo>
                    <a:pt x="150" y="11"/>
                    <a:pt x="120" y="20"/>
                    <a:pt x="90" y="31"/>
                  </a:cubicBezTo>
                  <a:cubicBezTo>
                    <a:pt x="60" y="31"/>
                    <a:pt x="40" y="50"/>
                    <a:pt x="31" y="50"/>
                  </a:cubicBezTo>
                  <a:cubicBezTo>
                    <a:pt x="20" y="50"/>
                    <a:pt x="11" y="60"/>
                    <a:pt x="11" y="60"/>
                  </a:cubicBezTo>
                  <a:lnTo>
                    <a:pt x="0" y="60"/>
                  </a:lnTo>
                  <a:cubicBezTo>
                    <a:pt x="0" y="70"/>
                    <a:pt x="0" y="70"/>
                    <a:pt x="11" y="70"/>
                  </a:cubicBezTo>
                  <a:cubicBezTo>
                    <a:pt x="11" y="80"/>
                    <a:pt x="20" y="100"/>
                    <a:pt x="31" y="110"/>
                  </a:cubicBezTo>
                  <a:cubicBezTo>
                    <a:pt x="40" y="130"/>
                    <a:pt x="50" y="140"/>
                    <a:pt x="60" y="170"/>
                  </a:cubicBezTo>
                  <a:cubicBezTo>
                    <a:pt x="80" y="190"/>
                    <a:pt x="90" y="210"/>
                    <a:pt x="110" y="240"/>
                  </a:cubicBezTo>
                  <a:cubicBezTo>
                    <a:pt x="140" y="290"/>
                    <a:pt x="170" y="360"/>
                    <a:pt x="210" y="430"/>
                  </a:cubicBezTo>
                  <a:cubicBezTo>
                    <a:pt x="250" y="490"/>
                    <a:pt x="290" y="559"/>
                    <a:pt x="340" y="629"/>
                  </a:cubicBezTo>
                  <a:cubicBezTo>
                    <a:pt x="390" y="689"/>
                    <a:pt x="439" y="749"/>
                    <a:pt x="499" y="779"/>
                  </a:cubicBezTo>
                  <a:cubicBezTo>
                    <a:pt x="550" y="819"/>
                    <a:pt x="619" y="839"/>
                    <a:pt x="689" y="849"/>
                  </a:cubicBezTo>
                  <a:cubicBezTo>
                    <a:pt x="719" y="849"/>
                    <a:pt x="749" y="849"/>
                    <a:pt x="789" y="839"/>
                  </a:cubicBezTo>
                  <a:cubicBezTo>
                    <a:pt x="819" y="839"/>
                    <a:pt x="849" y="839"/>
                    <a:pt x="869" y="829"/>
                  </a:cubicBezTo>
                  <a:cubicBezTo>
                    <a:pt x="899" y="819"/>
                    <a:pt x="919" y="819"/>
                    <a:pt x="939" y="809"/>
                  </a:cubicBezTo>
                  <a:cubicBezTo>
                    <a:pt x="949" y="809"/>
                    <a:pt x="959" y="799"/>
                    <a:pt x="959" y="799"/>
                  </a:cubicBezTo>
                  <a:lnTo>
                    <a:pt x="949" y="789"/>
                  </a:lnTo>
                  <a:cubicBezTo>
                    <a:pt x="949" y="779"/>
                    <a:pt x="939" y="769"/>
                    <a:pt x="939" y="749"/>
                  </a:cubicBezTo>
                  <a:cubicBezTo>
                    <a:pt x="929" y="729"/>
                    <a:pt x="919" y="719"/>
                    <a:pt x="909" y="689"/>
                  </a:cubicBezTo>
                  <a:cubicBezTo>
                    <a:pt x="899" y="669"/>
                    <a:pt x="879" y="649"/>
                    <a:pt x="869" y="619"/>
                  </a:cubicBezTo>
                  <a:cubicBezTo>
                    <a:pt x="839" y="559"/>
                    <a:pt x="809" y="499"/>
                    <a:pt x="769" y="430"/>
                  </a:cubicBezTo>
                  <a:cubicBezTo>
                    <a:pt x="739" y="360"/>
                    <a:pt x="699" y="280"/>
                    <a:pt x="649" y="220"/>
                  </a:cubicBezTo>
                  <a:cubicBezTo>
                    <a:pt x="610" y="160"/>
                    <a:pt x="550" y="100"/>
                    <a:pt x="490" y="60"/>
                  </a:cubicBezTo>
                  <a:cubicBezTo>
                    <a:pt x="430" y="31"/>
                    <a:pt x="360" y="11"/>
                    <a:pt x="2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4"/>
            <p:cNvSpPr/>
            <p:nvPr/>
          </p:nvSpPr>
          <p:spPr>
            <a:xfrm>
              <a:off x="7932570" y="3261933"/>
              <a:ext cx="99082" cy="88981"/>
            </a:xfrm>
            <a:custGeom>
              <a:rect b="b" l="l" r="r" t="t"/>
              <a:pathLst>
                <a:path extrusionOk="0" h="969" w="1079">
                  <a:moveTo>
                    <a:pt x="340" y="120"/>
                  </a:moveTo>
                  <a:cubicBezTo>
                    <a:pt x="410" y="130"/>
                    <a:pt x="470" y="140"/>
                    <a:pt x="519" y="180"/>
                  </a:cubicBezTo>
                  <a:cubicBezTo>
                    <a:pt x="570" y="210"/>
                    <a:pt x="619" y="250"/>
                    <a:pt x="659" y="320"/>
                  </a:cubicBezTo>
                  <a:cubicBezTo>
                    <a:pt x="709" y="380"/>
                    <a:pt x="749" y="450"/>
                    <a:pt x="779" y="510"/>
                  </a:cubicBezTo>
                  <a:lnTo>
                    <a:pt x="939" y="829"/>
                  </a:lnTo>
                  <a:lnTo>
                    <a:pt x="919" y="829"/>
                  </a:lnTo>
                  <a:cubicBezTo>
                    <a:pt x="889" y="839"/>
                    <a:pt x="869" y="839"/>
                    <a:pt x="839" y="849"/>
                  </a:cubicBezTo>
                  <a:lnTo>
                    <a:pt x="749" y="849"/>
                  </a:lnTo>
                  <a:cubicBezTo>
                    <a:pt x="689" y="839"/>
                    <a:pt x="630" y="819"/>
                    <a:pt x="590" y="789"/>
                  </a:cubicBezTo>
                  <a:cubicBezTo>
                    <a:pt x="539" y="759"/>
                    <a:pt x="499" y="719"/>
                    <a:pt x="450" y="650"/>
                  </a:cubicBezTo>
                  <a:cubicBezTo>
                    <a:pt x="400" y="590"/>
                    <a:pt x="360" y="510"/>
                    <a:pt x="320" y="459"/>
                  </a:cubicBezTo>
                  <a:lnTo>
                    <a:pt x="150" y="150"/>
                  </a:lnTo>
                  <a:lnTo>
                    <a:pt x="170" y="150"/>
                  </a:lnTo>
                  <a:cubicBezTo>
                    <a:pt x="190" y="140"/>
                    <a:pt x="220" y="130"/>
                    <a:pt x="250" y="130"/>
                  </a:cubicBezTo>
                  <a:cubicBezTo>
                    <a:pt x="270" y="120"/>
                    <a:pt x="300" y="120"/>
                    <a:pt x="320" y="120"/>
                  </a:cubicBezTo>
                  <a:close/>
                  <a:moveTo>
                    <a:pt x="320" y="0"/>
                  </a:moveTo>
                  <a:cubicBezTo>
                    <a:pt x="290" y="0"/>
                    <a:pt x="260" y="11"/>
                    <a:pt x="230" y="11"/>
                  </a:cubicBezTo>
                  <a:cubicBezTo>
                    <a:pt x="200" y="11"/>
                    <a:pt x="160" y="20"/>
                    <a:pt x="140" y="31"/>
                  </a:cubicBezTo>
                  <a:cubicBezTo>
                    <a:pt x="110" y="31"/>
                    <a:pt x="91" y="40"/>
                    <a:pt x="80" y="51"/>
                  </a:cubicBezTo>
                  <a:lnTo>
                    <a:pt x="20" y="80"/>
                  </a:lnTo>
                  <a:lnTo>
                    <a:pt x="0" y="130"/>
                  </a:lnTo>
                  <a:lnTo>
                    <a:pt x="20" y="180"/>
                  </a:lnTo>
                  <a:lnTo>
                    <a:pt x="40" y="200"/>
                  </a:lnTo>
                  <a:lnTo>
                    <a:pt x="220" y="519"/>
                  </a:lnTo>
                  <a:cubicBezTo>
                    <a:pt x="250" y="579"/>
                    <a:pt x="300" y="650"/>
                    <a:pt x="350" y="719"/>
                  </a:cubicBezTo>
                  <a:cubicBezTo>
                    <a:pt x="410" y="799"/>
                    <a:pt x="470" y="859"/>
                    <a:pt x="519" y="889"/>
                  </a:cubicBezTo>
                  <a:cubicBezTo>
                    <a:pt x="590" y="929"/>
                    <a:pt x="659" y="959"/>
                    <a:pt x="739" y="969"/>
                  </a:cubicBezTo>
                  <a:lnTo>
                    <a:pt x="789" y="969"/>
                  </a:lnTo>
                  <a:cubicBezTo>
                    <a:pt x="809" y="969"/>
                    <a:pt x="829" y="969"/>
                    <a:pt x="849" y="959"/>
                  </a:cubicBezTo>
                  <a:cubicBezTo>
                    <a:pt x="889" y="959"/>
                    <a:pt x="919" y="949"/>
                    <a:pt x="949" y="949"/>
                  </a:cubicBezTo>
                  <a:cubicBezTo>
                    <a:pt x="969" y="939"/>
                    <a:pt x="989" y="939"/>
                    <a:pt x="999" y="929"/>
                  </a:cubicBezTo>
                  <a:lnTo>
                    <a:pt x="1029" y="919"/>
                  </a:lnTo>
                  <a:cubicBezTo>
                    <a:pt x="1049" y="919"/>
                    <a:pt x="1058" y="909"/>
                    <a:pt x="1069" y="889"/>
                  </a:cubicBezTo>
                  <a:lnTo>
                    <a:pt x="1078" y="869"/>
                  </a:lnTo>
                  <a:lnTo>
                    <a:pt x="1078" y="839"/>
                  </a:lnTo>
                  <a:cubicBezTo>
                    <a:pt x="1078" y="839"/>
                    <a:pt x="1069" y="839"/>
                    <a:pt x="1069" y="819"/>
                  </a:cubicBezTo>
                  <a:lnTo>
                    <a:pt x="1058" y="809"/>
                  </a:lnTo>
                  <a:cubicBezTo>
                    <a:pt x="1058" y="799"/>
                    <a:pt x="1049" y="789"/>
                    <a:pt x="1049" y="779"/>
                  </a:cubicBezTo>
                  <a:lnTo>
                    <a:pt x="889" y="459"/>
                  </a:lnTo>
                  <a:cubicBezTo>
                    <a:pt x="849" y="390"/>
                    <a:pt x="809" y="310"/>
                    <a:pt x="759" y="240"/>
                  </a:cubicBezTo>
                  <a:cubicBezTo>
                    <a:pt x="699" y="170"/>
                    <a:pt x="639" y="110"/>
                    <a:pt x="579" y="71"/>
                  </a:cubicBezTo>
                  <a:cubicBezTo>
                    <a:pt x="510" y="31"/>
                    <a:pt x="430" y="11"/>
                    <a:pt x="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4"/>
            <p:cNvSpPr/>
            <p:nvPr/>
          </p:nvSpPr>
          <p:spPr>
            <a:xfrm>
              <a:off x="7988492" y="3272952"/>
              <a:ext cx="85308" cy="79614"/>
            </a:xfrm>
            <a:custGeom>
              <a:rect b="b" l="l" r="r" t="t"/>
              <a:pathLst>
                <a:path extrusionOk="0" h="867" w="929">
                  <a:moveTo>
                    <a:pt x="190" y="0"/>
                  </a:moveTo>
                  <a:cubicBezTo>
                    <a:pt x="150" y="10"/>
                    <a:pt x="120" y="10"/>
                    <a:pt x="90" y="20"/>
                  </a:cubicBezTo>
                  <a:cubicBezTo>
                    <a:pt x="70" y="30"/>
                    <a:pt x="41" y="40"/>
                    <a:pt x="30" y="40"/>
                  </a:cubicBezTo>
                  <a:cubicBezTo>
                    <a:pt x="21" y="40"/>
                    <a:pt x="10" y="50"/>
                    <a:pt x="10" y="50"/>
                  </a:cubicBezTo>
                  <a:lnTo>
                    <a:pt x="1" y="50"/>
                  </a:lnTo>
                  <a:lnTo>
                    <a:pt x="10" y="60"/>
                  </a:lnTo>
                  <a:cubicBezTo>
                    <a:pt x="10" y="70"/>
                    <a:pt x="21" y="90"/>
                    <a:pt x="30" y="100"/>
                  </a:cubicBezTo>
                  <a:lnTo>
                    <a:pt x="61" y="160"/>
                  </a:lnTo>
                  <a:cubicBezTo>
                    <a:pt x="70" y="180"/>
                    <a:pt x="90" y="200"/>
                    <a:pt x="100" y="230"/>
                  </a:cubicBezTo>
                  <a:cubicBezTo>
                    <a:pt x="130" y="290"/>
                    <a:pt x="160" y="350"/>
                    <a:pt x="200" y="419"/>
                  </a:cubicBezTo>
                  <a:cubicBezTo>
                    <a:pt x="240" y="490"/>
                    <a:pt x="270" y="559"/>
                    <a:pt x="320" y="629"/>
                  </a:cubicBezTo>
                  <a:cubicBezTo>
                    <a:pt x="360" y="689"/>
                    <a:pt x="410" y="749"/>
                    <a:pt x="469" y="789"/>
                  </a:cubicBezTo>
                  <a:cubicBezTo>
                    <a:pt x="529" y="829"/>
                    <a:pt x="589" y="849"/>
                    <a:pt x="659" y="859"/>
                  </a:cubicBezTo>
                  <a:cubicBezTo>
                    <a:pt x="674" y="864"/>
                    <a:pt x="689" y="866"/>
                    <a:pt x="704" y="866"/>
                  </a:cubicBezTo>
                  <a:cubicBezTo>
                    <a:pt x="719" y="866"/>
                    <a:pt x="734" y="864"/>
                    <a:pt x="749" y="859"/>
                  </a:cubicBezTo>
                  <a:cubicBezTo>
                    <a:pt x="789" y="859"/>
                    <a:pt x="819" y="859"/>
                    <a:pt x="839" y="849"/>
                  </a:cubicBezTo>
                  <a:cubicBezTo>
                    <a:pt x="869" y="849"/>
                    <a:pt x="889" y="839"/>
                    <a:pt x="909" y="839"/>
                  </a:cubicBezTo>
                  <a:cubicBezTo>
                    <a:pt x="919" y="829"/>
                    <a:pt x="929" y="829"/>
                    <a:pt x="929" y="829"/>
                  </a:cubicBezTo>
                  <a:lnTo>
                    <a:pt x="929" y="819"/>
                  </a:lnTo>
                  <a:cubicBezTo>
                    <a:pt x="919" y="809"/>
                    <a:pt x="919" y="789"/>
                    <a:pt x="909" y="779"/>
                  </a:cubicBezTo>
                  <a:lnTo>
                    <a:pt x="879" y="719"/>
                  </a:lnTo>
                  <a:cubicBezTo>
                    <a:pt x="869" y="699"/>
                    <a:pt x="859" y="669"/>
                    <a:pt x="849" y="639"/>
                  </a:cubicBezTo>
                  <a:cubicBezTo>
                    <a:pt x="819" y="579"/>
                    <a:pt x="789" y="519"/>
                    <a:pt x="759" y="450"/>
                  </a:cubicBezTo>
                  <a:cubicBezTo>
                    <a:pt x="729" y="370"/>
                    <a:pt x="689" y="300"/>
                    <a:pt x="649" y="240"/>
                  </a:cubicBezTo>
                  <a:cubicBezTo>
                    <a:pt x="600" y="170"/>
                    <a:pt x="549" y="110"/>
                    <a:pt x="489" y="70"/>
                  </a:cubicBezTo>
                  <a:cubicBezTo>
                    <a:pt x="429" y="30"/>
                    <a:pt x="360" y="10"/>
                    <a:pt x="2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4"/>
            <p:cNvSpPr/>
            <p:nvPr/>
          </p:nvSpPr>
          <p:spPr>
            <a:xfrm>
              <a:off x="7982064" y="3267442"/>
              <a:ext cx="97245" cy="90817"/>
            </a:xfrm>
            <a:custGeom>
              <a:rect b="b" l="l" r="r" t="t"/>
              <a:pathLst>
                <a:path extrusionOk="0" h="989" w="1059">
                  <a:moveTo>
                    <a:pt x="350" y="120"/>
                  </a:moveTo>
                  <a:cubicBezTo>
                    <a:pt x="420" y="130"/>
                    <a:pt x="480" y="150"/>
                    <a:pt x="530" y="180"/>
                  </a:cubicBezTo>
                  <a:cubicBezTo>
                    <a:pt x="579" y="220"/>
                    <a:pt x="619" y="260"/>
                    <a:pt x="670" y="330"/>
                  </a:cubicBezTo>
                  <a:cubicBezTo>
                    <a:pt x="699" y="390"/>
                    <a:pt x="739" y="450"/>
                    <a:pt x="779" y="530"/>
                  </a:cubicBezTo>
                  <a:lnTo>
                    <a:pt x="919" y="849"/>
                  </a:lnTo>
                  <a:lnTo>
                    <a:pt x="899" y="849"/>
                  </a:lnTo>
                  <a:cubicBezTo>
                    <a:pt x="879" y="859"/>
                    <a:pt x="849" y="859"/>
                    <a:pt x="819" y="859"/>
                  </a:cubicBezTo>
                  <a:cubicBezTo>
                    <a:pt x="804" y="864"/>
                    <a:pt x="789" y="866"/>
                    <a:pt x="774" y="866"/>
                  </a:cubicBezTo>
                  <a:cubicBezTo>
                    <a:pt x="759" y="866"/>
                    <a:pt x="744" y="864"/>
                    <a:pt x="729" y="859"/>
                  </a:cubicBezTo>
                  <a:cubicBezTo>
                    <a:pt x="670" y="849"/>
                    <a:pt x="619" y="829"/>
                    <a:pt x="570" y="799"/>
                  </a:cubicBezTo>
                  <a:cubicBezTo>
                    <a:pt x="530" y="769"/>
                    <a:pt x="480" y="719"/>
                    <a:pt x="440" y="659"/>
                  </a:cubicBezTo>
                  <a:cubicBezTo>
                    <a:pt x="390" y="590"/>
                    <a:pt x="350" y="510"/>
                    <a:pt x="320" y="450"/>
                  </a:cubicBezTo>
                  <a:lnTo>
                    <a:pt x="290" y="390"/>
                  </a:lnTo>
                  <a:cubicBezTo>
                    <a:pt x="270" y="340"/>
                    <a:pt x="240" y="300"/>
                    <a:pt x="220" y="260"/>
                  </a:cubicBezTo>
                  <a:lnTo>
                    <a:pt x="160" y="140"/>
                  </a:lnTo>
                  <a:lnTo>
                    <a:pt x="180" y="140"/>
                  </a:lnTo>
                  <a:cubicBezTo>
                    <a:pt x="200" y="130"/>
                    <a:pt x="230" y="130"/>
                    <a:pt x="260" y="120"/>
                  </a:cubicBezTo>
                  <a:close/>
                  <a:moveTo>
                    <a:pt x="250" y="0"/>
                  </a:moveTo>
                  <a:cubicBezTo>
                    <a:pt x="210" y="11"/>
                    <a:pt x="180" y="20"/>
                    <a:pt x="150" y="20"/>
                  </a:cubicBezTo>
                  <a:cubicBezTo>
                    <a:pt x="131" y="31"/>
                    <a:pt x="111" y="31"/>
                    <a:pt x="91" y="40"/>
                  </a:cubicBezTo>
                  <a:lnTo>
                    <a:pt x="40" y="60"/>
                  </a:lnTo>
                  <a:lnTo>
                    <a:pt x="0" y="100"/>
                  </a:lnTo>
                  <a:lnTo>
                    <a:pt x="31" y="170"/>
                  </a:lnTo>
                  <a:cubicBezTo>
                    <a:pt x="40" y="170"/>
                    <a:pt x="40" y="180"/>
                    <a:pt x="51" y="190"/>
                  </a:cubicBezTo>
                  <a:lnTo>
                    <a:pt x="120" y="320"/>
                  </a:lnTo>
                  <a:lnTo>
                    <a:pt x="180" y="439"/>
                  </a:lnTo>
                  <a:lnTo>
                    <a:pt x="220" y="510"/>
                  </a:lnTo>
                  <a:cubicBezTo>
                    <a:pt x="250" y="570"/>
                    <a:pt x="290" y="649"/>
                    <a:pt x="340" y="719"/>
                  </a:cubicBezTo>
                  <a:cubicBezTo>
                    <a:pt x="390" y="799"/>
                    <a:pt x="450" y="859"/>
                    <a:pt x="499" y="899"/>
                  </a:cubicBezTo>
                  <a:cubicBezTo>
                    <a:pt x="559" y="939"/>
                    <a:pt x="639" y="969"/>
                    <a:pt x="719" y="978"/>
                  </a:cubicBezTo>
                  <a:cubicBezTo>
                    <a:pt x="739" y="978"/>
                    <a:pt x="769" y="989"/>
                    <a:pt x="789" y="989"/>
                  </a:cubicBezTo>
                  <a:cubicBezTo>
                    <a:pt x="809" y="989"/>
                    <a:pt x="819" y="978"/>
                    <a:pt x="829" y="978"/>
                  </a:cubicBezTo>
                  <a:cubicBezTo>
                    <a:pt x="859" y="978"/>
                    <a:pt x="899" y="978"/>
                    <a:pt x="919" y="969"/>
                  </a:cubicBezTo>
                  <a:cubicBezTo>
                    <a:pt x="939" y="969"/>
                    <a:pt x="959" y="959"/>
                    <a:pt x="989" y="959"/>
                  </a:cubicBezTo>
                  <a:lnTo>
                    <a:pt x="1009" y="949"/>
                  </a:lnTo>
                  <a:cubicBezTo>
                    <a:pt x="1019" y="949"/>
                    <a:pt x="1039" y="939"/>
                    <a:pt x="1049" y="919"/>
                  </a:cubicBezTo>
                  <a:lnTo>
                    <a:pt x="1059" y="899"/>
                  </a:lnTo>
                  <a:lnTo>
                    <a:pt x="1059" y="869"/>
                  </a:lnTo>
                  <a:lnTo>
                    <a:pt x="1049" y="849"/>
                  </a:lnTo>
                  <a:lnTo>
                    <a:pt x="1049" y="839"/>
                  </a:lnTo>
                  <a:cubicBezTo>
                    <a:pt x="1039" y="829"/>
                    <a:pt x="1039" y="819"/>
                    <a:pt x="1029" y="809"/>
                  </a:cubicBezTo>
                  <a:lnTo>
                    <a:pt x="889" y="479"/>
                  </a:lnTo>
                  <a:cubicBezTo>
                    <a:pt x="849" y="399"/>
                    <a:pt x="809" y="320"/>
                    <a:pt x="769" y="260"/>
                  </a:cubicBezTo>
                  <a:cubicBezTo>
                    <a:pt x="710" y="180"/>
                    <a:pt x="659" y="120"/>
                    <a:pt x="590" y="80"/>
                  </a:cubicBezTo>
                  <a:cubicBezTo>
                    <a:pt x="530" y="40"/>
                    <a:pt x="450" y="11"/>
                    <a:pt x="3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4"/>
            <p:cNvSpPr/>
            <p:nvPr/>
          </p:nvSpPr>
          <p:spPr>
            <a:xfrm>
              <a:off x="7988492" y="3272952"/>
              <a:ext cx="85308" cy="79614"/>
            </a:xfrm>
            <a:custGeom>
              <a:rect b="b" l="l" r="r" t="t"/>
              <a:pathLst>
                <a:path extrusionOk="0" h="867" w="929">
                  <a:moveTo>
                    <a:pt x="190" y="0"/>
                  </a:moveTo>
                  <a:cubicBezTo>
                    <a:pt x="150" y="10"/>
                    <a:pt x="120" y="10"/>
                    <a:pt x="90" y="20"/>
                  </a:cubicBezTo>
                  <a:cubicBezTo>
                    <a:pt x="70" y="30"/>
                    <a:pt x="41" y="40"/>
                    <a:pt x="30" y="40"/>
                  </a:cubicBezTo>
                  <a:cubicBezTo>
                    <a:pt x="21" y="40"/>
                    <a:pt x="10" y="50"/>
                    <a:pt x="10" y="50"/>
                  </a:cubicBezTo>
                  <a:lnTo>
                    <a:pt x="1" y="50"/>
                  </a:lnTo>
                  <a:lnTo>
                    <a:pt x="10" y="60"/>
                  </a:lnTo>
                  <a:cubicBezTo>
                    <a:pt x="10" y="70"/>
                    <a:pt x="21" y="90"/>
                    <a:pt x="30" y="100"/>
                  </a:cubicBezTo>
                  <a:lnTo>
                    <a:pt x="61" y="160"/>
                  </a:lnTo>
                  <a:cubicBezTo>
                    <a:pt x="70" y="180"/>
                    <a:pt x="90" y="200"/>
                    <a:pt x="100" y="230"/>
                  </a:cubicBezTo>
                  <a:cubicBezTo>
                    <a:pt x="130" y="290"/>
                    <a:pt x="160" y="350"/>
                    <a:pt x="200" y="419"/>
                  </a:cubicBezTo>
                  <a:cubicBezTo>
                    <a:pt x="240" y="490"/>
                    <a:pt x="270" y="559"/>
                    <a:pt x="320" y="629"/>
                  </a:cubicBezTo>
                  <a:cubicBezTo>
                    <a:pt x="360" y="689"/>
                    <a:pt x="410" y="749"/>
                    <a:pt x="469" y="789"/>
                  </a:cubicBezTo>
                  <a:cubicBezTo>
                    <a:pt x="529" y="829"/>
                    <a:pt x="589" y="849"/>
                    <a:pt x="659" y="859"/>
                  </a:cubicBezTo>
                  <a:cubicBezTo>
                    <a:pt x="674" y="864"/>
                    <a:pt x="689" y="866"/>
                    <a:pt x="704" y="866"/>
                  </a:cubicBezTo>
                  <a:cubicBezTo>
                    <a:pt x="719" y="866"/>
                    <a:pt x="734" y="864"/>
                    <a:pt x="749" y="859"/>
                  </a:cubicBezTo>
                  <a:cubicBezTo>
                    <a:pt x="789" y="859"/>
                    <a:pt x="819" y="859"/>
                    <a:pt x="839" y="849"/>
                  </a:cubicBezTo>
                  <a:cubicBezTo>
                    <a:pt x="869" y="849"/>
                    <a:pt x="889" y="839"/>
                    <a:pt x="909" y="839"/>
                  </a:cubicBezTo>
                  <a:cubicBezTo>
                    <a:pt x="919" y="829"/>
                    <a:pt x="929" y="829"/>
                    <a:pt x="929" y="829"/>
                  </a:cubicBezTo>
                  <a:lnTo>
                    <a:pt x="929" y="819"/>
                  </a:lnTo>
                  <a:cubicBezTo>
                    <a:pt x="919" y="809"/>
                    <a:pt x="919" y="789"/>
                    <a:pt x="909" y="779"/>
                  </a:cubicBezTo>
                  <a:lnTo>
                    <a:pt x="879" y="719"/>
                  </a:lnTo>
                  <a:cubicBezTo>
                    <a:pt x="869" y="699"/>
                    <a:pt x="859" y="669"/>
                    <a:pt x="849" y="639"/>
                  </a:cubicBezTo>
                  <a:cubicBezTo>
                    <a:pt x="819" y="579"/>
                    <a:pt x="789" y="519"/>
                    <a:pt x="759" y="450"/>
                  </a:cubicBezTo>
                  <a:cubicBezTo>
                    <a:pt x="729" y="370"/>
                    <a:pt x="689" y="300"/>
                    <a:pt x="649" y="240"/>
                  </a:cubicBezTo>
                  <a:cubicBezTo>
                    <a:pt x="600" y="170"/>
                    <a:pt x="549" y="110"/>
                    <a:pt x="489" y="70"/>
                  </a:cubicBezTo>
                  <a:cubicBezTo>
                    <a:pt x="429" y="30"/>
                    <a:pt x="360" y="10"/>
                    <a:pt x="2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4"/>
            <p:cNvSpPr/>
            <p:nvPr/>
          </p:nvSpPr>
          <p:spPr>
            <a:xfrm>
              <a:off x="7982064" y="3267442"/>
              <a:ext cx="97245" cy="90817"/>
            </a:xfrm>
            <a:custGeom>
              <a:rect b="b" l="l" r="r" t="t"/>
              <a:pathLst>
                <a:path extrusionOk="0" h="989" w="1059">
                  <a:moveTo>
                    <a:pt x="350" y="120"/>
                  </a:moveTo>
                  <a:cubicBezTo>
                    <a:pt x="420" y="130"/>
                    <a:pt x="480" y="150"/>
                    <a:pt x="530" y="180"/>
                  </a:cubicBezTo>
                  <a:cubicBezTo>
                    <a:pt x="579" y="220"/>
                    <a:pt x="619" y="260"/>
                    <a:pt x="670" y="330"/>
                  </a:cubicBezTo>
                  <a:cubicBezTo>
                    <a:pt x="699" y="390"/>
                    <a:pt x="739" y="450"/>
                    <a:pt x="779" y="530"/>
                  </a:cubicBezTo>
                  <a:lnTo>
                    <a:pt x="919" y="849"/>
                  </a:lnTo>
                  <a:lnTo>
                    <a:pt x="899" y="849"/>
                  </a:lnTo>
                  <a:cubicBezTo>
                    <a:pt x="879" y="859"/>
                    <a:pt x="849" y="859"/>
                    <a:pt x="819" y="859"/>
                  </a:cubicBezTo>
                  <a:cubicBezTo>
                    <a:pt x="804" y="864"/>
                    <a:pt x="789" y="866"/>
                    <a:pt x="774" y="866"/>
                  </a:cubicBezTo>
                  <a:cubicBezTo>
                    <a:pt x="759" y="866"/>
                    <a:pt x="744" y="864"/>
                    <a:pt x="729" y="859"/>
                  </a:cubicBezTo>
                  <a:cubicBezTo>
                    <a:pt x="670" y="849"/>
                    <a:pt x="619" y="829"/>
                    <a:pt x="570" y="799"/>
                  </a:cubicBezTo>
                  <a:cubicBezTo>
                    <a:pt x="530" y="769"/>
                    <a:pt x="480" y="719"/>
                    <a:pt x="440" y="659"/>
                  </a:cubicBezTo>
                  <a:cubicBezTo>
                    <a:pt x="390" y="590"/>
                    <a:pt x="350" y="510"/>
                    <a:pt x="320" y="450"/>
                  </a:cubicBezTo>
                  <a:lnTo>
                    <a:pt x="290" y="390"/>
                  </a:lnTo>
                  <a:cubicBezTo>
                    <a:pt x="270" y="340"/>
                    <a:pt x="240" y="300"/>
                    <a:pt x="220" y="260"/>
                  </a:cubicBezTo>
                  <a:lnTo>
                    <a:pt x="160" y="140"/>
                  </a:lnTo>
                  <a:lnTo>
                    <a:pt x="180" y="140"/>
                  </a:lnTo>
                  <a:cubicBezTo>
                    <a:pt x="200" y="130"/>
                    <a:pt x="230" y="130"/>
                    <a:pt x="260" y="120"/>
                  </a:cubicBezTo>
                  <a:close/>
                  <a:moveTo>
                    <a:pt x="250" y="0"/>
                  </a:moveTo>
                  <a:cubicBezTo>
                    <a:pt x="210" y="11"/>
                    <a:pt x="180" y="20"/>
                    <a:pt x="150" y="20"/>
                  </a:cubicBezTo>
                  <a:cubicBezTo>
                    <a:pt x="131" y="31"/>
                    <a:pt x="111" y="31"/>
                    <a:pt x="91" y="40"/>
                  </a:cubicBezTo>
                  <a:lnTo>
                    <a:pt x="40" y="60"/>
                  </a:lnTo>
                  <a:lnTo>
                    <a:pt x="0" y="100"/>
                  </a:lnTo>
                  <a:lnTo>
                    <a:pt x="31" y="170"/>
                  </a:lnTo>
                  <a:cubicBezTo>
                    <a:pt x="40" y="170"/>
                    <a:pt x="40" y="180"/>
                    <a:pt x="51" y="190"/>
                  </a:cubicBezTo>
                  <a:lnTo>
                    <a:pt x="120" y="320"/>
                  </a:lnTo>
                  <a:lnTo>
                    <a:pt x="180" y="439"/>
                  </a:lnTo>
                  <a:lnTo>
                    <a:pt x="220" y="510"/>
                  </a:lnTo>
                  <a:cubicBezTo>
                    <a:pt x="250" y="570"/>
                    <a:pt x="290" y="649"/>
                    <a:pt x="340" y="719"/>
                  </a:cubicBezTo>
                  <a:cubicBezTo>
                    <a:pt x="390" y="799"/>
                    <a:pt x="450" y="859"/>
                    <a:pt x="499" y="899"/>
                  </a:cubicBezTo>
                  <a:cubicBezTo>
                    <a:pt x="559" y="939"/>
                    <a:pt x="639" y="969"/>
                    <a:pt x="719" y="978"/>
                  </a:cubicBezTo>
                  <a:cubicBezTo>
                    <a:pt x="739" y="978"/>
                    <a:pt x="769" y="989"/>
                    <a:pt x="789" y="989"/>
                  </a:cubicBezTo>
                  <a:cubicBezTo>
                    <a:pt x="809" y="989"/>
                    <a:pt x="819" y="978"/>
                    <a:pt x="829" y="978"/>
                  </a:cubicBezTo>
                  <a:cubicBezTo>
                    <a:pt x="859" y="978"/>
                    <a:pt x="899" y="978"/>
                    <a:pt x="919" y="969"/>
                  </a:cubicBezTo>
                  <a:cubicBezTo>
                    <a:pt x="939" y="969"/>
                    <a:pt x="959" y="959"/>
                    <a:pt x="989" y="959"/>
                  </a:cubicBezTo>
                  <a:lnTo>
                    <a:pt x="1009" y="949"/>
                  </a:lnTo>
                  <a:cubicBezTo>
                    <a:pt x="1019" y="949"/>
                    <a:pt x="1039" y="939"/>
                    <a:pt x="1049" y="919"/>
                  </a:cubicBezTo>
                  <a:lnTo>
                    <a:pt x="1059" y="899"/>
                  </a:lnTo>
                  <a:lnTo>
                    <a:pt x="1059" y="869"/>
                  </a:lnTo>
                  <a:lnTo>
                    <a:pt x="1049" y="849"/>
                  </a:lnTo>
                  <a:lnTo>
                    <a:pt x="1049" y="839"/>
                  </a:lnTo>
                  <a:cubicBezTo>
                    <a:pt x="1039" y="829"/>
                    <a:pt x="1039" y="819"/>
                    <a:pt x="1029" y="809"/>
                  </a:cubicBezTo>
                  <a:lnTo>
                    <a:pt x="889" y="479"/>
                  </a:lnTo>
                  <a:cubicBezTo>
                    <a:pt x="849" y="399"/>
                    <a:pt x="809" y="320"/>
                    <a:pt x="769" y="260"/>
                  </a:cubicBezTo>
                  <a:cubicBezTo>
                    <a:pt x="710" y="180"/>
                    <a:pt x="659" y="120"/>
                    <a:pt x="590" y="80"/>
                  </a:cubicBezTo>
                  <a:cubicBezTo>
                    <a:pt x="530" y="40"/>
                    <a:pt x="450" y="11"/>
                    <a:pt x="3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4"/>
            <p:cNvSpPr/>
            <p:nvPr/>
          </p:nvSpPr>
          <p:spPr>
            <a:xfrm>
              <a:off x="8038905" y="3280206"/>
              <a:ext cx="82553" cy="81726"/>
            </a:xfrm>
            <a:custGeom>
              <a:rect b="b" l="l" r="r" t="t"/>
              <a:pathLst>
                <a:path extrusionOk="0" h="890" w="899">
                  <a:moveTo>
                    <a:pt x="190" y="1"/>
                  </a:moveTo>
                  <a:cubicBezTo>
                    <a:pt x="150" y="1"/>
                    <a:pt x="120" y="11"/>
                    <a:pt x="91" y="21"/>
                  </a:cubicBezTo>
                  <a:cubicBezTo>
                    <a:pt x="71" y="21"/>
                    <a:pt x="40" y="31"/>
                    <a:pt x="31" y="31"/>
                  </a:cubicBezTo>
                  <a:cubicBezTo>
                    <a:pt x="20" y="41"/>
                    <a:pt x="11" y="41"/>
                    <a:pt x="11" y="41"/>
                  </a:cubicBezTo>
                  <a:lnTo>
                    <a:pt x="0" y="41"/>
                  </a:lnTo>
                  <a:lnTo>
                    <a:pt x="0" y="51"/>
                  </a:lnTo>
                  <a:cubicBezTo>
                    <a:pt x="0" y="51"/>
                    <a:pt x="11" y="51"/>
                    <a:pt x="11" y="61"/>
                  </a:cubicBezTo>
                  <a:cubicBezTo>
                    <a:pt x="11" y="61"/>
                    <a:pt x="20" y="81"/>
                    <a:pt x="31" y="91"/>
                  </a:cubicBezTo>
                  <a:cubicBezTo>
                    <a:pt x="31" y="111"/>
                    <a:pt x="40" y="131"/>
                    <a:pt x="60" y="151"/>
                  </a:cubicBezTo>
                  <a:cubicBezTo>
                    <a:pt x="71" y="181"/>
                    <a:pt x="80" y="201"/>
                    <a:pt x="91" y="231"/>
                  </a:cubicBezTo>
                  <a:cubicBezTo>
                    <a:pt x="120" y="280"/>
                    <a:pt x="150" y="351"/>
                    <a:pt x="180" y="420"/>
                  </a:cubicBezTo>
                  <a:cubicBezTo>
                    <a:pt x="220" y="490"/>
                    <a:pt x="250" y="570"/>
                    <a:pt x="290" y="630"/>
                  </a:cubicBezTo>
                  <a:cubicBezTo>
                    <a:pt x="340" y="700"/>
                    <a:pt x="380" y="760"/>
                    <a:pt x="440" y="800"/>
                  </a:cubicBezTo>
                  <a:cubicBezTo>
                    <a:pt x="490" y="839"/>
                    <a:pt x="559" y="870"/>
                    <a:pt x="619" y="879"/>
                  </a:cubicBezTo>
                  <a:cubicBezTo>
                    <a:pt x="659" y="879"/>
                    <a:pt x="689" y="890"/>
                    <a:pt x="719" y="890"/>
                  </a:cubicBezTo>
                  <a:cubicBezTo>
                    <a:pt x="749" y="879"/>
                    <a:pt x="779" y="879"/>
                    <a:pt x="809" y="879"/>
                  </a:cubicBezTo>
                  <a:cubicBezTo>
                    <a:pt x="829" y="870"/>
                    <a:pt x="859" y="870"/>
                    <a:pt x="869" y="870"/>
                  </a:cubicBezTo>
                  <a:cubicBezTo>
                    <a:pt x="889" y="859"/>
                    <a:pt x="899" y="859"/>
                    <a:pt x="899" y="859"/>
                  </a:cubicBezTo>
                  <a:cubicBezTo>
                    <a:pt x="899" y="859"/>
                    <a:pt x="899" y="850"/>
                    <a:pt x="889" y="839"/>
                  </a:cubicBezTo>
                  <a:cubicBezTo>
                    <a:pt x="889" y="839"/>
                    <a:pt x="889" y="820"/>
                    <a:pt x="879" y="810"/>
                  </a:cubicBezTo>
                  <a:lnTo>
                    <a:pt x="849" y="750"/>
                  </a:lnTo>
                  <a:cubicBezTo>
                    <a:pt x="849" y="720"/>
                    <a:pt x="829" y="700"/>
                    <a:pt x="819" y="670"/>
                  </a:cubicBezTo>
                  <a:cubicBezTo>
                    <a:pt x="799" y="610"/>
                    <a:pt x="769" y="540"/>
                    <a:pt x="739" y="471"/>
                  </a:cubicBezTo>
                  <a:cubicBezTo>
                    <a:pt x="709" y="391"/>
                    <a:pt x="679" y="320"/>
                    <a:pt x="639" y="251"/>
                  </a:cubicBezTo>
                  <a:cubicBezTo>
                    <a:pt x="599" y="191"/>
                    <a:pt x="550" y="131"/>
                    <a:pt x="490" y="81"/>
                  </a:cubicBezTo>
                  <a:cubicBezTo>
                    <a:pt x="430" y="41"/>
                    <a:pt x="360" y="11"/>
                    <a:pt x="2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4"/>
            <p:cNvSpPr/>
            <p:nvPr/>
          </p:nvSpPr>
          <p:spPr>
            <a:xfrm>
              <a:off x="8032477" y="3274789"/>
              <a:ext cx="94490" cy="92654"/>
            </a:xfrm>
            <a:custGeom>
              <a:rect b="b" l="l" r="r" t="t"/>
              <a:pathLst>
                <a:path extrusionOk="0" h="1009" w="1029">
                  <a:moveTo>
                    <a:pt x="350" y="120"/>
                  </a:moveTo>
                  <a:cubicBezTo>
                    <a:pt x="420" y="130"/>
                    <a:pt x="480" y="160"/>
                    <a:pt x="520" y="190"/>
                  </a:cubicBezTo>
                  <a:cubicBezTo>
                    <a:pt x="569" y="230"/>
                    <a:pt x="620" y="280"/>
                    <a:pt x="660" y="350"/>
                  </a:cubicBezTo>
                  <a:cubicBezTo>
                    <a:pt x="689" y="410"/>
                    <a:pt x="729" y="479"/>
                    <a:pt x="759" y="549"/>
                  </a:cubicBezTo>
                  <a:lnTo>
                    <a:pt x="889" y="879"/>
                  </a:lnTo>
                  <a:lnTo>
                    <a:pt x="869" y="879"/>
                  </a:lnTo>
                  <a:cubicBezTo>
                    <a:pt x="849" y="879"/>
                    <a:pt x="819" y="879"/>
                    <a:pt x="789" y="889"/>
                  </a:cubicBezTo>
                  <a:lnTo>
                    <a:pt x="779" y="949"/>
                  </a:lnTo>
                  <a:lnTo>
                    <a:pt x="779" y="889"/>
                  </a:lnTo>
                  <a:cubicBezTo>
                    <a:pt x="759" y="889"/>
                    <a:pt x="729" y="879"/>
                    <a:pt x="700" y="879"/>
                  </a:cubicBezTo>
                  <a:cubicBezTo>
                    <a:pt x="640" y="869"/>
                    <a:pt x="589" y="849"/>
                    <a:pt x="540" y="809"/>
                  </a:cubicBezTo>
                  <a:cubicBezTo>
                    <a:pt x="500" y="779"/>
                    <a:pt x="460" y="729"/>
                    <a:pt x="420" y="659"/>
                  </a:cubicBezTo>
                  <a:cubicBezTo>
                    <a:pt x="370" y="589"/>
                    <a:pt x="340" y="510"/>
                    <a:pt x="310" y="459"/>
                  </a:cubicBezTo>
                  <a:cubicBezTo>
                    <a:pt x="280" y="379"/>
                    <a:pt x="250" y="319"/>
                    <a:pt x="220" y="260"/>
                  </a:cubicBezTo>
                  <a:lnTo>
                    <a:pt x="161" y="140"/>
                  </a:lnTo>
                  <a:cubicBezTo>
                    <a:pt x="161" y="140"/>
                    <a:pt x="170" y="140"/>
                    <a:pt x="180" y="130"/>
                  </a:cubicBezTo>
                  <a:cubicBezTo>
                    <a:pt x="200" y="130"/>
                    <a:pt x="230" y="120"/>
                    <a:pt x="260" y="120"/>
                  </a:cubicBezTo>
                  <a:close/>
                  <a:moveTo>
                    <a:pt x="250" y="0"/>
                  </a:moveTo>
                  <a:cubicBezTo>
                    <a:pt x="220" y="10"/>
                    <a:pt x="180" y="10"/>
                    <a:pt x="150" y="20"/>
                  </a:cubicBezTo>
                  <a:cubicBezTo>
                    <a:pt x="130" y="20"/>
                    <a:pt x="110" y="30"/>
                    <a:pt x="90" y="30"/>
                  </a:cubicBezTo>
                  <a:lnTo>
                    <a:pt x="41" y="50"/>
                  </a:lnTo>
                  <a:lnTo>
                    <a:pt x="1" y="90"/>
                  </a:lnTo>
                  <a:lnTo>
                    <a:pt x="30" y="150"/>
                  </a:lnTo>
                  <a:cubicBezTo>
                    <a:pt x="30" y="160"/>
                    <a:pt x="41" y="170"/>
                    <a:pt x="50" y="190"/>
                  </a:cubicBezTo>
                  <a:lnTo>
                    <a:pt x="110" y="310"/>
                  </a:lnTo>
                  <a:cubicBezTo>
                    <a:pt x="141" y="370"/>
                    <a:pt x="170" y="430"/>
                    <a:pt x="200" y="510"/>
                  </a:cubicBezTo>
                  <a:cubicBezTo>
                    <a:pt x="230" y="569"/>
                    <a:pt x="270" y="649"/>
                    <a:pt x="310" y="719"/>
                  </a:cubicBezTo>
                  <a:cubicBezTo>
                    <a:pt x="360" y="809"/>
                    <a:pt x="420" y="869"/>
                    <a:pt x="470" y="909"/>
                  </a:cubicBezTo>
                  <a:cubicBezTo>
                    <a:pt x="529" y="958"/>
                    <a:pt x="609" y="989"/>
                    <a:pt x="680" y="998"/>
                  </a:cubicBezTo>
                  <a:cubicBezTo>
                    <a:pt x="720" y="998"/>
                    <a:pt x="749" y="1009"/>
                    <a:pt x="779" y="1009"/>
                  </a:cubicBezTo>
                  <a:lnTo>
                    <a:pt x="789" y="1009"/>
                  </a:lnTo>
                  <a:cubicBezTo>
                    <a:pt x="829" y="998"/>
                    <a:pt x="859" y="998"/>
                    <a:pt x="889" y="998"/>
                  </a:cubicBezTo>
                  <a:cubicBezTo>
                    <a:pt x="909" y="989"/>
                    <a:pt x="929" y="989"/>
                    <a:pt x="939" y="989"/>
                  </a:cubicBezTo>
                  <a:lnTo>
                    <a:pt x="959" y="978"/>
                  </a:lnTo>
                  <a:cubicBezTo>
                    <a:pt x="989" y="969"/>
                    <a:pt x="1009" y="969"/>
                    <a:pt x="1019" y="949"/>
                  </a:cubicBezTo>
                  <a:lnTo>
                    <a:pt x="1029" y="929"/>
                  </a:lnTo>
                  <a:lnTo>
                    <a:pt x="1029" y="909"/>
                  </a:lnTo>
                  <a:cubicBezTo>
                    <a:pt x="1029" y="909"/>
                    <a:pt x="1019" y="898"/>
                    <a:pt x="1019" y="879"/>
                  </a:cubicBezTo>
                  <a:lnTo>
                    <a:pt x="1009" y="869"/>
                  </a:lnTo>
                  <a:cubicBezTo>
                    <a:pt x="1009" y="859"/>
                    <a:pt x="1009" y="849"/>
                    <a:pt x="999" y="839"/>
                  </a:cubicBezTo>
                  <a:lnTo>
                    <a:pt x="869" y="510"/>
                  </a:lnTo>
                  <a:cubicBezTo>
                    <a:pt x="839" y="430"/>
                    <a:pt x="799" y="350"/>
                    <a:pt x="759" y="280"/>
                  </a:cubicBezTo>
                  <a:cubicBezTo>
                    <a:pt x="709" y="200"/>
                    <a:pt x="660" y="140"/>
                    <a:pt x="600" y="100"/>
                  </a:cubicBezTo>
                  <a:cubicBezTo>
                    <a:pt x="529" y="50"/>
                    <a:pt x="450" y="20"/>
                    <a:pt x="370" y="10"/>
                  </a:cubicBezTo>
                  <a:cubicBezTo>
                    <a:pt x="330" y="0"/>
                    <a:pt x="290" y="0"/>
                    <a:pt x="2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4"/>
            <p:cNvSpPr/>
            <p:nvPr/>
          </p:nvSpPr>
          <p:spPr>
            <a:xfrm>
              <a:off x="8038905" y="3280206"/>
              <a:ext cx="82553" cy="81726"/>
            </a:xfrm>
            <a:custGeom>
              <a:rect b="b" l="l" r="r" t="t"/>
              <a:pathLst>
                <a:path extrusionOk="0" h="890" w="899">
                  <a:moveTo>
                    <a:pt x="190" y="1"/>
                  </a:moveTo>
                  <a:cubicBezTo>
                    <a:pt x="150" y="1"/>
                    <a:pt x="120" y="11"/>
                    <a:pt x="91" y="21"/>
                  </a:cubicBezTo>
                  <a:cubicBezTo>
                    <a:pt x="71" y="21"/>
                    <a:pt x="40" y="31"/>
                    <a:pt x="31" y="31"/>
                  </a:cubicBezTo>
                  <a:cubicBezTo>
                    <a:pt x="20" y="41"/>
                    <a:pt x="11" y="41"/>
                    <a:pt x="11" y="41"/>
                  </a:cubicBezTo>
                  <a:lnTo>
                    <a:pt x="0" y="41"/>
                  </a:lnTo>
                  <a:lnTo>
                    <a:pt x="0" y="51"/>
                  </a:lnTo>
                  <a:cubicBezTo>
                    <a:pt x="0" y="51"/>
                    <a:pt x="11" y="51"/>
                    <a:pt x="11" y="61"/>
                  </a:cubicBezTo>
                  <a:cubicBezTo>
                    <a:pt x="11" y="61"/>
                    <a:pt x="20" y="81"/>
                    <a:pt x="31" y="91"/>
                  </a:cubicBezTo>
                  <a:cubicBezTo>
                    <a:pt x="31" y="111"/>
                    <a:pt x="40" y="131"/>
                    <a:pt x="60" y="151"/>
                  </a:cubicBezTo>
                  <a:cubicBezTo>
                    <a:pt x="71" y="181"/>
                    <a:pt x="80" y="201"/>
                    <a:pt x="91" y="231"/>
                  </a:cubicBezTo>
                  <a:cubicBezTo>
                    <a:pt x="120" y="280"/>
                    <a:pt x="150" y="351"/>
                    <a:pt x="180" y="420"/>
                  </a:cubicBezTo>
                  <a:cubicBezTo>
                    <a:pt x="220" y="490"/>
                    <a:pt x="250" y="570"/>
                    <a:pt x="290" y="630"/>
                  </a:cubicBezTo>
                  <a:cubicBezTo>
                    <a:pt x="340" y="700"/>
                    <a:pt x="380" y="760"/>
                    <a:pt x="440" y="800"/>
                  </a:cubicBezTo>
                  <a:cubicBezTo>
                    <a:pt x="490" y="839"/>
                    <a:pt x="559" y="870"/>
                    <a:pt x="619" y="879"/>
                  </a:cubicBezTo>
                  <a:cubicBezTo>
                    <a:pt x="659" y="879"/>
                    <a:pt x="689" y="890"/>
                    <a:pt x="719" y="890"/>
                  </a:cubicBezTo>
                  <a:cubicBezTo>
                    <a:pt x="749" y="879"/>
                    <a:pt x="779" y="879"/>
                    <a:pt x="809" y="879"/>
                  </a:cubicBezTo>
                  <a:cubicBezTo>
                    <a:pt x="829" y="870"/>
                    <a:pt x="859" y="870"/>
                    <a:pt x="869" y="870"/>
                  </a:cubicBezTo>
                  <a:cubicBezTo>
                    <a:pt x="889" y="859"/>
                    <a:pt x="899" y="859"/>
                    <a:pt x="899" y="859"/>
                  </a:cubicBezTo>
                  <a:cubicBezTo>
                    <a:pt x="899" y="859"/>
                    <a:pt x="899" y="850"/>
                    <a:pt x="889" y="839"/>
                  </a:cubicBezTo>
                  <a:cubicBezTo>
                    <a:pt x="889" y="839"/>
                    <a:pt x="889" y="820"/>
                    <a:pt x="879" y="810"/>
                  </a:cubicBezTo>
                  <a:lnTo>
                    <a:pt x="849" y="750"/>
                  </a:lnTo>
                  <a:cubicBezTo>
                    <a:pt x="849" y="720"/>
                    <a:pt x="829" y="700"/>
                    <a:pt x="819" y="670"/>
                  </a:cubicBezTo>
                  <a:cubicBezTo>
                    <a:pt x="799" y="610"/>
                    <a:pt x="769" y="540"/>
                    <a:pt x="739" y="471"/>
                  </a:cubicBezTo>
                  <a:cubicBezTo>
                    <a:pt x="709" y="391"/>
                    <a:pt x="679" y="320"/>
                    <a:pt x="639" y="251"/>
                  </a:cubicBezTo>
                  <a:cubicBezTo>
                    <a:pt x="599" y="191"/>
                    <a:pt x="550" y="131"/>
                    <a:pt x="490" y="81"/>
                  </a:cubicBezTo>
                  <a:cubicBezTo>
                    <a:pt x="430" y="41"/>
                    <a:pt x="360" y="11"/>
                    <a:pt x="2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4"/>
            <p:cNvSpPr/>
            <p:nvPr/>
          </p:nvSpPr>
          <p:spPr>
            <a:xfrm>
              <a:off x="8032477" y="3274789"/>
              <a:ext cx="94490" cy="92654"/>
            </a:xfrm>
            <a:custGeom>
              <a:rect b="b" l="l" r="r" t="t"/>
              <a:pathLst>
                <a:path extrusionOk="0" h="1009" w="1029">
                  <a:moveTo>
                    <a:pt x="350" y="120"/>
                  </a:moveTo>
                  <a:cubicBezTo>
                    <a:pt x="420" y="130"/>
                    <a:pt x="480" y="160"/>
                    <a:pt x="520" y="190"/>
                  </a:cubicBezTo>
                  <a:cubicBezTo>
                    <a:pt x="569" y="230"/>
                    <a:pt x="620" y="280"/>
                    <a:pt x="660" y="350"/>
                  </a:cubicBezTo>
                  <a:cubicBezTo>
                    <a:pt x="689" y="410"/>
                    <a:pt x="729" y="479"/>
                    <a:pt x="759" y="549"/>
                  </a:cubicBezTo>
                  <a:lnTo>
                    <a:pt x="889" y="879"/>
                  </a:lnTo>
                  <a:lnTo>
                    <a:pt x="869" y="879"/>
                  </a:lnTo>
                  <a:cubicBezTo>
                    <a:pt x="849" y="879"/>
                    <a:pt x="819" y="879"/>
                    <a:pt x="789" y="889"/>
                  </a:cubicBezTo>
                  <a:lnTo>
                    <a:pt x="779" y="949"/>
                  </a:lnTo>
                  <a:lnTo>
                    <a:pt x="779" y="889"/>
                  </a:lnTo>
                  <a:cubicBezTo>
                    <a:pt x="759" y="889"/>
                    <a:pt x="729" y="879"/>
                    <a:pt x="700" y="879"/>
                  </a:cubicBezTo>
                  <a:cubicBezTo>
                    <a:pt x="640" y="869"/>
                    <a:pt x="589" y="849"/>
                    <a:pt x="540" y="809"/>
                  </a:cubicBezTo>
                  <a:cubicBezTo>
                    <a:pt x="500" y="779"/>
                    <a:pt x="460" y="729"/>
                    <a:pt x="420" y="659"/>
                  </a:cubicBezTo>
                  <a:cubicBezTo>
                    <a:pt x="370" y="589"/>
                    <a:pt x="340" y="510"/>
                    <a:pt x="310" y="459"/>
                  </a:cubicBezTo>
                  <a:cubicBezTo>
                    <a:pt x="280" y="379"/>
                    <a:pt x="250" y="319"/>
                    <a:pt x="220" y="260"/>
                  </a:cubicBezTo>
                  <a:lnTo>
                    <a:pt x="161" y="140"/>
                  </a:lnTo>
                  <a:cubicBezTo>
                    <a:pt x="161" y="140"/>
                    <a:pt x="170" y="140"/>
                    <a:pt x="180" y="130"/>
                  </a:cubicBezTo>
                  <a:cubicBezTo>
                    <a:pt x="200" y="130"/>
                    <a:pt x="230" y="120"/>
                    <a:pt x="260" y="120"/>
                  </a:cubicBezTo>
                  <a:close/>
                  <a:moveTo>
                    <a:pt x="250" y="0"/>
                  </a:moveTo>
                  <a:cubicBezTo>
                    <a:pt x="220" y="10"/>
                    <a:pt x="180" y="10"/>
                    <a:pt x="150" y="20"/>
                  </a:cubicBezTo>
                  <a:cubicBezTo>
                    <a:pt x="130" y="20"/>
                    <a:pt x="110" y="30"/>
                    <a:pt x="90" y="30"/>
                  </a:cubicBezTo>
                  <a:lnTo>
                    <a:pt x="41" y="50"/>
                  </a:lnTo>
                  <a:lnTo>
                    <a:pt x="1" y="90"/>
                  </a:lnTo>
                  <a:lnTo>
                    <a:pt x="30" y="150"/>
                  </a:lnTo>
                  <a:cubicBezTo>
                    <a:pt x="30" y="160"/>
                    <a:pt x="41" y="170"/>
                    <a:pt x="50" y="190"/>
                  </a:cubicBezTo>
                  <a:lnTo>
                    <a:pt x="110" y="310"/>
                  </a:lnTo>
                  <a:cubicBezTo>
                    <a:pt x="141" y="370"/>
                    <a:pt x="170" y="430"/>
                    <a:pt x="200" y="510"/>
                  </a:cubicBezTo>
                  <a:cubicBezTo>
                    <a:pt x="230" y="569"/>
                    <a:pt x="270" y="649"/>
                    <a:pt x="310" y="719"/>
                  </a:cubicBezTo>
                  <a:cubicBezTo>
                    <a:pt x="360" y="809"/>
                    <a:pt x="420" y="869"/>
                    <a:pt x="470" y="909"/>
                  </a:cubicBezTo>
                  <a:cubicBezTo>
                    <a:pt x="529" y="958"/>
                    <a:pt x="609" y="989"/>
                    <a:pt x="680" y="998"/>
                  </a:cubicBezTo>
                  <a:cubicBezTo>
                    <a:pt x="720" y="998"/>
                    <a:pt x="749" y="1009"/>
                    <a:pt x="779" y="1009"/>
                  </a:cubicBezTo>
                  <a:lnTo>
                    <a:pt x="789" y="1009"/>
                  </a:lnTo>
                  <a:cubicBezTo>
                    <a:pt x="829" y="998"/>
                    <a:pt x="859" y="998"/>
                    <a:pt x="889" y="998"/>
                  </a:cubicBezTo>
                  <a:cubicBezTo>
                    <a:pt x="909" y="989"/>
                    <a:pt x="929" y="989"/>
                    <a:pt x="949" y="978"/>
                  </a:cubicBezTo>
                  <a:lnTo>
                    <a:pt x="969" y="978"/>
                  </a:lnTo>
                  <a:cubicBezTo>
                    <a:pt x="989" y="978"/>
                    <a:pt x="999" y="969"/>
                    <a:pt x="1009" y="958"/>
                  </a:cubicBezTo>
                  <a:lnTo>
                    <a:pt x="1029" y="938"/>
                  </a:lnTo>
                  <a:lnTo>
                    <a:pt x="1029" y="909"/>
                  </a:lnTo>
                  <a:cubicBezTo>
                    <a:pt x="1029" y="909"/>
                    <a:pt x="1019" y="898"/>
                    <a:pt x="1019" y="879"/>
                  </a:cubicBezTo>
                  <a:lnTo>
                    <a:pt x="1009" y="869"/>
                  </a:lnTo>
                  <a:cubicBezTo>
                    <a:pt x="1009" y="859"/>
                    <a:pt x="1009" y="849"/>
                    <a:pt x="999" y="839"/>
                  </a:cubicBezTo>
                  <a:lnTo>
                    <a:pt x="869" y="510"/>
                  </a:lnTo>
                  <a:cubicBezTo>
                    <a:pt x="839" y="430"/>
                    <a:pt x="799" y="350"/>
                    <a:pt x="759" y="280"/>
                  </a:cubicBezTo>
                  <a:cubicBezTo>
                    <a:pt x="709" y="200"/>
                    <a:pt x="660" y="140"/>
                    <a:pt x="600" y="100"/>
                  </a:cubicBezTo>
                  <a:cubicBezTo>
                    <a:pt x="529" y="50"/>
                    <a:pt x="450" y="20"/>
                    <a:pt x="370" y="10"/>
                  </a:cubicBezTo>
                  <a:cubicBezTo>
                    <a:pt x="330" y="0"/>
                    <a:pt x="290" y="0"/>
                    <a:pt x="2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4"/>
            <p:cNvSpPr/>
            <p:nvPr/>
          </p:nvSpPr>
          <p:spPr>
            <a:xfrm>
              <a:off x="8089318" y="3289389"/>
              <a:ext cx="78972" cy="83563"/>
            </a:xfrm>
            <a:custGeom>
              <a:rect b="b" l="l" r="r" t="t"/>
              <a:pathLst>
                <a:path extrusionOk="0" h="910" w="860">
                  <a:moveTo>
                    <a:pt x="190" y="1"/>
                  </a:moveTo>
                  <a:cubicBezTo>
                    <a:pt x="150" y="11"/>
                    <a:pt x="121" y="11"/>
                    <a:pt x="90" y="11"/>
                  </a:cubicBezTo>
                  <a:cubicBezTo>
                    <a:pt x="61" y="21"/>
                    <a:pt x="41" y="31"/>
                    <a:pt x="21" y="31"/>
                  </a:cubicBezTo>
                  <a:lnTo>
                    <a:pt x="10" y="31"/>
                  </a:lnTo>
                  <a:lnTo>
                    <a:pt x="1" y="41"/>
                  </a:lnTo>
                  <a:lnTo>
                    <a:pt x="1" y="51"/>
                  </a:lnTo>
                  <a:cubicBezTo>
                    <a:pt x="10" y="61"/>
                    <a:pt x="10" y="71"/>
                    <a:pt x="21" y="91"/>
                  </a:cubicBezTo>
                  <a:lnTo>
                    <a:pt x="50" y="151"/>
                  </a:lnTo>
                  <a:cubicBezTo>
                    <a:pt x="61" y="171"/>
                    <a:pt x="70" y="200"/>
                    <a:pt x="81" y="231"/>
                  </a:cubicBezTo>
                  <a:cubicBezTo>
                    <a:pt x="110" y="280"/>
                    <a:pt x="140" y="351"/>
                    <a:pt x="170" y="420"/>
                  </a:cubicBezTo>
                  <a:cubicBezTo>
                    <a:pt x="200" y="490"/>
                    <a:pt x="230" y="570"/>
                    <a:pt x="270" y="640"/>
                  </a:cubicBezTo>
                  <a:cubicBezTo>
                    <a:pt x="300" y="710"/>
                    <a:pt x="350" y="770"/>
                    <a:pt x="400" y="810"/>
                  </a:cubicBezTo>
                  <a:cubicBezTo>
                    <a:pt x="450" y="859"/>
                    <a:pt x="520" y="890"/>
                    <a:pt x="580" y="899"/>
                  </a:cubicBezTo>
                  <a:cubicBezTo>
                    <a:pt x="620" y="899"/>
                    <a:pt x="649" y="910"/>
                    <a:pt x="680" y="910"/>
                  </a:cubicBezTo>
                  <a:cubicBezTo>
                    <a:pt x="709" y="910"/>
                    <a:pt x="739" y="910"/>
                    <a:pt x="769" y="899"/>
                  </a:cubicBezTo>
                  <a:cubicBezTo>
                    <a:pt x="799" y="899"/>
                    <a:pt x="819" y="899"/>
                    <a:pt x="829" y="890"/>
                  </a:cubicBezTo>
                  <a:lnTo>
                    <a:pt x="859" y="890"/>
                  </a:lnTo>
                  <a:lnTo>
                    <a:pt x="859" y="870"/>
                  </a:lnTo>
                  <a:cubicBezTo>
                    <a:pt x="849" y="870"/>
                    <a:pt x="849" y="850"/>
                    <a:pt x="839" y="830"/>
                  </a:cubicBezTo>
                  <a:cubicBezTo>
                    <a:pt x="839" y="819"/>
                    <a:pt x="829" y="799"/>
                    <a:pt x="819" y="770"/>
                  </a:cubicBezTo>
                  <a:cubicBezTo>
                    <a:pt x="809" y="750"/>
                    <a:pt x="799" y="720"/>
                    <a:pt x="789" y="690"/>
                  </a:cubicBezTo>
                  <a:cubicBezTo>
                    <a:pt x="769" y="640"/>
                    <a:pt x="749" y="570"/>
                    <a:pt x="719" y="490"/>
                  </a:cubicBezTo>
                  <a:cubicBezTo>
                    <a:pt x="700" y="420"/>
                    <a:pt x="660" y="340"/>
                    <a:pt x="629" y="280"/>
                  </a:cubicBezTo>
                  <a:cubicBezTo>
                    <a:pt x="589" y="211"/>
                    <a:pt x="540" y="141"/>
                    <a:pt x="480" y="101"/>
                  </a:cubicBezTo>
                  <a:cubicBezTo>
                    <a:pt x="430" y="51"/>
                    <a:pt x="360" y="21"/>
                    <a:pt x="290" y="11"/>
                  </a:cubicBezTo>
                  <a:cubicBezTo>
                    <a:pt x="260" y="1"/>
                    <a:pt x="220" y="1"/>
                    <a:pt x="1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4"/>
            <p:cNvSpPr/>
            <p:nvPr/>
          </p:nvSpPr>
          <p:spPr>
            <a:xfrm>
              <a:off x="8083808" y="3283879"/>
              <a:ext cx="89991" cy="94582"/>
            </a:xfrm>
            <a:custGeom>
              <a:rect b="b" l="l" r="r" t="t"/>
              <a:pathLst>
                <a:path extrusionOk="0" h="1030" w="980">
                  <a:moveTo>
                    <a:pt x="270" y="121"/>
                  </a:moveTo>
                  <a:cubicBezTo>
                    <a:pt x="290" y="121"/>
                    <a:pt x="320" y="121"/>
                    <a:pt x="340" y="131"/>
                  </a:cubicBezTo>
                  <a:cubicBezTo>
                    <a:pt x="400" y="141"/>
                    <a:pt x="460" y="171"/>
                    <a:pt x="510" y="211"/>
                  </a:cubicBezTo>
                  <a:cubicBezTo>
                    <a:pt x="549" y="240"/>
                    <a:pt x="589" y="291"/>
                    <a:pt x="629" y="360"/>
                  </a:cubicBezTo>
                  <a:cubicBezTo>
                    <a:pt x="669" y="420"/>
                    <a:pt x="689" y="490"/>
                    <a:pt x="729" y="570"/>
                  </a:cubicBezTo>
                  <a:lnTo>
                    <a:pt x="839" y="899"/>
                  </a:lnTo>
                  <a:cubicBezTo>
                    <a:pt x="839" y="899"/>
                    <a:pt x="829" y="899"/>
                    <a:pt x="819" y="910"/>
                  </a:cubicBezTo>
                  <a:lnTo>
                    <a:pt x="740" y="910"/>
                  </a:lnTo>
                  <a:cubicBezTo>
                    <a:pt x="709" y="910"/>
                    <a:pt x="680" y="899"/>
                    <a:pt x="649" y="899"/>
                  </a:cubicBezTo>
                  <a:cubicBezTo>
                    <a:pt x="600" y="890"/>
                    <a:pt x="540" y="859"/>
                    <a:pt x="500" y="830"/>
                  </a:cubicBezTo>
                  <a:cubicBezTo>
                    <a:pt x="460" y="790"/>
                    <a:pt x="420" y="740"/>
                    <a:pt x="380" y="670"/>
                  </a:cubicBezTo>
                  <a:cubicBezTo>
                    <a:pt x="340" y="600"/>
                    <a:pt x="310" y="520"/>
                    <a:pt x="280" y="460"/>
                  </a:cubicBezTo>
                  <a:lnTo>
                    <a:pt x="141" y="141"/>
                  </a:lnTo>
                  <a:cubicBezTo>
                    <a:pt x="150" y="141"/>
                    <a:pt x="161" y="131"/>
                    <a:pt x="161" y="131"/>
                  </a:cubicBezTo>
                  <a:cubicBezTo>
                    <a:pt x="190" y="131"/>
                    <a:pt x="220" y="131"/>
                    <a:pt x="250" y="121"/>
                  </a:cubicBezTo>
                  <a:close/>
                  <a:moveTo>
                    <a:pt x="240" y="1"/>
                  </a:moveTo>
                  <a:cubicBezTo>
                    <a:pt x="210" y="11"/>
                    <a:pt x="170" y="11"/>
                    <a:pt x="141" y="11"/>
                  </a:cubicBezTo>
                  <a:cubicBezTo>
                    <a:pt x="121" y="21"/>
                    <a:pt x="101" y="21"/>
                    <a:pt x="81" y="31"/>
                  </a:cubicBezTo>
                  <a:lnTo>
                    <a:pt x="21" y="51"/>
                  </a:lnTo>
                  <a:lnTo>
                    <a:pt x="1" y="101"/>
                  </a:lnTo>
                  <a:lnTo>
                    <a:pt x="10" y="151"/>
                  </a:lnTo>
                  <a:cubicBezTo>
                    <a:pt x="21" y="161"/>
                    <a:pt x="21" y="171"/>
                    <a:pt x="30" y="171"/>
                  </a:cubicBezTo>
                  <a:lnTo>
                    <a:pt x="170" y="500"/>
                  </a:lnTo>
                  <a:cubicBezTo>
                    <a:pt x="200" y="570"/>
                    <a:pt x="230" y="650"/>
                    <a:pt x="270" y="730"/>
                  </a:cubicBezTo>
                  <a:cubicBezTo>
                    <a:pt x="320" y="810"/>
                    <a:pt x="370" y="870"/>
                    <a:pt x="420" y="919"/>
                  </a:cubicBezTo>
                  <a:cubicBezTo>
                    <a:pt x="480" y="970"/>
                    <a:pt x="560" y="999"/>
                    <a:pt x="629" y="1019"/>
                  </a:cubicBezTo>
                  <a:cubicBezTo>
                    <a:pt x="669" y="1019"/>
                    <a:pt x="709" y="1029"/>
                    <a:pt x="740" y="1029"/>
                  </a:cubicBezTo>
                  <a:lnTo>
                    <a:pt x="760" y="1029"/>
                  </a:lnTo>
                  <a:cubicBezTo>
                    <a:pt x="789" y="1029"/>
                    <a:pt x="809" y="1029"/>
                    <a:pt x="829" y="1019"/>
                  </a:cubicBezTo>
                  <a:lnTo>
                    <a:pt x="889" y="1019"/>
                  </a:lnTo>
                  <a:lnTo>
                    <a:pt x="909" y="1010"/>
                  </a:lnTo>
                  <a:cubicBezTo>
                    <a:pt x="939" y="1010"/>
                    <a:pt x="959" y="999"/>
                    <a:pt x="969" y="979"/>
                  </a:cubicBezTo>
                  <a:lnTo>
                    <a:pt x="979" y="959"/>
                  </a:lnTo>
                  <a:lnTo>
                    <a:pt x="979" y="939"/>
                  </a:lnTo>
                  <a:cubicBezTo>
                    <a:pt x="979" y="939"/>
                    <a:pt x="979" y="930"/>
                    <a:pt x="969" y="919"/>
                  </a:cubicBezTo>
                  <a:lnTo>
                    <a:pt x="969" y="899"/>
                  </a:lnTo>
                  <a:lnTo>
                    <a:pt x="959" y="879"/>
                  </a:lnTo>
                  <a:lnTo>
                    <a:pt x="839" y="530"/>
                  </a:lnTo>
                  <a:cubicBezTo>
                    <a:pt x="809" y="440"/>
                    <a:pt x="769" y="371"/>
                    <a:pt x="740" y="311"/>
                  </a:cubicBezTo>
                  <a:cubicBezTo>
                    <a:pt x="689" y="220"/>
                    <a:pt x="640" y="161"/>
                    <a:pt x="580" y="111"/>
                  </a:cubicBezTo>
                  <a:cubicBezTo>
                    <a:pt x="520" y="61"/>
                    <a:pt x="440" y="31"/>
                    <a:pt x="360" y="11"/>
                  </a:cubicBezTo>
                  <a:cubicBezTo>
                    <a:pt x="320" y="1"/>
                    <a:pt x="280" y="1"/>
                    <a:pt x="2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4"/>
            <p:cNvSpPr/>
            <p:nvPr/>
          </p:nvSpPr>
          <p:spPr>
            <a:xfrm>
              <a:off x="8089318" y="3289389"/>
              <a:ext cx="78972" cy="83563"/>
            </a:xfrm>
            <a:custGeom>
              <a:rect b="b" l="l" r="r" t="t"/>
              <a:pathLst>
                <a:path extrusionOk="0" h="910" w="860">
                  <a:moveTo>
                    <a:pt x="190" y="1"/>
                  </a:moveTo>
                  <a:cubicBezTo>
                    <a:pt x="150" y="11"/>
                    <a:pt x="121" y="11"/>
                    <a:pt x="90" y="11"/>
                  </a:cubicBezTo>
                  <a:cubicBezTo>
                    <a:pt x="61" y="21"/>
                    <a:pt x="41" y="31"/>
                    <a:pt x="21" y="31"/>
                  </a:cubicBezTo>
                  <a:lnTo>
                    <a:pt x="10" y="31"/>
                  </a:lnTo>
                  <a:lnTo>
                    <a:pt x="1" y="41"/>
                  </a:lnTo>
                  <a:lnTo>
                    <a:pt x="1" y="51"/>
                  </a:lnTo>
                  <a:cubicBezTo>
                    <a:pt x="10" y="61"/>
                    <a:pt x="10" y="71"/>
                    <a:pt x="21" y="91"/>
                  </a:cubicBezTo>
                  <a:lnTo>
                    <a:pt x="50" y="151"/>
                  </a:lnTo>
                  <a:cubicBezTo>
                    <a:pt x="61" y="171"/>
                    <a:pt x="70" y="200"/>
                    <a:pt x="81" y="231"/>
                  </a:cubicBezTo>
                  <a:cubicBezTo>
                    <a:pt x="110" y="280"/>
                    <a:pt x="140" y="351"/>
                    <a:pt x="170" y="420"/>
                  </a:cubicBezTo>
                  <a:cubicBezTo>
                    <a:pt x="200" y="490"/>
                    <a:pt x="230" y="570"/>
                    <a:pt x="270" y="640"/>
                  </a:cubicBezTo>
                  <a:cubicBezTo>
                    <a:pt x="300" y="710"/>
                    <a:pt x="350" y="770"/>
                    <a:pt x="400" y="810"/>
                  </a:cubicBezTo>
                  <a:cubicBezTo>
                    <a:pt x="450" y="859"/>
                    <a:pt x="520" y="890"/>
                    <a:pt x="580" y="899"/>
                  </a:cubicBezTo>
                  <a:cubicBezTo>
                    <a:pt x="620" y="899"/>
                    <a:pt x="649" y="910"/>
                    <a:pt x="680" y="910"/>
                  </a:cubicBezTo>
                  <a:cubicBezTo>
                    <a:pt x="709" y="910"/>
                    <a:pt x="739" y="910"/>
                    <a:pt x="769" y="899"/>
                  </a:cubicBezTo>
                  <a:cubicBezTo>
                    <a:pt x="799" y="899"/>
                    <a:pt x="819" y="899"/>
                    <a:pt x="829" y="890"/>
                  </a:cubicBezTo>
                  <a:lnTo>
                    <a:pt x="859" y="890"/>
                  </a:lnTo>
                  <a:lnTo>
                    <a:pt x="859" y="870"/>
                  </a:lnTo>
                  <a:cubicBezTo>
                    <a:pt x="849" y="870"/>
                    <a:pt x="849" y="850"/>
                    <a:pt x="839" y="830"/>
                  </a:cubicBezTo>
                  <a:cubicBezTo>
                    <a:pt x="839" y="819"/>
                    <a:pt x="829" y="799"/>
                    <a:pt x="819" y="770"/>
                  </a:cubicBezTo>
                  <a:cubicBezTo>
                    <a:pt x="809" y="750"/>
                    <a:pt x="799" y="720"/>
                    <a:pt x="789" y="690"/>
                  </a:cubicBezTo>
                  <a:cubicBezTo>
                    <a:pt x="769" y="640"/>
                    <a:pt x="749" y="570"/>
                    <a:pt x="719" y="490"/>
                  </a:cubicBezTo>
                  <a:cubicBezTo>
                    <a:pt x="700" y="420"/>
                    <a:pt x="660" y="340"/>
                    <a:pt x="629" y="280"/>
                  </a:cubicBezTo>
                  <a:cubicBezTo>
                    <a:pt x="589" y="211"/>
                    <a:pt x="540" y="141"/>
                    <a:pt x="480" y="101"/>
                  </a:cubicBezTo>
                  <a:cubicBezTo>
                    <a:pt x="430" y="51"/>
                    <a:pt x="360" y="21"/>
                    <a:pt x="290" y="11"/>
                  </a:cubicBezTo>
                  <a:cubicBezTo>
                    <a:pt x="260" y="1"/>
                    <a:pt x="220" y="1"/>
                    <a:pt x="1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4"/>
            <p:cNvSpPr/>
            <p:nvPr/>
          </p:nvSpPr>
          <p:spPr>
            <a:xfrm>
              <a:off x="8083808" y="3283879"/>
              <a:ext cx="89991" cy="94582"/>
            </a:xfrm>
            <a:custGeom>
              <a:rect b="b" l="l" r="r" t="t"/>
              <a:pathLst>
                <a:path extrusionOk="0" h="1030" w="980">
                  <a:moveTo>
                    <a:pt x="270" y="121"/>
                  </a:moveTo>
                  <a:cubicBezTo>
                    <a:pt x="290" y="121"/>
                    <a:pt x="320" y="121"/>
                    <a:pt x="340" y="131"/>
                  </a:cubicBezTo>
                  <a:cubicBezTo>
                    <a:pt x="400" y="141"/>
                    <a:pt x="460" y="171"/>
                    <a:pt x="510" y="211"/>
                  </a:cubicBezTo>
                  <a:cubicBezTo>
                    <a:pt x="549" y="240"/>
                    <a:pt x="589" y="291"/>
                    <a:pt x="629" y="360"/>
                  </a:cubicBezTo>
                  <a:cubicBezTo>
                    <a:pt x="669" y="420"/>
                    <a:pt x="689" y="490"/>
                    <a:pt x="729" y="570"/>
                  </a:cubicBezTo>
                  <a:lnTo>
                    <a:pt x="839" y="899"/>
                  </a:lnTo>
                  <a:cubicBezTo>
                    <a:pt x="839" y="899"/>
                    <a:pt x="829" y="899"/>
                    <a:pt x="819" y="910"/>
                  </a:cubicBezTo>
                  <a:lnTo>
                    <a:pt x="740" y="910"/>
                  </a:lnTo>
                  <a:cubicBezTo>
                    <a:pt x="709" y="910"/>
                    <a:pt x="680" y="899"/>
                    <a:pt x="649" y="899"/>
                  </a:cubicBezTo>
                  <a:cubicBezTo>
                    <a:pt x="600" y="890"/>
                    <a:pt x="540" y="859"/>
                    <a:pt x="500" y="830"/>
                  </a:cubicBezTo>
                  <a:cubicBezTo>
                    <a:pt x="460" y="790"/>
                    <a:pt x="420" y="740"/>
                    <a:pt x="380" y="670"/>
                  </a:cubicBezTo>
                  <a:cubicBezTo>
                    <a:pt x="340" y="600"/>
                    <a:pt x="310" y="520"/>
                    <a:pt x="280" y="460"/>
                  </a:cubicBezTo>
                  <a:lnTo>
                    <a:pt x="141" y="141"/>
                  </a:lnTo>
                  <a:cubicBezTo>
                    <a:pt x="150" y="141"/>
                    <a:pt x="161" y="131"/>
                    <a:pt x="161" y="131"/>
                  </a:cubicBezTo>
                  <a:cubicBezTo>
                    <a:pt x="190" y="131"/>
                    <a:pt x="220" y="131"/>
                    <a:pt x="250" y="121"/>
                  </a:cubicBezTo>
                  <a:close/>
                  <a:moveTo>
                    <a:pt x="240" y="1"/>
                  </a:moveTo>
                  <a:cubicBezTo>
                    <a:pt x="210" y="11"/>
                    <a:pt x="170" y="11"/>
                    <a:pt x="141" y="11"/>
                  </a:cubicBezTo>
                  <a:cubicBezTo>
                    <a:pt x="121" y="21"/>
                    <a:pt x="101" y="21"/>
                    <a:pt x="81" y="31"/>
                  </a:cubicBezTo>
                  <a:lnTo>
                    <a:pt x="21" y="51"/>
                  </a:lnTo>
                  <a:lnTo>
                    <a:pt x="1" y="101"/>
                  </a:lnTo>
                  <a:lnTo>
                    <a:pt x="10" y="151"/>
                  </a:lnTo>
                  <a:cubicBezTo>
                    <a:pt x="21" y="161"/>
                    <a:pt x="21" y="171"/>
                    <a:pt x="30" y="171"/>
                  </a:cubicBezTo>
                  <a:lnTo>
                    <a:pt x="170" y="500"/>
                  </a:lnTo>
                  <a:cubicBezTo>
                    <a:pt x="200" y="570"/>
                    <a:pt x="230" y="650"/>
                    <a:pt x="270" y="730"/>
                  </a:cubicBezTo>
                  <a:cubicBezTo>
                    <a:pt x="320" y="810"/>
                    <a:pt x="370" y="870"/>
                    <a:pt x="420" y="919"/>
                  </a:cubicBezTo>
                  <a:cubicBezTo>
                    <a:pt x="480" y="970"/>
                    <a:pt x="560" y="999"/>
                    <a:pt x="629" y="1019"/>
                  </a:cubicBezTo>
                  <a:cubicBezTo>
                    <a:pt x="669" y="1019"/>
                    <a:pt x="709" y="1029"/>
                    <a:pt x="740" y="1029"/>
                  </a:cubicBezTo>
                  <a:lnTo>
                    <a:pt x="760" y="1029"/>
                  </a:lnTo>
                  <a:cubicBezTo>
                    <a:pt x="789" y="1029"/>
                    <a:pt x="809" y="1029"/>
                    <a:pt x="829" y="1019"/>
                  </a:cubicBezTo>
                  <a:lnTo>
                    <a:pt x="889" y="1019"/>
                  </a:lnTo>
                  <a:lnTo>
                    <a:pt x="909" y="1010"/>
                  </a:lnTo>
                  <a:cubicBezTo>
                    <a:pt x="939" y="1010"/>
                    <a:pt x="959" y="999"/>
                    <a:pt x="969" y="979"/>
                  </a:cubicBezTo>
                  <a:lnTo>
                    <a:pt x="979" y="959"/>
                  </a:lnTo>
                  <a:lnTo>
                    <a:pt x="979" y="939"/>
                  </a:lnTo>
                  <a:cubicBezTo>
                    <a:pt x="979" y="939"/>
                    <a:pt x="979" y="930"/>
                    <a:pt x="969" y="919"/>
                  </a:cubicBezTo>
                  <a:lnTo>
                    <a:pt x="969" y="899"/>
                  </a:lnTo>
                  <a:lnTo>
                    <a:pt x="959" y="879"/>
                  </a:lnTo>
                  <a:lnTo>
                    <a:pt x="839" y="530"/>
                  </a:lnTo>
                  <a:cubicBezTo>
                    <a:pt x="809" y="440"/>
                    <a:pt x="769" y="371"/>
                    <a:pt x="740" y="311"/>
                  </a:cubicBezTo>
                  <a:cubicBezTo>
                    <a:pt x="689" y="220"/>
                    <a:pt x="640" y="161"/>
                    <a:pt x="580" y="111"/>
                  </a:cubicBezTo>
                  <a:cubicBezTo>
                    <a:pt x="520" y="61"/>
                    <a:pt x="440" y="31"/>
                    <a:pt x="360" y="11"/>
                  </a:cubicBezTo>
                  <a:cubicBezTo>
                    <a:pt x="320" y="1"/>
                    <a:pt x="280" y="1"/>
                    <a:pt x="2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a:off x="8138812" y="3301326"/>
              <a:ext cx="76125" cy="84481"/>
            </a:xfrm>
            <a:custGeom>
              <a:rect b="b" l="l" r="r" t="t"/>
              <a:pathLst>
                <a:path extrusionOk="0" h="920" w="829">
                  <a:moveTo>
                    <a:pt x="101" y="1"/>
                  </a:moveTo>
                  <a:cubicBezTo>
                    <a:pt x="70" y="11"/>
                    <a:pt x="41" y="11"/>
                    <a:pt x="30" y="21"/>
                  </a:cubicBezTo>
                  <a:lnTo>
                    <a:pt x="1" y="21"/>
                  </a:lnTo>
                  <a:lnTo>
                    <a:pt x="1" y="30"/>
                  </a:lnTo>
                  <a:lnTo>
                    <a:pt x="10" y="41"/>
                  </a:lnTo>
                  <a:cubicBezTo>
                    <a:pt x="10" y="50"/>
                    <a:pt x="10" y="61"/>
                    <a:pt x="21" y="81"/>
                  </a:cubicBezTo>
                  <a:cubicBezTo>
                    <a:pt x="30" y="90"/>
                    <a:pt x="41" y="110"/>
                    <a:pt x="50" y="141"/>
                  </a:cubicBezTo>
                  <a:cubicBezTo>
                    <a:pt x="61" y="161"/>
                    <a:pt x="70" y="190"/>
                    <a:pt x="81" y="221"/>
                  </a:cubicBezTo>
                  <a:cubicBezTo>
                    <a:pt x="101" y="270"/>
                    <a:pt x="121" y="340"/>
                    <a:pt x="150" y="410"/>
                  </a:cubicBezTo>
                  <a:cubicBezTo>
                    <a:pt x="180" y="490"/>
                    <a:pt x="210" y="560"/>
                    <a:pt x="240" y="629"/>
                  </a:cubicBezTo>
                  <a:cubicBezTo>
                    <a:pt x="280" y="700"/>
                    <a:pt x="320" y="769"/>
                    <a:pt x="370" y="820"/>
                  </a:cubicBezTo>
                  <a:cubicBezTo>
                    <a:pt x="420" y="859"/>
                    <a:pt x="480" y="889"/>
                    <a:pt x="549" y="909"/>
                  </a:cubicBezTo>
                  <a:cubicBezTo>
                    <a:pt x="580" y="909"/>
                    <a:pt x="609" y="919"/>
                    <a:pt x="649" y="919"/>
                  </a:cubicBezTo>
                  <a:lnTo>
                    <a:pt x="799" y="919"/>
                  </a:lnTo>
                  <a:cubicBezTo>
                    <a:pt x="819" y="909"/>
                    <a:pt x="829" y="909"/>
                    <a:pt x="829" y="909"/>
                  </a:cubicBezTo>
                  <a:cubicBezTo>
                    <a:pt x="829" y="909"/>
                    <a:pt x="819" y="909"/>
                    <a:pt x="819" y="899"/>
                  </a:cubicBezTo>
                  <a:cubicBezTo>
                    <a:pt x="819" y="889"/>
                    <a:pt x="819" y="869"/>
                    <a:pt x="809" y="859"/>
                  </a:cubicBezTo>
                  <a:cubicBezTo>
                    <a:pt x="809" y="839"/>
                    <a:pt x="799" y="820"/>
                    <a:pt x="789" y="789"/>
                  </a:cubicBezTo>
                  <a:cubicBezTo>
                    <a:pt x="779" y="769"/>
                    <a:pt x="779" y="740"/>
                    <a:pt x="769" y="709"/>
                  </a:cubicBezTo>
                  <a:cubicBezTo>
                    <a:pt x="749" y="649"/>
                    <a:pt x="729" y="580"/>
                    <a:pt x="709" y="510"/>
                  </a:cubicBezTo>
                  <a:cubicBezTo>
                    <a:pt x="680" y="440"/>
                    <a:pt x="649" y="360"/>
                    <a:pt x="620" y="290"/>
                  </a:cubicBezTo>
                  <a:cubicBezTo>
                    <a:pt x="580" y="221"/>
                    <a:pt x="540" y="150"/>
                    <a:pt x="480" y="101"/>
                  </a:cubicBezTo>
                  <a:cubicBezTo>
                    <a:pt x="430" y="61"/>
                    <a:pt x="360" y="21"/>
                    <a:pt x="290" y="11"/>
                  </a:cubicBezTo>
                  <a:cubicBezTo>
                    <a:pt x="260" y="1"/>
                    <a:pt x="220" y="1"/>
                    <a:pt x="1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4"/>
            <p:cNvSpPr/>
            <p:nvPr/>
          </p:nvSpPr>
          <p:spPr>
            <a:xfrm>
              <a:off x="8132384" y="3295909"/>
              <a:ext cx="88063" cy="95409"/>
            </a:xfrm>
            <a:custGeom>
              <a:rect b="b" l="l" r="r" t="t"/>
              <a:pathLst>
                <a:path extrusionOk="0" h="1039" w="959">
                  <a:moveTo>
                    <a:pt x="260" y="120"/>
                  </a:moveTo>
                  <a:cubicBezTo>
                    <a:pt x="290" y="120"/>
                    <a:pt x="320" y="120"/>
                    <a:pt x="350" y="129"/>
                  </a:cubicBezTo>
                  <a:cubicBezTo>
                    <a:pt x="410" y="140"/>
                    <a:pt x="470" y="169"/>
                    <a:pt x="510" y="209"/>
                  </a:cubicBezTo>
                  <a:cubicBezTo>
                    <a:pt x="560" y="249"/>
                    <a:pt x="599" y="300"/>
                    <a:pt x="630" y="369"/>
                  </a:cubicBezTo>
                  <a:cubicBezTo>
                    <a:pt x="659" y="429"/>
                    <a:pt x="690" y="499"/>
                    <a:pt x="719" y="589"/>
                  </a:cubicBezTo>
                  <a:lnTo>
                    <a:pt x="819" y="918"/>
                  </a:lnTo>
                  <a:lnTo>
                    <a:pt x="719" y="918"/>
                  </a:lnTo>
                  <a:cubicBezTo>
                    <a:pt x="690" y="918"/>
                    <a:pt x="659" y="918"/>
                    <a:pt x="630" y="908"/>
                  </a:cubicBezTo>
                  <a:cubicBezTo>
                    <a:pt x="570" y="898"/>
                    <a:pt x="520" y="868"/>
                    <a:pt x="480" y="828"/>
                  </a:cubicBezTo>
                  <a:cubicBezTo>
                    <a:pt x="440" y="788"/>
                    <a:pt x="400" y="739"/>
                    <a:pt x="370" y="668"/>
                  </a:cubicBezTo>
                  <a:cubicBezTo>
                    <a:pt x="330" y="599"/>
                    <a:pt x="310" y="529"/>
                    <a:pt x="280" y="449"/>
                  </a:cubicBezTo>
                  <a:lnTo>
                    <a:pt x="151" y="129"/>
                  </a:lnTo>
                  <a:cubicBezTo>
                    <a:pt x="160" y="129"/>
                    <a:pt x="171" y="129"/>
                    <a:pt x="171" y="120"/>
                  </a:cubicBezTo>
                  <a:close/>
                  <a:moveTo>
                    <a:pt x="260" y="0"/>
                  </a:moveTo>
                  <a:cubicBezTo>
                    <a:pt x="220" y="0"/>
                    <a:pt x="191" y="0"/>
                    <a:pt x="160" y="10"/>
                  </a:cubicBezTo>
                  <a:cubicBezTo>
                    <a:pt x="140" y="10"/>
                    <a:pt x="111" y="10"/>
                    <a:pt x="100" y="20"/>
                  </a:cubicBezTo>
                  <a:lnTo>
                    <a:pt x="60" y="20"/>
                  </a:lnTo>
                  <a:lnTo>
                    <a:pt x="1" y="60"/>
                  </a:lnTo>
                  <a:lnTo>
                    <a:pt x="20" y="109"/>
                  </a:lnTo>
                  <a:lnTo>
                    <a:pt x="20" y="129"/>
                  </a:lnTo>
                  <a:cubicBezTo>
                    <a:pt x="31" y="140"/>
                    <a:pt x="31" y="149"/>
                    <a:pt x="40" y="160"/>
                  </a:cubicBezTo>
                  <a:lnTo>
                    <a:pt x="171" y="489"/>
                  </a:lnTo>
                  <a:cubicBezTo>
                    <a:pt x="191" y="569"/>
                    <a:pt x="220" y="649"/>
                    <a:pt x="260" y="719"/>
                  </a:cubicBezTo>
                  <a:cubicBezTo>
                    <a:pt x="300" y="808"/>
                    <a:pt x="350" y="868"/>
                    <a:pt x="400" y="918"/>
                  </a:cubicBezTo>
                  <a:cubicBezTo>
                    <a:pt x="460" y="968"/>
                    <a:pt x="530" y="1008"/>
                    <a:pt x="610" y="1028"/>
                  </a:cubicBezTo>
                  <a:cubicBezTo>
                    <a:pt x="639" y="1028"/>
                    <a:pt x="679" y="1038"/>
                    <a:pt x="710" y="1038"/>
                  </a:cubicBezTo>
                  <a:lnTo>
                    <a:pt x="869" y="1038"/>
                  </a:lnTo>
                  <a:lnTo>
                    <a:pt x="919" y="1028"/>
                  </a:lnTo>
                  <a:lnTo>
                    <a:pt x="959" y="988"/>
                  </a:lnTo>
                  <a:lnTo>
                    <a:pt x="949" y="958"/>
                  </a:lnTo>
                  <a:lnTo>
                    <a:pt x="949" y="938"/>
                  </a:lnTo>
                  <a:lnTo>
                    <a:pt x="949" y="928"/>
                  </a:lnTo>
                  <a:cubicBezTo>
                    <a:pt x="939" y="918"/>
                    <a:pt x="939" y="908"/>
                    <a:pt x="939" y="888"/>
                  </a:cubicBezTo>
                  <a:lnTo>
                    <a:pt x="829" y="549"/>
                  </a:lnTo>
                  <a:cubicBezTo>
                    <a:pt x="799" y="459"/>
                    <a:pt x="770" y="389"/>
                    <a:pt x="739" y="319"/>
                  </a:cubicBezTo>
                  <a:cubicBezTo>
                    <a:pt x="699" y="229"/>
                    <a:pt x="650" y="169"/>
                    <a:pt x="590" y="120"/>
                  </a:cubicBezTo>
                  <a:cubicBezTo>
                    <a:pt x="530" y="70"/>
                    <a:pt x="460" y="30"/>
                    <a:pt x="380" y="10"/>
                  </a:cubicBezTo>
                  <a:cubicBezTo>
                    <a:pt x="340" y="0"/>
                    <a:pt x="290" y="0"/>
                    <a:pt x="2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4"/>
            <p:cNvSpPr/>
            <p:nvPr/>
          </p:nvSpPr>
          <p:spPr>
            <a:xfrm>
              <a:off x="8138812" y="3301326"/>
              <a:ext cx="76125" cy="84481"/>
            </a:xfrm>
            <a:custGeom>
              <a:rect b="b" l="l" r="r" t="t"/>
              <a:pathLst>
                <a:path extrusionOk="0" h="920" w="829">
                  <a:moveTo>
                    <a:pt x="101" y="1"/>
                  </a:moveTo>
                  <a:cubicBezTo>
                    <a:pt x="70" y="11"/>
                    <a:pt x="41" y="11"/>
                    <a:pt x="30" y="21"/>
                  </a:cubicBezTo>
                  <a:lnTo>
                    <a:pt x="1" y="21"/>
                  </a:lnTo>
                  <a:lnTo>
                    <a:pt x="1" y="30"/>
                  </a:lnTo>
                  <a:lnTo>
                    <a:pt x="10" y="41"/>
                  </a:lnTo>
                  <a:cubicBezTo>
                    <a:pt x="10" y="50"/>
                    <a:pt x="10" y="61"/>
                    <a:pt x="21" y="81"/>
                  </a:cubicBezTo>
                  <a:cubicBezTo>
                    <a:pt x="30" y="90"/>
                    <a:pt x="41" y="110"/>
                    <a:pt x="50" y="141"/>
                  </a:cubicBezTo>
                  <a:cubicBezTo>
                    <a:pt x="61" y="161"/>
                    <a:pt x="70" y="190"/>
                    <a:pt x="81" y="221"/>
                  </a:cubicBezTo>
                  <a:cubicBezTo>
                    <a:pt x="101" y="270"/>
                    <a:pt x="121" y="340"/>
                    <a:pt x="150" y="410"/>
                  </a:cubicBezTo>
                  <a:cubicBezTo>
                    <a:pt x="180" y="490"/>
                    <a:pt x="210" y="560"/>
                    <a:pt x="240" y="629"/>
                  </a:cubicBezTo>
                  <a:cubicBezTo>
                    <a:pt x="280" y="700"/>
                    <a:pt x="320" y="769"/>
                    <a:pt x="370" y="820"/>
                  </a:cubicBezTo>
                  <a:cubicBezTo>
                    <a:pt x="420" y="859"/>
                    <a:pt x="480" y="889"/>
                    <a:pt x="549" y="909"/>
                  </a:cubicBezTo>
                  <a:cubicBezTo>
                    <a:pt x="580" y="909"/>
                    <a:pt x="609" y="919"/>
                    <a:pt x="649" y="919"/>
                  </a:cubicBezTo>
                  <a:lnTo>
                    <a:pt x="799" y="919"/>
                  </a:lnTo>
                  <a:cubicBezTo>
                    <a:pt x="819" y="909"/>
                    <a:pt x="829" y="909"/>
                    <a:pt x="829" y="909"/>
                  </a:cubicBezTo>
                  <a:cubicBezTo>
                    <a:pt x="829" y="909"/>
                    <a:pt x="819" y="909"/>
                    <a:pt x="819" y="899"/>
                  </a:cubicBezTo>
                  <a:cubicBezTo>
                    <a:pt x="819" y="889"/>
                    <a:pt x="819" y="869"/>
                    <a:pt x="809" y="859"/>
                  </a:cubicBezTo>
                  <a:cubicBezTo>
                    <a:pt x="809" y="839"/>
                    <a:pt x="799" y="820"/>
                    <a:pt x="789" y="789"/>
                  </a:cubicBezTo>
                  <a:cubicBezTo>
                    <a:pt x="779" y="769"/>
                    <a:pt x="779" y="740"/>
                    <a:pt x="769" y="709"/>
                  </a:cubicBezTo>
                  <a:cubicBezTo>
                    <a:pt x="749" y="649"/>
                    <a:pt x="729" y="580"/>
                    <a:pt x="709" y="510"/>
                  </a:cubicBezTo>
                  <a:cubicBezTo>
                    <a:pt x="680" y="440"/>
                    <a:pt x="649" y="360"/>
                    <a:pt x="620" y="290"/>
                  </a:cubicBezTo>
                  <a:cubicBezTo>
                    <a:pt x="580" y="221"/>
                    <a:pt x="540" y="150"/>
                    <a:pt x="480" y="101"/>
                  </a:cubicBezTo>
                  <a:cubicBezTo>
                    <a:pt x="430" y="61"/>
                    <a:pt x="360" y="21"/>
                    <a:pt x="290" y="11"/>
                  </a:cubicBezTo>
                  <a:cubicBezTo>
                    <a:pt x="260" y="1"/>
                    <a:pt x="220" y="1"/>
                    <a:pt x="1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4"/>
            <p:cNvSpPr/>
            <p:nvPr/>
          </p:nvSpPr>
          <p:spPr>
            <a:xfrm>
              <a:off x="8132384" y="3295909"/>
              <a:ext cx="88063" cy="95409"/>
            </a:xfrm>
            <a:custGeom>
              <a:rect b="b" l="l" r="r" t="t"/>
              <a:pathLst>
                <a:path extrusionOk="0" h="1039" w="959">
                  <a:moveTo>
                    <a:pt x="260" y="120"/>
                  </a:moveTo>
                  <a:cubicBezTo>
                    <a:pt x="290" y="120"/>
                    <a:pt x="320" y="120"/>
                    <a:pt x="350" y="129"/>
                  </a:cubicBezTo>
                  <a:cubicBezTo>
                    <a:pt x="410" y="140"/>
                    <a:pt x="470" y="169"/>
                    <a:pt x="510" y="209"/>
                  </a:cubicBezTo>
                  <a:cubicBezTo>
                    <a:pt x="560" y="249"/>
                    <a:pt x="599" y="300"/>
                    <a:pt x="630" y="369"/>
                  </a:cubicBezTo>
                  <a:cubicBezTo>
                    <a:pt x="659" y="429"/>
                    <a:pt x="690" y="499"/>
                    <a:pt x="719" y="589"/>
                  </a:cubicBezTo>
                  <a:lnTo>
                    <a:pt x="819" y="918"/>
                  </a:lnTo>
                  <a:lnTo>
                    <a:pt x="719" y="918"/>
                  </a:lnTo>
                  <a:cubicBezTo>
                    <a:pt x="690" y="918"/>
                    <a:pt x="659" y="918"/>
                    <a:pt x="630" y="908"/>
                  </a:cubicBezTo>
                  <a:cubicBezTo>
                    <a:pt x="570" y="898"/>
                    <a:pt x="520" y="868"/>
                    <a:pt x="480" y="828"/>
                  </a:cubicBezTo>
                  <a:cubicBezTo>
                    <a:pt x="440" y="788"/>
                    <a:pt x="400" y="739"/>
                    <a:pt x="370" y="668"/>
                  </a:cubicBezTo>
                  <a:cubicBezTo>
                    <a:pt x="330" y="599"/>
                    <a:pt x="310" y="529"/>
                    <a:pt x="280" y="449"/>
                  </a:cubicBezTo>
                  <a:lnTo>
                    <a:pt x="151" y="129"/>
                  </a:lnTo>
                  <a:cubicBezTo>
                    <a:pt x="160" y="129"/>
                    <a:pt x="171" y="129"/>
                    <a:pt x="171" y="120"/>
                  </a:cubicBezTo>
                  <a:close/>
                  <a:moveTo>
                    <a:pt x="260" y="0"/>
                  </a:moveTo>
                  <a:cubicBezTo>
                    <a:pt x="220" y="0"/>
                    <a:pt x="191" y="0"/>
                    <a:pt x="160" y="10"/>
                  </a:cubicBezTo>
                  <a:cubicBezTo>
                    <a:pt x="140" y="10"/>
                    <a:pt x="111" y="10"/>
                    <a:pt x="100" y="20"/>
                  </a:cubicBezTo>
                  <a:lnTo>
                    <a:pt x="60" y="20"/>
                  </a:lnTo>
                  <a:lnTo>
                    <a:pt x="1" y="60"/>
                  </a:lnTo>
                  <a:lnTo>
                    <a:pt x="20" y="109"/>
                  </a:lnTo>
                  <a:lnTo>
                    <a:pt x="20" y="129"/>
                  </a:lnTo>
                  <a:cubicBezTo>
                    <a:pt x="31" y="140"/>
                    <a:pt x="31" y="149"/>
                    <a:pt x="40" y="160"/>
                  </a:cubicBezTo>
                  <a:lnTo>
                    <a:pt x="171" y="489"/>
                  </a:lnTo>
                  <a:cubicBezTo>
                    <a:pt x="191" y="569"/>
                    <a:pt x="220" y="649"/>
                    <a:pt x="260" y="719"/>
                  </a:cubicBezTo>
                  <a:cubicBezTo>
                    <a:pt x="300" y="808"/>
                    <a:pt x="350" y="868"/>
                    <a:pt x="400" y="918"/>
                  </a:cubicBezTo>
                  <a:cubicBezTo>
                    <a:pt x="460" y="968"/>
                    <a:pt x="530" y="1008"/>
                    <a:pt x="610" y="1028"/>
                  </a:cubicBezTo>
                  <a:cubicBezTo>
                    <a:pt x="639" y="1028"/>
                    <a:pt x="679" y="1038"/>
                    <a:pt x="710" y="1038"/>
                  </a:cubicBezTo>
                  <a:lnTo>
                    <a:pt x="869" y="1038"/>
                  </a:lnTo>
                  <a:lnTo>
                    <a:pt x="919" y="1028"/>
                  </a:lnTo>
                  <a:lnTo>
                    <a:pt x="959" y="988"/>
                  </a:lnTo>
                  <a:lnTo>
                    <a:pt x="949" y="958"/>
                  </a:lnTo>
                  <a:lnTo>
                    <a:pt x="949" y="938"/>
                  </a:lnTo>
                  <a:lnTo>
                    <a:pt x="949" y="928"/>
                  </a:lnTo>
                  <a:cubicBezTo>
                    <a:pt x="939" y="918"/>
                    <a:pt x="939" y="908"/>
                    <a:pt x="939" y="898"/>
                  </a:cubicBezTo>
                  <a:lnTo>
                    <a:pt x="829" y="549"/>
                  </a:lnTo>
                  <a:cubicBezTo>
                    <a:pt x="799" y="459"/>
                    <a:pt x="770" y="389"/>
                    <a:pt x="739" y="319"/>
                  </a:cubicBezTo>
                  <a:cubicBezTo>
                    <a:pt x="699" y="229"/>
                    <a:pt x="650" y="169"/>
                    <a:pt x="590" y="120"/>
                  </a:cubicBezTo>
                  <a:cubicBezTo>
                    <a:pt x="530" y="70"/>
                    <a:pt x="460" y="30"/>
                    <a:pt x="380" y="10"/>
                  </a:cubicBezTo>
                  <a:cubicBezTo>
                    <a:pt x="340" y="0"/>
                    <a:pt x="290" y="0"/>
                    <a:pt x="2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4"/>
            <p:cNvSpPr/>
            <p:nvPr/>
          </p:nvSpPr>
          <p:spPr>
            <a:xfrm>
              <a:off x="8188307" y="3314733"/>
              <a:ext cx="72544" cy="86593"/>
            </a:xfrm>
            <a:custGeom>
              <a:rect b="b" l="l" r="r" t="t"/>
              <a:pathLst>
                <a:path extrusionOk="0" h="943" w="790">
                  <a:moveTo>
                    <a:pt x="153" y="0"/>
                  </a:moveTo>
                  <a:cubicBezTo>
                    <a:pt x="130" y="0"/>
                    <a:pt x="111" y="4"/>
                    <a:pt x="90" y="4"/>
                  </a:cubicBezTo>
                  <a:cubicBezTo>
                    <a:pt x="70" y="4"/>
                    <a:pt x="41" y="4"/>
                    <a:pt x="21" y="15"/>
                  </a:cubicBezTo>
                  <a:lnTo>
                    <a:pt x="1" y="15"/>
                  </a:lnTo>
                  <a:lnTo>
                    <a:pt x="1" y="24"/>
                  </a:lnTo>
                  <a:lnTo>
                    <a:pt x="1" y="35"/>
                  </a:lnTo>
                  <a:cubicBezTo>
                    <a:pt x="10" y="44"/>
                    <a:pt x="10" y="55"/>
                    <a:pt x="21" y="75"/>
                  </a:cubicBezTo>
                  <a:cubicBezTo>
                    <a:pt x="21" y="84"/>
                    <a:pt x="30" y="114"/>
                    <a:pt x="41" y="134"/>
                  </a:cubicBezTo>
                  <a:cubicBezTo>
                    <a:pt x="50" y="154"/>
                    <a:pt x="61" y="184"/>
                    <a:pt x="70" y="214"/>
                  </a:cubicBezTo>
                  <a:cubicBezTo>
                    <a:pt x="90" y="274"/>
                    <a:pt x="110" y="344"/>
                    <a:pt x="130" y="414"/>
                  </a:cubicBezTo>
                  <a:cubicBezTo>
                    <a:pt x="161" y="483"/>
                    <a:pt x="181" y="563"/>
                    <a:pt x="210" y="634"/>
                  </a:cubicBezTo>
                  <a:cubicBezTo>
                    <a:pt x="250" y="713"/>
                    <a:pt x="290" y="773"/>
                    <a:pt x="330" y="823"/>
                  </a:cubicBezTo>
                  <a:cubicBezTo>
                    <a:pt x="380" y="873"/>
                    <a:pt x="440" y="903"/>
                    <a:pt x="510" y="923"/>
                  </a:cubicBezTo>
                  <a:cubicBezTo>
                    <a:pt x="540" y="933"/>
                    <a:pt x="569" y="933"/>
                    <a:pt x="609" y="943"/>
                  </a:cubicBezTo>
                  <a:lnTo>
                    <a:pt x="760" y="943"/>
                  </a:lnTo>
                  <a:cubicBezTo>
                    <a:pt x="780" y="943"/>
                    <a:pt x="789" y="933"/>
                    <a:pt x="789" y="933"/>
                  </a:cubicBezTo>
                  <a:cubicBezTo>
                    <a:pt x="789" y="933"/>
                    <a:pt x="780" y="933"/>
                    <a:pt x="780" y="923"/>
                  </a:cubicBezTo>
                  <a:cubicBezTo>
                    <a:pt x="780" y="913"/>
                    <a:pt x="780" y="903"/>
                    <a:pt x="769" y="883"/>
                  </a:cubicBezTo>
                  <a:cubicBezTo>
                    <a:pt x="769" y="863"/>
                    <a:pt x="760" y="843"/>
                    <a:pt x="760" y="823"/>
                  </a:cubicBezTo>
                  <a:lnTo>
                    <a:pt x="729" y="733"/>
                  </a:lnTo>
                  <a:cubicBezTo>
                    <a:pt x="720" y="674"/>
                    <a:pt x="700" y="603"/>
                    <a:pt x="680" y="534"/>
                  </a:cubicBezTo>
                  <a:cubicBezTo>
                    <a:pt x="660" y="454"/>
                    <a:pt x="640" y="384"/>
                    <a:pt x="600" y="304"/>
                  </a:cubicBezTo>
                  <a:cubicBezTo>
                    <a:pt x="569" y="234"/>
                    <a:pt x="530" y="164"/>
                    <a:pt x="480" y="114"/>
                  </a:cubicBezTo>
                  <a:cubicBezTo>
                    <a:pt x="420" y="64"/>
                    <a:pt x="360" y="35"/>
                    <a:pt x="290" y="15"/>
                  </a:cubicBezTo>
                  <a:cubicBezTo>
                    <a:pt x="260" y="4"/>
                    <a:pt x="220" y="4"/>
                    <a:pt x="190" y="4"/>
                  </a:cubicBezTo>
                  <a:cubicBezTo>
                    <a:pt x="177" y="1"/>
                    <a:pt x="165" y="0"/>
                    <a:pt x="1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4"/>
            <p:cNvSpPr/>
            <p:nvPr/>
          </p:nvSpPr>
          <p:spPr>
            <a:xfrm>
              <a:off x="8181879" y="3309223"/>
              <a:ext cx="84389" cy="97613"/>
            </a:xfrm>
            <a:custGeom>
              <a:rect b="b" l="l" r="r" t="t"/>
              <a:pathLst>
                <a:path extrusionOk="0" h="1063" w="919">
                  <a:moveTo>
                    <a:pt x="251" y="124"/>
                  </a:moveTo>
                  <a:cubicBezTo>
                    <a:pt x="290" y="124"/>
                    <a:pt x="320" y="124"/>
                    <a:pt x="350" y="135"/>
                  </a:cubicBezTo>
                  <a:cubicBezTo>
                    <a:pt x="410" y="144"/>
                    <a:pt x="460" y="184"/>
                    <a:pt x="510" y="224"/>
                  </a:cubicBezTo>
                  <a:cubicBezTo>
                    <a:pt x="550" y="264"/>
                    <a:pt x="590" y="314"/>
                    <a:pt x="620" y="394"/>
                  </a:cubicBezTo>
                  <a:cubicBezTo>
                    <a:pt x="650" y="454"/>
                    <a:pt x="670" y="523"/>
                    <a:pt x="690" y="603"/>
                  </a:cubicBezTo>
                  <a:lnTo>
                    <a:pt x="779" y="943"/>
                  </a:lnTo>
                  <a:lnTo>
                    <a:pt x="679" y="943"/>
                  </a:lnTo>
                  <a:cubicBezTo>
                    <a:pt x="650" y="933"/>
                    <a:pt x="620" y="933"/>
                    <a:pt x="590" y="923"/>
                  </a:cubicBezTo>
                  <a:cubicBezTo>
                    <a:pt x="540" y="913"/>
                    <a:pt x="490" y="883"/>
                    <a:pt x="450" y="843"/>
                  </a:cubicBezTo>
                  <a:cubicBezTo>
                    <a:pt x="410" y="803"/>
                    <a:pt x="370" y="743"/>
                    <a:pt x="340" y="674"/>
                  </a:cubicBezTo>
                  <a:cubicBezTo>
                    <a:pt x="310" y="603"/>
                    <a:pt x="290" y="534"/>
                    <a:pt x="260" y="454"/>
                  </a:cubicBezTo>
                  <a:lnTo>
                    <a:pt x="151" y="124"/>
                  </a:lnTo>
                  <a:close/>
                  <a:moveTo>
                    <a:pt x="223" y="0"/>
                  </a:moveTo>
                  <a:cubicBezTo>
                    <a:pt x="200" y="0"/>
                    <a:pt x="181" y="4"/>
                    <a:pt x="160" y="4"/>
                  </a:cubicBezTo>
                  <a:cubicBezTo>
                    <a:pt x="140" y="4"/>
                    <a:pt x="111" y="4"/>
                    <a:pt x="100" y="15"/>
                  </a:cubicBezTo>
                  <a:lnTo>
                    <a:pt x="60" y="15"/>
                  </a:lnTo>
                  <a:lnTo>
                    <a:pt x="1" y="55"/>
                  </a:lnTo>
                  <a:lnTo>
                    <a:pt x="11" y="95"/>
                  </a:lnTo>
                  <a:lnTo>
                    <a:pt x="21" y="124"/>
                  </a:lnTo>
                  <a:cubicBezTo>
                    <a:pt x="21" y="135"/>
                    <a:pt x="31" y="144"/>
                    <a:pt x="31" y="155"/>
                  </a:cubicBezTo>
                  <a:lnTo>
                    <a:pt x="151" y="504"/>
                  </a:lnTo>
                  <a:cubicBezTo>
                    <a:pt x="171" y="574"/>
                    <a:pt x="200" y="654"/>
                    <a:pt x="231" y="723"/>
                  </a:cubicBezTo>
                  <a:cubicBezTo>
                    <a:pt x="271" y="813"/>
                    <a:pt x="310" y="873"/>
                    <a:pt x="360" y="923"/>
                  </a:cubicBezTo>
                  <a:cubicBezTo>
                    <a:pt x="420" y="983"/>
                    <a:pt x="490" y="1023"/>
                    <a:pt x="560" y="1043"/>
                  </a:cubicBezTo>
                  <a:cubicBezTo>
                    <a:pt x="600" y="1053"/>
                    <a:pt x="630" y="1053"/>
                    <a:pt x="670" y="1063"/>
                  </a:cubicBezTo>
                  <a:lnTo>
                    <a:pt x="839" y="1063"/>
                  </a:lnTo>
                  <a:cubicBezTo>
                    <a:pt x="869" y="1053"/>
                    <a:pt x="879" y="1053"/>
                    <a:pt x="899" y="1043"/>
                  </a:cubicBezTo>
                  <a:lnTo>
                    <a:pt x="919" y="1023"/>
                  </a:lnTo>
                  <a:lnTo>
                    <a:pt x="919" y="993"/>
                  </a:lnTo>
                  <a:cubicBezTo>
                    <a:pt x="919" y="993"/>
                    <a:pt x="909" y="983"/>
                    <a:pt x="909" y="973"/>
                  </a:cubicBezTo>
                  <a:lnTo>
                    <a:pt x="909" y="953"/>
                  </a:lnTo>
                  <a:cubicBezTo>
                    <a:pt x="909" y="943"/>
                    <a:pt x="899" y="933"/>
                    <a:pt x="899" y="923"/>
                  </a:cubicBezTo>
                  <a:lnTo>
                    <a:pt x="810" y="574"/>
                  </a:lnTo>
                  <a:cubicBezTo>
                    <a:pt x="779" y="484"/>
                    <a:pt x="759" y="404"/>
                    <a:pt x="730" y="344"/>
                  </a:cubicBezTo>
                  <a:cubicBezTo>
                    <a:pt x="690" y="254"/>
                    <a:pt x="639" y="184"/>
                    <a:pt x="590" y="135"/>
                  </a:cubicBezTo>
                  <a:cubicBezTo>
                    <a:pt x="530" y="75"/>
                    <a:pt x="460" y="35"/>
                    <a:pt x="380" y="15"/>
                  </a:cubicBezTo>
                  <a:cubicBezTo>
                    <a:pt x="340" y="4"/>
                    <a:pt x="300" y="4"/>
                    <a:pt x="260" y="4"/>
                  </a:cubicBezTo>
                  <a:cubicBezTo>
                    <a:pt x="247" y="1"/>
                    <a:pt x="235" y="0"/>
                    <a:pt x="2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4"/>
            <p:cNvSpPr/>
            <p:nvPr/>
          </p:nvSpPr>
          <p:spPr>
            <a:xfrm>
              <a:off x="8188307" y="3314733"/>
              <a:ext cx="72544" cy="86593"/>
            </a:xfrm>
            <a:custGeom>
              <a:rect b="b" l="l" r="r" t="t"/>
              <a:pathLst>
                <a:path extrusionOk="0" h="943" w="790">
                  <a:moveTo>
                    <a:pt x="153" y="0"/>
                  </a:moveTo>
                  <a:cubicBezTo>
                    <a:pt x="130" y="0"/>
                    <a:pt x="111" y="4"/>
                    <a:pt x="90" y="4"/>
                  </a:cubicBezTo>
                  <a:cubicBezTo>
                    <a:pt x="70" y="4"/>
                    <a:pt x="41" y="4"/>
                    <a:pt x="21" y="15"/>
                  </a:cubicBezTo>
                  <a:lnTo>
                    <a:pt x="1" y="15"/>
                  </a:lnTo>
                  <a:lnTo>
                    <a:pt x="1" y="24"/>
                  </a:lnTo>
                  <a:lnTo>
                    <a:pt x="1" y="35"/>
                  </a:lnTo>
                  <a:cubicBezTo>
                    <a:pt x="10" y="44"/>
                    <a:pt x="10" y="55"/>
                    <a:pt x="21" y="75"/>
                  </a:cubicBezTo>
                  <a:cubicBezTo>
                    <a:pt x="21" y="84"/>
                    <a:pt x="30" y="114"/>
                    <a:pt x="41" y="134"/>
                  </a:cubicBezTo>
                  <a:cubicBezTo>
                    <a:pt x="50" y="154"/>
                    <a:pt x="61" y="184"/>
                    <a:pt x="70" y="214"/>
                  </a:cubicBezTo>
                  <a:cubicBezTo>
                    <a:pt x="90" y="274"/>
                    <a:pt x="110" y="344"/>
                    <a:pt x="130" y="414"/>
                  </a:cubicBezTo>
                  <a:cubicBezTo>
                    <a:pt x="161" y="483"/>
                    <a:pt x="181" y="563"/>
                    <a:pt x="210" y="634"/>
                  </a:cubicBezTo>
                  <a:cubicBezTo>
                    <a:pt x="250" y="713"/>
                    <a:pt x="290" y="773"/>
                    <a:pt x="330" y="823"/>
                  </a:cubicBezTo>
                  <a:cubicBezTo>
                    <a:pt x="380" y="873"/>
                    <a:pt x="440" y="903"/>
                    <a:pt x="510" y="923"/>
                  </a:cubicBezTo>
                  <a:cubicBezTo>
                    <a:pt x="540" y="933"/>
                    <a:pt x="569" y="933"/>
                    <a:pt x="609" y="943"/>
                  </a:cubicBezTo>
                  <a:lnTo>
                    <a:pt x="760" y="943"/>
                  </a:lnTo>
                  <a:cubicBezTo>
                    <a:pt x="780" y="943"/>
                    <a:pt x="789" y="933"/>
                    <a:pt x="789" y="933"/>
                  </a:cubicBezTo>
                  <a:cubicBezTo>
                    <a:pt x="789" y="933"/>
                    <a:pt x="780" y="933"/>
                    <a:pt x="780" y="923"/>
                  </a:cubicBezTo>
                  <a:cubicBezTo>
                    <a:pt x="780" y="913"/>
                    <a:pt x="780" y="903"/>
                    <a:pt x="769" y="883"/>
                  </a:cubicBezTo>
                  <a:cubicBezTo>
                    <a:pt x="769" y="863"/>
                    <a:pt x="760" y="843"/>
                    <a:pt x="760" y="823"/>
                  </a:cubicBezTo>
                  <a:lnTo>
                    <a:pt x="729" y="733"/>
                  </a:lnTo>
                  <a:cubicBezTo>
                    <a:pt x="720" y="674"/>
                    <a:pt x="700" y="603"/>
                    <a:pt x="680" y="534"/>
                  </a:cubicBezTo>
                  <a:cubicBezTo>
                    <a:pt x="660" y="454"/>
                    <a:pt x="640" y="384"/>
                    <a:pt x="600" y="304"/>
                  </a:cubicBezTo>
                  <a:cubicBezTo>
                    <a:pt x="569" y="234"/>
                    <a:pt x="530" y="164"/>
                    <a:pt x="480" y="114"/>
                  </a:cubicBezTo>
                  <a:cubicBezTo>
                    <a:pt x="420" y="64"/>
                    <a:pt x="360" y="35"/>
                    <a:pt x="290" y="15"/>
                  </a:cubicBezTo>
                  <a:cubicBezTo>
                    <a:pt x="260" y="4"/>
                    <a:pt x="220" y="4"/>
                    <a:pt x="190" y="4"/>
                  </a:cubicBezTo>
                  <a:cubicBezTo>
                    <a:pt x="177" y="1"/>
                    <a:pt x="165" y="0"/>
                    <a:pt x="1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4"/>
            <p:cNvSpPr/>
            <p:nvPr/>
          </p:nvSpPr>
          <p:spPr>
            <a:xfrm>
              <a:off x="8181879" y="3309223"/>
              <a:ext cx="84389" cy="97613"/>
            </a:xfrm>
            <a:custGeom>
              <a:rect b="b" l="l" r="r" t="t"/>
              <a:pathLst>
                <a:path extrusionOk="0" h="1063" w="919">
                  <a:moveTo>
                    <a:pt x="251" y="124"/>
                  </a:moveTo>
                  <a:cubicBezTo>
                    <a:pt x="290" y="124"/>
                    <a:pt x="320" y="124"/>
                    <a:pt x="350" y="135"/>
                  </a:cubicBezTo>
                  <a:cubicBezTo>
                    <a:pt x="410" y="144"/>
                    <a:pt x="460" y="184"/>
                    <a:pt x="510" y="224"/>
                  </a:cubicBezTo>
                  <a:cubicBezTo>
                    <a:pt x="550" y="264"/>
                    <a:pt x="590" y="314"/>
                    <a:pt x="620" y="394"/>
                  </a:cubicBezTo>
                  <a:cubicBezTo>
                    <a:pt x="650" y="454"/>
                    <a:pt x="670" y="523"/>
                    <a:pt x="690" y="603"/>
                  </a:cubicBezTo>
                  <a:lnTo>
                    <a:pt x="779" y="943"/>
                  </a:lnTo>
                  <a:lnTo>
                    <a:pt x="679" y="943"/>
                  </a:lnTo>
                  <a:cubicBezTo>
                    <a:pt x="650" y="933"/>
                    <a:pt x="620" y="933"/>
                    <a:pt x="590" y="923"/>
                  </a:cubicBezTo>
                  <a:cubicBezTo>
                    <a:pt x="540" y="913"/>
                    <a:pt x="490" y="883"/>
                    <a:pt x="450" y="843"/>
                  </a:cubicBezTo>
                  <a:cubicBezTo>
                    <a:pt x="410" y="803"/>
                    <a:pt x="370" y="743"/>
                    <a:pt x="340" y="674"/>
                  </a:cubicBezTo>
                  <a:cubicBezTo>
                    <a:pt x="310" y="603"/>
                    <a:pt x="290" y="534"/>
                    <a:pt x="260" y="454"/>
                  </a:cubicBezTo>
                  <a:lnTo>
                    <a:pt x="151" y="124"/>
                  </a:lnTo>
                  <a:close/>
                  <a:moveTo>
                    <a:pt x="223" y="0"/>
                  </a:moveTo>
                  <a:cubicBezTo>
                    <a:pt x="200" y="0"/>
                    <a:pt x="181" y="4"/>
                    <a:pt x="160" y="4"/>
                  </a:cubicBezTo>
                  <a:cubicBezTo>
                    <a:pt x="140" y="4"/>
                    <a:pt x="111" y="4"/>
                    <a:pt x="100" y="15"/>
                  </a:cubicBezTo>
                  <a:lnTo>
                    <a:pt x="41" y="24"/>
                  </a:lnTo>
                  <a:lnTo>
                    <a:pt x="1" y="64"/>
                  </a:lnTo>
                  <a:lnTo>
                    <a:pt x="21" y="124"/>
                  </a:lnTo>
                  <a:cubicBezTo>
                    <a:pt x="21" y="135"/>
                    <a:pt x="31" y="144"/>
                    <a:pt x="31" y="155"/>
                  </a:cubicBezTo>
                  <a:lnTo>
                    <a:pt x="151" y="504"/>
                  </a:lnTo>
                  <a:cubicBezTo>
                    <a:pt x="171" y="574"/>
                    <a:pt x="200" y="654"/>
                    <a:pt x="231" y="723"/>
                  </a:cubicBezTo>
                  <a:cubicBezTo>
                    <a:pt x="271" y="813"/>
                    <a:pt x="310" y="873"/>
                    <a:pt x="360" y="923"/>
                  </a:cubicBezTo>
                  <a:cubicBezTo>
                    <a:pt x="420" y="983"/>
                    <a:pt x="490" y="1023"/>
                    <a:pt x="560" y="1043"/>
                  </a:cubicBezTo>
                  <a:cubicBezTo>
                    <a:pt x="600" y="1053"/>
                    <a:pt x="630" y="1053"/>
                    <a:pt x="670" y="1063"/>
                  </a:cubicBezTo>
                  <a:lnTo>
                    <a:pt x="839" y="1063"/>
                  </a:lnTo>
                  <a:cubicBezTo>
                    <a:pt x="869" y="1053"/>
                    <a:pt x="879" y="1053"/>
                    <a:pt x="899" y="1043"/>
                  </a:cubicBezTo>
                  <a:lnTo>
                    <a:pt x="919" y="1023"/>
                  </a:lnTo>
                  <a:lnTo>
                    <a:pt x="919" y="993"/>
                  </a:lnTo>
                  <a:cubicBezTo>
                    <a:pt x="919" y="993"/>
                    <a:pt x="909" y="983"/>
                    <a:pt x="909" y="973"/>
                  </a:cubicBezTo>
                  <a:lnTo>
                    <a:pt x="909" y="953"/>
                  </a:lnTo>
                  <a:cubicBezTo>
                    <a:pt x="909" y="943"/>
                    <a:pt x="899" y="933"/>
                    <a:pt x="899" y="923"/>
                  </a:cubicBezTo>
                  <a:lnTo>
                    <a:pt x="810" y="574"/>
                  </a:lnTo>
                  <a:cubicBezTo>
                    <a:pt x="779" y="484"/>
                    <a:pt x="759" y="404"/>
                    <a:pt x="730" y="344"/>
                  </a:cubicBezTo>
                  <a:cubicBezTo>
                    <a:pt x="690" y="254"/>
                    <a:pt x="639" y="184"/>
                    <a:pt x="590" y="135"/>
                  </a:cubicBezTo>
                  <a:cubicBezTo>
                    <a:pt x="530" y="75"/>
                    <a:pt x="460" y="35"/>
                    <a:pt x="380" y="15"/>
                  </a:cubicBezTo>
                  <a:cubicBezTo>
                    <a:pt x="340" y="4"/>
                    <a:pt x="300" y="4"/>
                    <a:pt x="260" y="4"/>
                  </a:cubicBezTo>
                  <a:cubicBezTo>
                    <a:pt x="247" y="1"/>
                    <a:pt x="235" y="0"/>
                    <a:pt x="2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p:nvPr/>
          </p:nvSpPr>
          <p:spPr>
            <a:xfrm>
              <a:off x="8236883" y="3329701"/>
              <a:ext cx="68871" cy="89073"/>
            </a:xfrm>
            <a:custGeom>
              <a:rect b="b" l="l" r="r" t="t"/>
              <a:pathLst>
                <a:path extrusionOk="0" h="970" w="750">
                  <a:moveTo>
                    <a:pt x="91" y="1"/>
                  </a:moveTo>
                  <a:cubicBezTo>
                    <a:pt x="71" y="1"/>
                    <a:pt x="40" y="11"/>
                    <a:pt x="31" y="11"/>
                  </a:cubicBezTo>
                  <a:lnTo>
                    <a:pt x="1" y="11"/>
                  </a:lnTo>
                  <a:lnTo>
                    <a:pt x="1" y="21"/>
                  </a:lnTo>
                  <a:lnTo>
                    <a:pt x="1" y="31"/>
                  </a:lnTo>
                  <a:cubicBezTo>
                    <a:pt x="11" y="41"/>
                    <a:pt x="11" y="51"/>
                    <a:pt x="11" y="71"/>
                  </a:cubicBezTo>
                  <a:cubicBezTo>
                    <a:pt x="21" y="91"/>
                    <a:pt x="31" y="111"/>
                    <a:pt x="31" y="131"/>
                  </a:cubicBezTo>
                  <a:cubicBezTo>
                    <a:pt x="40" y="161"/>
                    <a:pt x="51" y="181"/>
                    <a:pt x="60" y="211"/>
                  </a:cubicBezTo>
                  <a:cubicBezTo>
                    <a:pt x="80" y="271"/>
                    <a:pt x="100" y="340"/>
                    <a:pt x="120" y="420"/>
                  </a:cubicBezTo>
                  <a:cubicBezTo>
                    <a:pt x="140" y="491"/>
                    <a:pt x="160" y="570"/>
                    <a:pt x="191" y="640"/>
                  </a:cubicBezTo>
                  <a:cubicBezTo>
                    <a:pt x="220" y="720"/>
                    <a:pt x="251" y="780"/>
                    <a:pt x="300" y="830"/>
                  </a:cubicBezTo>
                  <a:cubicBezTo>
                    <a:pt x="350" y="890"/>
                    <a:pt x="410" y="919"/>
                    <a:pt x="470" y="939"/>
                  </a:cubicBezTo>
                  <a:cubicBezTo>
                    <a:pt x="500" y="950"/>
                    <a:pt x="540" y="959"/>
                    <a:pt x="570" y="959"/>
                  </a:cubicBezTo>
                  <a:cubicBezTo>
                    <a:pt x="600" y="970"/>
                    <a:pt x="630" y="970"/>
                    <a:pt x="659" y="970"/>
                  </a:cubicBezTo>
                  <a:lnTo>
                    <a:pt x="750" y="970"/>
                  </a:lnTo>
                  <a:lnTo>
                    <a:pt x="750" y="950"/>
                  </a:lnTo>
                  <a:cubicBezTo>
                    <a:pt x="739" y="939"/>
                    <a:pt x="739" y="930"/>
                    <a:pt x="739" y="910"/>
                  </a:cubicBezTo>
                  <a:cubicBezTo>
                    <a:pt x="730" y="890"/>
                    <a:pt x="730" y="870"/>
                    <a:pt x="719" y="850"/>
                  </a:cubicBezTo>
                  <a:cubicBezTo>
                    <a:pt x="719" y="820"/>
                    <a:pt x="710" y="790"/>
                    <a:pt x="710" y="760"/>
                  </a:cubicBezTo>
                  <a:cubicBezTo>
                    <a:pt x="690" y="700"/>
                    <a:pt x="679" y="630"/>
                    <a:pt x="659" y="560"/>
                  </a:cubicBezTo>
                  <a:cubicBezTo>
                    <a:pt x="639" y="480"/>
                    <a:pt x="619" y="400"/>
                    <a:pt x="590" y="331"/>
                  </a:cubicBezTo>
                  <a:cubicBezTo>
                    <a:pt x="560" y="251"/>
                    <a:pt x="520" y="191"/>
                    <a:pt x="470" y="131"/>
                  </a:cubicBezTo>
                  <a:cubicBezTo>
                    <a:pt x="420" y="81"/>
                    <a:pt x="360" y="41"/>
                    <a:pt x="290" y="21"/>
                  </a:cubicBezTo>
                  <a:cubicBezTo>
                    <a:pt x="260" y="11"/>
                    <a:pt x="220" y="11"/>
                    <a:pt x="191" y="11"/>
                  </a:cubicBezTo>
                  <a:cubicBezTo>
                    <a:pt x="151" y="1"/>
                    <a:pt x="120" y="1"/>
                    <a:pt x="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4"/>
            <p:cNvSpPr/>
            <p:nvPr/>
          </p:nvSpPr>
          <p:spPr>
            <a:xfrm>
              <a:off x="8230547" y="3324283"/>
              <a:ext cx="80716" cy="100000"/>
            </a:xfrm>
            <a:custGeom>
              <a:rect b="b" l="l" r="r" t="t"/>
              <a:pathLst>
                <a:path extrusionOk="0" h="1089" w="879">
                  <a:moveTo>
                    <a:pt x="249" y="120"/>
                  </a:moveTo>
                  <a:cubicBezTo>
                    <a:pt x="289" y="130"/>
                    <a:pt x="320" y="130"/>
                    <a:pt x="339" y="140"/>
                  </a:cubicBezTo>
                  <a:cubicBezTo>
                    <a:pt x="399" y="160"/>
                    <a:pt x="459" y="190"/>
                    <a:pt x="499" y="240"/>
                  </a:cubicBezTo>
                  <a:cubicBezTo>
                    <a:pt x="539" y="280"/>
                    <a:pt x="579" y="340"/>
                    <a:pt x="609" y="410"/>
                  </a:cubicBezTo>
                  <a:cubicBezTo>
                    <a:pt x="629" y="470"/>
                    <a:pt x="649" y="539"/>
                    <a:pt x="669" y="629"/>
                  </a:cubicBezTo>
                  <a:lnTo>
                    <a:pt x="748" y="969"/>
                  </a:lnTo>
                  <a:lnTo>
                    <a:pt x="739" y="969"/>
                  </a:lnTo>
                  <a:lnTo>
                    <a:pt x="739" y="1029"/>
                  </a:lnTo>
                  <a:lnTo>
                    <a:pt x="728" y="969"/>
                  </a:lnTo>
                  <a:cubicBezTo>
                    <a:pt x="699" y="969"/>
                    <a:pt x="679" y="969"/>
                    <a:pt x="649" y="958"/>
                  </a:cubicBezTo>
                  <a:cubicBezTo>
                    <a:pt x="619" y="958"/>
                    <a:pt x="589" y="949"/>
                    <a:pt x="559" y="938"/>
                  </a:cubicBezTo>
                  <a:cubicBezTo>
                    <a:pt x="499" y="929"/>
                    <a:pt x="459" y="899"/>
                    <a:pt x="419" y="849"/>
                  </a:cubicBezTo>
                  <a:cubicBezTo>
                    <a:pt x="379" y="809"/>
                    <a:pt x="349" y="759"/>
                    <a:pt x="309" y="679"/>
                  </a:cubicBezTo>
                  <a:cubicBezTo>
                    <a:pt x="289" y="609"/>
                    <a:pt x="269" y="539"/>
                    <a:pt x="240" y="459"/>
                  </a:cubicBezTo>
                  <a:lnTo>
                    <a:pt x="149" y="120"/>
                  </a:lnTo>
                  <a:close/>
                  <a:moveTo>
                    <a:pt x="160" y="0"/>
                  </a:moveTo>
                  <a:cubicBezTo>
                    <a:pt x="140" y="0"/>
                    <a:pt x="120" y="10"/>
                    <a:pt x="100" y="10"/>
                  </a:cubicBezTo>
                  <a:lnTo>
                    <a:pt x="60" y="10"/>
                  </a:lnTo>
                  <a:lnTo>
                    <a:pt x="0" y="50"/>
                  </a:lnTo>
                  <a:lnTo>
                    <a:pt x="20" y="120"/>
                  </a:lnTo>
                  <a:cubicBezTo>
                    <a:pt x="20" y="130"/>
                    <a:pt x="20" y="140"/>
                    <a:pt x="30" y="150"/>
                  </a:cubicBezTo>
                  <a:lnTo>
                    <a:pt x="129" y="499"/>
                  </a:lnTo>
                  <a:cubicBezTo>
                    <a:pt x="149" y="570"/>
                    <a:pt x="169" y="649"/>
                    <a:pt x="200" y="729"/>
                  </a:cubicBezTo>
                  <a:cubicBezTo>
                    <a:pt x="240" y="819"/>
                    <a:pt x="280" y="879"/>
                    <a:pt x="329" y="929"/>
                  </a:cubicBezTo>
                  <a:cubicBezTo>
                    <a:pt x="379" y="989"/>
                    <a:pt x="449" y="1029"/>
                    <a:pt x="529" y="1058"/>
                  </a:cubicBezTo>
                  <a:cubicBezTo>
                    <a:pt x="559" y="1069"/>
                    <a:pt x="599" y="1078"/>
                    <a:pt x="629" y="1078"/>
                  </a:cubicBezTo>
                  <a:cubicBezTo>
                    <a:pt x="659" y="1089"/>
                    <a:pt x="699" y="1089"/>
                    <a:pt x="728" y="1089"/>
                  </a:cubicBezTo>
                  <a:lnTo>
                    <a:pt x="808" y="1089"/>
                  </a:lnTo>
                  <a:cubicBezTo>
                    <a:pt x="828" y="1089"/>
                    <a:pt x="859" y="1078"/>
                    <a:pt x="868" y="1049"/>
                  </a:cubicBezTo>
                  <a:lnTo>
                    <a:pt x="879" y="1038"/>
                  </a:lnTo>
                  <a:lnTo>
                    <a:pt x="879" y="1018"/>
                  </a:lnTo>
                  <a:lnTo>
                    <a:pt x="879" y="998"/>
                  </a:lnTo>
                  <a:lnTo>
                    <a:pt x="868" y="989"/>
                  </a:lnTo>
                  <a:lnTo>
                    <a:pt x="868" y="958"/>
                  </a:lnTo>
                  <a:lnTo>
                    <a:pt x="788" y="599"/>
                  </a:lnTo>
                  <a:cubicBezTo>
                    <a:pt x="768" y="510"/>
                    <a:pt x="739" y="430"/>
                    <a:pt x="719" y="370"/>
                  </a:cubicBezTo>
                  <a:cubicBezTo>
                    <a:pt x="679" y="280"/>
                    <a:pt x="639" y="210"/>
                    <a:pt x="589" y="150"/>
                  </a:cubicBezTo>
                  <a:cubicBezTo>
                    <a:pt x="529" y="90"/>
                    <a:pt x="459" y="50"/>
                    <a:pt x="379" y="30"/>
                  </a:cubicBezTo>
                  <a:cubicBezTo>
                    <a:pt x="339" y="20"/>
                    <a:pt x="309" y="10"/>
                    <a:pt x="260" y="10"/>
                  </a:cubicBezTo>
                  <a:cubicBezTo>
                    <a:pt x="229" y="0"/>
                    <a:pt x="189" y="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4"/>
            <p:cNvSpPr/>
            <p:nvPr/>
          </p:nvSpPr>
          <p:spPr>
            <a:xfrm>
              <a:off x="8236883" y="3329701"/>
              <a:ext cx="68871" cy="89073"/>
            </a:xfrm>
            <a:custGeom>
              <a:rect b="b" l="l" r="r" t="t"/>
              <a:pathLst>
                <a:path extrusionOk="0" h="970" w="750">
                  <a:moveTo>
                    <a:pt x="91" y="1"/>
                  </a:moveTo>
                  <a:cubicBezTo>
                    <a:pt x="71" y="1"/>
                    <a:pt x="40" y="11"/>
                    <a:pt x="31" y="11"/>
                  </a:cubicBezTo>
                  <a:lnTo>
                    <a:pt x="1" y="11"/>
                  </a:lnTo>
                  <a:lnTo>
                    <a:pt x="1" y="21"/>
                  </a:lnTo>
                  <a:lnTo>
                    <a:pt x="1" y="31"/>
                  </a:lnTo>
                  <a:cubicBezTo>
                    <a:pt x="11" y="41"/>
                    <a:pt x="11" y="51"/>
                    <a:pt x="11" y="71"/>
                  </a:cubicBezTo>
                  <a:cubicBezTo>
                    <a:pt x="21" y="91"/>
                    <a:pt x="31" y="111"/>
                    <a:pt x="31" y="131"/>
                  </a:cubicBezTo>
                  <a:cubicBezTo>
                    <a:pt x="40" y="161"/>
                    <a:pt x="51" y="181"/>
                    <a:pt x="60" y="211"/>
                  </a:cubicBezTo>
                  <a:cubicBezTo>
                    <a:pt x="80" y="271"/>
                    <a:pt x="100" y="340"/>
                    <a:pt x="120" y="420"/>
                  </a:cubicBezTo>
                  <a:cubicBezTo>
                    <a:pt x="140" y="491"/>
                    <a:pt x="160" y="570"/>
                    <a:pt x="191" y="640"/>
                  </a:cubicBezTo>
                  <a:cubicBezTo>
                    <a:pt x="220" y="720"/>
                    <a:pt x="251" y="780"/>
                    <a:pt x="300" y="830"/>
                  </a:cubicBezTo>
                  <a:cubicBezTo>
                    <a:pt x="350" y="890"/>
                    <a:pt x="410" y="919"/>
                    <a:pt x="470" y="939"/>
                  </a:cubicBezTo>
                  <a:cubicBezTo>
                    <a:pt x="500" y="950"/>
                    <a:pt x="540" y="959"/>
                    <a:pt x="570" y="959"/>
                  </a:cubicBezTo>
                  <a:cubicBezTo>
                    <a:pt x="600" y="970"/>
                    <a:pt x="630" y="970"/>
                    <a:pt x="659" y="970"/>
                  </a:cubicBezTo>
                  <a:lnTo>
                    <a:pt x="750" y="970"/>
                  </a:lnTo>
                  <a:lnTo>
                    <a:pt x="750" y="950"/>
                  </a:lnTo>
                  <a:cubicBezTo>
                    <a:pt x="739" y="939"/>
                    <a:pt x="739" y="930"/>
                    <a:pt x="739" y="910"/>
                  </a:cubicBezTo>
                  <a:cubicBezTo>
                    <a:pt x="730" y="890"/>
                    <a:pt x="730" y="870"/>
                    <a:pt x="719" y="850"/>
                  </a:cubicBezTo>
                  <a:cubicBezTo>
                    <a:pt x="719" y="820"/>
                    <a:pt x="710" y="790"/>
                    <a:pt x="710" y="760"/>
                  </a:cubicBezTo>
                  <a:cubicBezTo>
                    <a:pt x="690" y="700"/>
                    <a:pt x="679" y="630"/>
                    <a:pt x="659" y="560"/>
                  </a:cubicBezTo>
                  <a:cubicBezTo>
                    <a:pt x="639" y="480"/>
                    <a:pt x="619" y="400"/>
                    <a:pt x="590" y="331"/>
                  </a:cubicBezTo>
                  <a:cubicBezTo>
                    <a:pt x="560" y="251"/>
                    <a:pt x="520" y="191"/>
                    <a:pt x="470" y="131"/>
                  </a:cubicBezTo>
                  <a:cubicBezTo>
                    <a:pt x="420" y="81"/>
                    <a:pt x="360" y="41"/>
                    <a:pt x="290" y="21"/>
                  </a:cubicBezTo>
                  <a:cubicBezTo>
                    <a:pt x="260" y="11"/>
                    <a:pt x="220" y="11"/>
                    <a:pt x="191" y="11"/>
                  </a:cubicBezTo>
                  <a:cubicBezTo>
                    <a:pt x="151" y="1"/>
                    <a:pt x="120" y="1"/>
                    <a:pt x="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a:off x="8230547" y="3324283"/>
              <a:ext cx="80716" cy="100000"/>
            </a:xfrm>
            <a:custGeom>
              <a:rect b="b" l="l" r="r" t="t"/>
              <a:pathLst>
                <a:path extrusionOk="0" h="1089" w="879">
                  <a:moveTo>
                    <a:pt x="249" y="120"/>
                  </a:moveTo>
                  <a:cubicBezTo>
                    <a:pt x="289" y="130"/>
                    <a:pt x="320" y="130"/>
                    <a:pt x="339" y="140"/>
                  </a:cubicBezTo>
                  <a:cubicBezTo>
                    <a:pt x="399" y="160"/>
                    <a:pt x="459" y="190"/>
                    <a:pt x="499" y="240"/>
                  </a:cubicBezTo>
                  <a:cubicBezTo>
                    <a:pt x="539" y="280"/>
                    <a:pt x="579" y="340"/>
                    <a:pt x="609" y="410"/>
                  </a:cubicBezTo>
                  <a:cubicBezTo>
                    <a:pt x="629" y="470"/>
                    <a:pt x="649" y="539"/>
                    <a:pt x="669" y="629"/>
                  </a:cubicBezTo>
                  <a:lnTo>
                    <a:pt x="748" y="969"/>
                  </a:lnTo>
                  <a:lnTo>
                    <a:pt x="739" y="969"/>
                  </a:lnTo>
                  <a:lnTo>
                    <a:pt x="739" y="1029"/>
                  </a:lnTo>
                  <a:lnTo>
                    <a:pt x="728" y="969"/>
                  </a:lnTo>
                  <a:cubicBezTo>
                    <a:pt x="699" y="969"/>
                    <a:pt x="679" y="969"/>
                    <a:pt x="649" y="958"/>
                  </a:cubicBezTo>
                  <a:cubicBezTo>
                    <a:pt x="619" y="958"/>
                    <a:pt x="589" y="949"/>
                    <a:pt x="559" y="938"/>
                  </a:cubicBezTo>
                  <a:cubicBezTo>
                    <a:pt x="499" y="929"/>
                    <a:pt x="459" y="899"/>
                    <a:pt x="419" y="849"/>
                  </a:cubicBezTo>
                  <a:cubicBezTo>
                    <a:pt x="379" y="809"/>
                    <a:pt x="349" y="759"/>
                    <a:pt x="309" y="679"/>
                  </a:cubicBezTo>
                  <a:cubicBezTo>
                    <a:pt x="289" y="609"/>
                    <a:pt x="269" y="539"/>
                    <a:pt x="240" y="459"/>
                  </a:cubicBezTo>
                  <a:lnTo>
                    <a:pt x="149" y="120"/>
                  </a:lnTo>
                  <a:close/>
                  <a:moveTo>
                    <a:pt x="160" y="0"/>
                  </a:moveTo>
                  <a:cubicBezTo>
                    <a:pt x="140" y="0"/>
                    <a:pt x="120" y="10"/>
                    <a:pt x="100" y="10"/>
                  </a:cubicBezTo>
                  <a:lnTo>
                    <a:pt x="60" y="10"/>
                  </a:lnTo>
                  <a:lnTo>
                    <a:pt x="0" y="50"/>
                  </a:lnTo>
                  <a:lnTo>
                    <a:pt x="20" y="120"/>
                  </a:lnTo>
                  <a:cubicBezTo>
                    <a:pt x="20" y="130"/>
                    <a:pt x="20" y="140"/>
                    <a:pt x="30" y="150"/>
                  </a:cubicBezTo>
                  <a:lnTo>
                    <a:pt x="129" y="499"/>
                  </a:lnTo>
                  <a:cubicBezTo>
                    <a:pt x="149" y="570"/>
                    <a:pt x="169" y="649"/>
                    <a:pt x="200" y="729"/>
                  </a:cubicBezTo>
                  <a:cubicBezTo>
                    <a:pt x="240" y="819"/>
                    <a:pt x="280" y="879"/>
                    <a:pt x="329" y="929"/>
                  </a:cubicBezTo>
                  <a:cubicBezTo>
                    <a:pt x="379" y="989"/>
                    <a:pt x="449" y="1029"/>
                    <a:pt x="529" y="1058"/>
                  </a:cubicBezTo>
                  <a:cubicBezTo>
                    <a:pt x="559" y="1069"/>
                    <a:pt x="599" y="1078"/>
                    <a:pt x="629" y="1078"/>
                  </a:cubicBezTo>
                  <a:cubicBezTo>
                    <a:pt x="659" y="1089"/>
                    <a:pt x="699" y="1089"/>
                    <a:pt x="728" y="1089"/>
                  </a:cubicBezTo>
                  <a:lnTo>
                    <a:pt x="808" y="1089"/>
                  </a:lnTo>
                  <a:cubicBezTo>
                    <a:pt x="828" y="1089"/>
                    <a:pt x="859" y="1078"/>
                    <a:pt x="868" y="1049"/>
                  </a:cubicBezTo>
                  <a:lnTo>
                    <a:pt x="879" y="1038"/>
                  </a:lnTo>
                  <a:lnTo>
                    <a:pt x="879" y="1018"/>
                  </a:lnTo>
                  <a:lnTo>
                    <a:pt x="879" y="998"/>
                  </a:lnTo>
                  <a:lnTo>
                    <a:pt x="868" y="989"/>
                  </a:lnTo>
                  <a:lnTo>
                    <a:pt x="868" y="958"/>
                  </a:lnTo>
                  <a:lnTo>
                    <a:pt x="788" y="599"/>
                  </a:lnTo>
                  <a:cubicBezTo>
                    <a:pt x="768" y="510"/>
                    <a:pt x="739" y="430"/>
                    <a:pt x="719" y="370"/>
                  </a:cubicBezTo>
                  <a:cubicBezTo>
                    <a:pt x="679" y="280"/>
                    <a:pt x="639" y="210"/>
                    <a:pt x="589" y="150"/>
                  </a:cubicBezTo>
                  <a:cubicBezTo>
                    <a:pt x="529" y="90"/>
                    <a:pt x="459" y="50"/>
                    <a:pt x="379" y="30"/>
                  </a:cubicBezTo>
                  <a:cubicBezTo>
                    <a:pt x="339" y="20"/>
                    <a:pt x="309" y="10"/>
                    <a:pt x="260" y="10"/>
                  </a:cubicBezTo>
                  <a:cubicBezTo>
                    <a:pt x="229" y="0"/>
                    <a:pt x="189" y="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4"/>
            <p:cNvSpPr/>
            <p:nvPr/>
          </p:nvSpPr>
          <p:spPr>
            <a:xfrm>
              <a:off x="8284541" y="3347240"/>
              <a:ext cx="65198" cy="90726"/>
            </a:xfrm>
            <a:custGeom>
              <a:rect b="b" l="l" r="r" t="t"/>
              <a:pathLst>
                <a:path extrusionOk="0" h="988" w="710">
                  <a:moveTo>
                    <a:pt x="31" y="0"/>
                  </a:moveTo>
                  <a:cubicBezTo>
                    <a:pt x="21" y="0"/>
                    <a:pt x="11" y="0"/>
                    <a:pt x="11" y="10"/>
                  </a:cubicBezTo>
                  <a:lnTo>
                    <a:pt x="1" y="10"/>
                  </a:lnTo>
                  <a:lnTo>
                    <a:pt x="1" y="20"/>
                  </a:lnTo>
                  <a:cubicBezTo>
                    <a:pt x="11" y="30"/>
                    <a:pt x="11" y="50"/>
                    <a:pt x="11" y="60"/>
                  </a:cubicBezTo>
                  <a:cubicBezTo>
                    <a:pt x="21" y="80"/>
                    <a:pt x="31" y="100"/>
                    <a:pt x="31" y="129"/>
                  </a:cubicBezTo>
                  <a:cubicBezTo>
                    <a:pt x="41" y="149"/>
                    <a:pt x="51" y="180"/>
                    <a:pt x="51" y="209"/>
                  </a:cubicBezTo>
                  <a:cubicBezTo>
                    <a:pt x="71" y="269"/>
                    <a:pt x="81" y="339"/>
                    <a:pt x="100" y="409"/>
                  </a:cubicBezTo>
                  <a:cubicBezTo>
                    <a:pt x="120" y="489"/>
                    <a:pt x="140" y="569"/>
                    <a:pt x="171" y="639"/>
                  </a:cubicBezTo>
                  <a:cubicBezTo>
                    <a:pt x="191" y="719"/>
                    <a:pt x="231" y="788"/>
                    <a:pt x="271" y="839"/>
                  </a:cubicBezTo>
                  <a:cubicBezTo>
                    <a:pt x="320" y="888"/>
                    <a:pt x="380" y="928"/>
                    <a:pt x="440" y="948"/>
                  </a:cubicBezTo>
                  <a:lnTo>
                    <a:pt x="530" y="978"/>
                  </a:lnTo>
                  <a:cubicBezTo>
                    <a:pt x="570" y="978"/>
                    <a:pt x="600" y="988"/>
                    <a:pt x="620" y="988"/>
                  </a:cubicBezTo>
                  <a:lnTo>
                    <a:pt x="710" y="988"/>
                  </a:lnTo>
                  <a:lnTo>
                    <a:pt x="710" y="968"/>
                  </a:lnTo>
                  <a:lnTo>
                    <a:pt x="710" y="928"/>
                  </a:lnTo>
                  <a:cubicBezTo>
                    <a:pt x="699" y="908"/>
                    <a:pt x="699" y="888"/>
                    <a:pt x="690" y="868"/>
                  </a:cubicBezTo>
                  <a:cubicBezTo>
                    <a:pt x="690" y="839"/>
                    <a:pt x="679" y="808"/>
                    <a:pt x="679" y="779"/>
                  </a:cubicBezTo>
                  <a:cubicBezTo>
                    <a:pt x="670" y="719"/>
                    <a:pt x="650" y="649"/>
                    <a:pt x="640" y="569"/>
                  </a:cubicBezTo>
                  <a:cubicBezTo>
                    <a:pt x="630" y="499"/>
                    <a:pt x="610" y="419"/>
                    <a:pt x="580" y="339"/>
                  </a:cubicBezTo>
                  <a:cubicBezTo>
                    <a:pt x="550" y="269"/>
                    <a:pt x="520" y="200"/>
                    <a:pt x="470" y="149"/>
                  </a:cubicBezTo>
                  <a:cubicBezTo>
                    <a:pt x="420" y="90"/>
                    <a:pt x="360" y="50"/>
                    <a:pt x="291" y="30"/>
                  </a:cubicBezTo>
                  <a:cubicBezTo>
                    <a:pt x="260" y="20"/>
                    <a:pt x="220" y="10"/>
                    <a:pt x="191" y="10"/>
                  </a:cubicBezTo>
                  <a:cubicBezTo>
                    <a:pt x="160" y="0"/>
                    <a:pt x="131" y="0"/>
                    <a:pt x="1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4"/>
            <p:cNvSpPr/>
            <p:nvPr/>
          </p:nvSpPr>
          <p:spPr>
            <a:xfrm>
              <a:off x="8279031" y="3341730"/>
              <a:ext cx="76217" cy="101745"/>
            </a:xfrm>
            <a:custGeom>
              <a:rect b="b" l="l" r="r" t="t"/>
              <a:pathLst>
                <a:path extrusionOk="0" h="1108" w="830">
                  <a:moveTo>
                    <a:pt x="240" y="120"/>
                  </a:moveTo>
                  <a:cubicBezTo>
                    <a:pt x="280" y="130"/>
                    <a:pt x="311" y="140"/>
                    <a:pt x="331" y="140"/>
                  </a:cubicBezTo>
                  <a:cubicBezTo>
                    <a:pt x="390" y="169"/>
                    <a:pt x="440" y="200"/>
                    <a:pt x="490" y="249"/>
                  </a:cubicBezTo>
                  <a:cubicBezTo>
                    <a:pt x="520" y="289"/>
                    <a:pt x="560" y="349"/>
                    <a:pt x="580" y="419"/>
                  </a:cubicBezTo>
                  <a:cubicBezTo>
                    <a:pt x="610" y="489"/>
                    <a:pt x="630" y="559"/>
                    <a:pt x="640" y="639"/>
                  </a:cubicBezTo>
                  <a:lnTo>
                    <a:pt x="700" y="988"/>
                  </a:lnTo>
                  <a:lnTo>
                    <a:pt x="690" y="988"/>
                  </a:lnTo>
                  <a:cubicBezTo>
                    <a:pt x="660" y="988"/>
                    <a:pt x="630" y="978"/>
                    <a:pt x="600" y="978"/>
                  </a:cubicBezTo>
                  <a:cubicBezTo>
                    <a:pt x="580" y="968"/>
                    <a:pt x="550" y="959"/>
                    <a:pt x="520" y="948"/>
                  </a:cubicBezTo>
                  <a:cubicBezTo>
                    <a:pt x="460" y="939"/>
                    <a:pt x="420" y="899"/>
                    <a:pt x="380" y="859"/>
                  </a:cubicBezTo>
                  <a:cubicBezTo>
                    <a:pt x="340" y="819"/>
                    <a:pt x="311" y="759"/>
                    <a:pt x="280" y="679"/>
                  </a:cubicBezTo>
                  <a:cubicBezTo>
                    <a:pt x="260" y="609"/>
                    <a:pt x="240" y="539"/>
                    <a:pt x="220" y="459"/>
                  </a:cubicBezTo>
                  <a:lnTo>
                    <a:pt x="141" y="120"/>
                  </a:lnTo>
                  <a:close/>
                  <a:moveTo>
                    <a:pt x="101" y="0"/>
                  </a:moveTo>
                  <a:lnTo>
                    <a:pt x="31" y="10"/>
                  </a:lnTo>
                  <a:lnTo>
                    <a:pt x="1" y="50"/>
                  </a:lnTo>
                  <a:lnTo>
                    <a:pt x="11" y="110"/>
                  </a:lnTo>
                  <a:cubicBezTo>
                    <a:pt x="11" y="120"/>
                    <a:pt x="11" y="130"/>
                    <a:pt x="21" y="140"/>
                  </a:cubicBezTo>
                  <a:lnTo>
                    <a:pt x="101" y="489"/>
                  </a:lnTo>
                  <a:cubicBezTo>
                    <a:pt x="131" y="569"/>
                    <a:pt x="141" y="649"/>
                    <a:pt x="171" y="719"/>
                  </a:cubicBezTo>
                  <a:cubicBezTo>
                    <a:pt x="200" y="808"/>
                    <a:pt x="240" y="879"/>
                    <a:pt x="291" y="939"/>
                  </a:cubicBezTo>
                  <a:cubicBezTo>
                    <a:pt x="340" y="998"/>
                    <a:pt x="400" y="1038"/>
                    <a:pt x="480" y="1068"/>
                  </a:cubicBezTo>
                  <a:cubicBezTo>
                    <a:pt x="510" y="1078"/>
                    <a:pt x="550" y="1088"/>
                    <a:pt x="580" y="1098"/>
                  </a:cubicBezTo>
                  <a:cubicBezTo>
                    <a:pt x="620" y="1098"/>
                    <a:pt x="650" y="1108"/>
                    <a:pt x="680" y="1108"/>
                  </a:cubicBezTo>
                  <a:lnTo>
                    <a:pt x="799" y="1108"/>
                  </a:lnTo>
                  <a:lnTo>
                    <a:pt x="830" y="1068"/>
                  </a:lnTo>
                  <a:lnTo>
                    <a:pt x="830" y="1038"/>
                  </a:lnTo>
                  <a:lnTo>
                    <a:pt x="830" y="1018"/>
                  </a:lnTo>
                  <a:lnTo>
                    <a:pt x="830" y="1008"/>
                  </a:lnTo>
                  <a:lnTo>
                    <a:pt x="830" y="978"/>
                  </a:lnTo>
                  <a:lnTo>
                    <a:pt x="759" y="619"/>
                  </a:lnTo>
                  <a:cubicBezTo>
                    <a:pt x="739" y="529"/>
                    <a:pt x="720" y="449"/>
                    <a:pt x="700" y="380"/>
                  </a:cubicBezTo>
                  <a:cubicBezTo>
                    <a:pt x="660" y="289"/>
                    <a:pt x="620" y="220"/>
                    <a:pt x="570" y="169"/>
                  </a:cubicBezTo>
                  <a:cubicBezTo>
                    <a:pt x="520" y="110"/>
                    <a:pt x="450" y="60"/>
                    <a:pt x="371" y="30"/>
                  </a:cubicBezTo>
                  <a:cubicBezTo>
                    <a:pt x="340" y="20"/>
                    <a:pt x="300" y="10"/>
                    <a:pt x="260" y="10"/>
                  </a:cubicBezTo>
                  <a:cubicBezTo>
                    <a:pt x="220" y="0"/>
                    <a:pt x="191" y="0"/>
                    <a:pt x="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4"/>
            <p:cNvSpPr/>
            <p:nvPr/>
          </p:nvSpPr>
          <p:spPr>
            <a:xfrm>
              <a:off x="8284541" y="3347240"/>
              <a:ext cx="65198" cy="90726"/>
            </a:xfrm>
            <a:custGeom>
              <a:rect b="b" l="l" r="r" t="t"/>
              <a:pathLst>
                <a:path extrusionOk="0" h="988" w="710">
                  <a:moveTo>
                    <a:pt x="31" y="0"/>
                  </a:moveTo>
                  <a:cubicBezTo>
                    <a:pt x="21" y="0"/>
                    <a:pt x="11" y="0"/>
                    <a:pt x="11" y="10"/>
                  </a:cubicBezTo>
                  <a:lnTo>
                    <a:pt x="1" y="10"/>
                  </a:lnTo>
                  <a:lnTo>
                    <a:pt x="1" y="20"/>
                  </a:lnTo>
                  <a:cubicBezTo>
                    <a:pt x="11" y="30"/>
                    <a:pt x="11" y="50"/>
                    <a:pt x="11" y="60"/>
                  </a:cubicBezTo>
                  <a:cubicBezTo>
                    <a:pt x="21" y="80"/>
                    <a:pt x="31" y="100"/>
                    <a:pt x="31" y="129"/>
                  </a:cubicBezTo>
                  <a:cubicBezTo>
                    <a:pt x="41" y="149"/>
                    <a:pt x="51" y="180"/>
                    <a:pt x="51" y="209"/>
                  </a:cubicBezTo>
                  <a:cubicBezTo>
                    <a:pt x="71" y="269"/>
                    <a:pt x="81" y="339"/>
                    <a:pt x="100" y="409"/>
                  </a:cubicBezTo>
                  <a:cubicBezTo>
                    <a:pt x="120" y="489"/>
                    <a:pt x="140" y="569"/>
                    <a:pt x="171" y="639"/>
                  </a:cubicBezTo>
                  <a:cubicBezTo>
                    <a:pt x="191" y="719"/>
                    <a:pt x="231" y="788"/>
                    <a:pt x="271" y="839"/>
                  </a:cubicBezTo>
                  <a:cubicBezTo>
                    <a:pt x="320" y="888"/>
                    <a:pt x="380" y="928"/>
                    <a:pt x="440" y="948"/>
                  </a:cubicBezTo>
                  <a:lnTo>
                    <a:pt x="530" y="978"/>
                  </a:lnTo>
                  <a:cubicBezTo>
                    <a:pt x="570" y="978"/>
                    <a:pt x="600" y="988"/>
                    <a:pt x="620" y="988"/>
                  </a:cubicBezTo>
                  <a:lnTo>
                    <a:pt x="710" y="988"/>
                  </a:lnTo>
                  <a:lnTo>
                    <a:pt x="710" y="968"/>
                  </a:lnTo>
                  <a:lnTo>
                    <a:pt x="710" y="928"/>
                  </a:lnTo>
                  <a:cubicBezTo>
                    <a:pt x="699" y="908"/>
                    <a:pt x="699" y="888"/>
                    <a:pt x="690" y="868"/>
                  </a:cubicBezTo>
                  <a:cubicBezTo>
                    <a:pt x="690" y="839"/>
                    <a:pt x="679" y="808"/>
                    <a:pt x="679" y="779"/>
                  </a:cubicBezTo>
                  <a:cubicBezTo>
                    <a:pt x="670" y="719"/>
                    <a:pt x="650" y="649"/>
                    <a:pt x="640" y="569"/>
                  </a:cubicBezTo>
                  <a:cubicBezTo>
                    <a:pt x="630" y="499"/>
                    <a:pt x="610" y="419"/>
                    <a:pt x="580" y="339"/>
                  </a:cubicBezTo>
                  <a:cubicBezTo>
                    <a:pt x="550" y="269"/>
                    <a:pt x="520" y="200"/>
                    <a:pt x="470" y="149"/>
                  </a:cubicBezTo>
                  <a:cubicBezTo>
                    <a:pt x="420" y="90"/>
                    <a:pt x="360" y="50"/>
                    <a:pt x="291" y="30"/>
                  </a:cubicBezTo>
                  <a:cubicBezTo>
                    <a:pt x="260" y="20"/>
                    <a:pt x="220" y="10"/>
                    <a:pt x="191" y="10"/>
                  </a:cubicBezTo>
                  <a:cubicBezTo>
                    <a:pt x="160" y="0"/>
                    <a:pt x="131" y="0"/>
                    <a:pt x="1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4"/>
            <p:cNvSpPr/>
            <p:nvPr/>
          </p:nvSpPr>
          <p:spPr>
            <a:xfrm>
              <a:off x="8279031" y="3341730"/>
              <a:ext cx="76217" cy="101745"/>
            </a:xfrm>
            <a:custGeom>
              <a:rect b="b" l="l" r="r" t="t"/>
              <a:pathLst>
                <a:path extrusionOk="0" h="1108" w="830">
                  <a:moveTo>
                    <a:pt x="240" y="120"/>
                  </a:moveTo>
                  <a:cubicBezTo>
                    <a:pt x="280" y="130"/>
                    <a:pt x="311" y="140"/>
                    <a:pt x="331" y="140"/>
                  </a:cubicBezTo>
                  <a:cubicBezTo>
                    <a:pt x="390" y="169"/>
                    <a:pt x="440" y="200"/>
                    <a:pt x="490" y="249"/>
                  </a:cubicBezTo>
                  <a:cubicBezTo>
                    <a:pt x="520" y="289"/>
                    <a:pt x="560" y="349"/>
                    <a:pt x="580" y="419"/>
                  </a:cubicBezTo>
                  <a:cubicBezTo>
                    <a:pt x="610" y="489"/>
                    <a:pt x="630" y="559"/>
                    <a:pt x="640" y="639"/>
                  </a:cubicBezTo>
                  <a:lnTo>
                    <a:pt x="700" y="988"/>
                  </a:lnTo>
                  <a:lnTo>
                    <a:pt x="690" y="988"/>
                  </a:lnTo>
                  <a:cubicBezTo>
                    <a:pt x="660" y="988"/>
                    <a:pt x="630" y="978"/>
                    <a:pt x="600" y="978"/>
                  </a:cubicBezTo>
                  <a:cubicBezTo>
                    <a:pt x="580" y="968"/>
                    <a:pt x="550" y="959"/>
                    <a:pt x="520" y="948"/>
                  </a:cubicBezTo>
                  <a:cubicBezTo>
                    <a:pt x="460" y="939"/>
                    <a:pt x="420" y="899"/>
                    <a:pt x="380" y="859"/>
                  </a:cubicBezTo>
                  <a:cubicBezTo>
                    <a:pt x="340" y="819"/>
                    <a:pt x="311" y="759"/>
                    <a:pt x="280" y="679"/>
                  </a:cubicBezTo>
                  <a:cubicBezTo>
                    <a:pt x="260" y="609"/>
                    <a:pt x="240" y="539"/>
                    <a:pt x="220" y="459"/>
                  </a:cubicBezTo>
                  <a:lnTo>
                    <a:pt x="141" y="120"/>
                  </a:lnTo>
                  <a:close/>
                  <a:moveTo>
                    <a:pt x="101" y="0"/>
                  </a:moveTo>
                  <a:lnTo>
                    <a:pt x="31" y="10"/>
                  </a:lnTo>
                  <a:lnTo>
                    <a:pt x="1" y="50"/>
                  </a:lnTo>
                  <a:lnTo>
                    <a:pt x="11" y="110"/>
                  </a:lnTo>
                  <a:cubicBezTo>
                    <a:pt x="11" y="120"/>
                    <a:pt x="11" y="130"/>
                    <a:pt x="21" y="140"/>
                  </a:cubicBezTo>
                  <a:lnTo>
                    <a:pt x="101" y="489"/>
                  </a:lnTo>
                  <a:cubicBezTo>
                    <a:pt x="131" y="569"/>
                    <a:pt x="141" y="649"/>
                    <a:pt x="171" y="719"/>
                  </a:cubicBezTo>
                  <a:cubicBezTo>
                    <a:pt x="200" y="808"/>
                    <a:pt x="240" y="879"/>
                    <a:pt x="291" y="939"/>
                  </a:cubicBezTo>
                  <a:cubicBezTo>
                    <a:pt x="340" y="998"/>
                    <a:pt x="400" y="1038"/>
                    <a:pt x="480" y="1068"/>
                  </a:cubicBezTo>
                  <a:cubicBezTo>
                    <a:pt x="510" y="1078"/>
                    <a:pt x="550" y="1088"/>
                    <a:pt x="580" y="1098"/>
                  </a:cubicBezTo>
                  <a:cubicBezTo>
                    <a:pt x="620" y="1098"/>
                    <a:pt x="650" y="1108"/>
                    <a:pt x="680" y="1108"/>
                  </a:cubicBezTo>
                  <a:lnTo>
                    <a:pt x="750" y="1108"/>
                  </a:lnTo>
                  <a:cubicBezTo>
                    <a:pt x="790" y="1108"/>
                    <a:pt x="799" y="1108"/>
                    <a:pt x="819" y="1088"/>
                  </a:cubicBezTo>
                  <a:lnTo>
                    <a:pt x="830" y="1068"/>
                  </a:lnTo>
                  <a:lnTo>
                    <a:pt x="830" y="1038"/>
                  </a:lnTo>
                  <a:lnTo>
                    <a:pt x="830" y="1018"/>
                  </a:lnTo>
                  <a:lnTo>
                    <a:pt x="830" y="1008"/>
                  </a:lnTo>
                  <a:lnTo>
                    <a:pt x="830" y="978"/>
                  </a:lnTo>
                  <a:lnTo>
                    <a:pt x="759" y="619"/>
                  </a:lnTo>
                  <a:cubicBezTo>
                    <a:pt x="739" y="529"/>
                    <a:pt x="720" y="449"/>
                    <a:pt x="700" y="380"/>
                  </a:cubicBezTo>
                  <a:cubicBezTo>
                    <a:pt x="660" y="289"/>
                    <a:pt x="620" y="220"/>
                    <a:pt x="570" y="169"/>
                  </a:cubicBezTo>
                  <a:cubicBezTo>
                    <a:pt x="520" y="110"/>
                    <a:pt x="450" y="60"/>
                    <a:pt x="371" y="30"/>
                  </a:cubicBezTo>
                  <a:cubicBezTo>
                    <a:pt x="340" y="20"/>
                    <a:pt x="300" y="10"/>
                    <a:pt x="260" y="10"/>
                  </a:cubicBezTo>
                  <a:cubicBezTo>
                    <a:pt x="220" y="0"/>
                    <a:pt x="191" y="0"/>
                    <a:pt x="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4"/>
            <p:cNvSpPr/>
            <p:nvPr/>
          </p:nvSpPr>
          <p:spPr>
            <a:xfrm>
              <a:off x="8332199" y="3366431"/>
              <a:ext cx="61524" cy="92654"/>
            </a:xfrm>
            <a:custGeom>
              <a:rect b="b" l="l" r="r" t="t"/>
              <a:pathLst>
                <a:path extrusionOk="0" h="1009" w="670">
                  <a:moveTo>
                    <a:pt x="1" y="0"/>
                  </a:moveTo>
                  <a:lnTo>
                    <a:pt x="1" y="11"/>
                  </a:lnTo>
                  <a:cubicBezTo>
                    <a:pt x="1" y="20"/>
                    <a:pt x="1" y="40"/>
                    <a:pt x="11" y="60"/>
                  </a:cubicBezTo>
                  <a:cubicBezTo>
                    <a:pt x="11" y="71"/>
                    <a:pt x="21" y="91"/>
                    <a:pt x="21" y="120"/>
                  </a:cubicBezTo>
                  <a:cubicBezTo>
                    <a:pt x="31" y="140"/>
                    <a:pt x="31" y="170"/>
                    <a:pt x="41" y="200"/>
                  </a:cubicBezTo>
                  <a:cubicBezTo>
                    <a:pt x="51" y="260"/>
                    <a:pt x="71" y="330"/>
                    <a:pt x="81" y="410"/>
                  </a:cubicBezTo>
                  <a:cubicBezTo>
                    <a:pt x="101" y="490"/>
                    <a:pt x="111" y="570"/>
                    <a:pt x="141" y="639"/>
                  </a:cubicBezTo>
                  <a:cubicBezTo>
                    <a:pt x="160" y="719"/>
                    <a:pt x="191" y="789"/>
                    <a:pt x="240" y="839"/>
                  </a:cubicBezTo>
                  <a:cubicBezTo>
                    <a:pt x="280" y="889"/>
                    <a:pt x="340" y="929"/>
                    <a:pt x="400" y="959"/>
                  </a:cubicBezTo>
                  <a:lnTo>
                    <a:pt x="490" y="989"/>
                  </a:lnTo>
                  <a:cubicBezTo>
                    <a:pt x="520" y="999"/>
                    <a:pt x="550" y="999"/>
                    <a:pt x="580" y="999"/>
                  </a:cubicBezTo>
                  <a:cubicBezTo>
                    <a:pt x="595" y="1004"/>
                    <a:pt x="607" y="1004"/>
                    <a:pt x="619" y="1004"/>
                  </a:cubicBezTo>
                  <a:cubicBezTo>
                    <a:pt x="630" y="1004"/>
                    <a:pt x="640" y="1004"/>
                    <a:pt x="650" y="1009"/>
                  </a:cubicBezTo>
                  <a:cubicBezTo>
                    <a:pt x="660" y="1009"/>
                    <a:pt x="670" y="999"/>
                    <a:pt x="670" y="999"/>
                  </a:cubicBezTo>
                  <a:lnTo>
                    <a:pt x="670" y="989"/>
                  </a:lnTo>
                  <a:lnTo>
                    <a:pt x="670" y="949"/>
                  </a:lnTo>
                  <a:cubicBezTo>
                    <a:pt x="660" y="929"/>
                    <a:pt x="660" y="909"/>
                    <a:pt x="660" y="879"/>
                  </a:cubicBezTo>
                  <a:cubicBezTo>
                    <a:pt x="650" y="859"/>
                    <a:pt x="650" y="829"/>
                    <a:pt x="640" y="799"/>
                  </a:cubicBezTo>
                  <a:cubicBezTo>
                    <a:pt x="640" y="739"/>
                    <a:pt x="630" y="670"/>
                    <a:pt x="610" y="590"/>
                  </a:cubicBezTo>
                  <a:cubicBezTo>
                    <a:pt x="600" y="510"/>
                    <a:pt x="590" y="430"/>
                    <a:pt x="560" y="360"/>
                  </a:cubicBezTo>
                  <a:cubicBezTo>
                    <a:pt x="540" y="280"/>
                    <a:pt x="510" y="210"/>
                    <a:pt x="460" y="160"/>
                  </a:cubicBezTo>
                  <a:cubicBezTo>
                    <a:pt x="410" y="100"/>
                    <a:pt x="351" y="60"/>
                    <a:pt x="291" y="31"/>
                  </a:cubicBezTo>
                  <a:cubicBezTo>
                    <a:pt x="251" y="20"/>
                    <a:pt x="220" y="11"/>
                    <a:pt x="191" y="11"/>
                  </a:cubicBezTo>
                  <a:cubicBezTo>
                    <a:pt x="151" y="0"/>
                    <a:pt x="121" y="0"/>
                    <a:pt x="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4"/>
            <p:cNvSpPr/>
            <p:nvPr/>
          </p:nvSpPr>
          <p:spPr>
            <a:xfrm>
              <a:off x="8325863" y="3360922"/>
              <a:ext cx="73370" cy="103673"/>
            </a:xfrm>
            <a:custGeom>
              <a:rect b="b" l="l" r="r" t="t"/>
              <a:pathLst>
                <a:path extrusionOk="0" h="1129" w="799">
                  <a:moveTo>
                    <a:pt x="249" y="120"/>
                  </a:moveTo>
                  <a:cubicBezTo>
                    <a:pt x="280" y="131"/>
                    <a:pt x="309" y="140"/>
                    <a:pt x="329" y="151"/>
                  </a:cubicBezTo>
                  <a:cubicBezTo>
                    <a:pt x="389" y="171"/>
                    <a:pt x="440" y="210"/>
                    <a:pt x="479" y="250"/>
                  </a:cubicBezTo>
                  <a:cubicBezTo>
                    <a:pt x="519" y="300"/>
                    <a:pt x="549" y="360"/>
                    <a:pt x="579" y="430"/>
                  </a:cubicBezTo>
                  <a:cubicBezTo>
                    <a:pt x="599" y="500"/>
                    <a:pt x="609" y="579"/>
                    <a:pt x="619" y="659"/>
                  </a:cubicBezTo>
                  <a:lnTo>
                    <a:pt x="679" y="999"/>
                  </a:lnTo>
                  <a:lnTo>
                    <a:pt x="659" y="999"/>
                  </a:lnTo>
                  <a:cubicBezTo>
                    <a:pt x="629" y="999"/>
                    <a:pt x="599" y="999"/>
                    <a:pt x="579" y="989"/>
                  </a:cubicBezTo>
                  <a:cubicBezTo>
                    <a:pt x="549" y="979"/>
                    <a:pt x="519" y="979"/>
                    <a:pt x="489" y="959"/>
                  </a:cubicBezTo>
                  <a:cubicBezTo>
                    <a:pt x="440" y="939"/>
                    <a:pt x="389" y="909"/>
                    <a:pt x="349" y="859"/>
                  </a:cubicBezTo>
                  <a:cubicBezTo>
                    <a:pt x="320" y="819"/>
                    <a:pt x="289" y="759"/>
                    <a:pt x="269" y="679"/>
                  </a:cubicBezTo>
                  <a:cubicBezTo>
                    <a:pt x="240" y="610"/>
                    <a:pt x="220" y="530"/>
                    <a:pt x="210" y="460"/>
                  </a:cubicBezTo>
                  <a:lnTo>
                    <a:pt x="140" y="120"/>
                  </a:lnTo>
                  <a:close/>
                  <a:moveTo>
                    <a:pt x="50" y="0"/>
                  </a:moveTo>
                  <a:lnTo>
                    <a:pt x="0" y="31"/>
                  </a:lnTo>
                  <a:lnTo>
                    <a:pt x="10" y="71"/>
                  </a:lnTo>
                  <a:lnTo>
                    <a:pt x="10" y="100"/>
                  </a:lnTo>
                  <a:cubicBezTo>
                    <a:pt x="10" y="111"/>
                    <a:pt x="20" y="120"/>
                    <a:pt x="20" y="131"/>
                  </a:cubicBezTo>
                  <a:lnTo>
                    <a:pt x="90" y="480"/>
                  </a:lnTo>
                  <a:cubicBezTo>
                    <a:pt x="110" y="550"/>
                    <a:pt x="130" y="639"/>
                    <a:pt x="150" y="719"/>
                  </a:cubicBezTo>
                  <a:cubicBezTo>
                    <a:pt x="180" y="809"/>
                    <a:pt x="220" y="879"/>
                    <a:pt x="260" y="939"/>
                  </a:cubicBezTo>
                  <a:cubicBezTo>
                    <a:pt x="309" y="999"/>
                    <a:pt x="369" y="1049"/>
                    <a:pt x="449" y="1069"/>
                  </a:cubicBezTo>
                  <a:cubicBezTo>
                    <a:pt x="479" y="1089"/>
                    <a:pt x="509" y="1098"/>
                    <a:pt x="549" y="1109"/>
                  </a:cubicBezTo>
                  <a:cubicBezTo>
                    <a:pt x="579" y="1118"/>
                    <a:pt x="619" y="1118"/>
                    <a:pt x="649" y="1118"/>
                  </a:cubicBezTo>
                  <a:cubicBezTo>
                    <a:pt x="669" y="1118"/>
                    <a:pt x="689" y="1118"/>
                    <a:pt x="699" y="1129"/>
                  </a:cubicBezTo>
                  <a:lnTo>
                    <a:pt x="719" y="1129"/>
                  </a:lnTo>
                  <a:cubicBezTo>
                    <a:pt x="749" y="1118"/>
                    <a:pt x="759" y="1118"/>
                    <a:pt x="769" y="1118"/>
                  </a:cubicBezTo>
                  <a:lnTo>
                    <a:pt x="799" y="1098"/>
                  </a:lnTo>
                  <a:lnTo>
                    <a:pt x="799" y="1059"/>
                  </a:lnTo>
                  <a:lnTo>
                    <a:pt x="799" y="1039"/>
                  </a:lnTo>
                  <a:lnTo>
                    <a:pt x="799" y="1029"/>
                  </a:lnTo>
                  <a:lnTo>
                    <a:pt x="799" y="999"/>
                  </a:lnTo>
                  <a:lnTo>
                    <a:pt x="739" y="639"/>
                  </a:lnTo>
                  <a:cubicBezTo>
                    <a:pt x="729" y="550"/>
                    <a:pt x="709" y="470"/>
                    <a:pt x="689" y="400"/>
                  </a:cubicBezTo>
                  <a:cubicBezTo>
                    <a:pt x="659" y="310"/>
                    <a:pt x="619" y="230"/>
                    <a:pt x="569" y="180"/>
                  </a:cubicBezTo>
                  <a:cubicBezTo>
                    <a:pt x="519" y="120"/>
                    <a:pt x="459" y="71"/>
                    <a:pt x="380" y="40"/>
                  </a:cubicBezTo>
                  <a:cubicBezTo>
                    <a:pt x="340" y="20"/>
                    <a:pt x="289" y="11"/>
                    <a:pt x="269" y="11"/>
                  </a:cubicBezTo>
                  <a:cubicBezTo>
                    <a:pt x="229" y="0"/>
                    <a:pt x="190" y="0"/>
                    <a:pt x="1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4"/>
            <p:cNvSpPr/>
            <p:nvPr/>
          </p:nvSpPr>
          <p:spPr>
            <a:xfrm>
              <a:off x="8332199" y="3366431"/>
              <a:ext cx="61524" cy="92654"/>
            </a:xfrm>
            <a:custGeom>
              <a:rect b="b" l="l" r="r" t="t"/>
              <a:pathLst>
                <a:path extrusionOk="0" h="1009" w="670">
                  <a:moveTo>
                    <a:pt x="1" y="0"/>
                  </a:moveTo>
                  <a:lnTo>
                    <a:pt x="1" y="11"/>
                  </a:lnTo>
                  <a:cubicBezTo>
                    <a:pt x="1" y="20"/>
                    <a:pt x="1" y="40"/>
                    <a:pt x="11" y="60"/>
                  </a:cubicBezTo>
                  <a:cubicBezTo>
                    <a:pt x="11" y="71"/>
                    <a:pt x="21" y="91"/>
                    <a:pt x="21" y="120"/>
                  </a:cubicBezTo>
                  <a:cubicBezTo>
                    <a:pt x="31" y="140"/>
                    <a:pt x="31" y="170"/>
                    <a:pt x="41" y="200"/>
                  </a:cubicBezTo>
                  <a:cubicBezTo>
                    <a:pt x="51" y="260"/>
                    <a:pt x="71" y="330"/>
                    <a:pt x="81" y="410"/>
                  </a:cubicBezTo>
                  <a:cubicBezTo>
                    <a:pt x="101" y="490"/>
                    <a:pt x="111" y="570"/>
                    <a:pt x="141" y="639"/>
                  </a:cubicBezTo>
                  <a:cubicBezTo>
                    <a:pt x="160" y="719"/>
                    <a:pt x="191" y="789"/>
                    <a:pt x="240" y="839"/>
                  </a:cubicBezTo>
                  <a:cubicBezTo>
                    <a:pt x="280" y="889"/>
                    <a:pt x="340" y="929"/>
                    <a:pt x="400" y="959"/>
                  </a:cubicBezTo>
                  <a:lnTo>
                    <a:pt x="490" y="989"/>
                  </a:lnTo>
                  <a:cubicBezTo>
                    <a:pt x="520" y="999"/>
                    <a:pt x="550" y="999"/>
                    <a:pt x="580" y="999"/>
                  </a:cubicBezTo>
                  <a:cubicBezTo>
                    <a:pt x="595" y="1004"/>
                    <a:pt x="607" y="1004"/>
                    <a:pt x="619" y="1004"/>
                  </a:cubicBezTo>
                  <a:cubicBezTo>
                    <a:pt x="630" y="1004"/>
                    <a:pt x="640" y="1004"/>
                    <a:pt x="650" y="1009"/>
                  </a:cubicBezTo>
                  <a:cubicBezTo>
                    <a:pt x="660" y="1009"/>
                    <a:pt x="670" y="999"/>
                    <a:pt x="670" y="999"/>
                  </a:cubicBezTo>
                  <a:lnTo>
                    <a:pt x="670" y="989"/>
                  </a:lnTo>
                  <a:lnTo>
                    <a:pt x="670" y="949"/>
                  </a:lnTo>
                  <a:cubicBezTo>
                    <a:pt x="660" y="929"/>
                    <a:pt x="660" y="909"/>
                    <a:pt x="660" y="879"/>
                  </a:cubicBezTo>
                  <a:cubicBezTo>
                    <a:pt x="650" y="859"/>
                    <a:pt x="650" y="829"/>
                    <a:pt x="640" y="799"/>
                  </a:cubicBezTo>
                  <a:cubicBezTo>
                    <a:pt x="640" y="739"/>
                    <a:pt x="630" y="670"/>
                    <a:pt x="610" y="590"/>
                  </a:cubicBezTo>
                  <a:cubicBezTo>
                    <a:pt x="600" y="510"/>
                    <a:pt x="590" y="430"/>
                    <a:pt x="560" y="360"/>
                  </a:cubicBezTo>
                  <a:cubicBezTo>
                    <a:pt x="540" y="280"/>
                    <a:pt x="510" y="210"/>
                    <a:pt x="460" y="160"/>
                  </a:cubicBezTo>
                  <a:cubicBezTo>
                    <a:pt x="410" y="100"/>
                    <a:pt x="351" y="60"/>
                    <a:pt x="291" y="31"/>
                  </a:cubicBezTo>
                  <a:cubicBezTo>
                    <a:pt x="251" y="20"/>
                    <a:pt x="220" y="11"/>
                    <a:pt x="191" y="11"/>
                  </a:cubicBezTo>
                  <a:cubicBezTo>
                    <a:pt x="151" y="0"/>
                    <a:pt x="121" y="0"/>
                    <a:pt x="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4"/>
            <p:cNvSpPr/>
            <p:nvPr/>
          </p:nvSpPr>
          <p:spPr>
            <a:xfrm>
              <a:off x="8325863" y="3360922"/>
              <a:ext cx="73370" cy="103673"/>
            </a:xfrm>
            <a:custGeom>
              <a:rect b="b" l="l" r="r" t="t"/>
              <a:pathLst>
                <a:path extrusionOk="0" h="1129" w="799">
                  <a:moveTo>
                    <a:pt x="249" y="120"/>
                  </a:moveTo>
                  <a:cubicBezTo>
                    <a:pt x="280" y="131"/>
                    <a:pt x="309" y="140"/>
                    <a:pt x="329" y="151"/>
                  </a:cubicBezTo>
                  <a:cubicBezTo>
                    <a:pt x="389" y="171"/>
                    <a:pt x="440" y="210"/>
                    <a:pt x="479" y="250"/>
                  </a:cubicBezTo>
                  <a:cubicBezTo>
                    <a:pt x="519" y="300"/>
                    <a:pt x="549" y="360"/>
                    <a:pt x="579" y="430"/>
                  </a:cubicBezTo>
                  <a:cubicBezTo>
                    <a:pt x="599" y="500"/>
                    <a:pt x="609" y="579"/>
                    <a:pt x="619" y="659"/>
                  </a:cubicBezTo>
                  <a:lnTo>
                    <a:pt x="679" y="999"/>
                  </a:lnTo>
                  <a:lnTo>
                    <a:pt x="659" y="999"/>
                  </a:lnTo>
                  <a:cubicBezTo>
                    <a:pt x="629" y="999"/>
                    <a:pt x="599" y="999"/>
                    <a:pt x="579" y="989"/>
                  </a:cubicBezTo>
                  <a:cubicBezTo>
                    <a:pt x="549" y="979"/>
                    <a:pt x="519" y="979"/>
                    <a:pt x="489" y="959"/>
                  </a:cubicBezTo>
                  <a:cubicBezTo>
                    <a:pt x="440" y="939"/>
                    <a:pt x="389" y="909"/>
                    <a:pt x="349" y="859"/>
                  </a:cubicBezTo>
                  <a:cubicBezTo>
                    <a:pt x="320" y="819"/>
                    <a:pt x="289" y="759"/>
                    <a:pt x="269" y="679"/>
                  </a:cubicBezTo>
                  <a:cubicBezTo>
                    <a:pt x="240" y="610"/>
                    <a:pt x="220" y="530"/>
                    <a:pt x="210" y="460"/>
                  </a:cubicBezTo>
                  <a:lnTo>
                    <a:pt x="140" y="120"/>
                  </a:lnTo>
                  <a:close/>
                  <a:moveTo>
                    <a:pt x="50" y="0"/>
                  </a:moveTo>
                  <a:lnTo>
                    <a:pt x="0" y="31"/>
                  </a:lnTo>
                  <a:lnTo>
                    <a:pt x="10" y="71"/>
                  </a:lnTo>
                  <a:lnTo>
                    <a:pt x="10" y="100"/>
                  </a:lnTo>
                  <a:cubicBezTo>
                    <a:pt x="10" y="111"/>
                    <a:pt x="20" y="120"/>
                    <a:pt x="20" y="131"/>
                  </a:cubicBezTo>
                  <a:lnTo>
                    <a:pt x="90" y="480"/>
                  </a:lnTo>
                  <a:cubicBezTo>
                    <a:pt x="110" y="550"/>
                    <a:pt x="130" y="639"/>
                    <a:pt x="150" y="719"/>
                  </a:cubicBezTo>
                  <a:cubicBezTo>
                    <a:pt x="180" y="809"/>
                    <a:pt x="220" y="879"/>
                    <a:pt x="260" y="939"/>
                  </a:cubicBezTo>
                  <a:cubicBezTo>
                    <a:pt x="309" y="999"/>
                    <a:pt x="369" y="1049"/>
                    <a:pt x="449" y="1069"/>
                  </a:cubicBezTo>
                  <a:cubicBezTo>
                    <a:pt x="479" y="1089"/>
                    <a:pt x="509" y="1098"/>
                    <a:pt x="549" y="1109"/>
                  </a:cubicBezTo>
                  <a:cubicBezTo>
                    <a:pt x="579" y="1118"/>
                    <a:pt x="619" y="1118"/>
                    <a:pt x="649" y="1118"/>
                  </a:cubicBezTo>
                  <a:cubicBezTo>
                    <a:pt x="669" y="1118"/>
                    <a:pt x="689" y="1118"/>
                    <a:pt x="699" y="1129"/>
                  </a:cubicBezTo>
                  <a:lnTo>
                    <a:pt x="719" y="1129"/>
                  </a:lnTo>
                  <a:cubicBezTo>
                    <a:pt x="749" y="1118"/>
                    <a:pt x="759" y="1118"/>
                    <a:pt x="769" y="1118"/>
                  </a:cubicBezTo>
                  <a:lnTo>
                    <a:pt x="799" y="1098"/>
                  </a:lnTo>
                  <a:lnTo>
                    <a:pt x="799" y="1059"/>
                  </a:lnTo>
                  <a:lnTo>
                    <a:pt x="799" y="1039"/>
                  </a:lnTo>
                  <a:lnTo>
                    <a:pt x="799" y="1029"/>
                  </a:lnTo>
                  <a:lnTo>
                    <a:pt x="799" y="999"/>
                  </a:lnTo>
                  <a:lnTo>
                    <a:pt x="739" y="639"/>
                  </a:lnTo>
                  <a:cubicBezTo>
                    <a:pt x="729" y="550"/>
                    <a:pt x="709" y="470"/>
                    <a:pt x="689" y="400"/>
                  </a:cubicBezTo>
                  <a:cubicBezTo>
                    <a:pt x="659" y="310"/>
                    <a:pt x="619" y="230"/>
                    <a:pt x="569" y="180"/>
                  </a:cubicBezTo>
                  <a:cubicBezTo>
                    <a:pt x="519" y="120"/>
                    <a:pt x="459" y="71"/>
                    <a:pt x="380" y="40"/>
                  </a:cubicBezTo>
                  <a:cubicBezTo>
                    <a:pt x="340" y="20"/>
                    <a:pt x="289" y="11"/>
                    <a:pt x="269" y="11"/>
                  </a:cubicBezTo>
                  <a:cubicBezTo>
                    <a:pt x="229" y="0"/>
                    <a:pt x="190" y="0"/>
                    <a:pt x="1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4"/>
            <p:cNvSpPr/>
            <p:nvPr/>
          </p:nvSpPr>
          <p:spPr>
            <a:xfrm>
              <a:off x="8378020" y="3386541"/>
              <a:ext cx="59780" cy="94582"/>
            </a:xfrm>
            <a:custGeom>
              <a:rect b="b" l="l" r="r" t="t"/>
              <a:pathLst>
                <a:path extrusionOk="0" h="1030" w="651">
                  <a:moveTo>
                    <a:pt x="1" y="1"/>
                  </a:moveTo>
                  <a:cubicBezTo>
                    <a:pt x="1" y="11"/>
                    <a:pt x="1" y="11"/>
                    <a:pt x="11" y="21"/>
                  </a:cubicBezTo>
                  <a:lnTo>
                    <a:pt x="11" y="61"/>
                  </a:lnTo>
                  <a:cubicBezTo>
                    <a:pt x="21" y="81"/>
                    <a:pt x="21" y="101"/>
                    <a:pt x="21" y="121"/>
                  </a:cubicBezTo>
                  <a:cubicBezTo>
                    <a:pt x="31" y="151"/>
                    <a:pt x="31" y="171"/>
                    <a:pt x="41" y="201"/>
                  </a:cubicBezTo>
                  <a:lnTo>
                    <a:pt x="71" y="411"/>
                  </a:lnTo>
                  <a:cubicBezTo>
                    <a:pt x="91" y="490"/>
                    <a:pt x="101" y="570"/>
                    <a:pt x="121" y="650"/>
                  </a:cubicBezTo>
                  <a:cubicBezTo>
                    <a:pt x="141" y="720"/>
                    <a:pt x="171" y="790"/>
                    <a:pt x="211" y="850"/>
                  </a:cubicBezTo>
                  <a:cubicBezTo>
                    <a:pt x="260" y="910"/>
                    <a:pt x="311" y="950"/>
                    <a:pt x="371" y="970"/>
                  </a:cubicBezTo>
                  <a:cubicBezTo>
                    <a:pt x="400" y="990"/>
                    <a:pt x="431" y="999"/>
                    <a:pt x="470" y="1010"/>
                  </a:cubicBezTo>
                  <a:cubicBezTo>
                    <a:pt x="500" y="1019"/>
                    <a:pt x="530" y="1019"/>
                    <a:pt x="550" y="1019"/>
                  </a:cubicBezTo>
                  <a:cubicBezTo>
                    <a:pt x="580" y="1030"/>
                    <a:pt x="600" y="1030"/>
                    <a:pt x="620" y="1030"/>
                  </a:cubicBezTo>
                  <a:lnTo>
                    <a:pt x="650" y="1030"/>
                  </a:lnTo>
                  <a:lnTo>
                    <a:pt x="650" y="1010"/>
                  </a:lnTo>
                  <a:cubicBezTo>
                    <a:pt x="640" y="999"/>
                    <a:pt x="640" y="990"/>
                    <a:pt x="640" y="970"/>
                  </a:cubicBezTo>
                  <a:cubicBezTo>
                    <a:pt x="640" y="950"/>
                    <a:pt x="640" y="930"/>
                    <a:pt x="630" y="910"/>
                  </a:cubicBezTo>
                  <a:cubicBezTo>
                    <a:pt x="630" y="879"/>
                    <a:pt x="630" y="850"/>
                    <a:pt x="620" y="819"/>
                  </a:cubicBezTo>
                  <a:cubicBezTo>
                    <a:pt x="620" y="760"/>
                    <a:pt x="610" y="690"/>
                    <a:pt x="600" y="610"/>
                  </a:cubicBezTo>
                  <a:cubicBezTo>
                    <a:pt x="590" y="530"/>
                    <a:pt x="580" y="451"/>
                    <a:pt x="560" y="380"/>
                  </a:cubicBezTo>
                  <a:cubicBezTo>
                    <a:pt x="530" y="300"/>
                    <a:pt x="500" y="231"/>
                    <a:pt x="460" y="171"/>
                  </a:cubicBezTo>
                  <a:cubicBezTo>
                    <a:pt x="411" y="121"/>
                    <a:pt x="360" y="71"/>
                    <a:pt x="291" y="41"/>
                  </a:cubicBezTo>
                  <a:cubicBezTo>
                    <a:pt x="260" y="31"/>
                    <a:pt x="220" y="21"/>
                    <a:pt x="191" y="11"/>
                  </a:cubicBezTo>
                  <a:cubicBezTo>
                    <a:pt x="161" y="11"/>
                    <a:pt x="131" y="1"/>
                    <a:pt x="1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4"/>
            <p:cNvSpPr/>
            <p:nvPr/>
          </p:nvSpPr>
          <p:spPr>
            <a:xfrm>
              <a:off x="8372510" y="3381124"/>
              <a:ext cx="70799" cy="105510"/>
            </a:xfrm>
            <a:custGeom>
              <a:rect b="b" l="l" r="r" t="t"/>
              <a:pathLst>
                <a:path extrusionOk="0" h="1149" w="771">
                  <a:moveTo>
                    <a:pt x="161" y="120"/>
                  </a:moveTo>
                  <a:cubicBezTo>
                    <a:pt x="181" y="120"/>
                    <a:pt x="211" y="130"/>
                    <a:pt x="241" y="130"/>
                  </a:cubicBezTo>
                  <a:lnTo>
                    <a:pt x="331" y="160"/>
                  </a:lnTo>
                  <a:cubicBezTo>
                    <a:pt x="380" y="180"/>
                    <a:pt x="431" y="220"/>
                    <a:pt x="471" y="270"/>
                  </a:cubicBezTo>
                  <a:cubicBezTo>
                    <a:pt x="510" y="319"/>
                    <a:pt x="540" y="379"/>
                    <a:pt x="560" y="450"/>
                  </a:cubicBezTo>
                  <a:cubicBezTo>
                    <a:pt x="580" y="519"/>
                    <a:pt x="590" y="589"/>
                    <a:pt x="600" y="679"/>
                  </a:cubicBezTo>
                  <a:lnTo>
                    <a:pt x="640" y="1029"/>
                  </a:lnTo>
                  <a:cubicBezTo>
                    <a:pt x="630" y="1029"/>
                    <a:pt x="630" y="1018"/>
                    <a:pt x="620" y="1018"/>
                  </a:cubicBezTo>
                  <a:cubicBezTo>
                    <a:pt x="600" y="1018"/>
                    <a:pt x="570" y="1018"/>
                    <a:pt x="540" y="1009"/>
                  </a:cubicBezTo>
                  <a:cubicBezTo>
                    <a:pt x="510" y="998"/>
                    <a:pt x="480" y="989"/>
                    <a:pt x="460" y="978"/>
                  </a:cubicBezTo>
                  <a:cubicBezTo>
                    <a:pt x="400" y="949"/>
                    <a:pt x="360" y="918"/>
                    <a:pt x="320" y="869"/>
                  </a:cubicBezTo>
                  <a:cubicBezTo>
                    <a:pt x="291" y="829"/>
                    <a:pt x="261" y="769"/>
                    <a:pt x="241" y="689"/>
                  </a:cubicBezTo>
                  <a:cubicBezTo>
                    <a:pt x="221" y="609"/>
                    <a:pt x="201" y="530"/>
                    <a:pt x="191" y="459"/>
                  </a:cubicBezTo>
                  <a:lnTo>
                    <a:pt x="131" y="120"/>
                  </a:lnTo>
                  <a:close/>
                  <a:moveTo>
                    <a:pt x="41" y="0"/>
                  </a:moveTo>
                  <a:lnTo>
                    <a:pt x="1" y="40"/>
                  </a:lnTo>
                  <a:lnTo>
                    <a:pt x="11" y="100"/>
                  </a:lnTo>
                  <a:lnTo>
                    <a:pt x="11" y="130"/>
                  </a:lnTo>
                  <a:lnTo>
                    <a:pt x="71" y="479"/>
                  </a:lnTo>
                  <a:cubicBezTo>
                    <a:pt x="91" y="549"/>
                    <a:pt x="101" y="639"/>
                    <a:pt x="121" y="719"/>
                  </a:cubicBezTo>
                  <a:cubicBezTo>
                    <a:pt x="151" y="819"/>
                    <a:pt x="181" y="889"/>
                    <a:pt x="231" y="949"/>
                  </a:cubicBezTo>
                  <a:cubicBezTo>
                    <a:pt x="271" y="1009"/>
                    <a:pt x="331" y="1049"/>
                    <a:pt x="411" y="1089"/>
                  </a:cubicBezTo>
                  <a:cubicBezTo>
                    <a:pt x="440" y="1098"/>
                    <a:pt x="480" y="1118"/>
                    <a:pt x="510" y="1128"/>
                  </a:cubicBezTo>
                  <a:cubicBezTo>
                    <a:pt x="550" y="1128"/>
                    <a:pt x="580" y="1138"/>
                    <a:pt x="610" y="1138"/>
                  </a:cubicBezTo>
                  <a:cubicBezTo>
                    <a:pt x="630" y="1148"/>
                    <a:pt x="650" y="1148"/>
                    <a:pt x="660" y="1148"/>
                  </a:cubicBezTo>
                  <a:lnTo>
                    <a:pt x="760" y="1148"/>
                  </a:lnTo>
                  <a:lnTo>
                    <a:pt x="770" y="1089"/>
                  </a:lnTo>
                  <a:cubicBezTo>
                    <a:pt x="770" y="1089"/>
                    <a:pt x="770" y="1078"/>
                    <a:pt x="760" y="1069"/>
                  </a:cubicBezTo>
                  <a:lnTo>
                    <a:pt x="760" y="1049"/>
                  </a:lnTo>
                  <a:lnTo>
                    <a:pt x="760" y="1018"/>
                  </a:lnTo>
                  <a:lnTo>
                    <a:pt x="720" y="659"/>
                  </a:lnTo>
                  <a:cubicBezTo>
                    <a:pt x="710" y="569"/>
                    <a:pt x="690" y="490"/>
                    <a:pt x="670" y="419"/>
                  </a:cubicBezTo>
                  <a:cubicBezTo>
                    <a:pt x="650" y="330"/>
                    <a:pt x="610" y="250"/>
                    <a:pt x="570" y="200"/>
                  </a:cubicBezTo>
                  <a:cubicBezTo>
                    <a:pt x="520" y="130"/>
                    <a:pt x="451" y="80"/>
                    <a:pt x="371" y="50"/>
                  </a:cubicBezTo>
                  <a:cubicBezTo>
                    <a:pt x="340" y="30"/>
                    <a:pt x="300" y="20"/>
                    <a:pt x="261" y="10"/>
                  </a:cubicBezTo>
                  <a:cubicBezTo>
                    <a:pt x="231" y="10"/>
                    <a:pt x="191" y="0"/>
                    <a:pt x="1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4"/>
            <p:cNvSpPr/>
            <p:nvPr/>
          </p:nvSpPr>
          <p:spPr>
            <a:xfrm>
              <a:off x="8378020" y="3386541"/>
              <a:ext cx="59780" cy="94582"/>
            </a:xfrm>
            <a:custGeom>
              <a:rect b="b" l="l" r="r" t="t"/>
              <a:pathLst>
                <a:path extrusionOk="0" h="1030" w="651">
                  <a:moveTo>
                    <a:pt x="1" y="1"/>
                  </a:moveTo>
                  <a:cubicBezTo>
                    <a:pt x="1" y="11"/>
                    <a:pt x="1" y="11"/>
                    <a:pt x="11" y="21"/>
                  </a:cubicBezTo>
                  <a:lnTo>
                    <a:pt x="11" y="61"/>
                  </a:lnTo>
                  <a:cubicBezTo>
                    <a:pt x="21" y="81"/>
                    <a:pt x="21" y="101"/>
                    <a:pt x="21" y="121"/>
                  </a:cubicBezTo>
                  <a:cubicBezTo>
                    <a:pt x="31" y="151"/>
                    <a:pt x="31" y="171"/>
                    <a:pt x="41" y="201"/>
                  </a:cubicBezTo>
                  <a:lnTo>
                    <a:pt x="71" y="411"/>
                  </a:lnTo>
                  <a:cubicBezTo>
                    <a:pt x="91" y="490"/>
                    <a:pt x="101" y="570"/>
                    <a:pt x="121" y="650"/>
                  </a:cubicBezTo>
                  <a:cubicBezTo>
                    <a:pt x="141" y="720"/>
                    <a:pt x="171" y="790"/>
                    <a:pt x="211" y="850"/>
                  </a:cubicBezTo>
                  <a:cubicBezTo>
                    <a:pt x="260" y="910"/>
                    <a:pt x="311" y="950"/>
                    <a:pt x="371" y="970"/>
                  </a:cubicBezTo>
                  <a:cubicBezTo>
                    <a:pt x="400" y="990"/>
                    <a:pt x="431" y="999"/>
                    <a:pt x="470" y="1010"/>
                  </a:cubicBezTo>
                  <a:cubicBezTo>
                    <a:pt x="500" y="1019"/>
                    <a:pt x="530" y="1019"/>
                    <a:pt x="550" y="1019"/>
                  </a:cubicBezTo>
                  <a:cubicBezTo>
                    <a:pt x="580" y="1030"/>
                    <a:pt x="600" y="1030"/>
                    <a:pt x="620" y="1030"/>
                  </a:cubicBezTo>
                  <a:lnTo>
                    <a:pt x="650" y="1030"/>
                  </a:lnTo>
                  <a:lnTo>
                    <a:pt x="650" y="1010"/>
                  </a:lnTo>
                  <a:cubicBezTo>
                    <a:pt x="640" y="999"/>
                    <a:pt x="640" y="990"/>
                    <a:pt x="640" y="970"/>
                  </a:cubicBezTo>
                  <a:cubicBezTo>
                    <a:pt x="640" y="950"/>
                    <a:pt x="640" y="930"/>
                    <a:pt x="630" y="910"/>
                  </a:cubicBezTo>
                  <a:cubicBezTo>
                    <a:pt x="630" y="879"/>
                    <a:pt x="630" y="850"/>
                    <a:pt x="620" y="819"/>
                  </a:cubicBezTo>
                  <a:cubicBezTo>
                    <a:pt x="620" y="760"/>
                    <a:pt x="610" y="690"/>
                    <a:pt x="600" y="610"/>
                  </a:cubicBezTo>
                  <a:cubicBezTo>
                    <a:pt x="590" y="530"/>
                    <a:pt x="580" y="451"/>
                    <a:pt x="560" y="380"/>
                  </a:cubicBezTo>
                  <a:cubicBezTo>
                    <a:pt x="530" y="300"/>
                    <a:pt x="500" y="231"/>
                    <a:pt x="460" y="171"/>
                  </a:cubicBezTo>
                  <a:cubicBezTo>
                    <a:pt x="411" y="121"/>
                    <a:pt x="360" y="71"/>
                    <a:pt x="291" y="41"/>
                  </a:cubicBezTo>
                  <a:cubicBezTo>
                    <a:pt x="260" y="31"/>
                    <a:pt x="220" y="21"/>
                    <a:pt x="191" y="11"/>
                  </a:cubicBezTo>
                  <a:cubicBezTo>
                    <a:pt x="161" y="11"/>
                    <a:pt x="131" y="1"/>
                    <a:pt x="1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4"/>
            <p:cNvSpPr/>
            <p:nvPr/>
          </p:nvSpPr>
          <p:spPr>
            <a:xfrm>
              <a:off x="8372510" y="3381124"/>
              <a:ext cx="70799" cy="105510"/>
            </a:xfrm>
            <a:custGeom>
              <a:rect b="b" l="l" r="r" t="t"/>
              <a:pathLst>
                <a:path extrusionOk="0" h="1149" w="771">
                  <a:moveTo>
                    <a:pt x="161" y="120"/>
                  </a:moveTo>
                  <a:cubicBezTo>
                    <a:pt x="181" y="120"/>
                    <a:pt x="211" y="130"/>
                    <a:pt x="241" y="130"/>
                  </a:cubicBezTo>
                  <a:lnTo>
                    <a:pt x="331" y="160"/>
                  </a:lnTo>
                  <a:cubicBezTo>
                    <a:pt x="380" y="180"/>
                    <a:pt x="431" y="220"/>
                    <a:pt x="471" y="270"/>
                  </a:cubicBezTo>
                  <a:cubicBezTo>
                    <a:pt x="510" y="319"/>
                    <a:pt x="540" y="379"/>
                    <a:pt x="560" y="450"/>
                  </a:cubicBezTo>
                  <a:cubicBezTo>
                    <a:pt x="580" y="519"/>
                    <a:pt x="590" y="589"/>
                    <a:pt x="600" y="679"/>
                  </a:cubicBezTo>
                  <a:lnTo>
                    <a:pt x="640" y="1029"/>
                  </a:lnTo>
                  <a:cubicBezTo>
                    <a:pt x="630" y="1029"/>
                    <a:pt x="630" y="1018"/>
                    <a:pt x="620" y="1018"/>
                  </a:cubicBezTo>
                  <a:cubicBezTo>
                    <a:pt x="600" y="1018"/>
                    <a:pt x="570" y="1018"/>
                    <a:pt x="540" y="1009"/>
                  </a:cubicBezTo>
                  <a:cubicBezTo>
                    <a:pt x="510" y="998"/>
                    <a:pt x="480" y="989"/>
                    <a:pt x="460" y="978"/>
                  </a:cubicBezTo>
                  <a:cubicBezTo>
                    <a:pt x="400" y="949"/>
                    <a:pt x="360" y="918"/>
                    <a:pt x="320" y="869"/>
                  </a:cubicBezTo>
                  <a:cubicBezTo>
                    <a:pt x="291" y="829"/>
                    <a:pt x="261" y="769"/>
                    <a:pt x="241" y="689"/>
                  </a:cubicBezTo>
                  <a:cubicBezTo>
                    <a:pt x="221" y="609"/>
                    <a:pt x="201" y="530"/>
                    <a:pt x="191" y="459"/>
                  </a:cubicBezTo>
                  <a:lnTo>
                    <a:pt x="131" y="120"/>
                  </a:lnTo>
                  <a:close/>
                  <a:moveTo>
                    <a:pt x="41" y="0"/>
                  </a:moveTo>
                  <a:lnTo>
                    <a:pt x="1" y="40"/>
                  </a:lnTo>
                  <a:lnTo>
                    <a:pt x="11" y="100"/>
                  </a:lnTo>
                  <a:lnTo>
                    <a:pt x="11" y="130"/>
                  </a:lnTo>
                  <a:lnTo>
                    <a:pt x="71" y="479"/>
                  </a:lnTo>
                  <a:cubicBezTo>
                    <a:pt x="91" y="549"/>
                    <a:pt x="101" y="639"/>
                    <a:pt x="121" y="719"/>
                  </a:cubicBezTo>
                  <a:cubicBezTo>
                    <a:pt x="151" y="819"/>
                    <a:pt x="181" y="889"/>
                    <a:pt x="231" y="949"/>
                  </a:cubicBezTo>
                  <a:cubicBezTo>
                    <a:pt x="271" y="1009"/>
                    <a:pt x="331" y="1049"/>
                    <a:pt x="411" y="1089"/>
                  </a:cubicBezTo>
                  <a:cubicBezTo>
                    <a:pt x="440" y="1098"/>
                    <a:pt x="480" y="1118"/>
                    <a:pt x="510" y="1128"/>
                  </a:cubicBezTo>
                  <a:cubicBezTo>
                    <a:pt x="550" y="1128"/>
                    <a:pt x="580" y="1138"/>
                    <a:pt x="610" y="1138"/>
                  </a:cubicBezTo>
                  <a:cubicBezTo>
                    <a:pt x="630" y="1148"/>
                    <a:pt x="650" y="1148"/>
                    <a:pt x="660" y="1148"/>
                  </a:cubicBezTo>
                  <a:lnTo>
                    <a:pt x="760" y="1148"/>
                  </a:lnTo>
                  <a:lnTo>
                    <a:pt x="770" y="1089"/>
                  </a:lnTo>
                  <a:cubicBezTo>
                    <a:pt x="770" y="1089"/>
                    <a:pt x="770" y="1078"/>
                    <a:pt x="760" y="1069"/>
                  </a:cubicBezTo>
                  <a:lnTo>
                    <a:pt x="760" y="1049"/>
                  </a:lnTo>
                  <a:lnTo>
                    <a:pt x="760" y="1018"/>
                  </a:lnTo>
                  <a:lnTo>
                    <a:pt x="720" y="659"/>
                  </a:lnTo>
                  <a:cubicBezTo>
                    <a:pt x="710" y="569"/>
                    <a:pt x="690" y="490"/>
                    <a:pt x="670" y="419"/>
                  </a:cubicBezTo>
                  <a:cubicBezTo>
                    <a:pt x="650" y="330"/>
                    <a:pt x="610" y="250"/>
                    <a:pt x="570" y="200"/>
                  </a:cubicBezTo>
                  <a:cubicBezTo>
                    <a:pt x="520" y="130"/>
                    <a:pt x="451" y="80"/>
                    <a:pt x="380" y="50"/>
                  </a:cubicBezTo>
                  <a:cubicBezTo>
                    <a:pt x="340" y="30"/>
                    <a:pt x="300" y="20"/>
                    <a:pt x="261" y="10"/>
                  </a:cubicBezTo>
                  <a:cubicBezTo>
                    <a:pt x="231" y="10"/>
                    <a:pt x="191" y="0"/>
                    <a:pt x="1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4"/>
            <p:cNvSpPr/>
            <p:nvPr/>
          </p:nvSpPr>
          <p:spPr>
            <a:xfrm>
              <a:off x="8423933" y="3408580"/>
              <a:ext cx="56015" cy="96419"/>
            </a:xfrm>
            <a:custGeom>
              <a:rect b="b" l="l" r="r" t="t"/>
              <a:pathLst>
                <a:path extrusionOk="0" h="1050" w="610">
                  <a:moveTo>
                    <a:pt x="0" y="1"/>
                  </a:moveTo>
                  <a:lnTo>
                    <a:pt x="0" y="11"/>
                  </a:lnTo>
                  <a:cubicBezTo>
                    <a:pt x="0" y="20"/>
                    <a:pt x="0" y="40"/>
                    <a:pt x="10" y="60"/>
                  </a:cubicBezTo>
                  <a:cubicBezTo>
                    <a:pt x="10" y="71"/>
                    <a:pt x="10" y="100"/>
                    <a:pt x="20" y="120"/>
                  </a:cubicBezTo>
                  <a:cubicBezTo>
                    <a:pt x="20" y="151"/>
                    <a:pt x="30" y="171"/>
                    <a:pt x="30" y="200"/>
                  </a:cubicBezTo>
                  <a:cubicBezTo>
                    <a:pt x="40" y="270"/>
                    <a:pt x="50" y="340"/>
                    <a:pt x="60" y="420"/>
                  </a:cubicBezTo>
                  <a:cubicBezTo>
                    <a:pt x="70" y="490"/>
                    <a:pt x="80" y="570"/>
                    <a:pt x="100" y="650"/>
                  </a:cubicBezTo>
                  <a:cubicBezTo>
                    <a:pt x="120" y="730"/>
                    <a:pt x="140" y="799"/>
                    <a:pt x="180" y="849"/>
                  </a:cubicBezTo>
                  <a:cubicBezTo>
                    <a:pt x="220" y="909"/>
                    <a:pt x="280" y="949"/>
                    <a:pt x="339" y="989"/>
                  </a:cubicBezTo>
                  <a:lnTo>
                    <a:pt x="430" y="1019"/>
                  </a:lnTo>
                  <a:cubicBezTo>
                    <a:pt x="459" y="1029"/>
                    <a:pt x="490" y="1039"/>
                    <a:pt x="519" y="1039"/>
                  </a:cubicBezTo>
                  <a:cubicBezTo>
                    <a:pt x="549" y="1039"/>
                    <a:pt x="569" y="1039"/>
                    <a:pt x="589" y="1049"/>
                  </a:cubicBezTo>
                  <a:lnTo>
                    <a:pt x="609" y="1049"/>
                  </a:lnTo>
                  <a:lnTo>
                    <a:pt x="609" y="1029"/>
                  </a:lnTo>
                  <a:lnTo>
                    <a:pt x="609" y="989"/>
                  </a:lnTo>
                  <a:cubicBezTo>
                    <a:pt x="609" y="969"/>
                    <a:pt x="609" y="949"/>
                    <a:pt x="599" y="919"/>
                  </a:cubicBezTo>
                  <a:cubicBezTo>
                    <a:pt x="599" y="899"/>
                    <a:pt x="599" y="869"/>
                    <a:pt x="589" y="839"/>
                  </a:cubicBezTo>
                  <a:cubicBezTo>
                    <a:pt x="589" y="779"/>
                    <a:pt x="579" y="710"/>
                    <a:pt x="579" y="630"/>
                  </a:cubicBezTo>
                  <a:cubicBezTo>
                    <a:pt x="569" y="550"/>
                    <a:pt x="559" y="470"/>
                    <a:pt x="539" y="390"/>
                  </a:cubicBezTo>
                  <a:cubicBezTo>
                    <a:pt x="519" y="320"/>
                    <a:pt x="490" y="240"/>
                    <a:pt x="450" y="191"/>
                  </a:cubicBezTo>
                  <a:cubicBezTo>
                    <a:pt x="410" y="131"/>
                    <a:pt x="350" y="80"/>
                    <a:pt x="290" y="51"/>
                  </a:cubicBezTo>
                  <a:cubicBezTo>
                    <a:pt x="250" y="40"/>
                    <a:pt x="220" y="31"/>
                    <a:pt x="190" y="20"/>
                  </a:cubicBezTo>
                  <a:cubicBezTo>
                    <a:pt x="160" y="11"/>
                    <a:pt x="120" y="11"/>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4"/>
            <p:cNvSpPr/>
            <p:nvPr/>
          </p:nvSpPr>
          <p:spPr>
            <a:xfrm>
              <a:off x="8418424" y="3403070"/>
              <a:ext cx="67034" cy="107346"/>
            </a:xfrm>
            <a:custGeom>
              <a:rect b="b" l="l" r="r" t="t"/>
              <a:pathLst>
                <a:path extrusionOk="0" h="1169" w="730">
                  <a:moveTo>
                    <a:pt x="150" y="120"/>
                  </a:moveTo>
                  <a:cubicBezTo>
                    <a:pt x="180" y="120"/>
                    <a:pt x="210" y="131"/>
                    <a:pt x="240" y="140"/>
                  </a:cubicBezTo>
                  <a:cubicBezTo>
                    <a:pt x="260" y="140"/>
                    <a:pt x="290" y="151"/>
                    <a:pt x="320" y="171"/>
                  </a:cubicBezTo>
                  <a:cubicBezTo>
                    <a:pt x="379" y="191"/>
                    <a:pt x="430" y="231"/>
                    <a:pt x="459" y="280"/>
                  </a:cubicBezTo>
                  <a:cubicBezTo>
                    <a:pt x="499" y="330"/>
                    <a:pt x="519" y="390"/>
                    <a:pt x="539" y="470"/>
                  </a:cubicBezTo>
                  <a:cubicBezTo>
                    <a:pt x="559" y="540"/>
                    <a:pt x="570" y="620"/>
                    <a:pt x="579" y="690"/>
                  </a:cubicBezTo>
                  <a:lnTo>
                    <a:pt x="609" y="1039"/>
                  </a:lnTo>
                  <a:lnTo>
                    <a:pt x="589" y="1039"/>
                  </a:lnTo>
                  <a:cubicBezTo>
                    <a:pt x="559" y="1039"/>
                    <a:pt x="539" y="1029"/>
                    <a:pt x="510" y="1019"/>
                  </a:cubicBezTo>
                  <a:cubicBezTo>
                    <a:pt x="479" y="1009"/>
                    <a:pt x="450" y="999"/>
                    <a:pt x="430" y="989"/>
                  </a:cubicBezTo>
                  <a:cubicBezTo>
                    <a:pt x="370" y="959"/>
                    <a:pt x="330" y="919"/>
                    <a:pt x="290" y="879"/>
                  </a:cubicBezTo>
                  <a:cubicBezTo>
                    <a:pt x="260" y="830"/>
                    <a:pt x="240" y="770"/>
                    <a:pt x="220" y="699"/>
                  </a:cubicBezTo>
                  <a:cubicBezTo>
                    <a:pt x="200" y="620"/>
                    <a:pt x="180" y="530"/>
                    <a:pt x="180" y="470"/>
                  </a:cubicBezTo>
                  <a:cubicBezTo>
                    <a:pt x="170" y="390"/>
                    <a:pt x="160" y="320"/>
                    <a:pt x="150" y="260"/>
                  </a:cubicBezTo>
                  <a:lnTo>
                    <a:pt x="130" y="120"/>
                  </a:lnTo>
                  <a:close/>
                  <a:moveTo>
                    <a:pt x="50" y="1"/>
                  </a:moveTo>
                  <a:lnTo>
                    <a:pt x="0" y="31"/>
                  </a:lnTo>
                  <a:lnTo>
                    <a:pt x="0" y="100"/>
                  </a:lnTo>
                  <a:cubicBezTo>
                    <a:pt x="10" y="100"/>
                    <a:pt x="10" y="120"/>
                    <a:pt x="10" y="131"/>
                  </a:cubicBezTo>
                  <a:lnTo>
                    <a:pt x="30" y="271"/>
                  </a:lnTo>
                  <a:cubicBezTo>
                    <a:pt x="40" y="330"/>
                    <a:pt x="50" y="400"/>
                    <a:pt x="60" y="480"/>
                  </a:cubicBezTo>
                  <a:cubicBezTo>
                    <a:pt x="70" y="550"/>
                    <a:pt x="80" y="639"/>
                    <a:pt x="100" y="719"/>
                  </a:cubicBezTo>
                  <a:cubicBezTo>
                    <a:pt x="120" y="819"/>
                    <a:pt x="160" y="889"/>
                    <a:pt x="200" y="949"/>
                  </a:cubicBezTo>
                  <a:cubicBezTo>
                    <a:pt x="240" y="1009"/>
                    <a:pt x="300" y="1059"/>
                    <a:pt x="370" y="1099"/>
                  </a:cubicBezTo>
                  <a:cubicBezTo>
                    <a:pt x="410" y="1109"/>
                    <a:pt x="439" y="1129"/>
                    <a:pt x="479" y="1139"/>
                  </a:cubicBezTo>
                  <a:cubicBezTo>
                    <a:pt x="510" y="1149"/>
                    <a:pt x="539" y="1149"/>
                    <a:pt x="570" y="1159"/>
                  </a:cubicBezTo>
                  <a:lnTo>
                    <a:pt x="629" y="1159"/>
                  </a:lnTo>
                  <a:lnTo>
                    <a:pt x="729" y="1169"/>
                  </a:lnTo>
                  <a:lnTo>
                    <a:pt x="729" y="1109"/>
                  </a:lnTo>
                  <a:lnTo>
                    <a:pt x="729" y="1089"/>
                  </a:lnTo>
                  <a:lnTo>
                    <a:pt x="729" y="1069"/>
                  </a:lnTo>
                  <a:lnTo>
                    <a:pt x="729" y="1039"/>
                  </a:lnTo>
                  <a:lnTo>
                    <a:pt x="699" y="679"/>
                  </a:lnTo>
                  <a:cubicBezTo>
                    <a:pt x="689" y="610"/>
                    <a:pt x="679" y="520"/>
                    <a:pt x="659" y="440"/>
                  </a:cubicBezTo>
                  <a:cubicBezTo>
                    <a:pt x="629" y="340"/>
                    <a:pt x="599" y="271"/>
                    <a:pt x="559" y="211"/>
                  </a:cubicBezTo>
                  <a:cubicBezTo>
                    <a:pt x="510" y="151"/>
                    <a:pt x="450" y="91"/>
                    <a:pt x="370" y="61"/>
                  </a:cubicBezTo>
                  <a:cubicBezTo>
                    <a:pt x="330" y="41"/>
                    <a:pt x="300" y="31"/>
                    <a:pt x="260" y="21"/>
                  </a:cubicBezTo>
                  <a:cubicBezTo>
                    <a:pt x="230" y="11"/>
                    <a:pt x="190" y="11"/>
                    <a:pt x="1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4"/>
            <p:cNvSpPr/>
            <p:nvPr/>
          </p:nvSpPr>
          <p:spPr>
            <a:xfrm>
              <a:off x="8423933" y="3408580"/>
              <a:ext cx="56015" cy="96419"/>
            </a:xfrm>
            <a:custGeom>
              <a:rect b="b" l="l" r="r" t="t"/>
              <a:pathLst>
                <a:path extrusionOk="0" h="1050" w="610">
                  <a:moveTo>
                    <a:pt x="0" y="1"/>
                  </a:moveTo>
                  <a:lnTo>
                    <a:pt x="0" y="11"/>
                  </a:lnTo>
                  <a:cubicBezTo>
                    <a:pt x="0" y="20"/>
                    <a:pt x="0" y="40"/>
                    <a:pt x="10" y="60"/>
                  </a:cubicBezTo>
                  <a:cubicBezTo>
                    <a:pt x="10" y="71"/>
                    <a:pt x="10" y="100"/>
                    <a:pt x="20" y="120"/>
                  </a:cubicBezTo>
                  <a:cubicBezTo>
                    <a:pt x="20" y="151"/>
                    <a:pt x="30" y="171"/>
                    <a:pt x="30" y="200"/>
                  </a:cubicBezTo>
                  <a:cubicBezTo>
                    <a:pt x="40" y="270"/>
                    <a:pt x="50" y="340"/>
                    <a:pt x="60" y="420"/>
                  </a:cubicBezTo>
                  <a:cubicBezTo>
                    <a:pt x="70" y="490"/>
                    <a:pt x="80" y="570"/>
                    <a:pt x="100" y="650"/>
                  </a:cubicBezTo>
                  <a:cubicBezTo>
                    <a:pt x="120" y="730"/>
                    <a:pt x="140" y="799"/>
                    <a:pt x="180" y="849"/>
                  </a:cubicBezTo>
                  <a:cubicBezTo>
                    <a:pt x="220" y="909"/>
                    <a:pt x="280" y="949"/>
                    <a:pt x="339" y="989"/>
                  </a:cubicBezTo>
                  <a:lnTo>
                    <a:pt x="430" y="1019"/>
                  </a:lnTo>
                  <a:cubicBezTo>
                    <a:pt x="459" y="1029"/>
                    <a:pt x="490" y="1039"/>
                    <a:pt x="519" y="1039"/>
                  </a:cubicBezTo>
                  <a:cubicBezTo>
                    <a:pt x="549" y="1039"/>
                    <a:pt x="569" y="1039"/>
                    <a:pt x="589" y="1049"/>
                  </a:cubicBezTo>
                  <a:lnTo>
                    <a:pt x="609" y="1049"/>
                  </a:lnTo>
                  <a:lnTo>
                    <a:pt x="609" y="1029"/>
                  </a:lnTo>
                  <a:lnTo>
                    <a:pt x="609" y="989"/>
                  </a:lnTo>
                  <a:cubicBezTo>
                    <a:pt x="609" y="969"/>
                    <a:pt x="599" y="949"/>
                    <a:pt x="599" y="919"/>
                  </a:cubicBezTo>
                  <a:cubicBezTo>
                    <a:pt x="599" y="899"/>
                    <a:pt x="599" y="869"/>
                    <a:pt x="589" y="839"/>
                  </a:cubicBezTo>
                  <a:cubicBezTo>
                    <a:pt x="589" y="779"/>
                    <a:pt x="579" y="710"/>
                    <a:pt x="579" y="630"/>
                  </a:cubicBezTo>
                  <a:cubicBezTo>
                    <a:pt x="569" y="550"/>
                    <a:pt x="559" y="470"/>
                    <a:pt x="539" y="390"/>
                  </a:cubicBezTo>
                  <a:cubicBezTo>
                    <a:pt x="519" y="320"/>
                    <a:pt x="490" y="240"/>
                    <a:pt x="450" y="191"/>
                  </a:cubicBezTo>
                  <a:cubicBezTo>
                    <a:pt x="410" y="131"/>
                    <a:pt x="350" y="80"/>
                    <a:pt x="290" y="51"/>
                  </a:cubicBezTo>
                  <a:cubicBezTo>
                    <a:pt x="250" y="40"/>
                    <a:pt x="220" y="31"/>
                    <a:pt x="190" y="20"/>
                  </a:cubicBezTo>
                  <a:cubicBezTo>
                    <a:pt x="160" y="11"/>
                    <a:pt x="120" y="11"/>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4"/>
            <p:cNvSpPr/>
            <p:nvPr/>
          </p:nvSpPr>
          <p:spPr>
            <a:xfrm>
              <a:off x="8418424" y="3403070"/>
              <a:ext cx="67034" cy="107346"/>
            </a:xfrm>
            <a:custGeom>
              <a:rect b="b" l="l" r="r" t="t"/>
              <a:pathLst>
                <a:path extrusionOk="0" h="1169" w="730">
                  <a:moveTo>
                    <a:pt x="150" y="120"/>
                  </a:moveTo>
                  <a:cubicBezTo>
                    <a:pt x="180" y="120"/>
                    <a:pt x="210" y="131"/>
                    <a:pt x="240" y="140"/>
                  </a:cubicBezTo>
                  <a:cubicBezTo>
                    <a:pt x="260" y="140"/>
                    <a:pt x="290" y="151"/>
                    <a:pt x="320" y="171"/>
                  </a:cubicBezTo>
                  <a:cubicBezTo>
                    <a:pt x="379" y="191"/>
                    <a:pt x="430" y="231"/>
                    <a:pt x="459" y="280"/>
                  </a:cubicBezTo>
                  <a:cubicBezTo>
                    <a:pt x="499" y="330"/>
                    <a:pt x="519" y="390"/>
                    <a:pt x="539" y="470"/>
                  </a:cubicBezTo>
                  <a:cubicBezTo>
                    <a:pt x="559" y="540"/>
                    <a:pt x="570" y="620"/>
                    <a:pt x="579" y="690"/>
                  </a:cubicBezTo>
                  <a:lnTo>
                    <a:pt x="609" y="1039"/>
                  </a:lnTo>
                  <a:lnTo>
                    <a:pt x="589" y="1039"/>
                  </a:lnTo>
                  <a:cubicBezTo>
                    <a:pt x="559" y="1039"/>
                    <a:pt x="539" y="1029"/>
                    <a:pt x="510" y="1019"/>
                  </a:cubicBezTo>
                  <a:cubicBezTo>
                    <a:pt x="479" y="1009"/>
                    <a:pt x="450" y="999"/>
                    <a:pt x="430" y="989"/>
                  </a:cubicBezTo>
                  <a:cubicBezTo>
                    <a:pt x="370" y="959"/>
                    <a:pt x="330" y="919"/>
                    <a:pt x="290" y="879"/>
                  </a:cubicBezTo>
                  <a:cubicBezTo>
                    <a:pt x="260" y="830"/>
                    <a:pt x="240" y="770"/>
                    <a:pt x="220" y="699"/>
                  </a:cubicBezTo>
                  <a:cubicBezTo>
                    <a:pt x="200" y="620"/>
                    <a:pt x="180" y="530"/>
                    <a:pt x="180" y="470"/>
                  </a:cubicBezTo>
                  <a:cubicBezTo>
                    <a:pt x="170" y="390"/>
                    <a:pt x="160" y="320"/>
                    <a:pt x="150" y="260"/>
                  </a:cubicBezTo>
                  <a:lnTo>
                    <a:pt x="130" y="120"/>
                  </a:lnTo>
                  <a:close/>
                  <a:moveTo>
                    <a:pt x="40" y="1"/>
                  </a:moveTo>
                  <a:lnTo>
                    <a:pt x="0" y="41"/>
                  </a:lnTo>
                  <a:lnTo>
                    <a:pt x="0" y="100"/>
                  </a:lnTo>
                  <a:cubicBezTo>
                    <a:pt x="10" y="100"/>
                    <a:pt x="10" y="120"/>
                    <a:pt x="10" y="131"/>
                  </a:cubicBezTo>
                  <a:lnTo>
                    <a:pt x="30" y="271"/>
                  </a:lnTo>
                  <a:cubicBezTo>
                    <a:pt x="40" y="330"/>
                    <a:pt x="50" y="400"/>
                    <a:pt x="60" y="480"/>
                  </a:cubicBezTo>
                  <a:cubicBezTo>
                    <a:pt x="70" y="550"/>
                    <a:pt x="80" y="639"/>
                    <a:pt x="100" y="719"/>
                  </a:cubicBezTo>
                  <a:cubicBezTo>
                    <a:pt x="120" y="819"/>
                    <a:pt x="160" y="889"/>
                    <a:pt x="200" y="949"/>
                  </a:cubicBezTo>
                  <a:cubicBezTo>
                    <a:pt x="240" y="1009"/>
                    <a:pt x="300" y="1059"/>
                    <a:pt x="370" y="1099"/>
                  </a:cubicBezTo>
                  <a:cubicBezTo>
                    <a:pt x="410" y="1109"/>
                    <a:pt x="439" y="1129"/>
                    <a:pt x="479" y="1139"/>
                  </a:cubicBezTo>
                  <a:cubicBezTo>
                    <a:pt x="510" y="1149"/>
                    <a:pt x="539" y="1149"/>
                    <a:pt x="570" y="1159"/>
                  </a:cubicBezTo>
                  <a:lnTo>
                    <a:pt x="629" y="1159"/>
                  </a:lnTo>
                  <a:lnTo>
                    <a:pt x="729" y="1169"/>
                  </a:lnTo>
                  <a:lnTo>
                    <a:pt x="729" y="1109"/>
                  </a:lnTo>
                  <a:lnTo>
                    <a:pt x="729" y="1089"/>
                  </a:lnTo>
                  <a:lnTo>
                    <a:pt x="729" y="1069"/>
                  </a:lnTo>
                  <a:lnTo>
                    <a:pt x="729" y="1039"/>
                  </a:lnTo>
                  <a:lnTo>
                    <a:pt x="699" y="679"/>
                  </a:lnTo>
                  <a:cubicBezTo>
                    <a:pt x="689" y="610"/>
                    <a:pt x="679" y="520"/>
                    <a:pt x="659" y="440"/>
                  </a:cubicBezTo>
                  <a:cubicBezTo>
                    <a:pt x="629" y="340"/>
                    <a:pt x="599" y="271"/>
                    <a:pt x="559" y="211"/>
                  </a:cubicBezTo>
                  <a:cubicBezTo>
                    <a:pt x="510" y="151"/>
                    <a:pt x="450" y="91"/>
                    <a:pt x="370" y="61"/>
                  </a:cubicBezTo>
                  <a:cubicBezTo>
                    <a:pt x="330" y="41"/>
                    <a:pt x="300" y="31"/>
                    <a:pt x="260" y="21"/>
                  </a:cubicBezTo>
                  <a:cubicBezTo>
                    <a:pt x="230" y="11"/>
                    <a:pt x="190" y="11"/>
                    <a:pt x="1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4"/>
            <p:cNvSpPr/>
            <p:nvPr/>
          </p:nvSpPr>
          <p:spPr>
            <a:xfrm>
              <a:off x="8468836" y="3431536"/>
              <a:ext cx="53260" cy="98164"/>
            </a:xfrm>
            <a:custGeom>
              <a:rect b="b" l="l" r="r" t="t"/>
              <a:pathLst>
                <a:path extrusionOk="0" h="1069" w="580">
                  <a:moveTo>
                    <a:pt x="1" y="0"/>
                  </a:moveTo>
                  <a:lnTo>
                    <a:pt x="1" y="10"/>
                  </a:lnTo>
                  <a:lnTo>
                    <a:pt x="1" y="20"/>
                  </a:lnTo>
                  <a:lnTo>
                    <a:pt x="1" y="60"/>
                  </a:lnTo>
                  <a:cubicBezTo>
                    <a:pt x="10" y="80"/>
                    <a:pt x="10" y="100"/>
                    <a:pt x="10" y="130"/>
                  </a:cubicBezTo>
                  <a:cubicBezTo>
                    <a:pt x="21" y="150"/>
                    <a:pt x="21" y="180"/>
                    <a:pt x="21" y="210"/>
                  </a:cubicBezTo>
                  <a:cubicBezTo>
                    <a:pt x="30" y="270"/>
                    <a:pt x="40" y="340"/>
                    <a:pt x="40" y="420"/>
                  </a:cubicBezTo>
                  <a:cubicBezTo>
                    <a:pt x="50" y="500"/>
                    <a:pt x="60" y="579"/>
                    <a:pt x="80" y="659"/>
                  </a:cubicBezTo>
                  <a:cubicBezTo>
                    <a:pt x="90" y="729"/>
                    <a:pt x="120" y="799"/>
                    <a:pt x="160" y="859"/>
                  </a:cubicBezTo>
                  <a:cubicBezTo>
                    <a:pt x="200" y="919"/>
                    <a:pt x="250" y="968"/>
                    <a:pt x="310" y="999"/>
                  </a:cubicBezTo>
                  <a:cubicBezTo>
                    <a:pt x="340" y="1008"/>
                    <a:pt x="370" y="1028"/>
                    <a:pt x="400" y="1039"/>
                  </a:cubicBezTo>
                  <a:cubicBezTo>
                    <a:pt x="429" y="1048"/>
                    <a:pt x="460" y="1048"/>
                    <a:pt x="489" y="1059"/>
                  </a:cubicBezTo>
                  <a:lnTo>
                    <a:pt x="560" y="1059"/>
                  </a:lnTo>
                  <a:cubicBezTo>
                    <a:pt x="569" y="1068"/>
                    <a:pt x="580" y="1068"/>
                    <a:pt x="580" y="1068"/>
                  </a:cubicBezTo>
                  <a:lnTo>
                    <a:pt x="580" y="1048"/>
                  </a:lnTo>
                  <a:lnTo>
                    <a:pt x="580" y="1008"/>
                  </a:lnTo>
                  <a:lnTo>
                    <a:pt x="580" y="939"/>
                  </a:lnTo>
                  <a:cubicBezTo>
                    <a:pt x="569" y="919"/>
                    <a:pt x="569" y="889"/>
                    <a:pt x="569" y="859"/>
                  </a:cubicBezTo>
                  <a:cubicBezTo>
                    <a:pt x="569" y="799"/>
                    <a:pt x="560" y="729"/>
                    <a:pt x="560" y="649"/>
                  </a:cubicBezTo>
                  <a:lnTo>
                    <a:pt x="529" y="409"/>
                  </a:lnTo>
                  <a:cubicBezTo>
                    <a:pt x="509" y="329"/>
                    <a:pt x="480" y="260"/>
                    <a:pt x="440" y="200"/>
                  </a:cubicBezTo>
                  <a:cubicBezTo>
                    <a:pt x="400" y="140"/>
                    <a:pt x="350" y="100"/>
                    <a:pt x="280" y="60"/>
                  </a:cubicBezTo>
                  <a:lnTo>
                    <a:pt x="190" y="30"/>
                  </a:lnTo>
                  <a:cubicBezTo>
                    <a:pt x="150" y="20"/>
                    <a:pt x="120" y="10"/>
                    <a:pt x="90" y="10"/>
                  </a:cubicBezTo>
                  <a:cubicBezTo>
                    <a:pt x="70" y="10"/>
                    <a:pt x="40"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4"/>
            <p:cNvSpPr/>
            <p:nvPr/>
          </p:nvSpPr>
          <p:spPr>
            <a:xfrm>
              <a:off x="8463327" y="3426027"/>
              <a:ext cx="64279" cy="109183"/>
            </a:xfrm>
            <a:custGeom>
              <a:rect b="b" l="l" r="r" t="t"/>
              <a:pathLst>
                <a:path extrusionOk="0" h="1189" w="700">
                  <a:moveTo>
                    <a:pt x="150" y="130"/>
                  </a:moveTo>
                  <a:cubicBezTo>
                    <a:pt x="170" y="130"/>
                    <a:pt x="200" y="140"/>
                    <a:pt x="230" y="140"/>
                  </a:cubicBezTo>
                  <a:cubicBezTo>
                    <a:pt x="260" y="150"/>
                    <a:pt x="290" y="160"/>
                    <a:pt x="320" y="180"/>
                  </a:cubicBezTo>
                  <a:cubicBezTo>
                    <a:pt x="370" y="210"/>
                    <a:pt x="420" y="250"/>
                    <a:pt x="449" y="300"/>
                  </a:cubicBezTo>
                  <a:cubicBezTo>
                    <a:pt x="489" y="340"/>
                    <a:pt x="509" y="409"/>
                    <a:pt x="529" y="480"/>
                  </a:cubicBezTo>
                  <a:cubicBezTo>
                    <a:pt x="540" y="560"/>
                    <a:pt x="549" y="649"/>
                    <a:pt x="560" y="709"/>
                  </a:cubicBezTo>
                  <a:lnTo>
                    <a:pt x="580" y="1059"/>
                  </a:lnTo>
                  <a:lnTo>
                    <a:pt x="560" y="1059"/>
                  </a:lnTo>
                  <a:cubicBezTo>
                    <a:pt x="540" y="1048"/>
                    <a:pt x="509" y="1048"/>
                    <a:pt x="480" y="1039"/>
                  </a:cubicBezTo>
                  <a:cubicBezTo>
                    <a:pt x="449" y="1028"/>
                    <a:pt x="420" y="1019"/>
                    <a:pt x="400" y="1008"/>
                  </a:cubicBezTo>
                  <a:cubicBezTo>
                    <a:pt x="350" y="979"/>
                    <a:pt x="300" y="939"/>
                    <a:pt x="270" y="889"/>
                  </a:cubicBezTo>
                  <a:cubicBezTo>
                    <a:pt x="240" y="839"/>
                    <a:pt x="210" y="779"/>
                    <a:pt x="200" y="699"/>
                  </a:cubicBezTo>
                  <a:cubicBezTo>
                    <a:pt x="180" y="620"/>
                    <a:pt x="170" y="540"/>
                    <a:pt x="160" y="480"/>
                  </a:cubicBezTo>
                  <a:lnTo>
                    <a:pt x="160" y="409"/>
                  </a:lnTo>
                  <a:cubicBezTo>
                    <a:pt x="150" y="350"/>
                    <a:pt x="150" y="310"/>
                    <a:pt x="140" y="260"/>
                  </a:cubicBezTo>
                  <a:lnTo>
                    <a:pt x="130" y="130"/>
                  </a:lnTo>
                  <a:close/>
                  <a:moveTo>
                    <a:pt x="50" y="1"/>
                  </a:moveTo>
                  <a:lnTo>
                    <a:pt x="1" y="30"/>
                  </a:lnTo>
                  <a:lnTo>
                    <a:pt x="1" y="100"/>
                  </a:lnTo>
                  <a:cubicBezTo>
                    <a:pt x="1" y="110"/>
                    <a:pt x="1" y="120"/>
                    <a:pt x="10" y="130"/>
                  </a:cubicBezTo>
                  <a:lnTo>
                    <a:pt x="21" y="280"/>
                  </a:lnTo>
                  <a:cubicBezTo>
                    <a:pt x="30" y="320"/>
                    <a:pt x="30" y="370"/>
                    <a:pt x="41" y="420"/>
                  </a:cubicBezTo>
                  <a:lnTo>
                    <a:pt x="41" y="489"/>
                  </a:lnTo>
                  <a:cubicBezTo>
                    <a:pt x="50" y="549"/>
                    <a:pt x="61" y="639"/>
                    <a:pt x="81" y="729"/>
                  </a:cubicBezTo>
                  <a:cubicBezTo>
                    <a:pt x="100" y="819"/>
                    <a:pt x="130" y="899"/>
                    <a:pt x="170" y="959"/>
                  </a:cubicBezTo>
                  <a:cubicBezTo>
                    <a:pt x="210" y="1019"/>
                    <a:pt x="270" y="1068"/>
                    <a:pt x="340" y="1108"/>
                  </a:cubicBezTo>
                  <a:cubicBezTo>
                    <a:pt x="370" y="1128"/>
                    <a:pt x="410" y="1139"/>
                    <a:pt x="449" y="1148"/>
                  </a:cubicBezTo>
                  <a:lnTo>
                    <a:pt x="540" y="1179"/>
                  </a:lnTo>
                  <a:lnTo>
                    <a:pt x="600" y="1179"/>
                  </a:lnTo>
                  <a:lnTo>
                    <a:pt x="699" y="1188"/>
                  </a:lnTo>
                  <a:lnTo>
                    <a:pt x="699" y="1128"/>
                  </a:lnTo>
                  <a:lnTo>
                    <a:pt x="699" y="1108"/>
                  </a:lnTo>
                  <a:lnTo>
                    <a:pt x="699" y="1088"/>
                  </a:lnTo>
                  <a:lnTo>
                    <a:pt x="699" y="1059"/>
                  </a:lnTo>
                  <a:lnTo>
                    <a:pt x="679" y="699"/>
                  </a:lnTo>
                  <a:cubicBezTo>
                    <a:pt x="669" y="639"/>
                    <a:pt x="660" y="549"/>
                    <a:pt x="649" y="460"/>
                  </a:cubicBezTo>
                  <a:cubicBezTo>
                    <a:pt x="620" y="360"/>
                    <a:pt x="589" y="290"/>
                    <a:pt x="549" y="230"/>
                  </a:cubicBezTo>
                  <a:cubicBezTo>
                    <a:pt x="509" y="160"/>
                    <a:pt x="440" y="110"/>
                    <a:pt x="370" y="70"/>
                  </a:cubicBezTo>
                  <a:cubicBezTo>
                    <a:pt x="340" y="50"/>
                    <a:pt x="300" y="41"/>
                    <a:pt x="260" y="30"/>
                  </a:cubicBezTo>
                  <a:cubicBezTo>
                    <a:pt x="230" y="21"/>
                    <a:pt x="190" y="10"/>
                    <a:pt x="160" y="10"/>
                  </a:cubicBezTo>
                  <a:cubicBezTo>
                    <a:pt x="140" y="10"/>
                    <a:pt x="120" y="10"/>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4"/>
            <p:cNvSpPr/>
            <p:nvPr/>
          </p:nvSpPr>
          <p:spPr>
            <a:xfrm>
              <a:off x="8468836" y="3431536"/>
              <a:ext cx="53260" cy="98164"/>
            </a:xfrm>
            <a:custGeom>
              <a:rect b="b" l="l" r="r" t="t"/>
              <a:pathLst>
                <a:path extrusionOk="0" h="1069" w="580">
                  <a:moveTo>
                    <a:pt x="1" y="0"/>
                  </a:moveTo>
                  <a:lnTo>
                    <a:pt x="1" y="10"/>
                  </a:lnTo>
                  <a:lnTo>
                    <a:pt x="1" y="20"/>
                  </a:lnTo>
                  <a:lnTo>
                    <a:pt x="1" y="60"/>
                  </a:lnTo>
                  <a:cubicBezTo>
                    <a:pt x="10" y="80"/>
                    <a:pt x="10" y="100"/>
                    <a:pt x="10" y="130"/>
                  </a:cubicBezTo>
                  <a:cubicBezTo>
                    <a:pt x="21" y="150"/>
                    <a:pt x="21" y="180"/>
                    <a:pt x="21" y="210"/>
                  </a:cubicBezTo>
                  <a:cubicBezTo>
                    <a:pt x="30" y="270"/>
                    <a:pt x="40" y="340"/>
                    <a:pt x="40" y="420"/>
                  </a:cubicBezTo>
                  <a:cubicBezTo>
                    <a:pt x="50" y="500"/>
                    <a:pt x="60" y="579"/>
                    <a:pt x="80" y="659"/>
                  </a:cubicBezTo>
                  <a:cubicBezTo>
                    <a:pt x="90" y="729"/>
                    <a:pt x="120" y="799"/>
                    <a:pt x="160" y="859"/>
                  </a:cubicBezTo>
                  <a:cubicBezTo>
                    <a:pt x="200" y="919"/>
                    <a:pt x="250" y="968"/>
                    <a:pt x="310" y="999"/>
                  </a:cubicBezTo>
                  <a:cubicBezTo>
                    <a:pt x="340" y="1008"/>
                    <a:pt x="370" y="1028"/>
                    <a:pt x="400" y="1039"/>
                  </a:cubicBezTo>
                  <a:cubicBezTo>
                    <a:pt x="429" y="1048"/>
                    <a:pt x="460" y="1048"/>
                    <a:pt x="489" y="1059"/>
                  </a:cubicBezTo>
                  <a:lnTo>
                    <a:pt x="560" y="1059"/>
                  </a:lnTo>
                  <a:cubicBezTo>
                    <a:pt x="569" y="1068"/>
                    <a:pt x="580" y="1068"/>
                    <a:pt x="580" y="1068"/>
                  </a:cubicBezTo>
                  <a:lnTo>
                    <a:pt x="580" y="1048"/>
                  </a:lnTo>
                  <a:lnTo>
                    <a:pt x="580" y="1008"/>
                  </a:lnTo>
                  <a:lnTo>
                    <a:pt x="580" y="939"/>
                  </a:lnTo>
                  <a:cubicBezTo>
                    <a:pt x="569" y="919"/>
                    <a:pt x="569" y="889"/>
                    <a:pt x="569" y="859"/>
                  </a:cubicBezTo>
                  <a:cubicBezTo>
                    <a:pt x="569" y="799"/>
                    <a:pt x="560" y="729"/>
                    <a:pt x="560" y="649"/>
                  </a:cubicBezTo>
                  <a:lnTo>
                    <a:pt x="529" y="409"/>
                  </a:lnTo>
                  <a:cubicBezTo>
                    <a:pt x="509" y="329"/>
                    <a:pt x="480" y="260"/>
                    <a:pt x="440" y="200"/>
                  </a:cubicBezTo>
                  <a:cubicBezTo>
                    <a:pt x="400" y="140"/>
                    <a:pt x="350" y="100"/>
                    <a:pt x="280" y="60"/>
                  </a:cubicBezTo>
                  <a:lnTo>
                    <a:pt x="190" y="30"/>
                  </a:lnTo>
                  <a:cubicBezTo>
                    <a:pt x="150" y="20"/>
                    <a:pt x="120" y="10"/>
                    <a:pt x="90" y="10"/>
                  </a:cubicBezTo>
                  <a:cubicBezTo>
                    <a:pt x="70" y="10"/>
                    <a:pt x="40"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4"/>
            <p:cNvSpPr/>
            <p:nvPr/>
          </p:nvSpPr>
          <p:spPr>
            <a:xfrm>
              <a:off x="8463327" y="3426027"/>
              <a:ext cx="64279" cy="109183"/>
            </a:xfrm>
            <a:custGeom>
              <a:rect b="b" l="l" r="r" t="t"/>
              <a:pathLst>
                <a:path extrusionOk="0" h="1189" w="700">
                  <a:moveTo>
                    <a:pt x="150" y="130"/>
                  </a:moveTo>
                  <a:cubicBezTo>
                    <a:pt x="170" y="130"/>
                    <a:pt x="200" y="140"/>
                    <a:pt x="230" y="140"/>
                  </a:cubicBezTo>
                  <a:cubicBezTo>
                    <a:pt x="260" y="150"/>
                    <a:pt x="290" y="160"/>
                    <a:pt x="320" y="180"/>
                  </a:cubicBezTo>
                  <a:cubicBezTo>
                    <a:pt x="370" y="210"/>
                    <a:pt x="420" y="250"/>
                    <a:pt x="449" y="300"/>
                  </a:cubicBezTo>
                  <a:cubicBezTo>
                    <a:pt x="489" y="340"/>
                    <a:pt x="509" y="409"/>
                    <a:pt x="529" y="480"/>
                  </a:cubicBezTo>
                  <a:cubicBezTo>
                    <a:pt x="540" y="560"/>
                    <a:pt x="549" y="649"/>
                    <a:pt x="560" y="709"/>
                  </a:cubicBezTo>
                  <a:lnTo>
                    <a:pt x="580" y="1059"/>
                  </a:lnTo>
                  <a:lnTo>
                    <a:pt x="560" y="1059"/>
                  </a:lnTo>
                  <a:cubicBezTo>
                    <a:pt x="540" y="1048"/>
                    <a:pt x="509" y="1048"/>
                    <a:pt x="480" y="1039"/>
                  </a:cubicBezTo>
                  <a:cubicBezTo>
                    <a:pt x="449" y="1028"/>
                    <a:pt x="420" y="1019"/>
                    <a:pt x="400" y="1008"/>
                  </a:cubicBezTo>
                  <a:cubicBezTo>
                    <a:pt x="350" y="979"/>
                    <a:pt x="300" y="939"/>
                    <a:pt x="270" y="889"/>
                  </a:cubicBezTo>
                  <a:cubicBezTo>
                    <a:pt x="240" y="839"/>
                    <a:pt x="210" y="779"/>
                    <a:pt x="200" y="699"/>
                  </a:cubicBezTo>
                  <a:cubicBezTo>
                    <a:pt x="180" y="620"/>
                    <a:pt x="170" y="540"/>
                    <a:pt x="160" y="480"/>
                  </a:cubicBezTo>
                  <a:lnTo>
                    <a:pt x="160" y="409"/>
                  </a:lnTo>
                  <a:cubicBezTo>
                    <a:pt x="150" y="350"/>
                    <a:pt x="150" y="310"/>
                    <a:pt x="140" y="260"/>
                  </a:cubicBezTo>
                  <a:lnTo>
                    <a:pt x="130" y="130"/>
                  </a:lnTo>
                  <a:close/>
                  <a:moveTo>
                    <a:pt x="50" y="1"/>
                  </a:moveTo>
                  <a:lnTo>
                    <a:pt x="1" y="30"/>
                  </a:lnTo>
                  <a:lnTo>
                    <a:pt x="1" y="100"/>
                  </a:lnTo>
                  <a:cubicBezTo>
                    <a:pt x="1" y="110"/>
                    <a:pt x="1" y="120"/>
                    <a:pt x="10" y="130"/>
                  </a:cubicBezTo>
                  <a:lnTo>
                    <a:pt x="21" y="280"/>
                  </a:lnTo>
                  <a:cubicBezTo>
                    <a:pt x="30" y="320"/>
                    <a:pt x="30" y="370"/>
                    <a:pt x="41" y="420"/>
                  </a:cubicBezTo>
                  <a:lnTo>
                    <a:pt x="41" y="489"/>
                  </a:lnTo>
                  <a:cubicBezTo>
                    <a:pt x="50" y="549"/>
                    <a:pt x="61" y="639"/>
                    <a:pt x="81" y="729"/>
                  </a:cubicBezTo>
                  <a:cubicBezTo>
                    <a:pt x="100" y="819"/>
                    <a:pt x="130" y="899"/>
                    <a:pt x="170" y="959"/>
                  </a:cubicBezTo>
                  <a:cubicBezTo>
                    <a:pt x="210" y="1019"/>
                    <a:pt x="270" y="1068"/>
                    <a:pt x="340" y="1108"/>
                  </a:cubicBezTo>
                  <a:cubicBezTo>
                    <a:pt x="370" y="1128"/>
                    <a:pt x="410" y="1139"/>
                    <a:pt x="449" y="1148"/>
                  </a:cubicBezTo>
                  <a:lnTo>
                    <a:pt x="540" y="1179"/>
                  </a:lnTo>
                  <a:lnTo>
                    <a:pt x="600" y="1179"/>
                  </a:lnTo>
                  <a:lnTo>
                    <a:pt x="699" y="1188"/>
                  </a:lnTo>
                  <a:lnTo>
                    <a:pt x="699" y="1128"/>
                  </a:lnTo>
                  <a:lnTo>
                    <a:pt x="699" y="1108"/>
                  </a:lnTo>
                  <a:lnTo>
                    <a:pt x="699" y="1088"/>
                  </a:lnTo>
                  <a:lnTo>
                    <a:pt x="699" y="1059"/>
                  </a:lnTo>
                  <a:lnTo>
                    <a:pt x="679" y="699"/>
                  </a:lnTo>
                  <a:cubicBezTo>
                    <a:pt x="669" y="639"/>
                    <a:pt x="660" y="549"/>
                    <a:pt x="649" y="460"/>
                  </a:cubicBezTo>
                  <a:cubicBezTo>
                    <a:pt x="620" y="360"/>
                    <a:pt x="589" y="290"/>
                    <a:pt x="549" y="230"/>
                  </a:cubicBezTo>
                  <a:cubicBezTo>
                    <a:pt x="509" y="160"/>
                    <a:pt x="440" y="110"/>
                    <a:pt x="370" y="70"/>
                  </a:cubicBezTo>
                  <a:cubicBezTo>
                    <a:pt x="340" y="50"/>
                    <a:pt x="300" y="41"/>
                    <a:pt x="260" y="30"/>
                  </a:cubicBezTo>
                  <a:cubicBezTo>
                    <a:pt x="230" y="21"/>
                    <a:pt x="190" y="10"/>
                    <a:pt x="160" y="10"/>
                  </a:cubicBezTo>
                  <a:cubicBezTo>
                    <a:pt x="140" y="10"/>
                    <a:pt x="120" y="10"/>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4"/>
            <p:cNvSpPr/>
            <p:nvPr/>
          </p:nvSpPr>
          <p:spPr>
            <a:xfrm>
              <a:off x="8512821" y="3456238"/>
              <a:ext cx="51423" cy="99082"/>
            </a:xfrm>
            <a:custGeom>
              <a:rect b="b" l="l" r="r" t="t"/>
              <a:pathLst>
                <a:path extrusionOk="0" h="1079" w="560">
                  <a:moveTo>
                    <a:pt x="1" y="1"/>
                  </a:moveTo>
                  <a:lnTo>
                    <a:pt x="1" y="21"/>
                  </a:lnTo>
                  <a:lnTo>
                    <a:pt x="1" y="60"/>
                  </a:lnTo>
                  <a:cubicBezTo>
                    <a:pt x="10" y="80"/>
                    <a:pt x="10" y="100"/>
                    <a:pt x="10" y="120"/>
                  </a:cubicBezTo>
                  <a:cubicBezTo>
                    <a:pt x="10" y="151"/>
                    <a:pt x="10" y="180"/>
                    <a:pt x="21" y="211"/>
                  </a:cubicBezTo>
                  <a:cubicBezTo>
                    <a:pt x="21" y="271"/>
                    <a:pt x="30" y="340"/>
                    <a:pt x="30" y="420"/>
                  </a:cubicBezTo>
                  <a:lnTo>
                    <a:pt x="61" y="659"/>
                  </a:lnTo>
                  <a:cubicBezTo>
                    <a:pt x="81" y="730"/>
                    <a:pt x="101" y="799"/>
                    <a:pt x="140" y="859"/>
                  </a:cubicBezTo>
                  <a:cubicBezTo>
                    <a:pt x="180" y="919"/>
                    <a:pt x="230" y="969"/>
                    <a:pt x="290" y="999"/>
                  </a:cubicBezTo>
                  <a:cubicBezTo>
                    <a:pt x="320" y="1019"/>
                    <a:pt x="350" y="1029"/>
                    <a:pt x="380" y="1039"/>
                  </a:cubicBezTo>
                  <a:lnTo>
                    <a:pt x="470" y="1069"/>
                  </a:lnTo>
                  <a:lnTo>
                    <a:pt x="529" y="1069"/>
                  </a:lnTo>
                  <a:cubicBezTo>
                    <a:pt x="549" y="1079"/>
                    <a:pt x="560" y="1079"/>
                    <a:pt x="560" y="1079"/>
                  </a:cubicBezTo>
                  <a:lnTo>
                    <a:pt x="560" y="1059"/>
                  </a:lnTo>
                  <a:lnTo>
                    <a:pt x="560" y="1019"/>
                  </a:lnTo>
                  <a:cubicBezTo>
                    <a:pt x="560" y="999"/>
                    <a:pt x="549" y="979"/>
                    <a:pt x="549" y="949"/>
                  </a:cubicBezTo>
                  <a:lnTo>
                    <a:pt x="549" y="869"/>
                  </a:lnTo>
                  <a:cubicBezTo>
                    <a:pt x="549" y="810"/>
                    <a:pt x="540" y="739"/>
                    <a:pt x="540" y="659"/>
                  </a:cubicBezTo>
                  <a:cubicBezTo>
                    <a:pt x="540" y="580"/>
                    <a:pt x="529" y="500"/>
                    <a:pt x="520" y="420"/>
                  </a:cubicBezTo>
                  <a:cubicBezTo>
                    <a:pt x="500" y="340"/>
                    <a:pt x="480" y="271"/>
                    <a:pt x="440" y="211"/>
                  </a:cubicBezTo>
                  <a:cubicBezTo>
                    <a:pt x="400" y="151"/>
                    <a:pt x="340" y="100"/>
                    <a:pt x="280" y="71"/>
                  </a:cubicBezTo>
                  <a:cubicBezTo>
                    <a:pt x="250" y="51"/>
                    <a:pt x="220" y="41"/>
                    <a:pt x="190" y="31"/>
                  </a:cubicBezTo>
                  <a:cubicBezTo>
                    <a:pt x="150" y="21"/>
                    <a:pt x="121" y="11"/>
                    <a:pt x="101" y="11"/>
                  </a:cubicBezTo>
                  <a:cubicBezTo>
                    <a:pt x="70" y="1"/>
                    <a:pt x="41"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4"/>
            <p:cNvSpPr/>
            <p:nvPr/>
          </p:nvSpPr>
          <p:spPr>
            <a:xfrm>
              <a:off x="8507312" y="3450728"/>
              <a:ext cx="62443" cy="110101"/>
            </a:xfrm>
            <a:custGeom>
              <a:rect b="b" l="l" r="r" t="t"/>
              <a:pathLst>
                <a:path extrusionOk="0" h="1199" w="680">
                  <a:moveTo>
                    <a:pt x="150" y="131"/>
                  </a:moveTo>
                  <a:cubicBezTo>
                    <a:pt x="170" y="131"/>
                    <a:pt x="200" y="140"/>
                    <a:pt x="230" y="151"/>
                  </a:cubicBezTo>
                  <a:cubicBezTo>
                    <a:pt x="260" y="160"/>
                    <a:pt x="290" y="171"/>
                    <a:pt x="310" y="180"/>
                  </a:cubicBezTo>
                  <a:cubicBezTo>
                    <a:pt x="370" y="211"/>
                    <a:pt x="410" y="251"/>
                    <a:pt x="450" y="300"/>
                  </a:cubicBezTo>
                  <a:cubicBezTo>
                    <a:pt x="480" y="351"/>
                    <a:pt x="500" y="420"/>
                    <a:pt x="520" y="490"/>
                  </a:cubicBezTo>
                  <a:cubicBezTo>
                    <a:pt x="530" y="560"/>
                    <a:pt x="540" y="630"/>
                    <a:pt x="540" y="719"/>
                  </a:cubicBezTo>
                  <a:lnTo>
                    <a:pt x="560" y="1069"/>
                  </a:lnTo>
                  <a:lnTo>
                    <a:pt x="540" y="1069"/>
                  </a:lnTo>
                  <a:cubicBezTo>
                    <a:pt x="510" y="1059"/>
                    <a:pt x="480" y="1059"/>
                    <a:pt x="460" y="1049"/>
                  </a:cubicBezTo>
                  <a:cubicBezTo>
                    <a:pt x="430" y="1039"/>
                    <a:pt x="400" y="1019"/>
                    <a:pt x="380" y="1009"/>
                  </a:cubicBezTo>
                  <a:cubicBezTo>
                    <a:pt x="320" y="979"/>
                    <a:pt x="280" y="939"/>
                    <a:pt x="250" y="890"/>
                  </a:cubicBezTo>
                  <a:cubicBezTo>
                    <a:pt x="220" y="839"/>
                    <a:pt x="200" y="779"/>
                    <a:pt x="181" y="699"/>
                  </a:cubicBezTo>
                  <a:cubicBezTo>
                    <a:pt x="161" y="620"/>
                    <a:pt x="161" y="540"/>
                    <a:pt x="150" y="480"/>
                  </a:cubicBezTo>
                  <a:lnTo>
                    <a:pt x="121" y="131"/>
                  </a:lnTo>
                  <a:close/>
                  <a:moveTo>
                    <a:pt x="61" y="1"/>
                  </a:moveTo>
                  <a:lnTo>
                    <a:pt x="1" y="11"/>
                  </a:lnTo>
                  <a:lnTo>
                    <a:pt x="1" y="71"/>
                  </a:lnTo>
                  <a:lnTo>
                    <a:pt x="1" y="91"/>
                  </a:lnTo>
                  <a:lnTo>
                    <a:pt x="1" y="120"/>
                  </a:lnTo>
                  <a:lnTo>
                    <a:pt x="30" y="480"/>
                  </a:lnTo>
                  <a:cubicBezTo>
                    <a:pt x="41" y="550"/>
                    <a:pt x="41" y="640"/>
                    <a:pt x="61" y="730"/>
                  </a:cubicBezTo>
                  <a:cubicBezTo>
                    <a:pt x="81" y="819"/>
                    <a:pt x="110" y="899"/>
                    <a:pt x="150" y="959"/>
                  </a:cubicBezTo>
                  <a:cubicBezTo>
                    <a:pt x="190" y="1019"/>
                    <a:pt x="250" y="1079"/>
                    <a:pt x="320" y="1119"/>
                  </a:cubicBezTo>
                  <a:cubicBezTo>
                    <a:pt x="350" y="1129"/>
                    <a:pt x="380" y="1149"/>
                    <a:pt x="420" y="1159"/>
                  </a:cubicBezTo>
                  <a:cubicBezTo>
                    <a:pt x="450" y="1169"/>
                    <a:pt x="490" y="1179"/>
                    <a:pt x="510" y="1179"/>
                  </a:cubicBezTo>
                  <a:cubicBezTo>
                    <a:pt x="530" y="1189"/>
                    <a:pt x="560" y="1189"/>
                    <a:pt x="569" y="1189"/>
                  </a:cubicBezTo>
                  <a:lnTo>
                    <a:pt x="669" y="1199"/>
                  </a:lnTo>
                  <a:lnTo>
                    <a:pt x="680" y="1139"/>
                  </a:lnTo>
                  <a:lnTo>
                    <a:pt x="680" y="1119"/>
                  </a:lnTo>
                  <a:lnTo>
                    <a:pt x="680" y="1109"/>
                  </a:lnTo>
                  <a:lnTo>
                    <a:pt x="680" y="1079"/>
                  </a:lnTo>
                  <a:lnTo>
                    <a:pt x="660" y="719"/>
                  </a:lnTo>
                  <a:cubicBezTo>
                    <a:pt x="660" y="620"/>
                    <a:pt x="649" y="540"/>
                    <a:pt x="629" y="470"/>
                  </a:cubicBezTo>
                  <a:cubicBezTo>
                    <a:pt x="620" y="380"/>
                    <a:pt x="589" y="300"/>
                    <a:pt x="549" y="240"/>
                  </a:cubicBezTo>
                  <a:cubicBezTo>
                    <a:pt x="500" y="171"/>
                    <a:pt x="440" y="111"/>
                    <a:pt x="370" y="81"/>
                  </a:cubicBezTo>
                  <a:cubicBezTo>
                    <a:pt x="340" y="61"/>
                    <a:pt x="300" y="41"/>
                    <a:pt x="260" y="31"/>
                  </a:cubicBezTo>
                  <a:cubicBezTo>
                    <a:pt x="230" y="21"/>
                    <a:pt x="200" y="11"/>
                    <a:pt x="161" y="11"/>
                  </a:cubicBezTo>
                  <a:cubicBezTo>
                    <a:pt x="141" y="11"/>
                    <a:pt x="121" y="1"/>
                    <a:pt x="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4"/>
            <p:cNvSpPr/>
            <p:nvPr/>
          </p:nvSpPr>
          <p:spPr>
            <a:xfrm>
              <a:off x="8512821" y="3456238"/>
              <a:ext cx="51423" cy="99082"/>
            </a:xfrm>
            <a:custGeom>
              <a:rect b="b" l="l" r="r" t="t"/>
              <a:pathLst>
                <a:path extrusionOk="0" h="1079" w="560">
                  <a:moveTo>
                    <a:pt x="1" y="1"/>
                  </a:moveTo>
                  <a:lnTo>
                    <a:pt x="1" y="21"/>
                  </a:lnTo>
                  <a:lnTo>
                    <a:pt x="1" y="60"/>
                  </a:lnTo>
                  <a:cubicBezTo>
                    <a:pt x="10" y="80"/>
                    <a:pt x="10" y="100"/>
                    <a:pt x="10" y="120"/>
                  </a:cubicBezTo>
                  <a:cubicBezTo>
                    <a:pt x="10" y="151"/>
                    <a:pt x="10" y="180"/>
                    <a:pt x="21" y="211"/>
                  </a:cubicBezTo>
                  <a:cubicBezTo>
                    <a:pt x="21" y="271"/>
                    <a:pt x="30" y="340"/>
                    <a:pt x="30" y="420"/>
                  </a:cubicBezTo>
                  <a:lnTo>
                    <a:pt x="61" y="659"/>
                  </a:lnTo>
                  <a:cubicBezTo>
                    <a:pt x="81" y="730"/>
                    <a:pt x="101" y="799"/>
                    <a:pt x="140" y="859"/>
                  </a:cubicBezTo>
                  <a:cubicBezTo>
                    <a:pt x="180" y="919"/>
                    <a:pt x="230" y="969"/>
                    <a:pt x="290" y="999"/>
                  </a:cubicBezTo>
                  <a:cubicBezTo>
                    <a:pt x="320" y="1019"/>
                    <a:pt x="350" y="1029"/>
                    <a:pt x="380" y="1039"/>
                  </a:cubicBezTo>
                  <a:lnTo>
                    <a:pt x="470" y="1069"/>
                  </a:lnTo>
                  <a:lnTo>
                    <a:pt x="529" y="1069"/>
                  </a:lnTo>
                  <a:cubicBezTo>
                    <a:pt x="549" y="1079"/>
                    <a:pt x="560" y="1079"/>
                    <a:pt x="560" y="1079"/>
                  </a:cubicBezTo>
                  <a:lnTo>
                    <a:pt x="560" y="1059"/>
                  </a:lnTo>
                  <a:lnTo>
                    <a:pt x="560" y="1019"/>
                  </a:lnTo>
                  <a:cubicBezTo>
                    <a:pt x="560" y="999"/>
                    <a:pt x="549" y="979"/>
                    <a:pt x="549" y="949"/>
                  </a:cubicBezTo>
                  <a:lnTo>
                    <a:pt x="549" y="869"/>
                  </a:lnTo>
                  <a:cubicBezTo>
                    <a:pt x="549" y="810"/>
                    <a:pt x="540" y="739"/>
                    <a:pt x="540" y="659"/>
                  </a:cubicBezTo>
                  <a:cubicBezTo>
                    <a:pt x="540" y="580"/>
                    <a:pt x="529" y="500"/>
                    <a:pt x="520" y="420"/>
                  </a:cubicBezTo>
                  <a:cubicBezTo>
                    <a:pt x="500" y="340"/>
                    <a:pt x="480" y="271"/>
                    <a:pt x="440" y="211"/>
                  </a:cubicBezTo>
                  <a:cubicBezTo>
                    <a:pt x="400" y="151"/>
                    <a:pt x="340" y="100"/>
                    <a:pt x="280" y="71"/>
                  </a:cubicBezTo>
                  <a:cubicBezTo>
                    <a:pt x="250" y="51"/>
                    <a:pt x="220" y="41"/>
                    <a:pt x="190" y="31"/>
                  </a:cubicBezTo>
                  <a:cubicBezTo>
                    <a:pt x="150" y="21"/>
                    <a:pt x="121" y="11"/>
                    <a:pt x="101" y="11"/>
                  </a:cubicBezTo>
                  <a:cubicBezTo>
                    <a:pt x="70" y="1"/>
                    <a:pt x="41"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4"/>
            <p:cNvSpPr/>
            <p:nvPr/>
          </p:nvSpPr>
          <p:spPr>
            <a:xfrm>
              <a:off x="8507312" y="3450728"/>
              <a:ext cx="62443" cy="110101"/>
            </a:xfrm>
            <a:custGeom>
              <a:rect b="b" l="l" r="r" t="t"/>
              <a:pathLst>
                <a:path extrusionOk="0" h="1199" w="680">
                  <a:moveTo>
                    <a:pt x="150" y="131"/>
                  </a:moveTo>
                  <a:cubicBezTo>
                    <a:pt x="170" y="131"/>
                    <a:pt x="200" y="140"/>
                    <a:pt x="230" y="151"/>
                  </a:cubicBezTo>
                  <a:cubicBezTo>
                    <a:pt x="260" y="160"/>
                    <a:pt x="290" y="171"/>
                    <a:pt x="310" y="180"/>
                  </a:cubicBezTo>
                  <a:cubicBezTo>
                    <a:pt x="370" y="211"/>
                    <a:pt x="410" y="251"/>
                    <a:pt x="450" y="300"/>
                  </a:cubicBezTo>
                  <a:cubicBezTo>
                    <a:pt x="480" y="351"/>
                    <a:pt x="500" y="420"/>
                    <a:pt x="520" y="490"/>
                  </a:cubicBezTo>
                  <a:cubicBezTo>
                    <a:pt x="530" y="560"/>
                    <a:pt x="540" y="630"/>
                    <a:pt x="540" y="719"/>
                  </a:cubicBezTo>
                  <a:lnTo>
                    <a:pt x="560" y="1069"/>
                  </a:lnTo>
                  <a:lnTo>
                    <a:pt x="540" y="1069"/>
                  </a:lnTo>
                  <a:cubicBezTo>
                    <a:pt x="510" y="1059"/>
                    <a:pt x="480" y="1059"/>
                    <a:pt x="460" y="1049"/>
                  </a:cubicBezTo>
                  <a:cubicBezTo>
                    <a:pt x="430" y="1039"/>
                    <a:pt x="400" y="1019"/>
                    <a:pt x="380" y="1009"/>
                  </a:cubicBezTo>
                  <a:cubicBezTo>
                    <a:pt x="320" y="979"/>
                    <a:pt x="280" y="939"/>
                    <a:pt x="250" y="890"/>
                  </a:cubicBezTo>
                  <a:cubicBezTo>
                    <a:pt x="220" y="839"/>
                    <a:pt x="200" y="779"/>
                    <a:pt x="181" y="699"/>
                  </a:cubicBezTo>
                  <a:cubicBezTo>
                    <a:pt x="161" y="620"/>
                    <a:pt x="161" y="540"/>
                    <a:pt x="150" y="480"/>
                  </a:cubicBezTo>
                  <a:lnTo>
                    <a:pt x="121" y="131"/>
                  </a:lnTo>
                  <a:close/>
                  <a:moveTo>
                    <a:pt x="61" y="1"/>
                  </a:moveTo>
                  <a:lnTo>
                    <a:pt x="1" y="11"/>
                  </a:lnTo>
                  <a:lnTo>
                    <a:pt x="1" y="71"/>
                  </a:lnTo>
                  <a:lnTo>
                    <a:pt x="1" y="91"/>
                  </a:lnTo>
                  <a:lnTo>
                    <a:pt x="1" y="120"/>
                  </a:lnTo>
                  <a:lnTo>
                    <a:pt x="30" y="480"/>
                  </a:lnTo>
                  <a:cubicBezTo>
                    <a:pt x="41" y="550"/>
                    <a:pt x="41" y="640"/>
                    <a:pt x="61" y="730"/>
                  </a:cubicBezTo>
                  <a:cubicBezTo>
                    <a:pt x="81" y="819"/>
                    <a:pt x="110" y="899"/>
                    <a:pt x="150" y="959"/>
                  </a:cubicBezTo>
                  <a:cubicBezTo>
                    <a:pt x="190" y="1019"/>
                    <a:pt x="250" y="1079"/>
                    <a:pt x="320" y="1119"/>
                  </a:cubicBezTo>
                  <a:cubicBezTo>
                    <a:pt x="350" y="1129"/>
                    <a:pt x="380" y="1149"/>
                    <a:pt x="420" y="1159"/>
                  </a:cubicBezTo>
                  <a:cubicBezTo>
                    <a:pt x="450" y="1169"/>
                    <a:pt x="490" y="1179"/>
                    <a:pt x="510" y="1179"/>
                  </a:cubicBezTo>
                  <a:cubicBezTo>
                    <a:pt x="530" y="1189"/>
                    <a:pt x="560" y="1189"/>
                    <a:pt x="569" y="1189"/>
                  </a:cubicBezTo>
                  <a:lnTo>
                    <a:pt x="589" y="1189"/>
                  </a:lnTo>
                  <a:cubicBezTo>
                    <a:pt x="609" y="1199"/>
                    <a:pt x="620" y="1199"/>
                    <a:pt x="620" y="1199"/>
                  </a:cubicBezTo>
                  <a:lnTo>
                    <a:pt x="669" y="1199"/>
                  </a:lnTo>
                  <a:lnTo>
                    <a:pt x="680" y="1139"/>
                  </a:lnTo>
                  <a:lnTo>
                    <a:pt x="680" y="1119"/>
                  </a:lnTo>
                  <a:lnTo>
                    <a:pt x="680" y="1109"/>
                  </a:lnTo>
                  <a:lnTo>
                    <a:pt x="680" y="1079"/>
                  </a:lnTo>
                  <a:lnTo>
                    <a:pt x="660" y="719"/>
                  </a:lnTo>
                  <a:cubicBezTo>
                    <a:pt x="660" y="620"/>
                    <a:pt x="649" y="540"/>
                    <a:pt x="629" y="470"/>
                  </a:cubicBezTo>
                  <a:cubicBezTo>
                    <a:pt x="620" y="380"/>
                    <a:pt x="589" y="300"/>
                    <a:pt x="549" y="240"/>
                  </a:cubicBezTo>
                  <a:cubicBezTo>
                    <a:pt x="500" y="171"/>
                    <a:pt x="440" y="111"/>
                    <a:pt x="370" y="81"/>
                  </a:cubicBezTo>
                  <a:cubicBezTo>
                    <a:pt x="340" y="61"/>
                    <a:pt x="300" y="41"/>
                    <a:pt x="260" y="31"/>
                  </a:cubicBezTo>
                  <a:cubicBezTo>
                    <a:pt x="230" y="21"/>
                    <a:pt x="200" y="11"/>
                    <a:pt x="161" y="11"/>
                  </a:cubicBezTo>
                  <a:cubicBezTo>
                    <a:pt x="141" y="11"/>
                    <a:pt x="121" y="1"/>
                    <a:pt x="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4"/>
            <p:cNvSpPr/>
            <p:nvPr/>
          </p:nvSpPr>
          <p:spPr>
            <a:xfrm>
              <a:off x="8555888" y="3481949"/>
              <a:ext cx="49587" cy="100000"/>
            </a:xfrm>
            <a:custGeom>
              <a:rect b="b" l="l" r="r" t="t"/>
              <a:pathLst>
                <a:path extrusionOk="0" h="1089" w="540">
                  <a:moveTo>
                    <a:pt x="1" y="0"/>
                  </a:moveTo>
                  <a:lnTo>
                    <a:pt x="1" y="11"/>
                  </a:lnTo>
                  <a:lnTo>
                    <a:pt x="1" y="60"/>
                  </a:lnTo>
                  <a:cubicBezTo>
                    <a:pt x="11" y="70"/>
                    <a:pt x="11" y="100"/>
                    <a:pt x="11" y="120"/>
                  </a:cubicBezTo>
                  <a:cubicBezTo>
                    <a:pt x="11" y="150"/>
                    <a:pt x="11" y="170"/>
                    <a:pt x="20" y="210"/>
                  </a:cubicBezTo>
                  <a:cubicBezTo>
                    <a:pt x="20" y="270"/>
                    <a:pt x="20" y="340"/>
                    <a:pt x="31" y="419"/>
                  </a:cubicBezTo>
                  <a:cubicBezTo>
                    <a:pt x="31" y="499"/>
                    <a:pt x="40" y="579"/>
                    <a:pt x="51" y="659"/>
                  </a:cubicBezTo>
                  <a:cubicBezTo>
                    <a:pt x="60" y="729"/>
                    <a:pt x="80" y="809"/>
                    <a:pt x="120" y="869"/>
                  </a:cubicBezTo>
                  <a:cubicBezTo>
                    <a:pt x="160" y="929"/>
                    <a:pt x="211" y="969"/>
                    <a:pt x="270" y="1009"/>
                  </a:cubicBezTo>
                  <a:cubicBezTo>
                    <a:pt x="300" y="1029"/>
                    <a:pt x="330" y="1038"/>
                    <a:pt x="360" y="1049"/>
                  </a:cubicBezTo>
                  <a:cubicBezTo>
                    <a:pt x="390" y="1058"/>
                    <a:pt x="420" y="1069"/>
                    <a:pt x="450" y="1069"/>
                  </a:cubicBezTo>
                  <a:cubicBezTo>
                    <a:pt x="470" y="1078"/>
                    <a:pt x="500" y="1078"/>
                    <a:pt x="510" y="1078"/>
                  </a:cubicBezTo>
                  <a:cubicBezTo>
                    <a:pt x="530" y="1089"/>
                    <a:pt x="540" y="1089"/>
                    <a:pt x="540" y="1089"/>
                  </a:cubicBezTo>
                  <a:lnTo>
                    <a:pt x="540" y="1069"/>
                  </a:lnTo>
                  <a:lnTo>
                    <a:pt x="540" y="1029"/>
                  </a:lnTo>
                  <a:lnTo>
                    <a:pt x="540" y="958"/>
                  </a:lnTo>
                  <a:cubicBezTo>
                    <a:pt x="540" y="938"/>
                    <a:pt x="530" y="909"/>
                    <a:pt x="530" y="879"/>
                  </a:cubicBezTo>
                  <a:lnTo>
                    <a:pt x="530" y="669"/>
                  </a:lnTo>
                  <a:cubicBezTo>
                    <a:pt x="530" y="589"/>
                    <a:pt x="520" y="510"/>
                    <a:pt x="510" y="430"/>
                  </a:cubicBezTo>
                  <a:cubicBezTo>
                    <a:pt x="490" y="350"/>
                    <a:pt x="470" y="280"/>
                    <a:pt x="430" y="220"/>
                  </a:cubicBezTo>
                  <a:cubicBezTo>
                    <a:pt x="400" y="160"/>
                    <a:pt x="340" y="110"/>
                    <a:pt x="280" y="70"/>
                  </a:cubicBezTo>
                  <a:cubicBezTo>
                    <a:pt x="250" y="60"/>
                    <a:pt x="220" y="40"/>
                    <a:pt x="191" y="30"/>
                  </a:cubicBezTo>
                  <a:cubicBezTo>
                    <a:pt x="151" y="20"/>
                    <a:pt x="120" y="11"/>
                    <a:pt x="100" y="11"/>
                  </a:cubicBezTo>
                  <a:cubicBezTo>
                    <a:pt x="71" y="0"/>
                    <a:pt x="51" y="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4"/>
            <p:cNvSpPr/>
            <p:nvPr/>
          </p:nvSpPr>
          <p:spPr>
            <a:xfrm>
              <a:off x="8550378" y="3476439"/>
              <a:ext cx="60606" cy="111019"/>
            </a:xfrm>
            <a:custGeom>
              <a:rect b="b" l="l" r="r" t="t"/>
              <a:pathLst>
                <a:path extrusionOk="0" h="1209" w="660">
                  <a:moveTo>
                    <a:pt x="151" y="130"/>
                  </a:moveTo>
                  <a:cubicBezTo>
                    <a:pt x="171" y="130"/>
                    <a:pt x="200" y="140"/>
                    <a:pt x="231" y="150"/>
                  </a:cubicBezTo>
                  <a:cubicBezTo>
                    <a:pt x="260" y="160"/>
                    <a:pt x="291" y="170"/>
                    <a:pt x="310" y="190"/>
                  </a:cubicBezTo>
                  <a:cubicBezTo>
                    <a:pt x="370" y="220"/>
                    <a:pt x="410" y="260"/>
                    <a:pt x="440" y="310"/>
                  </a:cubicBezTo>
                  <a:cubicBezTo>
                    <a:pt x="470" y="360"/>
                    <a:pt x="490" y="419"/>
                    <a:pt x="510" y="499"/>
                  </a:cubicBezTo>
                  <a:cubicBezTo>
                    <a:pt x="520" y="559"/>
                    <a:pt x="530" y="639"/>
                    <a:pt x="530" y="729"/>
                  </a:cubicBezTo>
                  <a:lnTo>
                    <a:pt x="540" y="1078"/>
                  </a:lnTo>
                  <a:cubicBezTo>
                    <a:pt x="530" y="1078"/>
                    <a:pt x="530" y="1078"/>
                    <a:pt x="520" y="1069"/>
                  </a:cubicBezTo>
                  <a:cubicBezTo>
                    <a:pt x="490" y="1069"/>
                    <a:pt x="470" y="1058"/>
                    <a:pt x="440" y="1049"/>
                  </a:cubicBezTo>
                  <a:cubicBezTo>
                    <a:pt x="410" y="1038"/>
                    <a:pt x="380" y="1029"/>
                    <a:pt x="360" y="1018"/>
                  </a:cubicBezTo>
                  <a:cubicBezTo>
                    <a:pt x="310" y="989"/>
                    <a:pt x="260" y="939"/>
                    <a:pt x="231" y="889"/>
                  </a:cubicBezTo>
                  <a:cubicBezTo>
                    <a:pt x="200" y="849"/>
                    <a:pt x="180" y="779"/>
                    <a:pt x="171" y="709"/>
                  </a:cubicBezTo>
                  <a:cubicBezTo>
                    <a:pt x="151" y="619"/>
                    <a:pt x="151" y="539"/>
                    <a:pt x="151" y="479"/>
                  </a:cubicBezTo>
                  <a:lnTo>
                    <a:pt x="131" y="130"/>
                  </a:lnTo>
                  <a:close/>
                  <a:moveTo>
                    <a:pt x="41" y="0"/>
                  </a:moveTo>
                  <a:lnTo>
                    <a:pt x="1" y="40"/>
                  </a:lnTo>
                  <a:lnTo>
                    <a:pt x="1" y="60"/>
                  </a:lnTo>
                  <a:lnTo>
                    <a:pt x="1" y="90"/>
                  </a:lnTo>
                  <a:lnTo>
                    <a:pt x="1" y="120"/>
                  </a:lnTo>
                  <a:lnTo>
                    <a:pt x="31" y="479"/>
                  </a:lnTo>
                  <a:cubicBezTo>
                    <a:pt x="31" y="550"/>
                    <a:pt x="31" y="639"/>
                    <a:pt x="51" y="729"/>
                  </a:cubicBezTo>
                  <a:cubicBezTo>
                    <a:pt x="71" y="819"/>
                    <a:pt x="91" y="899"/>
                    <a:pt x="131" y="959"/>
                  </a:cubicBezTo>
                  <a:cubicBezTo>
                    <a:pt x="171" y="1018"/>
                    <a:pt x="231" y="1078"/>
                    <a:pt x="300" y="1118"/>
                  </a:cubicBezTo>
                  <a:cubicBezTo>
                    <a:pt x="330" y="1138"/>
                    <a:pt x="360" y="1149"/>
                    <a:pt x="400" y="1169"/>
                  </a:cubicBezTo>
                  <a:cubicBezTo>
                    <a:pt x="430" y="1178"/>
                    <a:pt x="470" y="1189"/>
                    <a:pt x="490" y="1189"/>
                  </a:cubicBezTo>
                  <a:cubicBezTo>
                    <a:pt x="520" y="1198"/>
                    <a:pt x="540" y="1198"/>
                    <a:pt x="550" y="1198"/>
                  </a:cubicBezTo>
                  <a:lnTo>
                    <a:pt x="650" y="1209"/>
                  </a:lnTo>
                  <a:lnTo>
                    <a:pt x="659" y="1149"/>
                  </a:lnTo>
                  <a:lnTo>
                    <a:pt x="659" y="1129"/>
                  </a:lnTo>
                  <a:lnTo>
                    <a:pt x="659" y="1118"/>
                  </a:lnTo>
                  <a:lnTo>
                    <a:pt x="659" y="1089"/>
                  </a:lnTo>
                  <a:lnTo>
                    <a:pt x="650" y="729"/>
                  </a:lnTo>
                  <a:cubicBezTo>
                    <a:pt x="640" y="630"/>
                    <a:pt x="640" y="550"/>
                    <a:pt x="630" y="479"/>
                  </a:cubicBezTo>
                  <a:cubicBezTo>
                    <a:pt x="610" y="380"/>
                    <a:pt x="580" y="310"/>
                    <a:pt x="540" y="250"/>
                  </a:cubicBezTo>
                  <a:cubicBezTo>
                    <a:pt x="500" y="180"/>
                    <a:pt x="440" y="120"/>
                    <a:pt x="370" y="80"/>
                  </a:cubicBezTo>
                  <a:cubicBezTo>
                    <a:pt x="340" y="60"/>
                    <a:pt x="300" y="51"/>
                    <a:pt x="271" y="40"/>
                  </a:cubicBezTo>
                  <a:cubicBezTo>
                    <a:pt x="231" y="20"/>
                    <a:pt x="200" y="20"/>
                    <a:pt x="171" y="11"/>
                  </a:cubicBezTo>
                  <a:cubicBezTo>
                    <a:pt x="151" y="11"/>
                    <a:pt x="131" y="0"/>
                    <a:pt x="1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4"/>
            <p:cNvSpPr/>
            <p:nvPr/>
          </p:nvSpPr>
          <p:spPr>
            <a:xfrm>
              <a:off x="8555888" y="3481949"/>
              <a:ext cx="49587" cy="100000"/>
            </a:xfrm>
            <a:custGeom>
              <a:rect b="b" l="l" r="r" t="t"/>
              <a:pathLst>
                <a:path extrusionOk="0" h="1089" w="540">
                  <a:moveTo>
                    <a:pt x="1" y="0"/>
                  </a:moveTo>
                  <a:lnTo>
                    <a:pt x="1" y="11"/>
                  </a:lnTo>
                  <a:lnTo>
                    <a:pt x="1" y="60"/>
                  </a:lnTo>
                  <a:cubicBezTo>
                    <a:pt x="11" y="70"/>
                    <a:pt x="11" y="100"/>
                    <a:pt x="11" y="120"/>
                  </a:cubicBezTo>
                  <a:cubicBezTo>
                    <a:pt x="11" y="150"/>
                    <a:pt x="11" y="170"/>
                    <a:pt x="20" y="210"/>
                  </a:cubicBezTo>
                  <a:cubicBezTo>
                    <a:pt x="20" y="270"/>
                    <a:pt x="20" y="340"/>
                    <a:pt x="31" y="419"/>
                  </a:cubicBezTo>
                  <a:cubicBezTo>
                    <a:pt x="31" y="499"/>
                    <a:pt x="40" y="579"/>
                    <a:pt x="51" y="659"/>
                  </a:cubicBezTo>
                  <a:cubicBezTo>
                    <a:pt x="60" y="729"/>
                    <a:pt x="80" y="809"/>
                    <a:pt x="120" y="869"/>
                  </a:cubicBezTo>
                  <a:cubicBezTo>
                    <a:pt x="160" y="929"/>
                    <a:pt x="211" y="969"/>
                    <a:pt x="270" y="1009"/>
                  </a:cubicBezTo>
                  <a:cubicBezTo>
                    <a:pt x="300" y="1029"/>
                    <a:pt x="330" y="1038"/>
                    <a:pt x="360" y="1049"/>
                  </a:cubicBezTo>
                  <a:cubicBezTo>
                    <a:pt x="390" y="1058"/>
                    <a:pt x="420" y="1069"/>
                    <a:pt x="450" y="1069"/>
                  </a:cubicBezTo>
                  <a:cubicBezTo>
                    <a:pt x="470" y="1078"/>
                    <a:pt x="500" y="1078"/>
                    <a:pt x="510" y="1078"/>
                  </a:cubicBezTo>
                  <a:cubicBezTo>
                    <a:pt x="530" y="1089"/>
                    <a:pt x="540" y="1089"/>
                    <a:pt x="540" y="1089"/>
                  </a:cubicBezTo>
                  <a:lnTo>
                    <a:pt x="540" y="1069"/>
                  </a:lnTo>
                  <a:lnTo>
                    <a:pt x="540" y="1029"/>
                  </a:lnTo>
                  <a:lnTo>
                    <a:pt x="540" y="958"/>
                  </a:lnTo>
                  <a:cubicBezTo>
                    <a:pt x="540" y="938"/>
                    <a:pt x="530" y="909"/>
                    <a:pt x="530" y="879"/>
                  </a:cubicBezTo>
                  <a:lnTo>
                    <a:pt x="530" y="669"/>
                  </a:lnTo>
                  <a:cubicBezTo>
                    <a:pt x="530" y="589"/>
                    <a:pt x="520" y="510"/>
                    <a:pt x="510" y="430"/>
                  </a:cubicBezTo>
                  <a:cubicBezTo>
                    <a:pt x="490" y="350"/>
                    <a:pt x="470" y="280"/>
                    <a:pt x="430" y="220"/>
                  </a:cubicBezTo>
                  <a:cubicBezTo>
                    <a:pt x="400" y="160"/>
                    <a:pt x="340" y="110"/>
                    <a:pt x="280" y="70"/>
                  </a:cubicBezTo>
                  <a:cubicBezTo>
                    <a:pt x="250" y="60"/>
                    <a:pt x="220" y="40"/>
                    <a:pt x="191" y="30"/>
                  </a:cubicBezTo>
                  <a:cubicBezTo>
                    <a:pt x="151" y="20"/>
                    <a:pt x="120" y="11"/>
                    <a:pt x="100" y="11"/>
                  </a:cubicBezTo>
                  <a:cubicBezTo>
                    <a:pt x="71" y="0"/>
                    <a:pt x="51" y="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4"/>
            <p:cNvSpPr/>
            <p:nvPr/>
          </p:nvSpPr>
          <p:spPr>
            <a:xfrm>
              <a:off x="8550378" y="3476439"/>
              <a:ext cx="60606" cy="111019"/>
            </a:xfrm>
            <a:custGeom>
              <a:rect b="b" l="l" r="r" t="t"/>
              <a:pathLst>
                <a:path extrusionOk="0" h="1209" w="660">
                  <a:moveTo>
                    <a:pt x="151" y="130"/>
                  </a:moveTo>
                  <a:cubicBezTo>
                    <a:pt x="171" y="130"/>
                    <a:pt x="200" y="140"/>
                    <a:pt x="231" y="150"/>
                  </a:cubicBezTo>
                  <a:cubicBezTo>
                    <a:pt x="260" y="160"/>
                    <a:pt x="291" y="170"/>
                    <a:pt x="310" y="190"/>
                  </a:cubicBezTo>
                  <a:cubicBezTo>
                    <a:pt x="370" y="220"/>
                    <a:pt x="410" y="260"/>
                    <a:pt x="440" y="310"/>
                  </a:cubicBezTo>
                  <a:cubicBezTo>
                    <a:pt x="470" y="360"/>
                    <a:pt x="490" y="419"/>
                    <a:pt x="510" y="499"/>
                  </a:cubicBezTo>
                  <a:cubicBezTo>
                    <a:pt x="520" y="559"/>
                    <a:pt x="530" y="639"/>
                    <a:pt x="530" y="729"/>
                  </a:cubicBezTo>
                  <a:lnTo>
                    <a:pt x="540" y="1078"/>
                  </a:lnTo>
                  <a:cubicBezTo>
                    <a:pt x="530" y="1078"/>
                    <a:pt x="530" y="1078"/>
                    <a:pt x="520" y="1069"/>
                  </a:cubicBezTo>
                  <a:cubicBezTo>
                    <a:pt x="490" y="1069"/>
                    <a:pt x="470" y="1058"/>
                    <a:pt x="440" y="1049"/>
                  </a:cubicBezTo>
                  <a:cubicBezTo>
                    <a:pt x="410" y="1038"/>
                    <a:pt x="380" y="1029"/>
                    <a:pt x="360" y="1018"/>
                  </a:cubicBezTo>
                  <a:cubicBezTo>
                    <a:pt x="310" y="989"/>
                    <a:pt x="260" y="939"/>
                    <a:pt x="231" y="889"/>
                  </a:cubicBezTo>
                  <a:cubicBezTo>
                    <a:pt x="200" y="849"/>
                    <a:pt x="180" y="779"/>
                    <a:pt x="171" y="709"/>
                  </a:cubicBezTo>
                  <a:cubicBezTo>
                    <a:pt x="151" y="630"/>
                    <a:pt x="151" y="539"/>
                    <a:pt x="151" y="479"/>
                  </a:cubicBezTo>
                  <a:lnTo>
                    <a:pt x="131" y="130"/>
                  </a:lnTo>
                  <a:close/>
                  <a:moveTo>
                    <a:pt x="41" y="0"/>
                  </a:moveTo>
                  <a:lnTo>
                    <a:pt x="1" y="40"/>
                  </a:lnTo>
                  <a:lnTo>
                    <a:pt x="1" y="60"/>
                  </a:lnTo>
                  <a:lnTo>
                    <a:pt x="1" y="90"/>
                  </a:lnTo>
                  <a:lnTo>
                    <a:pt x="1" y="120"/>
                  </a:lnTo>
                  <a:lnTo>
                    <a:pt x="31" y="479"/>
                  </a:lnTo>
                  <a:cubicBezTo>
                    <a:pt x="31" y="550"/>
                    <a:pt x="31" y="639"/>
                    <a:pt x="51" y="729"/>
                  </a:cubicBezTo>
                  <a:cubicBezTo>
                    <a:pt x="71" y="819"/>
                    <a:pt x="91" y="899"/>
                    <a:pt x="131" y="959"/>
                  </a:cubicBezTo>
                  <a:cubicBezTo>
                    <a:pt x="171" y="1018"/>
                    <a:pt x="231" y="1078"/>
                    <a:pt x="300" y="1118"/>
                  </a:cubicBezTo>
                  <a:cubicBezTo>
                    <a:pt x="330" y="1138"/>
                    <a:pt x="360" y="1149"/>
                    <a:pt x="400" y="1169"/>
                  </a:cubicBezTo>
                  <a:cubicBezTo>
                    <a:pt x="430" y="1178"/>
                    <a:pt x="470" y="1189"/>
                    <a:pt x="490" y="1189"/>
                  </a:cubicBezTo>
                  <a:cubicBezTo>
                    <a:pt x="520" y="1198"/>
                    <a:pt x="540" y="1198"/>
                    <a:pt x="550" y="1198"/>
                  </a:cubicBezTo>
                  <a:lnTo>
                    <a:pt x="650" y="1209"/>
                  </a:lnTo>
                  <a:lnTo>
                    <a:pt x="659" y="1149"/>
                  </a:lnTo>
                  <a:lnTo>
                    <a:pt x="659" y="1129"/>
                  </a:lnTo>
                  <a:lnTo>
                    <a:pt x="659" y="1118"/>
                  </a:lnTo>
                  <a:lnTo>
                    <a:pt x="659" y="1089"/>
                  </a:lnTo>
                  <a:lnTo>
                    <a:pt x="650" y="729"/>
                  </a:lnTo>
                  <a:cubicBezTo>
                    <a:pt x="640" y="630"/>
                    <a:pt x="640" y="550"/>
                    <a:pt x="630" y="479"/>
                  </a:cubicBezTo>
                  <a:cubicBezTo>
                    <a:pt x="610" y="380"/>
                    <a:pt x="580" y="310"/>
                    <a:pt x="540" y="250"/>
                  </a:cubicBezTo>
                  <a:cubicBezTo>
                    <a:pt x="500" y="180"/>
                    <a:pt x="440" y="120"/>
                    <a:pt x="370" y="80"/>
                  </a:cubicBezTo>
                  <a:cubicBezTo>
                    <a:pt x="340" y="60"/>
                    <a:pt x="300" y="51"/>
                    <a:pt x="271" y="40"/>
                  </a:cubicBezTo>
                  <a:cubicBezTo>
                    <a:pt x="231" y="20"/>
                    <a:pt x="200" y="20"/>
                    <a:pt x="171" y="11"/>
                  </a:cubicBezTo>
                  <a:cubicBezTo>
                    <a:pt x="151" y="11"/>
                    <a:pt x="131" y="0"/>
                    <a:pt x="1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4"/>
            <p:cNvSpPr/>
            <p:nvPr/>
          </p:nvSpPr>
          <p:spPr>
            <a:xfrm>
              <a:off x="8599046" y="3508579"/>
              <a:ext cx="47750" cy="99908"/>
            </a:xfrm>
            <a:custGeom>
              <a:rect b="b" l="l" r="r" t="t"/>
              <a:pathLst>
                <a:path extrusionOk="0" h="1088" w="520">
                  <a:moveTo>
                    <a:pt x="0" y="0"/>
                  </a:moveTo>
                  <a:lnTo>
                    <a:pt x="0" y="10"/>
                  </a:lnTo>
                  <a:lnTo>
                    <a:pt x="0" y="50"/>
                  </a:lnTo>
                  <a:lnTo>
                    <a:pt x="0" y="120"/>
                  </a:lnTo>
                  <a:cubicBezTo>
                    <a:pt x="0" y="140"/>
                    <a:pt x="0" y="169"/>
                    <a:pt x="10" y="200"/>
                  </a:cubicBezTo>
                  <a:lnTo>
                    <a:pt x="10" y="419"/>
                  </a:lnTo>
                  <a:cubicBezTo>
                    <a:pt x="10" y="489"/>
                    <a:pt x="20" y="579"/>
                    <a:pt x="30" y="648"/>
                  </a:cubicBezTo>
                  <a:cubicBezTo>
                    <a:pt x="40" y="728"/>
                    <a:pt x="70" y="799"/>
                    <a:pt x="100" y="868"/>
                  </a:cubicBezTo>
                  <a:cubicBezTo>
                    <a:pt x="140" y="928"/>
                    <a:pt x="189" y="978"/>
                    <a:pt x="249" y="1008"/>
                  </a:cubicBezTo>
                  <a:cubicBezTo>
                    <a:pt x="280" y="1028"/>
                    <a:pt x="309" y="1038"/>
                    <a:pt x="340" y="1048"/>
                  </a:cubicBezTo>
                  <a:lnTo>
                    <a:pt x="429" y="1078"/>
                  </a:lnTo>
                  <a:cubicBezTo>
                    <a:pt x="449" y="1078"/>
                    <a:pt x="479" y="1088"/>
                    <a:pt x="489" y="1088"/>
                  </a:cubicBezTo>
                  <a:lnTo>
                    <a:pt x="519" y="1088"/>
                  </a:lnTo>
                  <a:lnTo>
                    <a:pt x="519" y="1078"/>
                  </a:lnTo>
                  <a:lnTo>
                    <a:pt x="519" y="1028"/>
                  </a:lnTo>
                  <a:lnTo>
                    <a:pt x="519" y="968"/>
                  </a:lnTo>
                  <a:cubicBezTo>
                    <a:pt x="519" y="938"/>
                    <a:pt x="509" y="918"/>
                    <a:pt x="509" y="888"/>
                  </a:cubicBezTo>
                  <a:lnTo>
                    <a:pt x="509" y="668"/>
                  </a:lnTo>
                  <a:cubicBezTo>
                    <a:pt x="509" y="599"/>
                    <a:pt x="509" y="509"/>
                    <a:pt x="489" y="439"/>
                  </a:cubicBezTo>
                  <a:cubicBezTo>
                    <a:pt x="479" y="359"/>
                    <a:pt x="459" y="280"/>
                    <a:pt x="419" y="220"/>
                  </a:cubicBezTo>
                  <a:cubicBezTo>
                    <a:pt x="389" y="160"/>
                    <a:pt x="329" y="109"/>
                    <a:pt x="269" y="80"/>
                  </a:cubicBezTo>
                  <a:cubicBezTo>
                    <a:pt x="240" y="60"/>
                    <a:pt x="209" y="40"/>
                    <a:pt x="180" y="30"/>
                  </a:cubicBezTo>
                  <a:cubicBezTo>
                    <a:pt x="149" y="20"/>
                    <a:pt x="120" y="20"/>
                    <a:pt x="90" y="10"/>
                  </a:cubicBezTo>
                  <a:cubicBezTo>
                    <a:pt x="70" y="0"/>
                    <a:pt x="40" y="0"/>
                    <a:pt x="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4"/>
            <p:cNvSpPr/>
            <p:nvPr/>
          </p:nvSpPr>
          <p:spPr>
            <a:xfrm>
              <a:off x="8593537" y="3502059"/>
              <a:ext cx="58770" cy="112948"/>
            </a:xfrm>
            <a:custGeom>
              <a:rect b="b" l="l" r="r" t="t"/>
              <a:pathLst>
                <a:path extrusionOk="0" h="1230" w="640">
                  <a:moveTo>
                    <a:pt x="120" y="131"/>
                  </a:moveTo>
                  <a:cubicBezTo>
                    <a:pt x="130" y="140"/>
                    <a:pt x="130" y="140"/>
                    <a:pt x="140" y="140"/>
                  </a:cubicBezTo>
                  <a:cubicBezTo>
                    <a:pt x="160" y="140"/>
                    <a:pt x="189" y="151"/>
                    <a:pt x="220" y="160"/>
                  </a:cubicBezTo>
                  <a:cubicBezTo>
                    <a:pt x="249" y="171"/>
                    <a:pt x="280" y="180"/>
                    <a:pt x="300" y="200"/>
                  </a:cubicBezTo>
                  <a:cubicBezTo>
                    <a:pt x="360" y="231"/>
                    <a:pt x="400" y="271"/>
                    <a:pt x="429" y="320"/>
                  </a:cubicBezTo>
                  <a:cubicBezTo>
                    <a:pt x="459" y="370"/>
                    <a:pt x="479" y="430"/>
                    <a:pt x="489" y="510"/>
                  </a:cubicBezTo>
                  <a:cubicBezTo>
                    <a:pt x="499" y="580"/>
                    <a:pt x="509" y="650"/>
                    <a:pt x="509" y="750"/>
                  </a:cubicBezTo>
                  <a:lnTo>
                    <a:pt x="519" y="1089"/>
                  </a:lnTo>
                  <a:lnTo>
                    <a:pt x="499" y="1089"/>
                  </a:lnTo>
                  <a:cubicBezTo>
                    <a:pt x="469" y="1079"/>
                    <a:pt x="449" y="1079"/>
                    <a:pt x="419" y="1069"/>
                  </a:cubicBezTo>
                  <a:cubicBezTo>
                    <a:pt x="389" y="1059"/>
                    <a:pt x="360" y="1039"/>
                    <a:pt x="340" y="1029"/>
                  </a:cubicBezTo>
                  <a:cubicBezTo>
                    <a:pt x="289" y="999"/>
                    <a:pt x="240" y="959"/>
                    <a:pt x="209" y="899"/>
                  </a:cubicBezTo>
                  <a:cubicBezTo>
                    <a:pt x="180" y="859"/>
                    <a:pt x="160" y="790"/>
                    <a:pt x="150" y="710"/>
                  </a:cubicBezTo>
                  <a:cubicBezTo>
                    <a:pt x="140" y="630"/>
                    <a:pt x="130" y="550"/>
                    <a:pt x="130" y="490"/>
                  </a:cubicBezTo>
                  <a:lnTo>
                    <a:pt x="120" y="131"/>
                  </a:lnTo>
                  <a:close/>
                  <a:moveTo>
                    <a:pt x="30" y="1"/>
                  </a:moveTo>
                  <a:lnTo>
                    <a:pt x="0" y="51"/>
                  </a:lnTo>
                  <a:lnTo>
                    <a:pt x="0" y="71"/>
                  </a:lnTo>
                  <a:lnTo>
                    <a:pt x="0" y="101"/>
                  </a:lnTo>
                  <a:lnTo>
                    <a:pt x="0" y="131"/>
                  </a:lnTo>
                  <a:lnTo>
                    <a:pt x="10" y="490"/>
                  </a:lnTo>
                  <a:cubicBezTo>
                    <a:pt x="10" y="560"/>
                    <a:pt x="20" y="650"/>
                    <a:pt x="30" y="730"/>
                  </a:cubicBezTo>
                  <a:cubicBezTo>
                    <a:pt x="50" y="830"/>
                    <a:pt x="70" y="899"/>
                    <a:pt x="110" y="969"/>
                  </a:cubicBezTo>
                  <a:cubicBezTo>
                    <a:pt x="150" y="1029"/>
                    <a:pt x="209" y="1089"/>
                    <a:pt x="280" y="1129"/>
                  </a:cubicBezTo>
                  <a:cubicBezTo>
                    <a:pt x="309" y="1149"/>
                    <a:pt x="340" y="1169"/>
                    <a:pt x="380" y="1179"/>
                  </a:cubicBezTo>
                  <a:lnTo>
                    <a:pt x="469" y="1209"/>
                  </a:lnTo>
                  <a:cubicBezTo>
                    <a:pt x="489" y="1209"/>
                    <a:pt x="509" y="1209"/>
                    <a:pt x="529" y="1219"/>
                  </a:cubicBezTo>
                  <a:lnTo>
                    <a:pt x="629" y="1229"/>
                  </a:lnTo>
                  <a:lnTo>
                    <a:pt x="639" y="1169"/>
                  </a:lnTo>
                  <a:lnTo>
                    <a:pt x="639" y="1149"/>
                  </a:lnTo>
                  <a:lnTo>
                    <a:pt x="639" y="1129"/>
                  </a:lnTo>
                  <a:lnTo>
                    <a:pt x="639" y="1099"/>
                  </a:lnTo>
                  <a:lnTo>
                    <a:pt x="629" y="739"/>
                  </a:lnTo>
                  <a:cubicBezTo>
                    <a:pt x="629" y="640"/>
                    <a:pt x="619" y="570"/>
                    <a:pt x="609" y="500"/>
                  </a:cubicBezTo>
                  <a:cubicBezTo>
                    <a:pt x="599" y="400"/>
                    <a:pt x="569" y="320"/>
                    <a:pt x="529" y="260"/>
                  </a:cubicBezTo>
                  <a:cubicBezTo>
                    <a:pt x="489" y="191"/>
                    <a:pt x="429" y="131"/>
                    <a:pt x="360" y="91"/>
                  </a:cubicBezTo>
                  <a:cubicBezTo>
                    <a:pt x="329" y="81"/>
                    <a:pt x="300" y="61"/>
                    <a:pt x="260" y="51"/>
                  </a:cubicBezTo>
                  <a:cubicBezTo>
                    <a:pt x="229" y="41"/>
                    <a:pt x="189" y="31"/>
                    <a:pt x="160" y="21"/>
                  </a:cubicBezTo>
                  <a:cubicBezTo>
                    <a:pt x="140" y="21"/>
                    <a:pt x="120" y="11"/>
                    <a:pt x="90" y="11"/>
                  </a:cubicBezTo>
                  <a:lnTo>
                    <a:pt x="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4"/>
            <p:cNvSpPr/>
            <p:nvPr/>
          </p:nvSpPr>
          <p:spPr>
            <a:xfrm>
              <a:off x="8599046" y="3508579"/>
              <a:ext cx="47750" cy="99908"/>
            </a:xfrm>
            <a:custGeom>
              <a:rect b="b" l="l" r="r" t="t"/>
              <a:pathLst>
                <a:path extrusionOk="0" h="1088" w="520">
                  <a:moveTo>
                    <a:pt x="0" y="0"/>
                  </a:moveTo>
                  <a:lnTo>
                    <a:pt x="0" y="10"/>
                  </a:lnTo>
                  <a:lnTo>
                    <a:pt x="0" y="50"/>
                  </a:lnTo>
                  <a:lnTo>
                    <a:pt x="0" y="120"/>
                  </a:lnTo>
                  <a:cubicBezTo>
                    <a:pt x="0" y="140"/>
                    <a:pt x="0" y="169"/>
                    <a:pt x="10" y="200"/>
                  </a:cubicBezTo>
                  <a:lnTo>
                    <a:pt x="10" y="419"/>
                  </a:lnTo>
                  <a:cubicBezTo>
                    <a:pt x="10" y="489"/>
                    <a:pt x="20" y="579"/>
                    <a:pt x="30" y="648"/>
                  </a:cubicBezTo>
                  <a:cubicBezTo>
                    <a:pt x="40" y="728"/>
                    <a:pt x="70" y="799"/>
                    <a:pt x="100" y="868"/>
                  </a:cubicBezTo>
                  <a:cubicBezTo>
                    <a:pt x="140" y="928"/>
                    <a:pt x="189" y="978"/>
                    <a:pt x="249" y="1008"/>
                  </a:cubicBezTo>
                  <a:cubicBezTo>
                    <a:pt x="280" y="1028"/>
                    <a:pt x="309" y="1038"/>
                    <a:pt x="340" y="1048"/>
                  </a:cubicBezTo>
                  <a:lnTo>
                    <a:pt x="429" y="1078"/>
                  </a:lnTo>
                  <a:cubicBezTo>
                    <a:pt x="449" y="1078"/>
                    <a:pt x="479" y="1088"/>
                    <a:pt x="489" y="1088"/>
                  </a:cubicBezTo>
                  <a:lnTo>
                    <a:pt x="519" y="1088"/>
                  </a:lnTo>
                  <a:lnTo>
                    <a:pt x="519" y="1078"/>
                  </a:lnTo>
                  <a:lnTo>
                    <a:pt x="519" y="1028"/>
                  </a:lnTo>
                  <a:lnTo>
                    <a:pt x="519" y="968"/>
                  </a:lnTo>
                  <a:cubicBezTo>
                    <a:pt x="519" y="938"/>
                    <a:pt x="509" y="918"/>
                    <a:pt x="509" y="888"/>
                  </a:cubicBezTo>
                  <a:lnTo>
                    <a:pt x="509" y="668"/>
                  </a:lnTo>
                  <a:cubicBezTo>
                    <a:pt x="509" y="599"/>
                    <a:pt x="509" y="509"/>
                    <a:pt x="489" y="439"/>
                  </a:cubicBezTo>
                  <a:cubicBezTo>
                    <a:pt x="479" y="359"/>
                    <a:pt x="459" y="280"/>
                    <a:pt x="419" y="220"/>
                  </a:cubicBezTo>
                  <a:cubicBezTo>
                    <a:pt x="389" y="160"/>
                    <a:pt x="329" y="109"/>
                    <a:pt x="269" y="80"/>
                  </a:cubicBezTo>
                  <a:cubicBezTo>
                    <a:pt x="240" y="60"/>
                    <a:pt x="209" y="40"/>
                    <a:pt x="180" y="30"/>
                  </a:cubicBezTo>
                  <a:cubicBezTo>
                    <a:pt x="149" y="20"/>
                    <a:pt x="120" y="20"/>
                    <a:pt x="90" y="10"/>
                  </a:cubicBezTo>
                  <a:cubicBezTo>
                    <a:pt x="70" y="0"/>
                    <a:pt x="40" y="0"/>
                    <a:pt x="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4"/>
            <p:cNvSpPr/>
            <p:nvPr/>
          </p:nvSpPr>
          <p:spPr>
            <a:xfrm>
              <a:off x="8593537" y="3502059"/>
              <a:ext cx="58770" cy="112948"/>
            </a:xfrm>
            <a:custGeom>
              <a:rect b="b" l="l" r="r" t="t"/>
              <a:pathLst>
                <a:path extrusionOk="0" h="1230" w="640">
                  <a:moveTo>
                    <a:pt x="120" y="131"/>
                  </a:moveTo>
                  <a:cubicBezTo>
                    <a:pt x="130" y="140"/>
                    <a:pt x="130" y="140"/>
                    <a:pt x="140" y="140"/>
                  </a:cubicBezTo>
                  <a:cubicBezTo>
                    <a:pt x="160" y="140"/>
                    <a:pt x="189" y="151"/>
                    <a:pt x="220" y="160"/>
                  </a:cubicBezTo>
                  <a:cubicBezTo>
                    <a:pt x="249" y="171"/>
                    <a:pt x="280" y="180"/>
                    <a:pt x="300" y="200"/>
                  </a:cubicBezTo>
                  <a:cubicBezTo>
                    <a:pt x="360" y="231"/>
                    <a:pt x="400" y="271"/>
                    <a:pt x="429" y="320"/>
                  </a:cubicBezTo>
                  <a:cubicBezTo>
                    <a:pt x="459" y="370"/>
                    <a:pt x="479" y="430"/>
                    <a:pt x="489" y="510"/>
                  </a:cubicBezTo>
                  <a:cubicBezTo>
                    <a:pt x="499" y="580"/>
                    <a:pt x="509" y="650"/>
                    <a:pt x="509" y="750"/>
                  </a:cubicBezTo>
                  <a:lnTo>
                    <a:pt x="519" y="1089"/>
                  </a:lnTo>
                  <a:lnTo>
                    <a:pt x="499" y="1089"/>
                  </a:lnTo>
                  <a:cubicBezTo>
                    <a:pt x="469" y="1079"/>
                    <a:pt x="449" y="1079"/>
                    <a:pt x="419" y="1069"/>
                  </a:cubicBezTo>
                  <a:cubicBezTo>
                    <a:pt x="389" y="1059"/>
                    <a:pt x="360" y="1039"/>
                    <a:pt x="340" y="1029"/>
                  </a:cubicBezTo>
                  <a:cubicBezTo>
                    <a:pt x="289" y="999"/>
                    <a:pt x="240" y="959"/>
                    <a:pt x="209" y="899"/>
                  </a:cubicBezTo>
                  <a:cubicBezTo>
                    <a:pt x="180" y="859"/>
                    <a:pt x="160" y="790"/>
                    <a:pt x="150" y="710"/>
                  </a:cubicBezTo>
                  <a:cubicBezTo>
                    <a:pt x="140" y="630"/>
                    <a:pt x="130" y="550"/>
                    <a:pt x="130" y="490"/>
                  </a:cubicBezTo>
                  <a:lnTo>
                    <a:pt x="120" y="131"/>
                  </a:lnTo>
                  <a:close/>
                  <a:moveTo>
                    <a:pt x="30" y="1"/>
                  </a:moveTo>
                  <a:lnTo>
                    <a:pt x="0" y="51"/>
                  </a:lnTo>
                  <a:lnTo>
                    <a:pt x="0" y="91"/>
                  </a:lnTo>
                  <a:lnTo>
                    <a:pt x="0" y="101"/>
                  </a:lnTo>
                  <a:lnTo>
                    <a:pt x="0" y="131"/>
                  </a:lnTo>
                  <a:lnTo>
                    <a:pt x="10" y="490"/>
                  </a:lnTo>
                  <a:cubicBezTo>
                    <a:pt x="10" y="560"/>
                    <a:pt x="20" y="650"/>
                    <a:pt x="30" y="730"/>
                  </a:cubicBezTo>
                  <a:cubicBezTo>
                    <a:pt x="50" y="830"/>
                    <a:pt x="70" y="899"/>
                    <a:pt x="110" y="969"/>
                  </a:cubicBezTo>
                  <a:cubicBezTo>
                    <a:pt x="150" y="1029"/>
                    <a:pt x="209" y="1089"/>
                    <a:pt x="280" y="1129"/>
                  </a:cubicBezTo>
                  <a:cubicBezTo>
                    <a:pt x="309" y="1149"/>
                    <a:pt x="340" y="1169"/>
                    <a:pt x="380" y="1179"/>
                  </a:cubicBezTo>
                  <a:lnTo>
                    <a:pt x="469" y="1209"/>
                  </a:lnTo>
                  <a:cubicBezTo>
                    <a:pt x="489" y="1209"/>
                    <a:pt x="509" y="1209"/>
                    <a:pt x="529" y="1219"/>
                  </a:cubicBezTo>
                  <a:lnTo>
                    <a:pt x="629" y="1229"/>
                  </a:lnTo>
                  <a:lnTo>
                    <a:pt x="639" y="1169"/>
                  </a:lnTo>
                  <a:lnTo>
                    <a:pt x="639" y="1149"/>
                  </a:lnTo>
                  <a:lnTo>
                    <a:pt x="639" y="1129"/>
                  </a:lnTo>
                  <a:lnTo>
                    <a:pt x="639" y="1099"/>
                  </a:lnTo>
                  <a:lnTo>
                    <a:pt x="629" y="739"/>
                  </a:lnTo>
                  <a:cubicBezTo>
                    <a:pt x="629" y="640"/>
                    <a:pt x="619" y="570"/>
                    <a:pt x="609" y="500"/>
                  </a:cubicBezTo>
                  <a:cubicBezTo>
                    <a:pt x="599" y="400"/>
                    <a:pt x="569" y="320"/>
                    <a:pt x="529" y="260"/>
                  </a:cubicBezTo>
                  <a:cubicBezTo>
                    <a:pt x="489" y="191"/>
                    <a:pt x="429" y="131"/>
                    <a:pt x="360" y="91"/>
                  </a:cubicBezTo>
                  <a:cubicBezTo>
                    <a:pt x="329" y="81"/>
                    <a:pt x="300" y="61"/>
                    <a:pt x="260" y="51"/>
                  </a:cubicBezTo>
                  <a:cubicBezTo>
                    <a:pt x="229" y="41"/>
                    <a:pt x="189" y="31"/>
                    <a:pt x="160" y="21"/>
                  </a:cubicBezTo>
                  <a:cubicBezTo>
                    <a:pt x="140" y="21"/>
                    <a:pt x="120" y="11"/>
                    <a:pt x="90" y="11"/>
                  </a:cubicBezTo>
                  <a:lnTo>
                    <a:pt x="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4"/>
            <p:cNvSpPr/>
            <p:nvPr/>
          </p:nvSpPr>
          <p:spPr>
            <a:xfrm>
              <a:off x="8641195" y="3535116"/>
              <a:ext cx="46832" cy="100918"/>
            </a:xfrm>
            <a:custGeom>
              <a:rect b="b" l="l" r="r" t="t"/>
              <a:pathLst>
                <a:path extrusionOk="0" h="1099" w="510">
                  <a:moveTo>
                    <a:pt x="0" y="0"/>
                  </a:moveTo>
                  <a:lnTo>
                    <a:pt x="0" y="10"/>
                  </a:lnTo>
                  <a:lnTo>
                    <a:pt x="0" y="20"/>
                  </a:lnTo>
                  <a:lnTo>
                    <a:pt x="0" y="60"/>
                  </a:lnTo>
                  <a:lnTo>
                    <a:pt x="0" y="120"/>
                  </a:lnTo>
                  <a:lnTo>
                    <a:pt x="0" y="210"/>
                  </a:lnTo>
                  <a:cubicBezTo>
                    <a:pt x="0" y="270"/>
                    <a:pt x="0" y="340"/>
                    <a:pt x="10" y="419"/>
                  </a:cubicBezTo>
                  <a:cubicBezTo>
                    <a:pt x="10" y="499"/>
                    <a:pt x="10" y="579"/>
                    <a:pt x="20" y="659"/>
                  </a:cubicBezTo>
                  <a:cubicBezTo>
                    <a:pt x="30" y="739"/>
                    <a:pt x="50" y="809"/>
                    <a:pt x="90" y="869"/>
                  </a:cubicBezTo>
                  <a:cubicBezTo>
                    <a:pt x="130" y="929"/>
                    <a:pt x="180" y="978"/>
                    <a:pt x="230" y="1018"/>
                  </a:cubicBezTo>
                  <a:cubicBezTo>
                    <a:pt x="260" y="1038"/>
                    <a:pt x="289" y="1049"/>
                    <a:pt x="329" y="1058"/>
                  </a:cubicBezTo>
                  <a:cubicBezTo>
                    <a:pt x="360" y="1069"/>
                    <a:pt x="389" y="1078"/>
                    <a:pt x="409" y="1089"/>
                  </a:cubicBezTo>
                  <a:cubicBezTo>
                    <a:pt x="440" y="1089"/>
                    <a:pt x="460" y="1098"/>
                    <a:pt x="479" y="1098"/>
                  </a:cubicBezTo>
                  <a:lnTo>
                    <a:pt x="499" y="1098"/>
                  </a:lnTo>
                  <a:lnTo>
                    <a:pt x="499" y="1089"/>
                  </a:lnTo>
                  <a:cubicBezTo>
                    <a:pt x="499" y="1078"/>
                    <a:pt x="509" y="1058"/>
                    <a:pt x="509" y="1049"/>
                  </a:cubicBezTo>
                  <a:cubicBezTo>
                    <a:pt x="499" y="1029"/>
                    <a:pt x="499" y="1009"/>
                    <a:pt x="499" y="978"/>
                  </a:cubicBezTo>
                  <a:lnTo>
                    <a:pt x="499" y="899"/>
                  </a:lnTo>
                  <a:lnTo>
                    <a:pt x="499" y="679"/>
                  </a:lnTo>
                  <a:cubicBezTo>
                    <a:pt x="499" y="609"/>
                    <a:pt x="499" y="519"/>
                    <a:pt x="489" y="450"/>
                  </a:cubicBezTo>
                  <a:cubicBezTo>
                    <a:pt x="469" y="370"/>
                    <a:pt x="449" y="290"/>
                    <a:pt x="420" y="230"/>
                  </a:cubicBezTo>
                  <a:cubicBezTo>
                    <a:pt x="380" y="170"/>
                    <a:pt x="329" y="120"/>
                    <a:pt x="269" y="80"/>
                  </a:cubicBezTo>
                  <a:cubicBezTo>
                    <a:pt x="240" y="70"/>
                    <a:pt x="210" y="50"/>
                    <a:pt x="180" y="40"/>
                  </a:cubicBezTo>
                  <a:cubicBezTo>
                    <a:pt x="150" y="30"/>
                    <a:pt x="120" y="20"/>
                    <a:pt x="90" y="20"/>
                  </a:cubicBezTo>
                  <a:cubicBezTo>
                    <a:pt x="60" y="10"/>
                    <a:pt x="40" y="10"/>
                    <a:pt x="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4"/>
            <p:cNvSpPr/>
            <p:nvPr/>
          </p:nvSpPr>
          <p:spPr>
            <a:xfrm>
              <a:off x="8635685" y="3529607"/>
              <a:ext cx="57759" cy="112856"/>
            </a:xfrm>
            <a:custGeom>
              <a:rect b="b" l="l" r="r" t="t"/>
              <a:pathLst>
                <a:path extrusionOk="0" h="1229" w="629">
                  <a:moveTo>
                    <a:pt x="140" y="130"/>
                  </a:moveTo>
                  <a:cubicBezTo>
                    <a:pt x="160" y="140"/>
                    <a:pt x="190" y="150"/>
                    <a:pt x="220" y="160"/>
                  </a:cubicBezTo>
                  <a:cubicBezTo>
                    <a:pt x="250" y="170"/>
                    <a:pt x="270" y="180"/>
                    <a:pt x="300" y="200"/>
                  </a:cubicBezTo>
                  <a:cubicBezTo>
                    <a:pt x="349" y="230"/>
                    <a:pt x="400" y="270"/>
                    <a:pt x="429" y="320"/>
                  </a:cubicBezTo>
                  <a:cubicBezTo>
                    <a:pt x="460" y="370"/>
                    <a:pt x="480" y="430"/>
                    <a:pt x="489" y="510"/>
                  </a:cubicBezTo>
                  <a:cubicBezTo>
                    <a:pt x="500" y="599"/>
                    <a:pt x="500" y="689"/>
                    <a:pt x="500" y="739"/>
                  </a:cubicBezTo>
                  <a:lnTo>
                    <a:pt x="500" y="1089"/>
                  </a:lnTo>
                  <a:lnTo>
                    <a:pt x="489" y="1089"/>
                  </a:lnTo>
                  <a:cubicBezTo>
                    <a:pt x="460" y="1078"/>
                    <a:pt x="429" y="1078"/>
                    <a:pt x="409" y="1069"/>
                  </a:cubicBezTo>
                  <a:cubicBezTo>
                    <a:pt x="380" y="1049"/>
                    <a:pt x="349" y="1038"/>
                    <a:pt x="329" y="1029"/>
                  </a:cubicBezTo>
                  <a:cubicBezTo>
                    <a:pt x="270" y="998"/>
                    <a:pt x="230" y="949"/>
                    <a:pt x="200" y="899"/>
                  </a:cubicBezTo>
                  <a:cubicBezTo>
                    <a:pt x="170" y="849"/>
                    <a:pt x="150" y="789"/>
                    <a:pt x="140" y="709"/>
                  </a:cubicBezTo>
                  <a:cubicBezTo>
                    <a:pt x="130" y="649"/>
                    <a:pt x="130" y="579"/>
                    <a:pt x="130" y="479"/>
                  </a:cubicBezTo>
                  <a:lnTo>
                    <a:pt x="120" y="130"/>
                  </a:lnTo>
                  <a:close/>
                  <a:moveTo>
                    <a:pt x="60" y="0"/>
                  </a:moveTo>
                  <a:lnTo>
                    <a:pt x="0" y="11"/>
                  </a:lnTo>
                  <a:lnTo>
                    <a:pt x="0" y="90"/>
                  </a:lnTo>
                  <a:lnTo>
                    <a:pt x="0" y="120"/>
                  </a:lnTo>
                  <a:lnTo>
                    <a:pt x="10" y="479"/>
                  </a:lnTo>
                  <a:cubicBezTo>
                    <a:pt x="10" y="579"/>
                    <a:pt x="10" y="659"/>
                    <a:pt x="20" y="729"/>
                  </a:cubicBezTo>
                  <a:cubicBezTo>
                    <a:pt x="40" y="819"/>
                    <a:pt x="60" y="899"/>
                    <a:pt x="100" y="959"/>
                  </a:cubicBezTo>
                  <a:cubicBezTo>
                    <a:pt x="140" y="1029"/>
                    <a:pt x="190" y="1089"/>
                    <a:pt x="260" y="1129"/>
                  </a:cubicBezTo>
                  <a:cubicBezTo>
                    <a:pt x="290" y="1149"/>
                    <a:pt x="329" y="1158"/>
                    <a:pt x="360" y="1178"/>
                  </a:cubicBezTo>
                  <a:cubicBezTo>
                    <a:pt x="400" y="1189"/>
                    <a:pt x="429" y="1198"/>
                    <a:pt x="460" y="1209"/>
                  </a:cubicBezTo>
                  <a:cubicBezTo>
                    <a:pt x="480" y="1209"/>
                    <a:pt x="500" y="1209"/>
                    <a:pt x="520" y="1218"/>
                  </a:cubicBezTo>
                  <a:lnTo>
                    <a:pt x="619" y="1228"/>
                  </a:lnTo>
                  <a:lnTo>
                    <a:pt x="619" y="1169"/>
                  </a:lnTo>
                  <a:lnTo>
                    <a:pt x="619" y="1149"/>
                  </a:lnTo>
                  <a:lnTo>
                    <a:pt x="629" y="1138"/>
                  </a:lnTo>
                  <a:lnTo>
                    <a:pt x="629" y="1129"/>
                  </a:lnTo>
                  <a:lnTo>
                    <a:pt x="629" y="1098"/>
                  </a:lnTo>
                  <a:lnTo>
                    <a:pt x="619" y="739"/>
                  </a:lnTo>
                  <a:cubicBezTo>
                    <a:pt x="619" y="679"/>
                    <a:pt x="619" y="590"/>
                    <a:pt x="609" y="499"/>
                  </a:cubicBezTo>
                  <a:cubicBezTo>
                    <a:pt x="589" y="400"/>
                    <a:pt x="569" y="320"/>
                    <a:pt x="529" y="260"/>
                  </a:cubicBezTo>
                  <a:cubicBezTo>
                    <a:pt x="489" y="190"/>
                    <a:pt x="429" y="130"/>
                    <a:pt x="360" y="90"/>
                  </a:cubicBezTo>
                  <a:cubicBezTo>
                    <a:pt x="329" y="70"/>
                    <a:pt x="290" y="60"/>
                    <a:pt x="260" y="51"/>
                  </a:cubicBezTo>
                  <a:cubicBezTo>
                    <a:pt x="220" y="31"/>
                    <a:pt x="190" y="20"/>
                    <a:pt x="160" y="20"/>
                  </a:cubicBezTo>
                  <a:cubicBezTo>
                    <a:pt x="140" y="11"/>
                    <a:pt x="120" y="11"/>
                    <a:pt x="110" y="11"/>
                  </a:cubicBezTo>
                  <a:lnTo>
                    <a:pt x="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4"/>
            <p:cNvSpPr/>
            <p:nvPr/>
          </p:nvSpPr>
          <p:spPr>
            <a:xfrm>
              <a:off x="8641195" y="3535116"/>
              <a:ext cx="46832" cy="100918"/>
            </a:xfrm>
            <a:custGeom>
              <a:rect b="b" l="l" r="r" t="t"/>
              <a:pathLst>
                <a:path extrusionOk="0" h="1099" w="510">
                  <a:moveTo>
                    <a:pt x="0" y="0"/>
                  </a:moveTo>
                  <a:lnTo>
                    <a:pt x="0" y="10"/>
                  </a:lnTo>
                  <a:lnTo>
                    <a:pt x="0" y="20"/>
                  </a:lnTo>
                  <a:lnTo>
                    <a:pt x="0" y="60"/>
                  </a:lnTo>
                  <a:lnTo>
                    <a:pt x="0" y="120"/>
                  </a:lnTo>
                  <a:lnTo>
                    <a:pt x="0" y="210"/>
                  </a:lnTo>
                  <a:cubicBezTo>
                    <a:pt x="0" y="270"/>
                    <a:pt x="0" y="340"/>
                    <a:pt x="10" y="419"/>
                  </a:cubicBezTo>
                  <a:cubicBezTo>
                    <a:pt x="10" y="499"/>
                    <a:pt x="10" y="579"/>
                    <a:pt x="20" y="659"/>
                  </a:cubicBezTo>
                  <a:cubicBezTo>
                    <a:pt x="30" y="739"/>
                    <a:pt x="50" y="809"/>
                    <a:pt x="90" y="869"/>
                  </a:cubicBezTo>
                  <a:cubicBezTo>
                    <a:pt x="130" y="929"/>
                    <a:pt x="180" y="978"/>
                    <a:pt x="230" y="1018"/>
                  </a:cubicBezTo>
                  <a:cubicBezTo>
                    <a:pt x="260" y="1038"/>
                    <a:pt x="289" y="1049"/>
                    <a:pt x="329" y="1058"/>
                  </a:cubicBezTo>
                  <a:cubicBezTo>
                    <a:pt x="360" y="1069"/>
                    <a:pt x="389" y="1078"/>
                    <a:pt x="409" y="1089"/>
                  </a:cubicBezTo>
                  <a:cubicBezTo>
                    <a:pt x="440" y="1089"/>
                    <a:pt x="460" y="1098"/>
                    <a:pt x="479" y="1098"/>
                  </a:cubicBezTo>
                  <a:lnTo>
                    <a:pt x="499" y="1098"/>
                  </a:lnTo>
                  <a:lnTo>
                    <a:pt x="499" y="1089"/>
                  </a:lnTo>
                  <a:cubicBezTo>
                    <a:pt x="499" y="1078"/>
                    <a:pt x="509" y="1058"/>
                    <a:pt x="509" y="1049"/>
                  </a:cubicBezTo>
                  <a:cubicBezTo>
                    <a:pt x="499" y="1029"/>
                    <a:pt x="499" y="1009"/>
                    <a:pt x="499" y="978"/>
                  </a:cubicBezTo>
                  <a:lnTo>
                    <a:pt x="499" y="899"/>
                  </a:lnTo>
                  <a:lnTo>
                    <a:pt x="499" y="679"/>
                  </a:lnTo>
                  <a:cubicBezTo>
                    <a:pt x="499" y="609"/>
                    <a:pt x="499" y="519"/>
                    <a:pt x="489" y="450"/>
                  </a:cubicBezTo>
                  <a:cubicBezTo>
                    <a:pt x="469" y="370"/>
                    <a:pt x="449" y="290"/>
                    <a:pt x="420" y="230"/>
                  </a:cubicBezTo>
                  <a:cubicBezTo>
                    <a:pt x="380" y="170"/>
                    <a:pt x="329" y="120"/>
                    <a:pt x="269" y="80"/>
                  </a:cubicBezTo>
                  <a:cubicBezTo>
                    <a:pt x="240" y="70"/>
                    <a:pt x="210" y="50"/>
                    <a:pt x="180" y="40"/>
                  </a:cubicBezTo>
                  <a:cubicBezTo>
                    <a:pt x="150" y="30"/>
                    <a:pt x="120" y="20"/>
                    <a:pt x="90" y="20"/>
                  </a:cubicBezTo>
                  <a:cubicBezTo>
                    <a:pt x="60" y="10"/>
                    <a:pt x="40" y="10"/>
                    <a:pt x="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4"/>
            <p:cNvSpPr/>
            <p:nvPr/>
          </p:nvSpPr>
          <p:spPr>
            <a:xfrm>
              <a:off x="8635685" y="3529607"/>
              <a:ext cx="57759" cy="112856"/>
            </a:xfrm>
            <a:custGeom>
              <a:rect b="b" l="l" r="r" t="t"/>
              <a:pathLst>
                <a:path extrusionOk="0" h="1229" w="629">
                  <a:moveTo>
                    <a:pt x="140" y="130"/>
                  </a:moveTo>
                  <a:cubicBezTo>
                    <a:pt x="160" y="140"/>
                    <a:pt x="190" y="150"/>
                    <a:pt x="220" y="160"/>
                  </a:cubicBezTo>
                  <a:cubicBezTo>
                    <a:pt x="250" y="170"/>
                    <a:pt x="270" y="180"/>
                    <a:pt x="300" y="200"/>
                  </a:cubicBezTo>
                  <a:cubicBezTo>
                    <a:pt x="349" y="230"/>
                    <a:pt x="400" y="270"/>
                    <a:pt x="429" y="320"/>
                  </a:cubicBezTo>
                  <a:cubicBezTo>
                    <a:pt x="460" y="370"/>
                    <a:pt x="480" y="430"/>
                    <a:pt x="489" y="510"/>
                  </a:cubicBezTo>
                  <a:cubicBezTo>
                    <a:pt x="500" y="599"/>
                    <a:pt x="500" y="689"/>
                    <a:pt x="500" y="739"/>
                  </a:cubicBezTo>
                  <a:lnTo>
                    <a:pt x="500" y="1089"/>
                  </a:lnTo>
                  <a:lnTo>
                    <a:pt x="489" y="1089"/>
                  </a:lnTo>
                  <a:cubicBezTo>
                    <a:pt x="460" y="1078"/>
                    <a:pt x="429" y="1078"/>
                    <a:pt x="409" y="1069"/>
                  </a:cubicBezTo>
                  <a:cubicBezTo>
                    <a:pt x="380" y="1049"/>
                    <a:pt x="349" y="1038"/>
                    <a:pt x="329" y="1029"/>
                  </a:cubicBezTo>
                  <a:cubicBezTo>
                    <a:pt x="270" y="998"/>
                    <a:pt x="230" y="949"/>
                    <a:pt x="200" y="899"/>
                  </a:cubicBezTo>
                  <a:cubicBezTo>
                    <a:pt x="170" y="849"/>
                    <a:pt x="150" y="789"/>
                    <a:pt x="140" y="709"/>
                  </a:cubicBezTo>
                  <a:cubicBezTo>
                    <a:pt x="130" y="630"/>
                    <a:pt x="130" y="550"/>
                    <a:pt x="130" y="479"/>
                  </a:cubicBezTo>
                  <a:lnTo>
                    <a:pt x="120" y="130"/>
                  </a:lnTo>
                  <a:close/>
                  <a:moveTo>
                    <a:pt x="30" y="0"/>
                  </a:moveTo>
                  <a:lnTo>
                    <a:pt x="0" y="40"/>
                  </a:lnTo>
                  <a:lnTo>
                    <a:pt x="0" y="90"/>
                  </a:lnTo>
                  <a:lnTo>
                    <a:pt x="0" y="120"/>
                  </a:lnTo>
                  <a:lnTo>
                    <a:pt x="10" y="479"/>
                  </a:lnTo>
                  <a:cubicBezTo>
                    <a:pt x="10" y="550"/>
                    <a:pt x="10" y="639"/>
                    <a:pt x="20" y="729"/>
                  </a:cubicBezTo>
                  <a:cubicBezTo>
                    <a:pt x="40" y="819"/>
                    <a:pt x="60" y="899"/>
                    <a:pt x="100" y="959"/>
                  </a:cubicBezTo>
                  <a:cubicBezTo>
                    <a:pt x="140" y="1029"/>
                    <a:pt x="190" y="1089"/>
                    <a:pt x="260" y="1129"/>
                  </a:cubicBezTo>
                  <a:cubicBezTo>
                    <a:pt x="290" y="1149"/>
                    <a:pt x="329" y="1158"/>
                    <a:pt x="360" y="1178"/>
                  </a:cubicBezTo>
                  <a:cubicBezTo>
                    <a:pt x="400" y="1189"/>
                    <a:pt x="429" y="1198"/>
                    <a:pt x="460" y="1209"/>
                  </a:cubicBezTo>
                  <a:cubicBezTo>
                    <a:pt x="480" y="1209"/>
                    <a:pt x="500" y="1209"/>
                    <a:pt x="520" y="1218"/>
                  </a:cubicBezTo>
                  <a:lnTo>
                    <a:pt x="619" y="1228"/>
                  </a:lnTo>
                  <a:lnTo>
                    <a:pt x="619" y="1169"/>
                  </a:lnTo>
                  <a:lnTo>
                    <a:pt x="619" y="1149"/>
                  </a:lnTo>
                  <a:lnTo>
                    <a:pt x="629" y="1138"/>
                  </a:lnTo>
                  <a:lnTo>
                    <a:pt x="629" y="1129"/>
                  </a:lnTo>
                  <a:lnTo>
                    <a:pt x="629" y="1098"/>
                  </a:lnTo>
                  <a:lnTo>
                    <a:pt x="619" y="739"/>
                  </a:lnTo>
                  <a:cubicBezTo>
                    <a:pt x="619" y="679"/>
                    <a:pt x="619" y="590"/>
                    <a:pt x="609" y="499"/>
                  </a:cubicBezTo>
                  <a:cubicBezTo>
                    <a:pt x="589" y="400"/>
                    <a:pt x="569" y="320"/>
                    <a:pt x="529" y="260"/>
                  </a:cubicBezTo>
                  <a:cubicBezTo>
                    <a:pt x="489" y="190"/>
                    <a:pt x="429" y="130"/>
                    <a:pt x="360" y="90"/>
                  </a:cubicBezTo>
                  <a:cubicBezTo>
                    <a:pt x="329" y="70"/>
                    <a:pt x="290" y="60"/>
                    <a:pt x="260" y="51"/>
                  </a:cubicBezTo>
                  <a:cubicBezTo>
                    <a:pt x="220" y="31"/>
                    <a:pt x="190" y="20"/>
                    <a:pt x="160" y="20"/>
                  </a:cubicBezTo>
                  <a:cubicBezTo>
                    <a:pt x="140" y="11"/>
                    <a:pt x="120" y="11"/>
                    <a:pt x="110" y="11"/>
                  </a:cubicBezTo>
                  <a:lnTo>
                    <a:pt x="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a:off x="8682425" y="3562573"/>
              <a:ext cx="45914" cy="101929"/>
            </a:xfrm>
            <a:custGeom>
              <a:rect b="b" l="l" r="r" t="t"/>
              <a:pathLst>
                <a:path extrusionOk="0" h="1110" w="500">
                  <a:moveTo>
                    <a:pt x="0" y="1"/>
                  </a:moveTo>
                  <a:lnTo>
                    <a:pt x="0" y="11"/>
                  </a:lnTo>
                  <a:lnTo>
                    <a:pt x="0" y="21"/>
                  </a:lnTo>
                  <a:lnTo>
                    <a:pt x="0" y="60"/>
                  </a:lnTo>
                  <a:lnTo>
                    <a:pt x="0" y="131"/>
                  </a:lnTo>
                  <a:lnTo>
                    <a:pt x="0" y="211"/>
                  </a:lnTo>
                  <a:lnTo>
                    <a:pt x="0" y="420"/>
                  </a:lnTo>
                  <a:cubicBezTo>
                    <a:pt x="11" y="500"/>
                    <a:pt x="11" y="580"/>
                    <a:pt x="20" y="659"/>
                  </a:cubicBezTo>
                  <a:cubicBezTo>
                    <a:pt x="30" y="739"/>
                    <a:pt x="50" y="810"/>
                    <a:pt x="90" y="869"/>
                  </a:cubicBezTo>
                  <a:cubicBezTo>
                    <a:pt x="120" y="939"/>
                    <a:pt x="170" y="979"/>
                    <a:pt x="230" y="1019"/>
                  </a:cubicBezTo>
                  <a:cubicBezTo>
                    <a:pt x="260" y="1039"/>
                    <a:pt x="290" y="1049"/>
                    <a:pt x="320" y="1059"/>
                  </a:cubicBezTo>
                  <a:cubicBezTo>
                    <a:pt x="350" y="1079"/>
                    <a:pt x="379" y="1079"/>
                    <a:pt x="410" y="1089"/>
                  </a:cubicBezTo>
                  <a:cubicBezTo>
                    <a:pt x="430" y="1099"/>
                    <a:pt x="459" y="1099"/>
                    <a:pt x="479" y="1099"/>
                  </a:cubicBezTo>
                  <a:cubicBezTo>
                    <a:pt x="490" y="1099"/>
                    <a:pt x="499" y="1109"/>
                    <a:pt x="499" y="1109"/>
                  </a:cubicBezTo>
                  <a:lnTo>
                    <a:pt x="499" y="1089"/>
                  </a:lnTo>
                  <a:lnTo>
                    <a:pt x="499" y="1049"/>
                  </a:lnTo>
                  <a:lnTo>
                    <a:pt x="499" y="979"/>
                  </a:lnTo>
                  <a:lnTo>
                    <a:pt x="499" y="899"/>
                  </a:lnTo>
                  <a:lnTo>
                    <a:pt x="499" y="690"/>
                  </a:lnTo>
                  <a:cubicBezTo>
                    <a:pt x="499" y="610"/>
                    <a:pt x="499" y="530"/>
                    <a:pt x="490" y="450"/>
                  </a:cubicBezTo>
                  <a:cubicBezTo>
                    <a:pt x="470" y="370"/>
                    <a:pt x="450" y="300"/>
                    <a:pt x="419" y="231"/>
                  </a:cubicBezTo>
                  <a:cubicBezTo>
                    <a:pt x="379" y="171"/>
                    <a:pt x="330" y="120"/>
                    <a:pt x="270" y="91"/>
                  </a:cubicBezTo>
                  <a:cubicBezTo>
                    <a:pt x="240" y="71"/>
                    <a:pt x="210" y="51"/>
                    <a:pt x="180" y="41"/>
                  </a:cubicBezTo>
                  <a:cubicBezTo>
                    <a:pt x="150" y="31"/>
                    <a:pt x="120" y="21"/>
                    <a:pt x="90" y="21"/>
                  </a:cubicBezTo>
                  <a:cubicBezTo>
                    <a:pt x="70" y="11"/>
                    <a:pt x="40" y="11"/>
                    <a:pt x="30" y="11"/>
                  </a:cubicBezTo>
                  <a:cubicBezTo>
                    <a:pt x="20" y="1"/>
                    <a:pt x="11" y="1"/>
                    <a:pt x="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8676915" y="3557063"/>
              <a:ext cx="56933" cy="112856"/>
            </a:xfrm>
            <a:custGeom>
              <a:rect b="b" l="l" r="r" t="t"/>
              <a:pathLst>
                <a:path extrusionOk="0" h="1229" w="620">
                  <a:moveTo>
                    <a:pt x="120" y="131"/>
                  </a:moveTo>
                  <a:cubicBezTo>
                    <a:pt x="130" y="131"/>
                    <a:pt x="130" y="131"/>
                    <a:pt x="140" y="140"/>
                  </a:cubicBezTo>
                  <a:cubicBezTo>
                    <a:pt x="170" y="140"/>
                    <a:pt x="190" y="151"/>
                    <a:pt x="220" y="160"/>
                  </a:cubicBezTo>
                  <a:cubicBezTo>
                    <a:pt x="250" y="171"/>
                    <a:pt x="280" y="180"/>
                    <a:pt x="300" y="200"/>
                  </a:cubicBezTo>
                  <a:cubicBezTo>
                    <a:pt x="360" y="231"/>
                    <a:pt x="400" y="271"/>
                    <a:pt x="430" y="320"/>
                  </a:cubicBezTo>
                  <a:cubicBezTo>
                    <a:pt x="459" y="370"/>
                    <a:pt x="470" y="440"/>
                    <a:pt x="490" y="520"/>
                  </a:cubicBezTo>
                  <a:cubicBezTo>
                    <a:pt x="499" y="600"/>
                    <a:pt x="499" y="690"/>
                    <a:pt x="499" y="750"/>
                  </a:cubicBezTo>
                  <a:lnTo>
                    <a:pt x="499" y="1099"/>
                  </a:lnTo>
                  <a:cubicBezTo>
                    <a:pt x="499" y="1099"/>
                    <a:pt x="490" y="1089"/>
                    <a:pt x="479" y="1089"/>
                  </a:cubicBezTo>
                  <a:cubicBezTo>
                    <a:pt x="459" y="1089"/>
                    <a:pt x="430" y="1079"/>
                    <a:pt x="400" y="1069"/>
                  </a:cubicBezTo>
                  <a:cubicBezTo>
                    <a:pt x="370" y="1059"/>
                    <a:pt x="350" y="1039"/>
                    <a:pt x="320" y="1029"/>
                  </a:cubicBezTo>
                  <a:cubicBezTo>
                    <a:pt x="270" y="999"/>
                    <a:pt x="230" y="949"/>
                    <a:pt x="200" y="899"/>
                  </a:cubicBezTo>
                  <a:cubicBezTo>
                    <a:pt x="170" y="850"/>
                    <a:pt x="150" y="790"/>
                    <a:pt x="140" y="710"/>
                  </a:cubicBezTo>
                  <a:cubicBezTo>
                    <a:pt x="130" y="630"/>
                    <a:pt x="130" y="550"/>
                    <a:pt x="120" y="480"/>
                  </a:cubicBezTo>
                  <a:lnTo>
                    <a:pt x="120" y="131"/>
                  </a:lnTo>
                  <a:close/>
                  <a:moveTo>
                    <a:pt x="51" y="1"/>
                  </a:moveTo>
                  <a:lnTo>
                    <a:pt x="0" y="31"/>
                  </a:lnTo>
                  <a:lnTo>
                    <a:pt x="0" y="91"/>
                  </a:lnTo>
                  <a:lnTo>
                    <a:pt x="0" y="120"/>
                  </a:lnTo>
                  <a:lnTo>
                    <a:pt x="0" y="480"/>
                  </a:lnTo>
                  <a:cubicBezTo>
                    <a:pt x="11" y="550"/>
                    <a:pt x="11" y="640"/>
                    <a:pt x="20" y="730"/>
                  </a:cubicBezTo>
                  <a:cubicBezTo>
                    <a:pt x="31" y="819"/>
                    <a:pt x="60" y="899"/>
                    <a:pt x="90" y="959"/>
                  </a:cubicBezTo>
                  <a:cubicBezTo>
                    <a:pt x="130" y="1029"/>
                    <a:pt x="190" y="1089"/>
                    <a:pt x="260" y="1129"/>
                  </a:cubicBezTo>
                  <a:cubicBezTo>
                    <a:pt x="290" y="1149"/>
                    <a:pt x="330" y="1169"/>
                    <a:pt x="360" y="1179"/>
                  </a:cubicBezTo>
                  <a:cubicBezTo>
                    <a:pt x="390" y="1189"/>
                    <a:pt x="430" y="1199"/>
                    <a:pt x="450" y="1209"/>
                  </a:cubicBezTo>
                  <a:cubicBezTo>
                    <a:pt x="479" y="1209"/>
                    <a:pt x="499" y="1219"/>
                    <a:pt x="510" y="1219"/>
                  </a:cubicBezTo>
                  <a:lnTo>
                    <a:pt x="610" y="1229"/>
                  </a:lnTo>
                  <a:lnTo>
                    <a:pt x="619" y="1169"/>
                  </a:lnTo>
                  <a:lnTo>
                    <a:pt x="619" y="1149"/>
                  </a:lnTo>
                  <a:lnTo>
                    <a:pt x="619" y="1139"/>
                  </a:lnTo>
                  <a:lnTo>
                    <a:pt x="619" y="1109"/>
                  </a:lnTo>
                  <a:lnTo>
                    <a:pt x="619" y="750"/>
                  </a:lnTo>
                  <a:cubicBezTo>
                    <a:pt x="619" y="680"/>
                    <a:pt x="619" y="590"/>
                    <a:pt x="599" y="500"/>
                  </a:cubicBezTo>
                  <a:cubicBezTo>
                    <a:pt x="590" y="400"/>
                    <a:pt x="570" y="331"/>
                    <a:pt x="530" y="271"/>
                  </a:cubicBezTo>
                  <a:cubicBezTo>
                    <a:pt x="490" y="200"/>
                    <a:pt x="430" y="140"/>
                    <a:pt x="360" y="101"/>
                  </a:cubicBezTo>
                  <a:cubicBezTo>
                    <a:pt x="330" y="81"/>
                    <a:pt x="300" y="61"/>
                    <a:pt x="260" y="51"/>
                  </a:cubicBezTo>
                  <a:cubicBezTo>
                    <a:pt x="230" y="31"/>
                    <a:pt x="200" y="31"/>
                    <a:pt x="170" y="21"/>
                  </a:cubicBezTo>
                  <a:cubicBezTo>
                    <a:pt x="150" y="11"/>
                    <a:pt x="130" y="11"/>
                    <a:pt x="110" y="11"/>
                  </a:cubicBezTo>
                  <a:lnTo>
                    <a:pt x="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a:off x="8682425" y="3562573"/>
              <a:ext cx="45914" cy="101929"/>
            </a:xfrm>
            <a:custGeom>
              <a:rect b="b" l="l" r="r" t="t"/>
              <a:pathLst>
                <a:path extrusionOk="0" h="1110" w="500">
                  <a:moveTo>
                    <a:pt x="0" y="1"/>
                  </a:moveTo>
                  <a:lnTo>
                    <a:pt x="0" y="11"/>
                  </a:lnTo>
                  <a:lnTo>
                    <a:pt x="0" y="21"/>
                  </a:lnTo>
                  <a:lnTo>
                    <a:pt x="0" y="60"/>
                  </a:lnTo>
                  <a:lnTo>
                    <a:pt x="0" y="131"/>
                  </a:lnTo>
                  <a:lnTo>
                    <a:pt x="0" y="211"/>
                  </a:lnTo>
                  <a:lnTo>
                    <a:pt x="0" y="420"/>
                  </a:lnTo>
                  <a:cubicBezTo>
                    <a:pt x="11" y="500"/>
                    <a:pt x="11" y="580"/>
                    <a:pt x="20" y="659"/>
                  </a:cubicBezTo>
                  <a:cubicBezTo>
                    <a:pt x="30" y="739"/>
                    <a:pt x="50" y="810"/>
                    <a:pt x="90" y="869"/>
                  </a:cubicBezTo>
                  <a:cubicBezTo>
                    <a:pt x="120" y="939"/>
                    <a:pt x="170" y="979"/>
                    <a:pt x="230" y="1019"/>
                  </a:cubicBezTo>
                  <a:cubicBezTo>
                    <a:pt x="260" y="1039"/>
                    <a:pt x="290" y="1049"/>
                    <a:pt x="320" y="1059"/>
                  </a:cubicBezTo>
                  <a:cubicBezTo>
                    <a:pt x="350" y="1079"/>
                    <a:pt x="379" y="1079"/>
                    <a:pt x="410" y="1089"/>
                  </a:cubicBezTo>
                  <a:cubicBezTo>
                    <a:pt x="430" y="1099"/>
                    <a:pt x="459" y="1099"/>
                    <a:pt x="479" y="1099"/>
                  </a:cubicBezTo>
                  <a:cubicBezTo>
                    <a:pt x="490" y="1099"/>
                    <a:pt x="499" y="1109"/>
                    <a:pt x="499" y="1109"/>
                  </a:cubicBezTo>
                  <a:lnTo>
                    <a:pt x="499" y="1089"/>
                  </a:lnTo>
                  <a:lnTo>
                    <a:pt x="499" y="1049"/>
                  </a:lnTo>
                  <a:lnTo>
                    <a:pt x="499" y="979"/>
                  </a:lnTo>
                  <a:lnTo>
                    <a:pt x="499" y="899"/>
                  </a:lnTo>
                  <a:lnTo>
                    <a:pt x="499" y="690"/>
                  </a:lnTo>
                  <a:cubicBezTo>
                    <a:pt x="499" y="610"/>
                    <a:pt x="499" y="530"/>
                    <a:pt x="490" y="450"/>
                  </a:cubicBezTo>
                  <a:cubicBezTo>
                    <a:pt x="470" y="370"/>
                    <a:pt x="450" y="300"/>
                    <a:pt x="419" y="231"/>
                  </a:cubicBezTo>
                  <a:cubicBezTo>
                    <a:pt x="379" y="171"/>
                    <a:pt x="330" y="120"/>
                    <a:pt x="270" y="91"/>
                  </a:cubicBezTo>
                  <a:cubicBezTo>
                    <a:pt x="240" y="71"/>
                    <a:pt x="210" y="51"/>
                    <a:pt x="180" y="41"/>
                  </a:cubicBezTo>
                  <a:cubicBezTo>
                    <a:pt x="150" y="31"/>
                    <a:pt x="120" y="21"/>
                    <a:pt x="90" y="21"/>
                  </a:cubicBezTo>
                  <a:cubicBezTo>
                    <a:pt x="70" y="11"/>
                    <a:pt x="40" y="11"/>
                    <a:pt x="30" y="11"/>
                  </a:cubicBezTo>
                  <a:cubicBezTo>
                    <a:pt x="20" y="1"/>
                    <a:pt x="11" y="1"/>
                    <a:pt x="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a:off x="8676915" y="3557063"/>
              <a:ext cx="56933" cy="112856"/>
            </a:xfrm>
            <a:custGeom>
              <a:rect b="b" l="l" r="r" t="t"/>
              <a:pathLst>
                <a:path extrusionOk="0" h="1229" w="620">
                  <a:moveTo>
                    <a:pt x="120" y="131"/>
                  </a:moveTo>
                  <a:cubicBezTo>
                    <a:pt x="130" y="131"/>
                    <a:pt x="130" y="131"/>
                    <a:pt x="140" y="140"/>
                  </a:cubicBezTo>
                  <a:cubicBezTo>
                    <a:pt x="170" y="140"/>
                    <a:pt x="190" y="151"/>
                    <a:pt x="220" y="160"/>
                  </a:cubicBezTo>
                  <a:cubicBezTo>
                    <a:pt x="250" y="171"/>
                    <a:pt x="280" y="180"/>
                    <a:pt x="300" y="200"/>
                  </a:cubicBezTo>
                  <a:cubicBezTo>
                    <a:pt x="360" y="231"/>
                    <a:pt x="400" y="271"/>
                    <a:pt x="430" y="320"/>
                  </a:cubicBezTo>
                  <a:cubicBezTo>
                    <a:pt x="459" y="370"/>
                    <a:pt x="470" y="440"/>
                    <a:pt x="490" y="520"/>
                  </a:cubicBezTo>
                  <a:cubicBezTo>
                    <a:pt x="499" y="600"/>
                    <a:pt x="499" y="690"/>
                    <a:pt x="499" y="750"/>
                  </a:cubicBezTo>
                  <a:lnTo>
                    <a:pt x="499" y="1099"/>
                  </a:lnTo>
                  <a:cubicBezTo>
                    <a:pt x="499" y="1099"/>
                    <a:pt x="490" y="1089"/>
                    <a:pt x="479" y="1089"/>
                  </a:cubicBezTo>
                  <a:cubicBezTo>
                    <a:pt x="459" y="1089"/>
                    <a:pt x="430" y="1079"/>
                    <a:pt x="400" y="1069"/>
                  </a:cubicBezTo>
                  <a:cubicBezTo>
                    <a:pt x="370" y="1059"/>
                    <a:pt x="350" y="1039"/>
                    <a:pt x="320" y="1029"/>
                  </a:cubicBezTo>
                  <a:cubicBezTo>
                    <a:pt x="270" y="999"/>
                    <a:pt x="230" y="949"/>
                    <a:pt x="200" y="899"/>
                  </a:cubicBezTo>
                  <a:cubicBezTo>
                    <a:pt x="170" y="850"/>
                    <a:pt x="150" y="790"/>
                    <a:pt x="140" y="710"/>
                  </a:cubicBezTo>
                  <a:cubicBezTo>
                    <a:pt x="130" y="630"/>
                    <a:pt x="130" y="550"/>
                    <a:pt x="120" y="480"/>
                  </a:cubicBezTo>
                  <a:lnTo>
                    <a:pt x="120" y="131"/>
                  </a:lnTo>
                  <a:close/>
                  <a:moveTo>
                    <a:pt x="51" y="1"/>
                  </a:moveTo>
                  <a:lnTo>
                    <a:pt x="0" y="31"/>
                  </a:lnTo>
                  <a:lnTo>
                    <a:pt x="0" y="91"/>
                  </a:lnTo>
                  <a:lnTo>
                    <a:pt x="0" y="120"/>
                  </a:lnTo>
                  <a:lnTo>
                    <a:pt x="0" y="480"/>
                  </a:lnTo>
                  <a:cubicBezTo>
                    <a:pt x="11" y="550"/>
                    <a:pt x="11" y="640"/>
                    <a:pt x="20" y="730"/>
                  </a:cubicBezTo>
                  <a:cubicBezTo>
                    <a:pt x="31" y="819"/>
                    <a:pt x="60" y="899"/>
                    <a:pt x="90" y="959"/>
                  </a:cubicBezTo>
                  <a:cubicBezTo>
                    <a:pt x="130" y="1029"/>
                    <a:pt x="190" y="1089"/>
                    <a:pt x="260" y="1129"/>
                  </a:cubicBezTo>
                  <a:cubicBezTo>
                    <a:pt x="290" y="1149"/>
                    <a:pt x="330" y="1169"/>
                    <a:pt x="360" y="1179"/>
                  </a:cubicBezTo>
                  <a:cubicBezTo>
                    <a:pt x="390" y="1189"/>
                    <a:pt x="430" y="1199"/>
                    <a:pt x="450" y="1209"/>
                  </a:cubicBezTo>
                  <a:cubicBezTo>
                    <a:pt x="479" y="1209"/>
                    <a:pt x="499" y="1219"/>
                    <a:pt x="510" y="1219"/>
                  </a:cubicBezTo>
                  <a:lnTo>
                    <a:pt x="610" y="1229"/>
                  </a:lnTo>
                  <a:lnTo>
                    <a:pt x="619" y="1169"/>
                  </a:lnTo>
                  <a:lnTo>
                    <a:pt x="619" y="1149"/>
                  </a:lnTo>
                  <a:lnTo>
                    <a:pt x="619" y="1139"/>
                  </a:lnTo>
                  <a:lnTo>
                    <a:pt x="619" y="1109"/>
                  </a:lnTo>
                  <a:lnTo>
                    <a:pt x="619" y="750"/>
                  </a:lnTo>
                  <a:cubicBezTo>
                    <a:pt x="619" y="680"/>
                    <a:pt x="619" y="590"/>
                    <a:pt x="599" y="500"/>
                  </a:cubicBezTo>
                  <a:cubicBezTo>
                    <a:pt x="590" y="400"/>
                    <a:pt x="570" y="331"/>
                    <a:pt x="530" y="271"/>
                  </a:cubicBezTo>
                  <a:cubicBezTo>
                    <a:pt x="490" y="200"/>
                    <a:pt x="430" y="140"/>
                    <a:pt x="360" y="101"/>
                  </a:cubicBezTo>
                  <a:cubicBezTo>
                    <a:pt x="330" y="81"/>
                    <a:pt x="300" y="61"/>
                    <a:pt x="260" y="51"/>
                  </a:cubicBezTo>
                  <a:cubicBezTo>
                    <a:pt x="230" y="31"/>
                    <a:pt x="200" y="31"/>
                    <a:pt x="170" y="21"/>
                  </a:cubicBezTo>
                  <a:cubicBezTo>
                    <a:pt x="150" y="11"/>
                    <a:pt x="130" y="11"/>
                    <a:pt x="110" y="11"/>
                  </a:cubicBezTo>
                  <a:lnTo>
                    <a:pt x="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a:off x="8723655" y="3591039"/>
              <a:ext cx="45914" cy="100918"/>
            </a:xfrm>
            <a:custGeom>
              <a:rect b="b" l="l" r="r" t="t"/>
              <a:pathLst>
                <a:path extrusionOk="0" h="1099" w="500">
                  <a:moveTo>
                    <a:pt x="1" y="0"/>
                  </a:moveTo>
                  <a:lnTo>
                    <a:pt x="1" y="10"/>
                  </a:lnTo>
                  <a:lnTo>
                    <a:pt x="1" y="50"/>
                  </a:lnTo>
                  <a:lnTo>
                    <a:pt x="1" y="120"/>
                  </a:lnTo>
                  <a:lnTo>
                    <a:pt x="1" y="200"/>
                  </a:lnTo>
                  <a:lnTo>
                    <a:pt x="1" y="420"/>
                  </a:lnTo>
                  <a:cubicBezTo>
                    <a:pt x="1" y="489"/>
                    <a:pt x="10" y="569"/>
                    <a:pt x="21" y="649"/>
                  </a:cubicBezTo>
                  <a:cubicBezTo>
                    <a:pt x="30" y="729"/>
                    <a:pt x="50" y="799"/>
                    <a:pt x="81" y="869"/>
                  </a:cubicBezTo>
                  <a:cubicBezTo>
                    <a:pt x="121" y="928"/>
                    <a:pt x="170" y="979"/>
                    <a:pt x="230" y="1008"/>
                  </a:cubicBezTo>
                  <a:cubicBezTo>
                    <a:pt x="260" y="1028"/>
                    <a:pt x="290" y="1048"/>
                    <a:pt x="320" y="1059"/>
                  </a:cubicBezTo>
                  <a:cubicBezTo>
                    <a:pt x="350" y="1068"/>
                    <a:pt x="380" y="1079"/>
                    <a:pt x="410" y="1079"/>
                  </a:cubicBezTo>
                  <a:cubicBezTo>
                    <a:pt x="430" y="1088"/>
                    <a:pt x="460" y="1088"/>
                    <a:pt x="470" y="1099"/>
                  </a:cubicBezTo>
                  <a:lnTo>
                    <a:pt x="500" y="1099"/>
                  </a:lnTo>
                  <a:lnTo>
                    <a:pt x="500" y="1079"/>
                  </a:lnTo>
                  <a:lnTo>
                    <a:pt x="500" y="1039"/>
                  </a:lnTo>
                  <a:lnTo>
                    <a:pt x="500" y="979"/>
                  </a:lnTo>
                  <a:lnTo>
                    <a:pt x="500" y="889"/>
                  </a:lnTo>
                  <a:lnTo>
                    <a:pt x="500" y="679"/>
                  </a:lnTo>
                  <a:cubicBezTo>
                    <a:pt x="500" y="599"/>
                    <a:pt x="490" y="520"/>
                    <a:pt x="480" y="440"/>
                  </a:cubicBezTo>
                  <a:cubicBezTo>
                    <a:pt x="470" y="360"/>
                    <a:pt x="450" y="290"/>
                    <a:pt x="420" y="230"/>
                  </a:cubicBezTo>
                  <a:cubicBezTo>
                    <a:pt x="380" y="170"/>
                    <a:pt x="330" y="120"/>
                    <a:pt x="270" y="80"/>
                  </a:cubicBezTo>
                  <a:cubicBezTo>
                    <a:pt x="240" y="60"/>
                    <a:pt x="210" y="50"/>
                    <a:pt x="180" y="40"/>
                  </a:cubicBezTo>
                  <a:lnTo>
                    <a:pt x="90" y="10"/>
                  </a:lnTo>
                  <a:cubicBezTo>
                    <a:pt x="70" y="0"/>
                    <a:pt x="41"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a:off x="8718145" y="3584611"/>
              <a:ext cx="56933" cy="113774"/>
            </a:xfrm>
            <a:custGeom>
              <a:rect b="b" l="l" r="r" t="t"/>
              <a:pathLst>
                <a:path extrusionOk="0" h="1239" w="620">
                  <a:moveTo>
                    <a:pt x="121" y="130"/>
                  </a:moveTo>
                  <a:cubicBezTo>
                    <a:pt x="130" y="140"/>
                    <a:pt x="130" y="140"/>
                    <a:pt x="141" y="140"/>
                  </a:cubicBezTo>
                  <a:cubicBezTo>
                    <a:pt x="161" y="140"/>
                    <a:pt x="190" y="150"/>
                    <a:pt x="220" y="160"/>
                  </a:cubicBezTo>
                  <a:cubicBezTo>
                    <a:pt x="250" y="170"/>
                    <a:pt x="280" y="190"/>
                    <a:pt x="300" y="200"/>
                  </a:cubicBezTo>
                  <a:cubicBezTo>
                    <a:pt x="350" y="230"/>
                    <a:pt x="400" y="280"/>
                    <a:pt x="420" y="330"/>
                  </a:cubicBezTo>
                  <a:cubicBezTo>
                    <a:pt x="450" y="380"/>
                    <a:pt x="470" y="439"/>
                    <a:pt x="480" y="519"/>
                  </a:cubicBezTo>
                  <a:cubicBezTo>
                    <a:pt x="490" y="599"/>
                    <a:pt x="500" y="689"/>
                    <a:pt x="500" y="749"/>
                  </a:cubicBezTo>
                  <a:lnTo>
                    <a:pt x="500" y="1098"/>
                  </a:lnTo>
                  <a:lnTo>
                    <a:pt x="480" y="1098"/>
                  </a:lnTo>
                  <a:cubicBezTo>
                    <a:pt x="460" y="1089"/>
                    <a:pt x="430" y="1078"/>
                    <a:pt x="400" y="1069"/>
                  </a:cubicBezTo>
                  <a:cubicBezTo>
                    <a:pt x="370" y="1058"/>
                    <a:pt x="340" y="1049"/>
                    <a:pt x="320" y="1029"/>
                  </a:cubicBezTo>
                  <a:cubicBezTo>
                    <a:pt x="270" y="998"/>
                    <a:pt x="220" y="959"/>
                    <a:pt x="201" y="909"/>
                  </a:cubicBezTo>
                  <a:cubicBezTo>
                    <a:pt x="170" y="859"/>
                    <a:pt x="150" y="789"/>
                    <a:pt x="141" y="709"/>
                  </a:cubicBezTo>
                  <a:cubicBezTo>
                    <a:pt x="121" y="629"/>
                    <a:pt x="121" y="539"/>
                    <a:pt x="121" y="490"/>
                  </a:cubicBezTo>
                  <a:lnTo>
                    <a:pt x="121" y="130"/>
                  </a:lnTo>
                  <a:close/>
                  <a:moveTo>
                    <a:pt x="50" y="0"/>
                  </a:moveTo>
                  <a:lnTo>
                    <a:pt x="1" y="31"/>
                  </a:lnTo>
                  <a:lnTo>
                    <a:pt x="1" y="90"/>
                  </a:lnTo>
                  <a:lnTo>
                    <a:pt x="1" y="120"/>
                  </a:lnTo>
                  <a:lnTo>
                    <a:pt x="1" y="490"/>
                  </a:lnTo>
                  <a:cubicBezTo>
                    <a:pt x="1" y="550"/>
                    <a:pt x="1" y="639"/>
                    <a:pt x="21" y="729"/>
                  </a:cubicBezTo>
                  <a:cubicBezTo>
                    <a:pt x="30" y="829"/>
                    <a:pt x="61" y="899"/>
                    <a:pt x="90" y="969"/>
                  </a:cubicBezTo>
                  <a:cubicBezTo>
                    <a:pt x="130" y="1038"/>
                    <a:pt x="190" y="1089"/>
                    <a:pt x="260" y="1138"/>
                  </a:cubicBezTo>
                  <a:cubicBezTo>
                    <a:pt x="290" y="1149"/>
                    <a:pt x="320" y="1169"/>
                    <a:pt x="360" y="1178"/>
                  </a:cubicBezTo>
                  <a:cubicBezTo>
                    <a:pt x="390" y="1198"/>
                    <a:pt x="420" y="1208"/>
                    <a:pt x="450" y="1208"/>
                  </a:cubicBezTo>
                  <a:cubicBezTo>
                    <a:pt x="470" y="1218"/>
                    <a:pt x="490" y="1218"/>
                    <a:pt x="510" y="1218"/>
                  </a:cubicBezTo>
                  <a:lnTo>
                    <a:pt x="609" y="1238"/>
                  </a:lnTo>
                  <a:lnTo>
                    <a:pt x="620" y="1178"/>
                  </a:lnTo>
                  <a:lnTo>
                    <a:pt x="620" y="1149"/>
                  </a:lnTo>
                  <a:lnTo>
                    <a:pt x="620" y="1138"/>
                  </a:lnTo>
                  <a:lnTo>
                    <a:pt x="620" y="1098"/>
                  </a:lnTo>
                  <a:lnTo>
                    <a:pt x="620" y="749"/>
                  </a:lnTo>
                  <a:cubicBezTo>
                    <a:pt x="620" y="689"/>
                    <a:pt x="609" y="590"/>
                    <a:pt x="600" y="499"/>
                  </a:cubicBezTo>
                  <a:cubicBezTo>
                    <a:pt x="589" y="410"/>
                    <a:pt x="560" y="330"/>
                    <a:pt x="530" y="270"/>
                  </a:cubicBezTo>
                  <a:cubicBezTo>
                    <a:pt x="490" y="200"/>
                    <a:pt x="430" y="140"/>
                    <a:pt x="360" y="100"/>
                  </a:cubicBezTo>
                  <a:cubicBezTo>
                    <a:pt x="330" y="80"/>
                    <a:pt x="300" y="60"/>
                    <a:pt x="260" y="50"/>
                  </a:cubicBezTo>
                  <a:lnTo>
                    <a:pt x="170" y="20"/>
                  </a:lnTo>
                  <a:cubicBezTo>
                    <a:pt x="150" y="20"/>
                    <a:pt x="121" y="11"/>
                    <a:pt x="110" y="11"/>
                  </a:cubicBezTo>
                  <a:lnTo>
                    <a:pt x="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8723655" y="3591039"/>
              <a:ext cx="45914" cy="100918"/>
            </a:xfrm>
            <a:custGeom>
              <a:rect b="b" l="l" r="r" t="t"/>
              <a:pathLst>
                <a:path extrusionOk="0" h="1099" w="500">
                  <a:moveTo>
                    <a:pt x="1" y="0"/>
                  </a:moveTo>
                  <a:lnTo>
                    <a:pt x="1" y="10"/>
                  </a:lnTo>
                  <a:lnTo>
                    <a:pt x="1" y="50"/>
                  </a:lnTo>
                  <a:lnTo>
                    <a:pt x="1" y="120"/>
                  </a:lnTo>
                  <a:lnTo>
                    <a:pt x="1" y="200"/>
                  </a:lnTo>
                  <a:lnTo>
                    <a:pt x="1" y="420"/>
                  </a:lnTo>
                  <a:cubicBezTo>
                    <a:pt x="1" y="489"/>
                    <a:pt x="10" y="569"/>
                    <a:pt x="21" y="649"/>
                  </a:cubicBezTo>
                  <a:cubicBezTo>
                    <a:pt x="30" y="729"/>
                    <a:pt x="50" y="799"/>
                    <a:pt x="81" y="869"/>
                  </a:cubicBezTo>
                  <a:cubicBezTo>
                    <a:pt x="121" y="928"/>
                    <a:pt x="170" y="979"/>
                    <a:pt x="230" y="1008"/>
                  </a:cubicBezTo>
                  <a:cubicBezTo>
                    <a:pt x="260" y="1028"/>
                    <a:pt x="290" y="1048"/>
                    <a:pt x="320" y="1059"/>
                  </a:cubicBezTo>
                  <a:cubicBezTo>
                    <a:pt x="350" y="1068"/>
                    <a:pt x="380" y="1079"/>
                    <a:pt x="410" y="1079"/>
                  </a:cubicBezTo>
                  <a:cubicBezTo>
                    <a:pt x="430" y="1088"/>
                    <a:pt x="460" y="1088"/>
                    <a:pt x="470" y="1099"/>
                  </a:cubicBezTo>
                  <a:lnTo>
                    <a:pt x="500" y="1099"/>
                  </a:lnTo>
                  <a:lnTo>
                    <a:pt x="500" y="1079"/>
                  </a:lnTo>
                  <a:lnTo>
                    <a:pt x="500" y="1039"/>
                  </a:lnTo>
                  <a:lnTo>
                    <a:pt x="500" y="979"/>
                  </a:lnTo>
                  <a:lnTo>
                    <a:pt x="500" y="889"/>
                  </a:lnTo>
                  <a:lnTo>
                    <a:pt x="500" y="679"/>
                  </a:lnTo>
                  <a:cubicBezTo>
                    <a:pt x="500" y="599"/>
                    <a:pt x="490" y="520"/>
                    <a:pt x="480" y="440"/>
                  </a:cubicBezTo>
                  <a:cubicBezTo>
                    <a:pt x="470" y="360"/>
                    <a:pt x="450" y="290"/>
                    <a:pt x="420" y="230"/>
                  </a:cubicBezTo>
                  <a:cubicBezTo>
                    <a:pt x="380" y="170"/>
                    <a:pt x="330" y="120"/>
                    <a:pt x="270" y="80"/>
                  </a:cubicBezTo>
                  <a:cubicBezTo>
                    <a:pt x="240" y="60"/>
                    <a:pt x="210" y="50"/>
                    <a:pt x="180" y="40"/>
                  </a:cubicBezTo>
                  <a:lnTo>
                    <a:pt x="90" y="10"/>
                  </a:lnTo>
                  <a:cubicBezTo>
                    <a:pt x="70" y="0"/>
                    <a:pt x="41"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8718145" y="3584611"/>
              <a:ext cx="56933" cy="113774"/>
            </a:xfrm>
            <a:custGeom>
              <a:rect b="b" l="l" r="r" t="t"/>
              <a:pathLst>
                <a:path extrusionOk="0" h="1239" w="620">
                  <a:moveTo>
                    <a:pt x="121" y="130"/>
                  </a:moveTo>
                  <a:cubicBezTo>
                    <a:pt x="130" y="140"/>
                    <a:pt x="130" y="140"/>
                    <a:pt x="141" y="140"/>
                  </a:cubicBezTo>
                  <a:cubicBezTo>
                    <a:pt x="161" y="140"/>
                    <a:pt x="190" y="150"/>
                    <a:pt x="220" y="160"/>
                  </a:cubicBezTo>
                  <a:cubicBezTo>
                    <a:pt x="250" y="170"/>
                    <a:pt x="280" y="190"/>
                    <a:pt x="300" y="200"/>
                  </a:cubicBezTo>
                  <a:cubicBezTo>
                    <a:pt x="350" y="230"/>
                    <a:pt x="400" y="280"/>
                    <a:pt x="420" y="330"/>
                  </a:cubicBezTo>
                  <a:cubicBezTo>
                    <a:pt x="450" y="380"/>
                    <a:pt x="470" y="439"/>
                    <a:pt x="480" y="519"/>
                  </a:cubicBezTo>
                  <a:cubicBezTo>
                    <a:pt x="490" y="599"/>
                    <a:pt x="500" y="689"/>
                    <a:pt x="500" y="749"/>
                  </a:cubicBezTo>
                  <a:lnTo>
                    <a:pt x="500" y="1098"/>
                  </a:lnTo>
                  <a:lnTo>
                    <a:pt x="480" y="1098"/>
                  </a:lnTo>
                  <a:cubicBezTo>
                    <a:pt x="460" y="1089"/>
                    <a:pt x="430" y="1078"/>
                    <a:pt x="400" y="1069"/>
                  </a:cubicBezTo>
                  <a:cubicBezTo>
                    <a:pt x="370" y="1058"/>
                    <a:pt x="340" y="1049"/>
                    <a:pt x="320" y="1029"/>
                  </a:cubicBezTo>
                  <a:cubicBezTo>
                    <a:pt x="270" y="998"/>
                    <a:pt x="220" y="959"/>
                    <a:pt x="201" y="909"/>
                  </a:cubicBezTo>
                  <a:cubicBezTo>
                    <a:pt x="170" y="859"/>
                    <a:pt x="150" y="789"/>
                    <a:pt x="141" y="709"/>
                  </a:cubicBezTo>
                  <a:cubicBezTo>
                    <a:pt x="121" y="629"/>
                    <a:pt x="121" y="539"/>
                    <a:pt x="121" y="490"/>
                  </a:cubicBezTo>
                  <a:lnTo>
                    <a:pt x="121" y="130"/>
                  </a:lnTo>
                  <a:close/>
                  <a:moveTo>
                    <a:pt x="50" y="0"/>
                  </a:moveTo>
                  <a:lnTo>
                    <a:pt x="1" y="31"/>
                  </a:lnTo>
                  <a:lnTo>
                    <a:pt x="1" y="90"/>
                  </a:lnTo>
                  <a:lnTo>
                    <a:pt x="1" y="120"/>
                  </a:lnTo>
                  <a:lnTo>
                    <a:pt x="1" y="490"/>
                  </a:lnTo>
                  <a:cubicBezTo>
                    <a:pt x="1" y="550"/>
                    <a:pt x="1" y="639"/>
                    <a:pt x="21" y="729"/>
                  </a:cubicBezTo>
                  <a:cubicBezTo>
                    <a:pt x="30" y="829"/>
                    <a:pt x="61" y="899"/>
                    <a:pt x="90" y="969"/>
                  </a:cubicBezTo>
                  <a:cubicBezTo>
                    <a:pt x="130" y="1038"/>
                    <a:pt x="190" y="1089"/>
                    <a:pt x="260" y="1138"/>
                  </a:cubicBezTo>
                  <a:cubicBezTo>
                    <a:pt x="290" y="1149"/>
                    <a:pt x="320" y="1169"/>
                    <a:pt x="360" y="1178"/>
                  </a:cubicBezTo>
                  <a:cubicBezTo>
                    <a:pt x="390" y="1198"/>
                    <a:pt x="420" y="1208"/>
                    <a:pt x="450" y="1208"/>
                  </a:cubicBezTo>
                  <a:cubicBezTo>
                    <a:pt x="470" y="1218"/>
                    <a:pt x="490" y="1218"/>
                    <a:pt x="510" y="1218"/>
                  </a:cubicBezTo>
                  <a:lnTo>
                    <a:pt x="609" y="1238"/>
                  </a:lnTo>
                  <a:lnTo>
                    <a:pt x="620" y="1178"/>
                  </a:lnTo>
                  <a:lnTo>
                    <a:pt x="620" y="1149"/>
                  </a:lnTo>
                  <a:lnTo>
                    <a:pt x="620" y="1138"/>
                  </a:lnTo>
                  <a:lnTo>
                    <a:pt x="620" y="1098"/>
                  </a:lnTo>
                  <a:lnTo>
                    <a:pt x="620" y="749"/>
                  </a:lnTo>
                  <a:cubicBezTo>
                    <a:pt x="620" y="689"/>
                    <a:pt x="609" y="590"/>
                    <a:pt x="600" y="499"/>
                  </a:cubicBezTo>
                  <a:cubicBezTo>
                    <a:pt x="589" y="410"/>
                    <a:pt x="560" y="330"/>
                    <a:pt x="530" y="270"/>
                  </a:cubicBezTo>
                  <a:cubicBezTo>
                    <a:pt x="490" y="200"/>
                    <a:pt x="430" y="140"/>
                    <a:pt x="360" y="100"/>
                  </a:cubicBezTo>
                  <a:cubicBezTo>
                    <a:pt x="330" y="80"/>
                    <a:pt x="300" y="60"/>
                    <a:pt x="260" y="50"/>
                  </a:cubicBezTo>
                  <a:lnTo>
                    <a:pt x="170" y="20"/>
                  </a:lnTo>
                  <a:cubicBezTo>
                    <a:pt x="150" y="20"/>
                    <a:pt x="121" y="11"/>
                    <a:pt x="110" y="11"/>
                  </a:cubicBezTo>
                  <a:lnTo>
                    <a:pt x="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4"/>
            <p:cNvSpPr/>
            <p:nvPr/>
          </p:nvSpPr>
          <p:spPr>
            <a:xfrm>
              <a:off x="8764885" y="3618495"/>
              <a:ext cx="45914" cy="101010"/>
            </a:xfrm>
            <a:custGeom>
              <a:rect b="b" l="l" r="r" t="t"/>
              <a:pathLst>
                <a:path extrusionOk="0" h="1100" w="500">
                  <a:moveTo>
                    <a:pt x="1" y="1"/>
                  </a:moveTo>
                  <a:lnTo>
                    <a:pt x="1" y="11"/>
                  </a:lnTo>
                  <a:lnTo>
                    <a:pt x="1" y="61"/>
                  </a:lnTo>
                  <a:lnTo>
                    <a:pt x="1" y="121"/>
                  </a:lnTo>
                  <a:lnTo>
                    <a:pt x="1" y="210"/>
                  </a:lnTo>
                  <a:lnTo>
                    <a:pt x="1" y="420"/>
                  </a:lnTo>
                  <a:cubicBezTo>
                    <a:pt x="1" y="500"/>
                    <a:pt x="1" y="580"/>
                    <a:pt x="11" y="660"/>
                  </a:cubicBezTo>
                  <a:cubicBezTo>
                    <a:pt x="31" y="729"/>
                    <a:pt x="51" y="809"/>
                    <a:pt x="80" y="869"/>
                  </a:cubicBezTo>
                  <a:cubicBezTo>
                    <a:pt x="120" y="929"/>
                    <a:pt x="171" y="979"/>
                    <a:pt x="231" y="1019"/>
                  </a:cubicBezTo>
                  <a:cubicBezTo>
                    <a:pt x="260" y="1039"/>
                    <a:pt x="290" y="1049"/>
                    <a:pt x="320" y="1059"/>
                  </a:cubicBezTo>
                  <a:lnTo>
                    <a:pt x="410" y="1089"/>
                  </a:lnTo>
                  <a:cubicBezTo>
                    <a:pt x="430" y="1089"/>
                    <a:pt x="460" y="1099"/>
                    <a:pt x="470" y="1099"/>
                  </a:cubicBezTo>
                  <a:lnTo>
                    <a:pt x="500" y="1099"/>
                  </a:lnTo>
                  <a:lnTo>
                    <a:pt x="500" y="1089"/>
                  </a:lnTo>
                  <a:lnTo>
                    <a:pt x="500" y="1039"/>
                  </a:lnTo>
                  <a:lnTo>
                    <a:pt x="500" y="979"/>
                  </a:lnTo>
                  <a:lnTo>
                    <a:pt x="500" y="889"/>
                  </a:lnTo>
                  <a:cubicBezTo>
                    <a:pt x="500" y="829"/>
                    <a:pt x="500" y="760"/>
                    <a:pt x="490" y="680"/>
                  </a:cubicBezTo>
                  <a:cubicBezTo>
                    <a:pt x="490" y="600"/>
                    <a:pt x="490" y="520"/>
                    <a:pt x="480" y="440"/>
                  </a:cubicBezTo>
                  <a:cubicBezTo>
                    <a:pt x="470" y="370"/>
                    <a:pt x="450" y="290"/>
                    <a:pt x="410" y="230"/>
                  </a:cubicBezTo>
                  <a:cubicBezTo>
                    <a:pt x="380" y="170"/>
                    <a:pt x="330" y="121"/>
                    <a:pt x="271" y="81"/>
                  </a:cubicBezTo>
                  <a:cubicBezTo>
                    <a:pt x="240" y="70"/>
                    <a:pt x="211" y="50"/>
                    <a:pt x="180" y="41"/>
                  </a:cubicBezTo>
                  <a:lnTo>
                    <a:pt x="91" y="11"/>
                  </a:lnTo>
                  <a:cubicBezTo>
                    <a:pt x="60" y="11"/>
                    <a:pt x="41" y="11"/>
                    <a:pt x="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4"/>
            <p:cNvSpPr/>
            <p:nvPr/>
          </p:nvSpPr>
          <p:spPr>
            <a:xfrm>
              <a:off x="8759375" y="3613077"/>
              <a:ext cx="56933" cy="111846"/>
            </a:xfrm>
            <a:custGeom>
              <a:rect b="b" l="l" r="r" t="t"/>
              <a:pathLst>
                <a:path extrusionOk="0" h="1218" w="620">
                  <a:moveTo>
                    <a:pt x="140" y="129"/>
                  </a:moveTo>
                  <a:cubicBezTo>
                    <a:pt x="160" y="140"/>
                    <a:pt x="191" y="149"/>
                    <a:pt x="220" y="160"/>
                  </a:cubicBezTo>
                  <a:cubicBezTo>
                    <a:pt x="251" y="169"/>
                    <a:pt x="271" y="180"/>
                    <a:pt x="300" y="200"/>
                  </a:cubicBezTo>
                  <a:cubicBezTo>
                    <a:pt x="350" y="229"/>
                    <a:pt x="390" y="269"/>
                    <a:pt x="420" y="319"/>
                  </a:cubicBezTo>
                  <a:cubicBezTo>
                    <a:pt x="450" y="369"/>
                    <a:pt x="470" y="429"/>
                    <a:pt x="480" y="509"/>
                  </a:cubicBezTo>
                  <a:cubicBezTo>
                    <a:pt x="490" y="599"/>
                    <a:pt x="490" y="679"/>
                    <a:pt x="490" y="739"/>
                  </a:cubicBezTo>
                  <a:lnTo>
                    <a:pt x="500" y="1088"/>
                  </a:lnTo>
                  <a:lnTo>
                    <a:pt x="480" y="1088"/>
                  </a:lnTo>
                  <a:cubicBezTo>
                    <a:pt x="460" y="1078"/>
                    <a:pt x="430" y="1078"/>
                    <a:pt x="400" y="1068"/>
                  </a:cubicBezTo>
                  <a:cubicBezTo>
                    <a:pt x="370" y="1048"/>
                    <a:pt x="340" y="1038"/>
                    <a:pt x="320" y="1028"/>
                  </a:cubicBezTo>
                  <a:cubicBezTo>
                    <a:pt x="271" y="998"/>
                    <a:pt x="220" y="948"/>
                    <a:pt x="191" y="898"/>
                  </a:cubicBezTo>
                  <a:cubicBezTo>
                    <a:pt x="171" y="848"/>
                    <a:pt x="151" y="788"/>
                    <a:pt x="131" y="708"/>
                  </a:cubicBezTo>
                  <a:cubicBezTo>
                    <a:pt x="120" y="629"/>
                    <a:pt x="120" y="539"/>
                    <a:pt x="120" y="479"/>
                  </a:cubicBezTo>
                  <a:lnTo>
                    <a:pt x="120" y="129"/>
                  </a:lnTo>
                  <a:close/>
                  <a:moveTo>
                    <a:pt x="51" y="0"/>
                  </a:moveTo>
                  <a:lnTo>
                    <a:pt x="1" y="30"/>
                  </a:lnTo>
                  <a:lnTo>
                    <a:pt x="1" y="80"/>
                  </a:lnTo>
                  <a:lnTo>
                    <a:pt x="1" y="89"/>
                  </a:lnTo>
                  <a:lnTo>
                    <a:pt x="1" y="120"/>
                  </a:lnTo>
                  <a:lnTo>
                    <a:pt x="1" y="479"/>
                  </a:lnTo>
                  <a:cubicBezTo>
                    <a:pt x="1" y="579"/>
                    <a:pt x="11" y="659"/>
                    <a:pt x="21" y="728"/>
                  </a:cubicBezTo>
                  <a:cubicBezTo>
                    <a:pt x="31" y="819"/>
                    <a:pt x="51" y="898"/>
                    <a:pt x="91" y="958"/>
                  </a:cubicBezTo>
                  <a:cubicBezTo>
                    <a:pt x="131" y="1028"/>
                    <a:pt x="191" y="1088"/>
                    <a:pt x="260" y="1128"/>
                  </a:cubicBezTo>
                  <a:cubicBezTo>
                    <a:pt x="291" y="1148"/>
                    <a:pt x="320" y="1158"/>
                    <a:pt x="360" y="1178"/>
                  </a:cubicBezTo>
                  <a:cubicBezTo>
                    <a:pt x="390" y="1188"/>
                    <a:pt x="430" y="1198"/>
                    <a:pt x="450" y="1208"/>
                  </a:cubicBezTo>
                  <a:cubicBezTo>
                    <a:pt x="480" y="1208"/>
                    <a:pt x="500" y="1208"/>
                    <a:pt x="510" y="1218"/>
                  </a:cubicBezTo>
                  <a:lnTo>
                    <a:pt x="610" y="1218"/>
                  </a:lnTo>
                  <a:lnTo>
                    <a:pt x="620" y="1168"/>
                  </a:lnTo>
                  <a:lnTo>
                    <a:pt x="620" y="1148"/>
                  </a:lnTo>
                  <a:lnTo>
                    <a:pt x="620" y="1128"/>
                  </a:lnTo>
                  <a:lnTo>
                    <a:pt x="620" y="1098"/>
                  </a:lnTo>
                  <a:lnTo>
                    <a:pt x="610" y="739"/>
                  </a:lnTo>
                  <a:cubicBezTo>
                    <a:pt x="610" y="679"/>
                    <a:pt x="610" y="589"/>
                    <a:pt x="600" y="499"/>
                  </a:cubicBezTo>
                  <a:cubicBezTo>
                    <a:pt x="590" y="399"/>
                    <a:pt x="560" y="319"/>
                    <a:pt x="530" y="260"/>
                  </a:cubicBezTo>
                  <a:cubicBezTo>
                    <a:pt x="490" y="189"/>
                    <a:pt x="430" y="140"/>
                    <a:pt x="360" y="89"/>
                  </a:cubicBezTo>
                  <a:cubicBezTo>
                    <a:pt x="331" y="70"/>
                    <a:pt x="291" y="60"/>
                    <a:pt x="260" y="40"/>
                  </a:cubicBezTo>
                  <a:cubicBezTo>
                    <a:pt x="231" y="30"/>
                    <a:pt x="191" y="20"/>
                    <a:pt x="160" y="20"/>
                  </a:cubicBezTo>
                  <a:cubicBezTo>
                    <a:pt x="140" y="10"/>
                    <a:pt x="120" y="10"/>
                    <a:pt x="111" y="10"/>
                  </a:cubicBezTo>
                  <a:lnTo>
                    <a:pt x="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8764885" y="3618495"/>
              <a:ext cx="45914" cy="101010"/>
            </a:xfrm>
            <a:custGeom>
              <a:rect b="b" l="l" r="r" t="t"/>
              <a:pathLst>
                <a:path extrusionOk="0" h="1100" w="500">
                  <a:moveTo>
                    <a:pt x="1" y="1"/>
                  </a:moveTo>
                  <a:lnTo>
                    <a:pt x="1" y="11"/>
                  </a:lnTo>
                  <a:lnTo>
                    <a:pt x="1" y="61"/>
                  </a:lnTo>
                  <a:lnTo>
                    <a:pt x="1" y="121"/>
                  </a:lnTo>
                  <a:lnTo>
                    <a:pt x="1" y="210"/>
                  </a:lnTo>
                  <a:lnTo>
                    <a:pt x="1" y="420"/>
                  </a:lnTo>
                  <a:cubicBezTo>
                    <a:pt x="1" y="500"/>
                    <a:pt x="1" y="580"/>
                    <a:pt x="11" y="660"/>
                  </a:cubicBezTo>
                  <a:cubicBezTo>
                    <a:pt x="31" y="729"/>
                    <a:pt x="51" y="809"/>
                    <a:pt x="80" y="869"/>
                  </a:cubicBezTo>
                  <a:cubicBezTo>
                    <a:pt x="120" y="929"/>
                    <a:pt x="171" y="979"/>
                    <a:pt x="231" y="1019"/>
                  </a:cubicBezTo>
                  <a:cubicBezTo>
                    <a:pt x="260" y="1039"/>
                    <a:pt x="290" y="1049"/>
                    <a:pt x="320" y="1059"/>
                  </a:cubicBezTo>
                  <a:lnTo>
                    <a:pt x="410" y="1089"/>
                  </a:lnTo>
                  <a:cubicBezTo>
                    <a:pt x="430" y="1089"/>
                    <a:pt x="460" y="1099"/>
                    <a:pt x="470" y="1099"/>
                  </a:cubicBezTo>
                  <a:lnTo>
                    <a:pt x="500" y="1099"/>
                  </a:lnTo>
                  <a:lnTo>
                    <a:pt x="500" y="1089"/>
                  </a:lnTo>
                  <a:lnTo>
                    <a:pt x="500" y="1039"/>
                  </a:lnTo>
                  <a:lnTo>
                    <a:pt x="500" y="979"/>
                  </a:lnTo>
                  <a:lnTo>
                    <a:pt x="500" y="889"/>
                  </a:lnTo>
                  <a:cubicBezTo>
                    <a:pt x="500" y="829"/>
                    <a:pt x="500" y="760"/>
                    <a:pt x="490" y="680"/>
                  </a:cubicBezTo>
                  <a:cubicBezTo>
                    <a:pt x="490" y="600"/>
                    <a:pt x="490" y="520"/>
                    <a:pt x="480" y="440"/>
                  </a:cubicBezTo>
                  <a:cubicBezTo>
                    <a:pt x="470" y="370"/>
                    <a:pt x="450" y="290"/>
                    <a:pt x="410" y="230"/>
                  </a:cubicBezTo>
                  <a:cubicBezTo>
                    <a:pt x="380" y="170"/>
                    <a:pt x="330" y="121"/>
                    <a:pt x="271" y="81"/>
                  </a:cubicBezTo>
                  <a:cubicBezTo>
                    <a:pt x="240" y="70"/>
                    <a:pt x="211" y="50"/>
                    <a:pt x="180" y="41"/>
                  </a:cubicBezTo>
                  <a:lnTo>
                    <a:pt x="91" y="11"/>
                  </a:lnTo>
                  <a:cubicBezTo>
                    <a:pt x="60" y="11"/>
                    <a:pt x="41" y="11"/>
                    <a:pt x="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8759375" y="3613077"/>
              <a:ext cx="56933" cy="112764"/>
            </a:xfrm>
            <a:custGeom>
              <a:rect b="b" l="l" r="r" t="t"/>
              <a:pathLst>
                <a:path extrusionOk="0" h="1228" w="620">
                  <a:moveTo>
                    <a:pt x="140" y="129"/>
                  </a:moveTo>
                  <a:cubicBezTo>
                    <a:pt x="160" y="140"/>
                    <a:pt x="191" y="149"/>
                    <a:pt x="220" y="160"/>
                  </a:cubicBezTo>
                  <a:cubicBezTo>
                    <a:pt x="251" y="169"/>
                    <a:pt x="271" y="180"/>
                    <a:pt x="300" y="200"/>
                  </a:cubicBezTo>
                  <a:cubicBezTo>
                    <a:pt x="350" y="229"/>
                    <a:pt x="390" y="269"/>
                    <a:pt x="420" y="319"/>
                  </a:cubicBezTo>
                  <a:cubicBezTo>
                    <a:pt x="450" y="369"/>
                    <a:pt x="470" y="429"/>
                    <a:pt x="480" y="509"/>
                  </a:cubicBezTo>
                  <a:cubicBezTo>
                    <a:pt x="490" y="599"/>
                    <a:pt x="490" y="679"/>
                    <a:pt x="490" y="739"/>
                  </a:cubicBezTo>
                  <a:lnTo>
                    <a:pt x="500" y="1088"/>
                  </a:lnTo>
                  <a:lnTo>
                    <a:pt x="480" y="1088"/>
                  </a:lnTo>
                  <a:cubicBezTo>
                    <a:pt x="460" y="1078"/>
                    <a:pt x="430" y="1078"/>
                    <a:pt x="400" y="1068"/>
                  </a:cubicBezTo>
                  <a:cubicBezTo>
                    <a:pt x="370" y="1048"/>
                    <a:pt x="340" y="1038"/>
                    <a:pt x="320" y="1028"/>
                  </a:cubicBezTo>
                  <a:cubicBezTo>
                    <a:pt x="271" y="998"/>
                    <a:pt x="220" y="948"/>
                    <a:pt x="191" y="898"/>
                  </a:cubicBezTo>
                  <a:cubicBezTo>
                    <a:pt x="171" y="848"/>
                    <a:pt x="151" y="788"/>
                    <a:pt x="131" y="708"/>
                  </a:cubicBezTo>
                  <a:cubicBezTo>
                    <a:pt x="120" y="629"/>
                    <a:pt x="120" y="539"/>
                    <a:pt x="120" y="479"/>
                  </a:cubicBezTo>
                  <a:lnTo>
                    <a:pt x="120" y="129"/>
                  </a:lnTo>
                  <a:close/>
                  <a:moveTo>
                    <a:pt x="41" y="0"/>
                  </a:moveTo>
                  <a:lnTo>
                    <a:pt x="1" y="40"/>
                  </a:lnTo>
                  <a:lnTo>
                    <a:pt x="1" y="80"/>
                  </a:lnTo>
                  <a:lnTo>
                    <a:pt x="1" y="89"/>
                  </a:lnTo>
                  <a:lnTo>
                    <a:pt x="1" y="120"/>
                  </a:lnTo>
                  <a:lnTo>
                    <a:pt x="1" y="479"/>
                  </a:lnTo>
                  <a:cubicBezTo>
                    <a:pt x="1" y="579"/>
                    <a:pt x="11" y="659"/>
                    <a:pt x="21" y="728"/>
                  </a:cubicBezTo>
                  <a:cubicBezTo>
                    <a:pt x="31" y="819"/>
                    <a:pt x="51" y="898"/>
                    <a:pt x="91" y="958"/>
                  </a:cubicBezTo>
                  <a:cubicBezTo>
                    <a:pt x="131" y="1028"/>
                    <a:pt x="191" y="1088"/>
                    <a:pt x="260" y="1128"/>
                  </a:cubicBezTo>
                  <a:cubicBezTo>
                    <a:pt x="291" y="1148"/>
                    <a:pt x="320" y="1158"/>
                    <a:pt x="360" y="1178"/>
                  </a:cubicBezTo>
                  <a:cubicBezTo>
                    <a:pt x="390" y="1188"/>
                    <a:pt x="430" y="1198"/>
                    <a:pt x="450" y="1208"/>
                  </a:cubicBezTo>
                  <a:cubicBezTo>
                    <a:pt x="480" y="1208"/>
                    <a:pt x="500" y="1208"/>
                    <a:pt x="510" y="1218"/>
                  </a:cubicBezTo>
                  <a:lnTo>
                    <a:pt x="610" y="1228"/>
                  </a:lnTo>
                  <a:lnTo>
                    <a:pt x="620" y="1168"/>
                  </a:lnTo>
                  <a:lnTo>
                    <a:pt x="620" y="1148"/>
                  </a:lnTo>
                  <a:lnTo>
                    <a:pt x="620" y="1128"/>
                  </a:lnTo>
                  <a:lnTo>
                    <a:pt x="620" y="1098"/>
                  </a:lnTo>
                  <a:lnTo>
                    <a:pt x="610" y="739"/>
                  </a:lnTo>
                  <a:cubicBezTo>
                    <a:pt x="610" y="679"/>
                    <a:pt x="610" y="589"/>
                    <a:pt x="600" y="499"/>
                  </a:cubicBezTo>
                  <a:cubicBezTo>
                    <a:pt x="590" y="399"/>
                    <a:pt x="560" y="319"/>
                    <a:pt x="530" y="260"/>
                  </a:cubicBezTo>
                  <a:cubicBezTo>
                    <a:pt x="490" y="189"/>
                    <a:pt x="430" y="140"/>
                    <a:pt x="360" y="89"/>
                  </a:cubicBezTo>
                  <a:cubicBezTo>
                    <a:pt x="331" y="70"/>
                    <a:pt x="291" y="60"/>
                    <a:pt x="260" y="40"/>
                  </a:cubicBezTo>
                  <a:cubicBezTo>
                    <a:pt x="231" y="30"/>
                    <a:pt x="191" y="20"/>
                    <a:pt x="160" y="20"/>
                  </a:cubicBezTo>
                  <a:cubicBezTo>
                    <a:pt x="140" y="10"/>
                    <a:pt x="120" y="10"/>
                    <a:pt x="111" y="10"/>
                  </a:cubicBezTo>
                  <a:lnTo>
                    <a:pt x="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8805197" y="3646043"/>
              <a:ext cx="47750" cy="100918"/>
            </a:xfrm>
            <a:custGeom>
              <a:rect b="b" l="l" r="r" t="t"/>
              <a:pathLst>
                <a:path extrusionOk="0" h="1099" w="520">
                  <a:moveTo>
                    <a:pt x="1" y="0"/>
                  </a:moveTo>
                  <a:lnTo>
                    <a:pt x="1" y="10"/>
                  </a:lnTo>
                  <a:lnTo>
                    <a:pt x="1" y="20"/>
                  </a:lnTo>
                  <a:lnTo>
                    <a:pt x="1" y="60"/>
                  </a:lnTo>
                  <a:lnTo>
                    <a:pt x="1" y="120"/>
                  </a:lnTo>
                  <a:cubicBezTo>
                    <a:pt x="11" y="150"/>
                    <a:pt x="11" y="180"/>
                    <a:pt x="11" y="210"/>
                  </a:cubicBezTo>
                  <a:lnTo>
                    <a:pt x="11" y="420"/>
                  </a:lnTo>
                  <a:cubicBezTo>
                    <a:pt x="11" y="500"/>
                    <a:pt x="11" y="579"/>
                    <a:pt x="21" y="659"/>
                  </a:cubicBezTo>
                  <a:cubicBezTo>
                    <a:pt x="41" y="739"/>
                    <a:pt x="61" y="809"/>
                    <a:pt x="91" y="869"/>
                  </a:cubicBezTo>
                  <a:cubicBezTo>
                    <a:pt x="131" y="928"/>
                    <a:pt x="181" y="979"/>
                    <a:pt x="240" y="1019"/>
                  </a:cubicBezTo>
                  <a:cubicBezTo>
                    <a:pt x="271" y="1039"/>
                    <a:pt x="300" y="1048"/>
                    <a:pt x="340" y="1059"/>
                  </a:cubicBezTo>
                  <a:cubicBezTo>
                    <a:pt x="371" y="1068"/>
                    <a:pt x="400" y="1079"/>
                    <a:pt x="420" y="1088"/>
                  </a:cubicBezTo>
                  <a:cubicBezTo>
                    <a:pt x="450" y="1088"/>
                    <a:pt x="480" y="1088"/>
                    <a:pt x="490" y="1099"/>
                  </a:cubicBezTo>
                  <a:lnTo>
                    <a:pt x="520" y="1099"/>
                  </a:lnTo>
                  <a:lnTo>
                    <a:pt x="520" y="1079"/>
                  </a:lnTo>
                  <a:lnTo>
                    <a:pt x="520" y="1039"/>
                  </a:lnTo>
                  <a:cubicBezTo>
                    <a:pt x="520" y="1019"/>
                    <a:pt x="510" y="999"/>
                    <a:pt x="510" y="979"/>
                  </a:cubicBezTo>
                  <a:lnTo>
                    <a:pt x="510" y="888"/>
                  </a:lnTo>
                  <a:cubicBezTo>
                    <a:pt x="510" y="829"/>
                    <a:pt x="510" y="759"/>
                    <a:pt x="500" y="679"/>
                  </a:cubicBezTo>
                  <a:cubicBezTo>
                    <a:pt x="500" y="599"/>
                    <a:pt x="500" y="520"/>
                    <a:pt x="490" y="440"/>
                  </a:cubicBezTo>
                  <a:cubicBezTo>
                    <a:pt x="480" y="369"/>
                    <a:pt x="460" y="290"/>
                    <a:pt x="420" y="230"/>
                  </a:cubicBezTo>
                  <a:cubicBezTo>
                    <a:pt x="380" y="170"/>
                    <a:pt x="331" y="120"/>
                    <a:pt x="280" y="90"/>
                  </a:cubicBezTo>
                  <a:cubicBezTo>
                    <a:pt x="251" y="70"/>
                    <a:pt x="211" y="50"/>
                    <a:pt x="181" y="40"/>
                  </a:cubicBezTo>
                  <a:cubicBezTo>
                    <a:pt x="151" y="30"/>
                    <a:pt x="121" y="20"/>
                    <a:pt x="101" y="20"/>
                  </a:cubicBezTo>
                  <a:cubicBezTo>
                    <a:pt x="71" y="10"/>
                    <a:pt x="51" y="1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4"/>
            <p:cNvSpPr/>
            <p:nvPr/>
          </p:nvSpPr>
          <p:spPr>
            <a:xfrm>
              <a:off x="8799687" y="3640533"/>
              <a:ext cx="58770" cy="111938"/>
            </a:xfrm>
            <a:custGeom>
              <a:rect b="b" l="l" r="r" t="t"/>
              <a:pathLst>
                <a:path extrusionOk="0" h="1219" w="640">
                  <a:moveTo>
                    <a:pt x="121" y="130"/>
                  </a:moveTo>
                  <a:cubicBezTo>
                    <a:pt x="131" y="130"/>
                    <a:pt x="141" y="130"/>
                    <a:pt x="141" y="140"/>
                  </a:cubicBezTo>
                  <a:cubicBezTo>
                    <a:pt x="171" y="140"/>
                    <a:pt x="201" y="150"/>
                    <a:pt x="221" y="160"/>
                  </a:cubicBezTo>
                  <a:cubicBezTo>
                    <a:pt x="251" y="170"/>
                    <a:pt x="280" y="180"/>
                    <a:pt x="300" y="200"/>
                  </a:cubicBezTo>
                  <a:cubicBezTo>
                    <a:pt x="360" y="230"/>
                    <a:pt x="400" y="270"/>
                    <a:pt x="431" y="320"/>
                  </a:cubicBezTo>
                  <a:cubicBezTo>
                    <a:pt x="460" y="369"/>
                    <a:pt x="480" y="429"/>
                    <a:pt x="490" y="509"/>
                  </a:cubicBezTo>
                  <a:cubicBezTo>
                    <a:pt x="500" y="589"/>
                    <a:pt x="500" y="679"/>
                    <a:pt x="500" y="739"/>
                  </a:cubicBezTo>
                  <a:lnTo>
                    <a:pt x="520" y="1088"/>
                  </a:lnTo>
                  <a:lnTo>
                    <a:pt x="500" y="1088"/>
                  </a:lnTo>
                  <a:cubicBezTo>
                    <a:pt x="471" y="1079"/>
                    <a:pt x="440" y="1068"/>
                    <a:pt x="420" y="1059"/>
                  </a:cubicBezTo>
                  <a:lnTo>
                    <a:pt x="331" y="1028"/>
                  </a:lnTo>
                  <a:cubicBezTo>
                    <a:pt x="280" y="999"/>
                    <a:pt x="241" y="948"/>
                    <a:pt x="211" y="899"/>
                  </a:cubicBezTo>
                  <a:cubicBezTo>
                    <a:pt x="181" y="849"/>
                    <a:pt x="161" y="789"/>
                    <a:pt x="141" y="709"/>
                  </a:cubicBezTo>
                  <a:cubicBezTo>
                    <a:pt x="131" y="649"/>
                    <a:pt x="131" y="569"/>
                    <a:pt x="131" y="480"/>
                  </a:cubicBezTo>
                  <a:lnTo>
                    <a:pt x="121" y="130"/>
                  </a:lnTo>
                  <a:close/>
                  <a:moveTo>
                    <a:pt x="51" y="1"/>
                  </a:moveTo>
                  <a:lnTo>
                    <a:pt x="11" y="30"/>
                  </a:lnTo>
                  <a:lnTo>
                    <a:pt x="1" y="90"/>
                  </a:lnTo>
                  <a:lnTo>
                    <a:pt x="1" y="120"/>
                  </a:lnTo>
                  <a:lnTo>
                    <a:pt x="11" y="480"/>
                  </a:lnTo>
                  <a:cubicBezTo>
                    <a:pt x="11" y="580"/>
                    <a:pt x="11" y="659"/>
                    <a:pt x="31" y="729"/>
                  </a:cubicBezTo>
                  <a:cubicBezTo>
                    <a:pt x="41" y="819"/>
                    <a:pt x="71" y="899"/>
                    <a:pt x="101" y="959"/>
                  </a:cubicBezTo>
                  <a:cubicBezTo>
                    <a:pt x="141" y="1028"/>
                    <a:pt x="201" y="1088"/>
                    <a:pt x="271" y="1128"/>
                  </a:cubicBezTo>
                  <a:cubicBezTo>
                    <a:pt x="300" y="1148"/>
                    <a:pt x="340" y="1168"/>
                    <a:pt x="380" y="1178"/>
                  </a:cubicBezTo>
                  <a:cubicBezTo>
                    <a:pt x="411" y="1188"/>
                    <a:pt x="440" y="1198"/>
                    <a:pt x="471" y="1198"/>
                  </a:cubicBezTo>
                  <a:cubicBezTo>
                    <a:pt x="490" y="1208"/>
                    <a:pt x="510" y="1208"/>
                    <a:pt x="530" y="1208"/>
                  </a:cubicBezTo>
                  <a:lnTo>
                    <a:pt x="630" y="1218"/>
                  </a:lnTo>
                  <a:lnTo>
                    <a:pt x="640" y="1168"/>
                  </a:lnTo>
                  <a:lnTo>
                    <a:pt x="640" y="1139"/>
                  </a:lnTo>
                  <a:lnTo>
                    <a:pt x="640" y="1128"/>
                  </a:lnTo>
                  <a:lnTo>
                    <a:pt x="640" y="1099"/>
                  </a:lnTo>
                  <a:lnTo>
                    <a:pt x="620" y="739"/>
                  </a:lnTo>
                  <a:cubicBezTo>
                    <a:pt x="620" y="669"/>
                    <a:pt x="620" y="580"/>
                    <a:pt x="610" y="489"/>
                  </a:cubicBezTo>
                  <a:cubicBezTo>
                    <a:pt x="590" y="400"/>
                    <a:pt x="570" y="320"/>
                    <a:pt x="530" y="260"/>
                  </a:cubicBezTo>
                  <a:cubicBezTo>
                    <a:pt x="490" y="190"/>
                    <a:pt x="431" y="130"/>
                    <a:pt x="371" y="90"/>
                  </a:cubicBezTo>
                  <a:cubicBezTo>
                    <a:pt x="331" y="70"/>
                    <a:pt x="300" y="60"/>
                    <a:pt x="260" y="50"/>
                  </a:cubicBezTo>
                  <a:cubicBezTo>
                    <a:pt x="231" y="30"/>
                    <a:pt x="201" y="20"/>
                    <a:pt x="171" y="20"/>
                  </a:cubicBezTo>
                  <a:cubicBezTo>
                    <a:pt x="151" y="10"/>
                    <a:pt x="131" y="10"/>
                    <a:pt x="111" y="10"/>
                  </a:cubicBezTo>
                  <a:lnTo>
                    <a:pt x="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a:off x="8805197" y="3646043"/>
              <a:ext cx="47750" cy="100918"/>
            </a:xfrm>
            <a:custGeom>
              <a:rect b="b" l="l" r="r" t="t"/>
              <a:pathLst>
                <a:path extrusionOk="0" h="1099" w="520">
                  <a:moveTo>
                    <a:pt x="1" y="0"/>
                  </a:moveTo>
                  <a:lnTo>
                    <a:pt x="1" y="10"/>
                  </a:lnTo>
                  <a:lnTo>
                    <a:pt x="1" y="20"/>
                  </a:lnTo>
                  <a:lnTo>
                    <a:pt x="1" y="60"/>
                  </a:lnTo>
                  <a:lnTo>
                    <a:pt x="1" y="120"/>
                  </a:lnTo>
                  <a:cubicBezTo>
                    <a:pt x="11" y="150"/>
                    <a:pt x="11" y="180"/>
                    <a:pt x="11" y="210"/>
                  </a:cubicBezTo>
                  <a:lnTo>
                    <a:pt x="11" y="420"/>
                  </a:lnTo>
                  <a:cubicBezTo>
                    <a:pt x="11" y="500"/>
                    <a:pt x="11" y="579"/>
                    <a:pt x="21" y="659"/>
                  </a:cubicBezTo>
                  <a:cubicBezTo>
                    <a:pt x="41" y="739"/>
                    <a:pt x="61" y="809"/>
                    <a:pt x="91" y="869"/>
                  </a:cubicBezTo>
                  <a:cubicBezTo>
                    <a:pt x="131" y="928"/>
                    <a:pt x="181" y="979"/>
                    <a:pt x="240" y="1019"/>
                  </a:cubicBezTo>
                  <a:cubicBezTo>
                    <a:pt x="271" y="1039"/>
                    <a:pt x="300" y="1048"/>
                    <a:pt x="340" y="1059"/>
                  </a:cubicBezTo>
                  <a:cubicBezTo>
                    <a:pt x="371" y="1068"/>
                    <a:pt x="400" y="1079"/>
                    <a:pt x="420" y="1088"/>
                  </a:cubicBezTo>
                  <a:cubicBezTo>
                    <a:pt x="450" y="1088"/>
                    <a:pt x="480" y="1088"/>
                    <a:pt x="490" y="1099"/>
                  </a:cubicBezTo>
                  <a:lnTo>
                    <a:pt x="520" y="1099"/>
                  </a:lnTo>
                  <a:lnTo>
                    <a:pt x="520" y="1079"/>
                  </a:lnTo>
                  <a:lnTo>
                    <a:pt x="520" y="1039"/>
                  </a:lnTo>
                  <a:cubicBezTo>
                    <a:pt x="520" y="1019"/>
                    <a:pt x="510" y="999"/>
                    <a:pt x="510" y="979"/>
                  </a:cubicBezTo>
                  <a:lnTo>
                    <a:pt x="510" y="888"/>
                  </a:lnTo>
                  <a:cubicBezTo>
                    <a:pt x="510" y="829"/>
                    <a:pt x="510" y="759"/>
                    <a:pt x="500" y="679"/>
                  </a:cubicBezTo>
                  <a:cubicBezTo>
                    <a:pt x="500" y="599"/>
                    <a:pt x="500" y="520"/>
                    <a:pt x="490" y="440"/>
                  </a:cubicBezTo>
                  <a:cubicBezTo>
                    <a:pt x="480" y="369"/>
                    <a:pt x="460" y="290"/>
                    <a:pt x="420" y="230"/>
                  </a:cubicBezTo>
                  <a:cubicBezTo>
                    <a:pt x="380" y="170"/>
                    <a:pt x="331" y="120"/>
                    <a:pt x="280" y="90"/>
                  </a:cubicBezTo>
                  <a:cubicBezTo>
                    <a:pt x="251" y="70"/>
                    <a:pt x="211" y="50"/>
                    <a:pt x="181" y="40"/>
                  </a:cubicBezTo>
                  <a:cubicBezTo>
                    <a:pt x="151" y="30"/>
                    <a:pt x="121" y="20"/>
                    <a:pt x="101" y="20"/>
                  </a:cubicBezTo>
                  <a:cubicBezTo>
                    <a:pt x="71" y="10"/>
                    <a:pt x="51" y="1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a:off x="8799687" y="3640533"/>
              <a:ext cx="58770" cy="111938"/>
            </a:xfrm>
            <a:custGeom>
              <a:rect b="b" l="l" r="r" t="t"/>
              <a:pathLst>
                <a:path extrusionOk="0" h="1219" w="640">
                  <a:moveTo>
                    <a:pt x="121" y="130"/>
                  </a:moveTo>
                  <a:cubicBezTo>
                    <a:pt x="131" y="130"/>
                    <a:pt x="141" y="130"/>
                    <a:pt x="141" y="140"/>
                  </a:cubicBezTo>
                  <a:cubicBezTo>
                    <a:pt x="171" y="140"/>
                    <a:pt x="201" y="150"/>
                    <a:pt x="221" y="160"/>
                  </a:cubicBezTo>
                  <a:cubicBezTo>
                    <a:pt x="251" y="170"/>
                    <a:pt x="280" y="180"/>
                    <a:pt x="300" y="200"/>
                  </a:cubicBezTo>
                  <a:cubicBezTo>
                    <a:pt x="360" y="230"/>
                    <a:pt x="400" y="270"/>
                    <a:pt x="431" y="320"/>
                  </a:cubicBezTo>
                  <a:cubicBezTo>
                    <a:pt x="460" y="369"/>
                    <a:pt x="480" y="429"/>
                    <a:pt x="490" y="509"/>
                  </a:cubicBezTo>
                  <a:cubicBezTo>
                    <a:pt x="500" y="589"/>
                    <a:pt x="500" y="679"/>
                    <a:pt x="500" y="739"/>
                  </a:cubicBezTo>
                  <a:lnTo>
                    <a:pt x="520" y="1088"/>
                  </a:lnTo>
                  <a:lnTo>
                    <a:pt x="500" y="1088"/>
                  </a:lnTo>
                  <a:cubicBezTo>
                    <a:pt x="471" y="1079"/>
                    <a:pt x="440" y="1068"/>
                    <a:pt x="420" y="1059"/>
                  </a:cubicBezTo>
                  <a:lnTo>
                    <a:pt x="331" y="1028"/>
                  </a:lnTo>
                  <a:cubicBezTo>
                    <a:pt x="280" y="999"/>
                    <a:pt x="241" y="948"/>
                    <a:pt x="211" y="899"/>
                  </a:cubicBezTo>
                  <a:cubicBezTo>
                    <a:pt x="181" y="849"/>
                    <a:pt x="161" y="789"/>
                    <a:pt x="141" y="709"/>
                  </a:cubicBezTo>
                  <a:cubicBezTo>
                    <a:pt x="131" y="649"/>
                    <a:pt x="131" y="569"/>
                    <a:pt x="131" y="480"/>
                  </a:cubicBezTo>
                  <a:lnTo>
                    <a:pt x="121" y="130"/>
                  </a:lnTo>
                  <a:close/>
                  <a:moveTo>
                    <a:pt x="41" y="1"/>
                  </a:moveTo>
                  <a:lnTo>
                    <a:pt x="11" y="40"/>
                  </a:lnTo>
                  <a:lnTo>
                    <a:pt x="1" y="90"/>
                  </a:lnTo>
                  <a:lnTo>
                    <a:pt x="1" y="120"/>
                  </a:lnTo>
                  <a:lnTo>
                    <a:pt x="11" y="480"/>
                  </a:lnTo>
                  <a:cubicBezTo>
                    <a:pt x="11" y="580"/>
                    <a:pt x="11" y="659"/>
                    <a:pt x="31" y="729"/>
                  </a:cubicBezTo>
                  <a:cubicBezTo>
                    <a:pt x="41" y="819"/>
                    <a:pt x="71" y="899"/>
                    <a:pt x="101" y="959"/>
                  </a:cubicBezTo>
                  <a:cubicBezTo>
                    <a:pt x="141" y="1028"/>
                    <a:pt x="201" y="1088"/>
                    <a:pt x="271" y="1128"/>
                  </a:cubicBezTo>
                  <a:cubicBezTo>
                    <a:pt x="300" y="1148"/>
                    <a:pt x="340" y="1168"/>
                    <a:pt x="380" y="1178"/>
                  </a:cubicBezTo>
                  <a:cubicBezTo>
                    <a:pt x="411" y="1188"/>
                    <a:pt x="440" y="1198"/>
                    <a:pt x="471" y="1198"/>
                  </a:cubicBezTo>
                  <a:cubicBezTo>
                    <a:pt x="490" y="1208"/>
                    <a:pt x="510" y="1208"/>
                    <a:pt x="530" y="1208"/>
                  </a:cubicBezTo>
                  <a:lnTo>
                    <a:pt x="580" y="1218"/>
                  </a:lnTo>
                  <a:lnTo>
                    <a:pt x="630" y="1218"/>
                  </a:lnTo>
                  <a:lnTo>
                    <a:pt x="640" y="1168"/>
                  </a:lnTo>
                  <a:lnTo>
                    <a:pt x="640" y="1139"/>
                  </a:lnTo>
                  <a:lnTo>
                    <a:pt x="640" y="1128"/>
                  </a:lnTo>
                  <a:lnTo>
                    <a:pt x="640" y="1099"/>
                  </a:lnTo>
                  <a:lnTo>
                    <a:pt x="620" y="739"/>
                  </a:lnTo>
                  <a:cubicBezTo>
                    <a:pt x="620" y="669"/>
                    <a:pt x="620" y="580"/>
                    <a:pt x="610" y="489"/>
                  </a:cubicBezTo>
                  <a:cubicBezTo>
                    <a:pt x="590" y="400"/>
                    <a:pt x="570" y="320"/>
                    <a:pt x="530" y="260"/>
                  </a:cubicBezTo>
                  <a:cubicBezTo>
                    <a:pt x="490" y="190"/>
                    <a:pt x="440" y="130"/>
                    <a:pt x="371" y="90"/>
                  </a:cubicBezTo>
                  <a:cubicBezTo>
                    <a:pt x="331" y="70"/>
                    <a:pt x="300" y="60"/>
                    <a:pt x="260" y="50"/>
                  </a:cubicBezTo>
                  <a:cubicBezTo>
                    <a:pt x="231" y="30"/>
                    <a:pt x="201" y="20"/>
                    <a:pt x="171" y="20"/>
                  </a:cubicBezTo>
                  <a:cubicBezTo>
                    <a:pt x="151" y="10"/>
                    <a:pt x="131" y="10"/>
                    <a:pt x="111" y="10"/>
                  </a:cubicBezTo>
                  <a:lnTo>
                    <a:pt x="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4"/>
            <p:cNvSpPr/>
            <p:nvPr/>
          </p:nvSpPr>
          <p:spPr>
            <a:xfrm>
              <a:off x="8846518" y="3673499"/>
              <a:ext cx="48669" cy="100000"/>
            </a:xfrm>
            <a:custGeom>
              <a:rect b="b" l="l" r="r" t="t"/>
              <a:pathLst>
                <a:path extrusionOk="0" h="1089" w="530">
                  <a:moveTo>
                    <a:pt x="0" y="1"/>
                  </a:moveTo>
                  <a:lnTo>
                    <a:pt x="0" y="21"/>
                  </a:lnTo>
                  <a:lnTo>
                    <a:pt x="0" y="61"/>
                  </a:lnTo>
                  <a:lnTo>
                    <a:pt x="0" y="121"/>
                  </a:lnTo>
                  <a:cubicBezTo>
                    <a:pt x="0" y="150"/>
                    <a:pt x="0" y="181"/>
                    <a:pt x="10" y="210"/>
                  </a:cubicBezTo>
                  <a:lnTo>
                    <a:pt x="10" y="420"/>
                  </a:lnTo>
                  <a:cubicBezTo>
                    <a:pt x="10" y="500"/>
                    <a:pt x="20" y="580"/>
                    <a:pt x="30" y="660"/>
                  </a:cubicBezTo>
                  <a:cubicBezTo>
                    <a:pt x="40" y="729"/>
                    <a:pt x="60" y="809"/>
                    <a:pt x="100" y="869"/>
                  </a:cubicBezTo>
                  <a:cubicBezTo>
                    <a:pt x="140" y="929"/>
                    <a:pt x="190" y="979"/>
                    <a:pt x="250" y="1009"/>
                  </a:cubicBezTo>
                  <a:cubicBezTo>
                    <a:pt x="280" y="1029"/>
                    <a:pt x="320" y="1039"/>
                    <a:pt x="349" y="1059"/>
                  </a:cubicBezTo>
                  <a:cubicBezTo>
                    <a:pt x="380" y="1069"/>
                    <a:pt x="409" y="1069"/>
                    <a:pt x="440" y="1079"/>
                  </a:cubicBezTo>
                  <a:cubicBezTo>
                    <a:pt x="460" y="1079"/>
                    <a:pt x="489" y="1089"/>
                    <a:pt x="500" y="1089"/>
                  </a:cubicBezTo>
                  <a:lnTo>
                    <a:pt x="529" y="1089"/>
                  </a:lnTo>
                  <a:lnTo>
                    <a:pt x="529" y="1079"/>
                  </a:lnTo>
                  <a:lnTo>
                    <a:pt x="529" y="1029"/>
                  </a:lnTo>
                  <a:cubicBezTo>
                    <a:pt x="529" y="1009"/>
                    <a:pt x="520" y="989"/>
                    <a:pt x="520" y="969"/>
                  </a:cubicBezTo>
                  <a:lnTo>
                    <a:pt x="520" y="879"/>
                  </a:lnTo>
                  <a:cubicBezTo>
                    <a:pt x="520" y="819"/>
                    <a:pt x="509" y="749"/>
                    <a:pt x="509" y="669"/>
                  </a:cubicBezTo>
                  <a:cubicBezTo>
                    <a:pt x="509" y="589"/>
                    <a:pt x="500" y="510"/>
                    <a:pt x="489" y="440"/>
                  </a:cubicBezTo>
                  <a:cubicBezTo>
                    <a:pt x="480" y="360"/>
                    <a:pt x="449" y="280"/>
                    <a:pt x="420" y="221"/>
                  </a:cubicBezTo>
                  <a:cubicBezTo>
                    <a:pt x="380" y="161"/>
                    <a:pt x="329" y="110"/>
                    <a:pt x="270" y="81"/>
                  </a:cubicBezTo>
                  <a:cubicBezTo>
                    <a:pt x="240" y="61"/>
                    <a:pt x="210" y="50"/>
                    <a:pt x="180" y="41"/>
                  </a:cubicBezTo>
                  <a:lnTo>
                    <a:pt x="90" y="10"/>
                  </a:lnTo>
                  <a:cubicBezTo>
                    <a:pt x="70" y="10"/>
                    <a:pt x="40" y="10"/>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a:off x="8841009" y="3668081"/>
              <a:ext cx="59688" cy="110928"/>
            </a:xfrm>
            <a:custGeom>
              <a:rect b="b" l="l" r="r" t="t"/>
              <a:pathLst>
                <a:path extrusionOk="0" h="1208" w="650">
                  <a:moveTo>
                    <a:pt x="140" y="129"/>
                  </a:moveTo>
                  <a:cubicBezTo>
                    <a:pt x="170" y="140"/>
                    <a:pt x="190" y="149"/>
                    <a:pt x="220" y="160"/>
                  </a:cubicBezTo>
                  <a:cubicBezTo>
                    <a:pt x="250" y="169"/>
                    <a:pt x="280" y="180"/>
                    <a:pt x="300" y="189"/>
                  </a:cubicBezTo>
                  <a:cubicBezTo>
                    <a:pt x="350" y="220"/>
                    <a:pt x="400" y="260"/>
                    <a:pt x="429" y="309"/>
                  </a:cubicBezTo>
                  <a:cubicBezTo>
                    <a:pt x="460" y="359"/>
                    <a:pt x="480" y="419"/>
                    <a:pt x="489" y="499"/>
                  </a:cubicBezTo>
                  <a:cubicBezTo>
                    <a:pt x="500" y="589"/>
                    <a:pt x="509" y="668"/>
                    <a:pt x="509" y="728"/>
                  </a:cubicBezTo>
                  <a:lnTo>
                    <a:pt x="529" y="1078"/>
                  </a:lnTo>
                  <a:lnTo>
                    <a:pt x="509" y="1078"/>
                  </a:lnTo>
                  <a:cubicBezTo>
                    <a:pt x="480" y="1068"/>
                    <a:pt x="449" y="1068"/>
                    <a:pt x="429" y="1058"/>
                  </a:cubicBezTo>
                  <a:cubicBezTo>
                    <a:pt x="400" y="1048"/>
                    <a:pt x="370" y="1038"/>
                    <a:pt x="340" y="1018"/>
                  </a:cubicBezTo>
                  <a:cubicBezTo>
                    <a:pt x="290" y="988"/>
                    <a:pt x="240" y="948"/>
                    <a:pt x="210" y="898"/>
                  </a:cubicBezTo>
                  <a:cubicBezTo>
                    <a:pt x="180" y="848"/>
                    <a:pt x="160" y="788"/>
                    <a:pt x="150" y="708"/>
                  </a:cubicBezTo>
                  <a:cubicBezTo>
                    <a:pt x="140" y="639"/>
                    <a:pt x="130" y="569"/>
                    <a:pt x="130" y="479"/>
                  </a:cubicBezTo>
                  <a:lnTo>
                    <a:pt x="120" y="129"/>
                  </a:lnTo>
                  <a:close/>
                  <a:moveTo>
                    <a:pt x="60" y="0"/>
                  </a:moveTo>
                  <a:lnTo>
                    <a:pt x="10" y="10"/>
                  </a:lnTo>
                  <a:lnTo>
                    <a:pt x="1" y="80"/>
                  </a:lnTo>
                  <a:lnTo>
                    <a:pt x="1" y="89"/>
                  </a:lnTo>
                  <a:lnTo>
                    <a:pt x="1" y="120"/>
                  </a:lnTo>
                  <a:lnTo>
                    <a:pt x="10" y="479"/>
                  </a:lnTo>
                  <a:cubicBezTo>
                    <a:pt x="10" y="579"/>
                    <a:pt x="21" y="659"/>
                    <a:pt x="30" y="728"/>
                  </a:cubicBezTo>
                  <a:cubicBezTo>
                    <a:pt x="50" y="819"/>
                    <a:pt x="70" y="898"/>
                    <a:pt x="110" y="958"/>
                  </a:cubicBezTo>
                  <a:cubicBezTo>
                    <a:pt x="150" y="1028"/>
                    <a:pt x="210" y="1088"/>
                    <a:pt x="280" y="1128"/>
                  </a:cubicBezTo>
                  <a:cubicBezTo>
                    <a:pt x="320" y="1138"/>
                    <a:pt x="350" y="1158"/>
                    <a:pt x="389" y="1168"/>
                  </a:cubicBezTo>
                  <a:lnTo>
                    <a:pt x="480" y="1198"/>
                  </a:lnTo>
                  <a:cubicBezTo>
                    <a:pt x="509" y="1198"/>
                    <a:pt x="529" y="1198"/>
                    <a:pt x="540" y="1208"/>
                  </a:cubicBezTo>
                  <a:lnTo>
                    <a:pt x="639" y="1208"/>
                  </a:lnTo>
                  <a:lnTo>
                    <a:pt x="649" y="1158"/>
                  </a:lnTo>
                  <a:lnTo>
                    <a:pt x="649" y="1128"/>
                  </a:lnTo>
                  <a:lnTo>
                    <a:pt x="649" y="1118"/>
                  </a:lnTo>
                  <a:lnTo>
                    <a:pt x="649" y="1088"/>
                  </a:lnTo>
                  <a:lnTo>
                    <a:pt x="629" y="728"/>
                  </a:lnTo>
                  <a:cubicBezTo>
                    <a:pt x="629" y="668"/>
                    <a:pt x="619" y="569"/>
                    <a:pt x="609" y="489"/>
                  </a:cubicBezTo>
                  <a:cubicBezTo>
                    <a:pt x="589" y="389"/>
                    <a:pt x="569" y="309"/>
                    <a:pt x="529" y="249"/>
                  </a:cubicBezTo>
                  <a:cubicBezTo>
                    <a:pt x="489" y="180"/>
                    <a:pt x="429" y="129"/>
                    <a:pt x="360" y="89"/>
                  </a:cubicBezTo>
                  <a:cubicBezTo>
                    <a:pt x="330" y="69"/>
                    <a:pt x="300" y="60"/>
                    <a:pt x="260" y="40"/>
                  </a:cubicBezTo>
                  <a:cubicBezTo>
                    <a:pt x="230" y="30"/>
                    <a:pt x="200" y="20"/>
                    <a:pt x="170" y="20"/>
                  </a:cubicBezTo>
                  <a:cubicBezTo>
                    <a:pt x="150" y="10"/>
                    <a:pt x="120" y="10"/>
                    <a:pt x="110" y="10"/>
                  </a:cubicBezTo>
                  <a:lnTo>
                    <a:pt x="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8846518" y="3673499"/>
              <a:ext cx="48669" cy="100000"/>
            </a:xfrm>
            <a:custGeom>
              <a:rect b="b" l="l" r="r" t="t"/>
              <a:pathLst>
                <a:path extrusionOk="0" h="1089" w="530">
                  <a:moveTo>
                    <a:pt x="0" y="1"/>
                  </a:moveTo>
                  <a:lnTo>
                    <a:pt x="0" y="21"/>
                  </a:lnTo>
                  <a:lnTo>
                    <a:pt x="0" y="61"/>
                  </a:lnTo>
                  <a:lnTo>
                    <a:pt x="0" y="121"/>
                  </a:lnTo>
                  <a:cubicBezTo>
                    <a:pt x="0" y="150"/>
                    <a:pt x="0" y="181"/>
                    <a:pt x="10" y="210"/>
                  </a:cubicBezTo>
                  <a:lnTo>
                    <a:pt x="10" y="420"/>
                  </a:lnTo>
                  <a:cubicBezTo>
                    <a:pt x="10" y="500"/>
                    <a:pt x="20" y="580"/>
                    <a:pt x="30" y="660"/>
                  </a:cubicBezTo>
                  <a:cubicBezTo>
                    <a:pt x="40" y="729"/>
                    <a:pt x="60" y="809"/>
                    <a:pt x="100" y="869"/>
                  </a:cubicBezTo>
                  <a:cubicBezTo>
                    <a:pt x="140" y="929"/>
                    <a:pt x="190" y="979"/>
                    <a:pt x="250" y="1009"/>
                  </a:cubicBezTo>
                  <a:cubicBezTo>
                    <a:pt x="280" y="1029"/>
                    <a:pt x="320" y="1039"/>
                    <a:pt x="349" y="1059"/>
                  </a:cubicBezTo>
                  <a:cubicBezTo>
                    <a:pt x="380" y="1069"/>
                    <a:pt x="409" y="1069"/>
                    <a:pt x="440" y="1079"/>
                  </a:cubicBezTo>
                  <a:cubicBezTo>
                    <a:pt x="460" y="1079"/>
                    <a:pt x="489" y="1089"/>
                    <a:pt x="500" y="1089"/>
                  </a:cubicBezTo>
                  <a:lnTo>
                    <a:pt x="529" y="1089"/>
                  </a:lnTo>
                  <a:lnTo>
                    <a:pt x="529" y="1079"/>
                  </a:lnTo>
                  <a:lnTo>
                    <a:pt x="529" y="1029"/>
                  </a:lnTo>
                  <a:cubicBezTo>
                    <a:pt x="529" y="1009"/>
                    <a:pt x="520" y="989"/>
                    <a:pt x="520" y="969"/>
                  </a:cubicBezTo>
                  <a:lnTo>
                    <a:pt x="520" y="879"/>
                  </a:lnTo>
                  <a:cubicBezTo>
                    <a:pt x="520" y="819"/>
                    <a:pt x="509" y="749"/>
                    <a:pt x="509" y="669"/>
                  </a:cubicBezTo>
                  <a:cubicBezTo>
                    <a:pt x="509" y="589"/>
                    <a:pt x="500" y="510"/>
                    <a:pt x="489" y="440"/>
                  </a:cubicBezTo>
                  <a:cubicBezTo>
                    <a:pt x="480" y="360"/>
                    <a:pt x="449" y="280"/>
                    <a:pt x="420" y="221"/>
                  </a:cubicBezTo>
                  <a:cubicBezTo>
                    <a:pt x="380" y="161"/>
                    <a:pt x="329" y="110"/>
                    <a:pt x="270" y="81"/>
                  </a:cubicBezTo>
                  <a:cubicBezTo>
                    <a:pt x="240" y="61"/>
                    <a:pt x="210" y="50"/>
                    <a:pt x="180" y="41"/>
                  </a:cubicBezTo>
                  <a:lnTo>
                    <a:pt x="90" y="10"/>
                  </a:lnTo>
                  <a:cubicBezTo>
                    <a:pt x="70" y="10"/>
                    <a:pt x="40" y="10"/>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8841009" y="3668081"/>
              <a:ext cx="59688" cy="110928"/>
            </a:xfrm>
            <a:custGeom>
              <a:rect b="b" l="l" r="r" t="t"/>
              <a:pathLst>
                <a:path extrusionOk="0" h="1208" w="650">
                  <a:moveTo>
                    <a:pt x="140" y="129"/>
                  </a:moveTo>
                  <a:cubicBezTo>
                    <a:pt x="170" y="140"/>
                    <a:pt x="190" y="149"/>
                    <a:pt x="220" y="160"/>
                  </a:cubicBezTo>
                  <a:cubicBezTo>
                    <a:pt x="250" y="169"/>
                    <a:pt x="280" y="180"/>
                    <a:pt x="300" y="189"/>
                  </a:cubicBezTo>
                  <a:cubicBezTo>
                    <a:pt x="350" y="220"/>
                    <a:pt x="400" y="260"/>
                    <a:pt x="429" y="309"/>
                  </a:cubicBezTo>
                  <a:cubicBezTo>
                    <a:pt x="460" y="359"/>
                    <a:pt x="480" y="419"/>
                    <a:pt x="489" y="499"/>
                  </a:cubicBezTo>
                  <a:cubicBezTo>
                    <a:pt x="500" y="589"/>
                    <a:pt x="509" y="668"/>
                    <a:pt x="509" y="728"/>
                  </a:cubicBezTo>
                  <a:lnTo>
                    <a:pt x="520" y="948"/>
                  </a:lnTo>
                  <a:lnTo>
                    <a:pt x="529" y="1078"/>
                  </a:lnTo>
                  <a:lnTo>
                    <a:pt x="509" y="1078"/>
                  </a:lnTo>
                  <a:cubicBezTo>
                    <a:pt x="480" y="1068"/>
                    <a:pt x="449" y="1068"/>
                    <a:pt x="429" y="1058"/>
                  </a:cubicBezTo>
                  <a:cubicBezTo>
                    <a:pt x="400" y="1048"/>
                    <a:pt x="370" y="1038"/>
                    <a:pt x="340" y="1018"/>
                  </a:cubicBezTo>
                  <a:cubicBezTo>
                    <a:pt x="290" y="988"/>
                    <a:pt x="240" y="948"/>
                    <a:pt x="210" y="898"/>
                  </a:cubicBezTo>
                  <a:cubicBezTo>
                    <a:pt x="180" y="848"/>
                    <a:pt x="160" y="788"/>
                    <a:pt x="150" y="708"/>
                  </a:cubicBezTo>
                  <a:cubicBezTo>
                    <a:pt x="140" y="639"/>
                    <a:pt x="130" y="569"/>
                    <a:pt x="130" y="479"/>
                  </a:cubicBezTo>
                  <a:lnTo>
                    <a:pt x="120" y="129"/>
                  </a:lnTo>
                  <a:close/>
                  <a:moveTo>
                    <a:pt x="70" y="0"/>
                  </a:moveTo>
                  <a:lnTo>
                    <a:pt x="10" y="10"/>
                  </a:lnTo>
                  <a:lnTo>
                    <a:pt x="1" y="80"/>
                  </a:lnTo>
                  <a:lnTo>
                    <a:pt x="1" y="89"/>
                  </a:lnTo>
                  <a:lnTo>
                    <a:pt x="1" y="120"/>
                  </a:lnTo>
                  <a:lnTo>
                    <a:pt x="10" y="479"/>
                  </a:lnTo>
                  <a:cubicBezTo>
                    <a:pt x="10" y="579"/>
                    <a:pt x="21" y="659"/>
                    <a:pt x="30" y="728"/>
                  </a:cubicBezTo>
                  <a:cubicBezTo>
                    <a:pt x="50" y="819"/>
                    <a:pt x="70" y="898"/>
                    <a:pt x="110" y="958"/>
                  </a:cubicBezTo>
                  <a:cubicBezTo>
                    <a:pt x="150" y="1028"/>
                    <a:pt x="210" y="1088"/>
                    <a:pt x="280" y="1128"/>
                  </a:cubicBezTo>
                  <a:cubicBezTo>
                    <a:pt x="320" y="1138"/>
                    <a:pt x="350" y="1158"/>
                    <a:pt x="389" y="1168"/>
                  </a:cubicBezTo>
                  <a:lnTo>
                    <a:pt x="480" y="1198"/>
                  </a:lnTo>
                  <a:cubicBezTo>
                    <a:pt x="509" y="1198"/>
                    <a:pt x="529" y="1198"/>
                    <a:pt x="540" y="1208"/>
                  </a:cubicBezTo>
                  <a:lnTo>
                    <a:pt x="639" y="1208"/>
                  </a:lnTo>
                  <a:lnTo>
                    <a:pt x="649" y="1158"/>
                  </a:lnTo>
                  <a:lnTo>
                    <a:pt x="649" y="1128"/>
                  </a:lnTo>
                  <a:lnTo>
                    <a:pt x="649" y="1118"/>
                  </a:lnTo>
                  <a:lnTo>
                    <a:pt x="649" y="1088"/>
                  </a:lnTo>
                  <a:lnTo>
                    <a:pt x="629" y="728"/>
                  </a:lnTo>
                  <a:cubicBezTo>
                    <a:pt x="629" y="668"/>
                    <a:pt x="619" y="569"/>
                    <a:pt x="609" y="489"/>
                  </a:cubicBezTo>
                  <a:cubicBezTo>
                    <a:pt x="589" y="389"/>
                    <a:pt x="569" y="309"/>
                    <a:pt x="529" y="249"/>
                  </a:cubicBezTo>
                  <a:cubicBezTo>
                    <a:pt x="489" y="180"/>
                    <a:pt x="429" y="129"/>
                    <a:pt x="360" y="89"/>
                  </a:cubicBezTo>
                  <a:cubicBezTo>
                    <a:pt x="330" y="69"/>
                    <a:pt x="300" y="50"/>
                    <a:pt x="260" y="40"/>
                  </a:cubicBezTo>
                  <a:cubicBezTo>
                    <a:pt x="230" y="30"/>
                    <a:pt x="200" y="20"/>
                    <a:pt x="170" y="20"/>
                  </a:cubicBezTo>
                  <a:cubicBezTo>
                    <a:pt x="150" y="10"/>
                    <a:pt x="120" y="10"/>
                    <a:pt x="110" y="10"/>
                  </a:cubicBezTo>
                  <a:lnTo>
                    <a:pt x="7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p:cNvSpPr/>
            <p:nvPr/>
          </p:nvSpPr>
          <p:spPr>
            <a:xfrm>
              <a:off x="8887748" y="3700129"/>
              <a:ext cx="50505" cy="99082"/>
            </a:xfrm>
            <a:custGeom>
              <a:rect b="b" l="l" r="r" t="t"/>
              <a:pathLst>
                <a:path extrusionOk="0" h="1079" w="550">
                  <a:moveTo>
                    <a:pt x="0" y="0"/>
                  </a:moveTo>
                  <a:lnTo>
                    <a:pt x="0" y="10"/>
                  </a:lnTo>
                  <a:lnTo>
                    <a:pt x="0" y="20"/>
                  </a:lnTo>
                  <a:lnTo>
                    <a:pt x="0" y="60"/>
                  </a:lnTo>
                  <a:lnTo>
                    <a:pt x="0" y="130"/>
                  </a:lnTo>
                  <a:cubicBezTo>
                    <a:pt x="0" y="150"/>
                    <a:pt x="11" y="180"/>
                    <a:pt x="11" y="210"/>
                  </a:cubicBezTo>
                  <a:lnTo>
                    <a:pt x="11" y="419"/>
                  </a:lnTo>
                  <a:cubicBezTo>
                    <a:pt x="20" y="499"/>
                    <a:pt x="20" y="579"/>
                    <a:pt x="40" y="659"/>
                  </a:cubicBezTo>
                  <a:cubicBezTo>
                    <a:pt x="51" y="739"/>
                    <a:pt x="80" y="809"/>
                    <a:pt x="120" y="869"/>
                  </a:cubicBezTo>
                  <a:cubicBezTo>
                    <a:pt x="150" y="929"/>
                    <a:pt x="210" y="978"/>
                    <a:pt x="270" y="1009"/>
                  </a:cubicBezTo>
                  <a:cubicBezTo>
                    <a:pt x="300" y="1029"/>
                    <a:pt x="330" y="1038"/>
                    <a:pt x="370" y="1049"/>
                  </a:cubicBezTo>
                  <a:cubicBezTo>
                    <a:pt x="400" y="1058"/>
                    <a:pt x="430" y="1069"/>
                    <a:pt x="459" y="1069"/>
                  </a:cubicBezTo>
                  <a:cubicBezTo>
                    <a:pt x="479" y="1078"/>
                    <a:pt x="510" y="1078"/>
                    <a:pt x="519" y="1078"/>
                  </a:cubicBezTo>
                  <a:lnTo>
                    <a:pt x="550" y="1078"/>
                  </a:lnTo>
                  <a:lnTo>
                    <a:pt x="550" y="1069"/>
                  </a:lnTo>
                  <a:lnTo>
                    <a:pt x="550" y="1029"/>
                  </a:lnTo>
                  <a:cubicBezTo>
                    <a:pt x="539" y="1009"/>
                    <a:pt x="539" y="989"/>
                    <a:pt x="539" y="958"/>
                  </a:cubicBezTo>
                  <a:cubicBezTo>
                    <a:pt x="539" y="929"/>
                    <a:pt x="539" y="909"/>
                    <a:pt x="530" y="878"/>
                  </a:cubicBezTo>
                  <a:cubicBezTo>
                    <a:pt x="530" y="809"/>
                    <a:pt x="519" y="739"/>
                    <a:pt x="519" y="659"/>
                  </a:cubicBezTo>
                  <a:cubicBezTo>
                    <a:pt x="510" y="589"/>
                    <a:pt x="510" y="499"/>
                    <a:pt x="490" y="430"/>
                  </a:cubicBezTo>
                  <a:cubicBezTo>
                    <a:pt x="479" y="350"/>
                    <a:pt x="459" y="280"/>
                    <a:pt x="420" y="220"/>
                  </a:cubicBezTo>
                  <a:cubicBezTo>
                    <a:pt x="380" y="160"/>
                    <a:pt x="330" y="110"/>
                    <a:pt x="270" y="80"/>
                  </a:cubicBezTo>
                  <a:cubicBezTo>
                    <a:pt x="240" y="60"/>
                    <a:pt x="210" y="50"/>
                    <a:pt x="180" y="40"/>
                  </a:cubicBezTo>
                  <a:cubicBezTo>
                    <a:pt x="150" y="30"/>
                    <a:pt x="120" y="20"/>
                    <a:pt x="91" y="20"/>
                  </a:cubicBezTo>
                  <a:cubicBezTo>
                    <a:pt x="71" y="10"/>
                    <a:pt x="40" y="10"/>
                    <a:pt x="31" y="10"/>
                  </a:cubicBezTo>
                  <a:cubicBezTo>
                    <a:pt x="20" y="0"/>
                    <a:pt x="11" y="0"/>
                    <a:pt x="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4"/>
            <p:cNvSpPr/>
            <p:nvPr/>
          </p:nvSpPr>
          <p:spPr>
            <a:xfrm>
              <a:off x="8882239" y="3694619"/>
              <a:ext cx="61524" cy="111019"/>
            </a:xfrm>
            <a:custGeom>
              <a:rect b="b" l="l" r="r" t="t"/>
              <a:pathLst>
                <a:path extrusionOk="0" h="1209" w="670">
                  <a:moveTo>
                    <a:pt x="140" y="130"/>
                  </a:moveTo>
                  <a:cubicBezTo>
                    <a:pt x="170" y="140"/>
                    <a:pt x="190" y="150"/>
                    <a:pt x="220" y="150"/>
                  </a:cubicBezTo>
                  <a:cubicBezTo>
                    <a:pt x="250" y="160"/>
                    <a:pt x="280" y="180"/>
                    <a:pt x="300" y="190"/>
                  </a:cubicBezTo>
                  <a:cubicBezTo>
                    <a:pt x="350" y="220"/>
                    <a:pt x="400" y="260"/>
                    <a:pt x="430" y="310"/>
                  </a:cubicBezTo>
                  <a:cubicBezTo>
                    <a:pt x="460" y="359"/>
                    <a:pt x="480" y="419"/>
                    <a:pt x="490" y="499"/>
                  </a:cubicBezTo>
                  <a:cubicBezTo>
                    <a:pt x="510" y="579"/>
                    <a:pt x="519" y="659"/>
                    <a:pt x="519" y="729"/>
                  </a:cubicBezTo>
                  <a:lnTo>
                    <a:pt x="539" y="1078"/>
                  </a:lnTo>
                  <a:lnTo>
                    <a:pt x="530" y="1069"/>
                  </a:lnTo>
                  <a:cubicBezTo>
                    <a:pt x="500" y="1069"/>
                    <a:pt x="470" y="1058"/>
                    <a:pt x="440" y="1049"/>
                  </a:cubicBezTo>
                  <a:cubicBezTo>
                    <a:pt x="410" y="1038"/>
                    <a:pt x="390" y="1029"/>
                    <a:pt x="360" y="1018"/>
                  </a:cubicBezTo>
                  <a:cubicBezTo>
                    <a:pt x="300" y="989"/>
                    <a:pt x="260" y="949"/>
                    <a:pt x="230" y="899"/>
                  </a:cubicBezTo>
                  <a:cubicBezTo>
                    <a:pt x="190" y="849"/>
                    <a:pt x="170" y="789"/>
                    <a:pt x="160" y="709"/>
                  </a:cubicBezTo>
                  <a:cubicBezTo>
                    <a:pt x="151" y="639"/>
                    <a:pt x="140" y="570"/>
                    <a:pt x="131" y="479"/>
                  </a:cubicBezTo>
                  <a:lnTo>
                    <a:pt x="120" y="130"/>
                  </a:lnTo>
                  <a:close/>
                  <a:moveTo>
                    <a:pt x="40" y="0"/>
                  </a:moveTo>
                  <a:lnTo>
                    <a:pt x="0" y="40"/>
                  </a:lnTo>
                  <a:lnTo>
                    <a:pt x="0" y="90"/>
                  </a:lnTo>
                  <a:lnTo>
                    <a:pt x="0" y="130"/>
                  </a:lnTo>
                  <a:lnTo>
                    <a:pt x="11" y="479"/>
                  </a:lnTo>
                  <a:cubicBezTo>
                    <a:pt x="20" y="579"/>
                    <a:pt x="31" y="659"/>
                    <a:pt x="40" y="729"/>
                  </a:cubicBezTo>
                  <a:cubicBezTo>
                    <a:pt x="60" y="819"/>
                    <a:pt x="91" y="899"/>
                    <a:pt x="120" y="958"/>
                  </a:cubicBezTo>
                  <a:cubicBezTo>
                    <a:pt x="170" y="1029"/>
                    <a:pt x="230" y="1078"/>
                    <a:pt x="300" y="1118"/>
                  </a:cubicBezTo>
                  <a:cubicBezTo>
                    <a:pt x="340" y="1138"/>
                    <a:pt x="370" y="1158"/>
                    <a:pt x="410" y="1168"/>
                  </a:cubicBezTo>
                  <a:cubicBezTo>
                    <a:pt x="440" y="1178"/>
                    <a:pt x="480" y="1188"/>
                    <a:pt x="500" y="1188"/>
                  </a:cubicBezTo>
                  <a:cubicBezTo>
                    <a:pt x="530" y="1198"/>
                    <a:pt x="550" y="1198"/>
                    <a:pt x="559" y="1198"/>
                  </a:cubicBezTo>
                  <a:lnTo>
                    <a:pt x="659" y="1208"/>
                  </a:lnTo>
                  <a:lnTo>
                    <a:pt x="670" y="1149"/>
                  </a:lnTo>
                  <a:lnTo>
                    <a:pt x="670" y="1118"/>
                  </a:lnTo>
                  <a:lnTo>
                    <a:pt x="670" y="1109"/>
                  </a:lnTo>
                  <a:lnTo>
                    <a:pt x="670" y="1078"/>
                  </a:lnTo>
                  <a:lnTo>
                    <a:pt x="639" y="719"/>
                  </a:lnTo>
                  <a:cubicBezTo>
                    <a:pt x="630" y="649"/>
                    <a:pt x="630" y="559"/>
                    <a:pt x="610" y="479"/>
                  </a:cubicBezTo>
                  <a:cubicBezTo>
                    <a:pt x="590" y="379"/>
                    <a:pt x="570" y="310"/>
                    <a:pt x="530" y="250"/>
                  </a:cubicBezTo>
                  <a:cubicBezTo>
                    <a:pt x="490" y="180"/>
                    <a:pt x="430" y="120"/>
                    <a:pt x="360" y="80"/>
                  </a:cubicBezTo>
                  <a:cubicBezTo>
                    <a:pt x="330" y="70"/>
                    <a:pt x="290" y="50"/>
                    <a:pt x="260" y="40"/>
                  </a:cubicBezTo>
                  <a:cubicBezTo>
                    <a:pt x="230" y="30"/>
                    <a:pt x="190" y="20"/>
                    <a:pt x="170" y="20"/>
                  </a:cubicBezTo>
                  <a:cubicBezTo>
                    <a:pt x="140" y="10"/>
                    <a:pt x="120" y="10"/>
                    <a:pt x="111" y="10"/>
                  </a:cubicBezTo>
                  <a:lnTo>
                    <a:pt x="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4"/>
            <p:cNvSpPr/>
            <p:nvPr/>
          </p:nvSpPr>
          <p:spPr>
            <a:xfrm>
              <a:off x="8887748" y="3700129"/>
              <a:ext cx="50505" cy="99082"/>
            </a:xfrm>
            <a:custGeom>
              <a:rect b="b" l="l" r="r" t="t"/>
              <a:pathLst>
                <a:path extrusionOk="0" h="1079" w="550">
                  <a:moveTo>
                    <a:pt x="0" y="0"/>
                  </a:moveTo>
                  <a:lnTo>
                    <a:pt x="0" y="10"/>
                  </a:lnTo>
                  <a:lnTo>
                    <a:pt x="0" y="20"/>
                  </a:lnTo>
                  <a:lnTo>
                    <a:pt x="0" y="60"/>
                  </a:lnTo>
                  <a:lnTo>
                    <a:pt x="0" y="130"/>
                  </a:lnTo>
                  <a:cubicBezTo>
                    <a:pt x="0" y="150"/>
                    <a:pt x="11" y="180"/>
                    <a:pt x="11" y="210"/>
                  </a:cubicBezTo>
                  <a:lnTo>
                    <a:pt x="11" y="419"/>
                  </a:lnTo>
                  <a:cubicBezTo>
                    <a:pt x="20" y="499"/>
                    <a:pt x="20" y="579"/>
                    <a:pt x="40" y="659"/>
                  </a:cubicBezTo>
                  <a:cubicBezTo>
                    <a:pt x="51" y="739"/>
                    <a:pt x="80" y="809"/>
                    <a:pt x="120" y="869"/>
                  </a:cubicBezTo>
                  <a:cubicBezTo>
                    <a:pt x="150" y="929"/>
                    <a:pt x="210" y="978"/>
                    <a:pt x="270" y="1009"/>
                  </a:cubicBezTo>
                  <a:cubicBezTo>
                    <a:pt x="300" y="1029"/>
                    <a:pt x="330" y="1038"/>
                    <a:pt x="370" y="1049"/>
                  </a:cubicBezTo>
                  <a:cubicBezTo>
                    <a:pt x="400" y="1058"/>
                    <a:pt x="430" y="1069"/>
                    <a:pt x="459" y="1069"/>
                  </a:cubicBezTo>
                  <a:cubicBezTo>
                    <a:pt x="479" y="1078"/>
                    <a:pt x="510" y="1078"/>
                    <a:pt x="519" y="1078"/>
                  </a:cubicBezTo>
                  <a:lnTo>
                    <a:pt x="550" y="1078"/>
                  </a:lnTo>
                  <a:lnTo>
                    <a:pt x="550" y="1069"/>
                  </a:lnTo>
                  <a:lnTo>
                    <a:pt x="550" y="1029"/>
                  </a:lnTo>
                  <a:cubicBezTo>
                    <a:pt x="539" y="1009"/>
                    <a:pt x="539" y="989"/>
                    <a:pt x="539" y="958"/>
                  </a:cubicBezTo>
                  <a:cubicBezTo>
                    <a:pt x="539" y="929"/>
                    <a:pt x="539" y="909"/>
                    <a:pt x="530" y="878"/>
                  </a:cubicBezTo>
                  <a:cubicBezTo>
                    <a:pt x="530" y="809"/>
                    <a:pt x="519" y="739"/>
                    <a:pt x="519" y="659"/>
                  </a:cubicBezTo>
                  <a:cubicBezTo>
                    <a:pt x="510" y="589"/>
                    <a:pt x="510" y="499"/>
                    <a:pt x="490" y="430"/>
                  </a:cubicBezTo>
                  <a:cubicBezTo>
                    <a:pt x="479" y="350"/>
                    <a:pt x="459" y="280"/>
                    <a:pt x="420" y="220"/>
                  </a:cubicBezTo>
                  <a:cubicBezTo>
                    <a:pt x="380" y="160"/>
                    <a:pt x="330" y="110"/>
                    <a:pt x="270" y="80"/>
                  </a:cubicBezTo>
                  <a:cubicBezTo>
                    <a:pt x="240" y="60"/>
                    <a:pt x="210" y="50"/>
                    <a:pt x="180" y="40"/>
                  </a:cubicBezTo>
                  <a:cubicBezTo>
                    <a:pt x="150" y="30"/>
                    <a:pt x="120" y="20"/>
                    <a:pt x="91" y="20"/>
                  </a:cubicBezTo>
                  <a:cubicBezTo>
                    <a:pt x="71" y="10"/>
                    <a:pt x="40" y="10"/>
                    <a:pt x="31" y="10"/>
                  </a:cubicBezTo>
                  <a:cubicBezTo>
                    <a:pt x="20" y="0"/>
                    <a:pt x="11" y="0"/>
                    <a:pt x="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4"/>
            <p:cNvSpPr/>
            <p:nvPr/>
          </p:nvSpPr>
          <p:spPr>
            <a:xfrm>
              <a:off x="8882239" y="3694619"/>
              <a:ext cx="61524" cy="111019"/>
            </a:xfrm>
            <a:custGeom>
              <a:rect b="b" l="l" r="r" t="t"/>
              <a:pathLst>
                <a:path extrusionOk="0" h="1209" w="670">
                  <a:moveTo>
                    <a:pt x="140" y="130"/>
                  </a:moveTo>
                  <a:cubicBezTo>
                    <a:pt x="170" y="140"/>
                    <a:pt x="190" y="150"/>
                    <a:pt x="220" y="150"/>
                  </a:cubicBezTo>
                  <a:cubicBezTo>
                    <a:pt x="250" y="160"/>
                    <a:pt x="280" y="180"/>
                    <a:pt x="300" y="190"/>
                  </a:cubicBezTo>
                  <a:cubicBezTo>
                    <a:pt x="350" y="220"/>
                    <a:pt x="400" y="260"/>
                    <a:pt x="430" y="310"/>
                  </a:cubicBezTo>
                  <a:cubicBezTo>
                    <a:pt x="460" y="359"/>
                    <a:pt x="480" y="419"/>
                    <a:pt x="490" y="499"/>
                  </a:cubicBezTo>
                  <a:cubicBezTo>
                    <a:pt x="510" y="579"/>
                    <a:pt x="519" y="659"/>
                    <a:pt x="519" y="729"/>
                  </a:cubicBezTo>
                  <a:lnTo>
                    <a:pt x="539" y="1078"/>
                  </a:lnTo>
                  <a:lnTo>
                    <a:pt x="530" y="1069"/>
                  </a:lnTo>
                  <a:cubicBezTo>
                    <a:pt x="500" y="1069"/>
                    <a:pt x="470" y="1058"/>
                    <a:pt x="440" y="1049"/>
                  </a:cubicBezTo>
                  <a:cubicBezTo>
                    <a:pt x="410" y="1038"/>
                    <a:pt x="390" y="1029"/>
                    <a:pt x="360" y="1018"/>
                  </a:cubicBezTo>
                  <a:cubicBezTo>
                    <a:pt x="300" y="989"/>
                    <a:pt x="260" y="949"/>
                    <a:pt x="230" y="899"/>
                  </a:cubicBezTo>
                  <a:cubicBezTo>
                    <a:pt x="190" y="849"/>
                    <a:pt x="170" y="789"/>
                    <a:pt x="160" y="709"/>
                  </a:cubicBezTo>
                  <a:cubicBezTo>
                    <a:pt x="151" y="639"/>
                    <a:pt x="140" y="570"/>
                    <a:pt x="131" y="479"/>
                  </a:cubicBezTo>
                  <a:lnTo>
                    <a:pt x="120" y="130"/>
                  </a:lnTo>
                  <a:close/>
                  <a:moveTo>
                    <a:pt x="40" y="0"/>
                  </a:moveTo>
                  <a:lnTo>
                    <a:pt x="0" y="40"/>
                  </a:lnTo>
                  <a:lnTo>
                    <a:pt x="0" y="90"/>
                  </a:lnTo>
                  <a:lnTo>
                    <a:pt x="0" y="130"/>
                  </a:lnTo>
                  <a:lnTo>
                    <a:pt x="11" y="479"/>
                  </a:lnTo>
                  <a:cubicBezTo>
                    <a:pt x="20" y="579"/>
                    <a:pt x="31" y="659"/>
                    <a:pt x="40" y="729"/>
                  </a:cubicBezTo>
                  <a:cubicBezTo>
                    <a:pt x="60" y="819"/>
                    <a:pt x="91" y="899"/>
                    <a:pt x="120" y="958"/>
                  </a:cubicBezTo>
                  <a:cubicBezTo>
                    <a:pt x="170" y="1029"/>
                    <a:pt x="230" y="1078"/>
                    <a:pt x="300" y="1118"/>
                  </a:cubicBezTo>
                  <a:cubicBezTo>
                    <a:pt x="340" y="1138"/>
                    <a:pt x="370" y="1158"/>
                    <a:pt x="410" y="1168"/>
                  </a:cubicBezTo>
                  <a:cubicBezTo>
                    <a:pt x="440" y="1178"/>
                    <a:pt x="480" y="1188"/>
                    <a:pt x="500" y="1188"/>
                  </a:cubicBezTo>
                  <a:cubicBezTo>
                    <a:pt x="530" y="1198"/>
                    <a:pt x="550" y="1198"/>
                    <a:pt x="559" y="1198"/>
                  </a:cubicBezTo>
                  <a:lnTo>
                    <a:pt x="659" y="1208"/>
                  </a:lnTo>
                  <a:lnTo>
                    <a:pt x="670" y="1149"/>
                  </a:lnTo>
                  <a:lnTo>
                    <a:pt x="670" y="1118"/>
                  </a:lnTo>
                  <a:lnTo>
                    <a:pt x="670" y="1109"/>
                  </a:lnTo>
                  <a:lnTo>
                    <a:pt x="670" y="1078"/>
                  </a:lnTo>
                  <a:lnTo>
                    <a:pt x="639" y="719"/>
                  </a:lnTo>
                  <a:cubicBezTo>
                    <a:pt x="630" y="649"/>
                    <a:pt x="630" y="559"/>
                    <a:pt x="610" y="479"/>
                  </a:cubicBezTo>
                  <a:cubicBezTo>
                    <a:pt x="590" y="379"/>
                    <a:pt x="570" y="310"/>
                    <a:pt x="530" y="250"/>
                  </a:cubicBezTo>
                  <a:cubicBezTo>
                    <a:pt x="490" y="180"/>
                    <a:pt x="430" y="120"/>
                    <a:pt x="360" y="80"/>
                  </a:cubicBezTo>
                  <a:cubicBezTo>
                    <a:pt x="330" y="70"/>
                    <a:pt x="290" y="50"/>
                    <a:pt x="260" y="40"/>
                  </a:cubicBezTo>
                  <a:cubicBezTo>
                    <a:pt x="230" y="30"/>
                    <a:pt x="190" y="20"/>
                    <a:pt x="170" y="20"/>
                  </a:cubicBezTo>
                  <a:cubicBezTo>
                    <a:pt x="140" y="10"/>
                    <a:pt x="120" y="10"/>
                    <a:pt x="111" y="10"/>
                  </a:cubicBezTo>
                  <a:lnTo>
                    <a:pt x="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4"/>
            <p:cNvSpPr/>
            <p:nvPr/>
          </p:nvSpPr>
          <p:spPr>
            <a:xfrm>
              <a:off x="8928979" y="3726666"/>
              <a:ext cx="53260" cy="97337"/>
            </a:xfrm>
            <a:custGeom>
              <a:rect b="b" l="l" r="r" t="t"/>
              <a:pathLst>
                <a:path extrusionOk="0" h="1060" w="580">
                  <a:moveTo>
                    <a:pt x="1" y="1"/>
                  </a:moveTo>
                  <a:lnTo>
                    <a:pt x="1" y="10"/>
                  </a:lnTo>
                  <a:lnTo>
                    <a:pt x="1" y="50"/>
                  </a:lnTo>
                  <a:cubicBezTo>
                    <a:pt x="1" y="70"/>
                    <a:pt x="10" y="90"/>
                    <a:pt x="10" y="121"/>
                  </a:cubicBezTo>
                  <a:lnTo>
                    <a:pt x="10" y="201"/>
                  </a:lnTo>
                  <a:cubicBezTo>
                    <a:pt x="21" y="260"/>
                    <a:pt x="21" y="340"/>
                    <a:pt x="30" y="410"/>
                  </a:cubicBezTo>
                  <a:cubicBezTo>
                    <a:pt x="30" y="490"/>
                    <a:pt x="41" y="570"/>
                    <a:pt x="50" y="649"/>
                  </a:cubicBezTo>
                  <a:cubicBezTo>
                    <a:pt x="70" y="729"/>
                    <a:pt x="101" y="800"/>
                    <a:pt x="141" y="859"/>
                  </a:cubicBezTo>
                  <a:cubicBezTo>
                    <a:pt x="181" y="919"/>
                    <a:pt x="230" y="969"/>
                    <a:pt x="300" y="999"/>
                  </a:cubicBezTo>
                  <a:cubicBezTo>
                    <a:pt x="330" y="1009"/>
                    <a:pt x="360" y="1029"/>
                    <a:pt x="390" y="1039"/>
                  </a:cubicBezTo>
                  <a:cubicBezTo>
                    <a:pt x="430" y="1039"/>
                    <a:pt x="460" y="1049"/>
                    <a:pt x="480" y="1049"/>
                  </a:cubicBezTo>
                  <a:cubicBezTo>
                    <a:pt x="510" y="1059"/>
                    <a:pt x="540" y="1059"/>
                    <a:pt x="550" y="1059"/>
                  </a:cubicBezTo>
                  <a:lnTo>
                    <a:pt x="580" y="1059"/>
                  </a:lnTo>
                  <a:lnTo>
                    <a:pt x="580" y="1049"/>
                  </a:lnTo>
                  <a:cubicBezTo>
                    <a:pt x="580" y="1039"/>
                    <a:pt x="580" y="1019"/>
                    <a:pt x="570" y="999"/>
                  </a:cubicBezTo>
                  <a:cubicBezTo>
                    <a:pt x="570" y="989"/>
                    <a:pt x="570" y="959"/>
                    <a:pt x="560" y="939"/>
                  </a:cubicBezTo>
                  <a:lnTo>
                    <a:pt x="560" y="859"/>
                  </a:lnTo>
                  <a:cubicBezTo>
                    <a:pt x="550" y="789"/>
                    <a:pt x="540" y="720"/>
                    <a:pt x="540" y="640"/>
                  </a:cubicBezTo>
                  <a:cubicBezTo>
                    <a:pt x="530" y="570"/>
                    <a:pt x="520" y="480"/>
                    <a:pt x="500" y="410"/>
                  </a:cubicBezTo>
                  <a:cubicBezTo>
                    <a:pt x="490" y="330"/>
                    <a:pt x="460" y="260"/>
                    <a:pt x="420" y="201"/>
                  </a:cubicBezTo>
                  <a:cubicBezTo>
                    <a:pt x="390" y="141"/>
                    <a:pt x="330" y="101"/>
                    <a:pt x="270" y="61"/>
                  </a:cubicBezTo>
                  <a:lnTo>
                    <a:pt x="181" y="30"/>
                  </a:lnTo>
                  <a:cubicBezTo>
                    <a:pt x="150" y="21"/>
                    <a:pt x="121" y="10"/>
                    <a:pt x="90" y="10"/>
                  </a:cubicBezTo>
                  <a:cubicBezTo>
                    <a:pt x="70" y="1"/>
                    <a:pt x="41"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4"/>
            <p:cNvSpPr/>
            <p:nvPr/>
          </p:nvSpPr>
          <p:spPr>
            <a:xfrm>
              <a:off x="8923469" y="3721249"/>
              <a:ext cx="64279" cy="108173"/>
            </a:xfrm>
            <a:custGeom>
              <a:rect b="b" l="l" r="r" t="t"/>
              <a:pathLst>
                <a:path extrusionOk="0" h="1178" w="700">
                  <a:moveTo>
                    <a:pt x="121" y="120"/>
                  </a:moveTo>
                  <a:cubicBezTo>
                    <a:pt x="130" y="120"/>
                    <a:pt x="141" y="120"/>
                    <a:pt x="150" y="129"/>
                  </a:cubicBezTo>
                  <a:cubicBezTo>
                    <a:pt x="170" y="129"/>
                    <a:pt x="201" y="140"/>
                    <a:pt x="230" y="140"/>
                  </a:cubicBezTo>
                  <a:cubicBezTo>
                    <a:pt x="250" y="149"/>
                    <a:pt x="281" y="160"/>
                    <a:pt x="310" y="180"/>
                  </a:cubicBezTo>
                  <a:cubicBezTo>
                    <a:pt x="360" y="200"/>
                    <a:pt x="400" y="240"/>
                    <a:pt x="430" y="289"/>
                  </a:cubicBezTo>
                  <a:cubicBezTo>
                    <a:pt x="470" y="339"/>
                    <a:pt x="490" y="399"/>
                    <a:pt x="500" y="479"/>
                  </a:cubicBezTo>
                  <a:cubicBezTo>
                    <a:pt x="520" y="559"/>
                    <a:pt x="530" y="639"/>
                    <a:pt x="540" y="708"/>
                  </a:cubicBezTo>
                  <a:lnTo>
                    <a:pt x="570" y="1058"/>
                  </a:lnTo>
                  <a:lnTo>
                    <a:pt x="550" y="1058"/>
                  </a:lnTo>
                  <a:cubicBezTo>
                    <a:pt x="530" y="1048"/>
                    <a:pt x="500" y="1048"/>
                    <a:pt x="470" y="1038"/>
                  </a:cubicBezTo>
                  <a:cubicBezTo>
                    <a:pt x="440" y="1028"/>
                    <a:pt x="410" y="1018"/>
                    <a:pt x="380" y="998"/>
                  </a:cubicBezTo>
                  <a:cubicBezTo>
                    <a:pt x="330" y="978"/>
                    <a:pt x="281" y="938"/>
                    <a:pt x="250" y="888"/>
                  </a:cubicBezTo>
                  <a:cubicBezTo>
                    <a:pt x="210" y="839"/>
                    <a:pt x="190" y="779"/>
                    <a:pt x="170" y="699"/>
                  </a:cubicBezTo>
                  <a:cubicBezTo>
                    <a:pt x="161" y="629"/>
                    <a:pt x="150" y="559"/>
                    <a:pt x="141" y="469"/>
                  </a:cubicBezTo>
                  <a:lnTo>
                    <a:pt x="121" y="120"/>
                  </a:lnTo>
                  <a:close/>
                  <a:moveTo>
                    <a:pt x="51" y="0"/>
                  </a:moveTo>
                  <a:lnTo>
                    <a:pt x="1" y="30"/>
                  </a:lnTo>
                  <a:lnTo>
                    <a:pt x="1" y="60"/>
                  </a:lnTo>
                  <a:lnTo>
                    <a:pt x="1" y="89"/>
                  </a:lnTo>
                  <a:lnTo>
                    <a:pt x="1" y="120"/>
                  </a:lnTo>
                  <a:lnTo>
                    <a:pt x="31" y="479"/>
                  </a:lnTo>
                  <a:cubicBezTo>
                    <a:pt x="31" y="579"/>
                    <a:pt x="41" y="648"/>
                    <a:pt x="61" y="719"/>
                  </a:cubicBezTo>
                  <a:cubicBezTo>
                    <a:pt x="81" y="819"/>
                    <a:pt x="110" y="898"/>
                    <a:pt x="150" y="948"/>
                  </a:cubicBezTo>
                  <a:cubicBezTo>
                    <a:pt x="190" y="1018"/>
                    <a:pt x="261" y="1078"/>
                    <a:pt x="330" y="1108"/>
                  </a:cubicBezTo>
                  <a:cubicBezTo>
                    <a:pt x="360" y="1128"/>
                    <a:pt x="400" y="1138"/>
                    <a:pt x="440" y="1148"/>
                  </a:cubicBezTo>
                  <a:cubicBezTo>
                    <a:pt x="470" y="1158"/>
                    <a:pt x="510" y="1168"/>
                    <a:pt x="530" y="1168"/>
                  </a:cubicBezTo>
                  <a:cubicBezTo>
                    <a:pt x="560" y="1178"/>
                    <a:pt x="580" y="1178"/>
                    <a:pt x="600" y="1178"/>
                  </a:cubicBezTo>
                  <a:lnTo>
                    <a:pt x="700" y="1178"/>
                  </a:lnTo>
                  <a:lnTo>
                    <a:pt x="700" y="1118"/>
                  </a:lnTo>
                  <a:lnTo>
                    <a:pt x="700" y="1098"/>
                  </a:lnTo>
                  <a:lnTo>
                    <a:pt x="700" y="1088"/>
                  </a:lnTo>
                  <a:cubicBezTo>
                    <a:pt x="700" y="1078"/>
                    <a:pt x="689" y="1068"/>
                    <a:pt x="689" y="1058"/>
                  </a:cubicBezTo>
                  <a:lnTo>
                    <a:pt x="660" y="699"/>
                  </a:lnTo>
                  <a:cubicBezTo>
                    <a:pt x="649" y="629"/>
                    <a:pt x="640" y="539"/>
                    <a:pt x="620" y="459"/>
                  </a:cubicBezTo>
                  <a:cubicBezTo>
                    <a:pt x="600" y="359"/>
                    <a:pt x="570" y="289"/>
                    <a:pt x="530" y="229"/>
                  </a:cubicBezTo>
                  <a:cubicBezTo>
                    <a:pt x="490" y="160"/>
                    <a:pt x="430" y="109"/>
                    <a:pt x="360" y="69"/>
                  </a:cubicBezTo>
                  <a:cubicBezTo>
                    <a:pt x="330" y="50"/>
                    <a:pt x="300" y="40"/>
                    <a:pt x="261" y="30"/>
                  </a:cubicBezTo>
                  <a:cubicBezTo>
                    <a:pt x="230" y="20"/>
                    <a:pt x="190" y="10"/>
                    <a:pt x="170" y="10"/>
                  </a:cubicBezTo>
                  <a:cubicBezTo>
                    <a:pt x="150" y="0"/>
                    <a:pt x="130" y="0"/>
                    <a:pt x="1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4"/>
            <p:cNvSpPr/>
            <p:nvPr/>
          </p:nvSpPr>
          <p:spPr>
            <a:xfrm>
              <a:off x="8928979" y="3726666"/>
              <a:ext cx="53260" cy="97337"/>
            </a:xfrm>
            <a:custGeom>
              <a:rect b="b" l="l" r="r" t="t"/>
              <a:pathLst>
                <a:path extrusionOk="0" h="1060" w="580">
                  <a:moveTo>
                    <a:pt x="1" y="1"/>
                  </a:moveTo>
                  <a:lnTo>
                    <a:pt x="1" y="10"/>
                  </a:lnTo>
                  <a:lnTo>
                    <a:pt x="1" y="50"/>
                  </a:lnTo>
                  <a:cubicBezTo>
                    <a:pt x="1" y="70"/>
                    <a:pt x="10" y="90"/>
                    <a:pt x="10" y="121"/>
                  </a:cubicBezTo>
                  <a:lnTo>
                    <a:pt x="10" y="201"/>
                  </a:lnTo>
                  <a:cubicBezTo>
                    <a:pt x="21" y="260"/>
                    <a:pt x="21" y="340"/>
                    <a:pt x="30" y="410"/>
                  </a:cubicBezTo>
                  <a:cubicBezTo>
                    <a:pt x="30" y="490"/>
                    <a:pt x="41" y="570"/>
                    <a:pt x="50" y="649"/>
                  </a:cubicBezTo>
                  <a:cubicBezTo>
                    <a:pt x="70" y="729"/>
                    <a:pt x="101" y="800"/>
                    <a:pt x="141" y="859"/>
                  </a:cubicBezTo>
                  <a:cubicBezTo>
                    <a:pt x="181" y="919"/>
                    <a:pt x="230" y="969"/>
                    <a:pt x="300" y="999"/>
                  </a:cubicBezTo>
                  <a:cubicBezTo>
                    <a:pt x="330" y="1009"/>
                    <a:pt x="360" y="1029"/>
                    <a:pt x="390" y="1039"/>
                  </a:cubicBezTo>
                  <a:cubicBezTo>
                    <a:pt x="430" y="1039"/>
                    <a:pt x="460" y="1049"/>
                    <a:pt x="480" y="1049"/>
                  </a:cubicBezTo>
                  <a:cubicBezTo>
                    <a:pt x="510" y="1059"/>
                    <a:pt x="540" y="1059"/>
                    <a:pt x="550" y="1059"/>
                  </a:cubicBezTo>
                  <a:lnTo>
                    <a:pt x="580" y="1059"/>
                  </a:lnTo>
                  <a:lnTo>
                    <a:pt x="580" y="1049"/>
                  </a:lnTo>
                  <a:cubicBezTo>
                    <a:pt x="580" y="1039"/>
                    <a:pt x="580" y="1019"/>
                    <a:pt x="570" y="999"/>
                  </a:cubicBezTo>
                  <a:cubicBezTo>
                    <a:pt x="570" y="989"/>
                    <a:pt x="570" y="959"/>
                    <a:pt x="560" y="939"/>
                  </a:cubicBezTo>
                  <a:lnTo>
                    <a:pt x="560" y="859"/>
                  </a:lnTo>
                  <a:cubicBezTo>
                    <a:pt x="550" y="789"/>
                    <a:pt x="540" y="720"/>
                    <a:pt x="540" y="640"/>
                  </a:cubicBezTo>
                  <a:cubicBezTo>
                    <a:pt x="530" y="570"/>
                    <a:pt x="520" y="480"/>
                    <a:pt x="500" y="410"/>
                  </a:cubicBezTo>
                  <a:cubicBezTo>
                    <a:pt x="490" y="330"/>
                    <a:pt x="460" y="260"/>
                    <a:pt x="420" y="201"/>
                  </a:cubicBezTo>
                  <a:cubicBezTo>
                    <a:pt x="390" y="141"/>
                    <a:pt x="330" y="101"/>
                    <a:pt x="270" y="61"/>
                  </a:cubicBezTo>
                  <a:lnTo>
                    <a:pt x="181" y="30"/>
                  </a:lnTo>
                  <a:cubicBezTo>
                    <a:pt x="150" y="21"/>
                    <a:pt x="121" y="10"/>
                    <a:pt x="90" y="10"/>
                  </a:cubicBezTo>
                  <a:cubicBezTo>
                    <a:pt x="70" y="1"/>
                    <a:pt x="41"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4"/>
            <p:cNvSpPr/>
            <p:nvPr/>
          </p:nvSpPr>
          <p:spPr>
            <a:xfrm>
              <a:off x="8923469" y="3721249"/>
              <a:ext cx="64279" cy="108173"/>
            </a:xfrm>
            <a:custGeom>
              <a:rect b="b" l="l" r="r" t="t"/>
              <a:pathLst>
                <a:path extrusionOk="0" h="1178" w="700">
                  <a:moveTo>
                    <a:pt x="121" y="120"/>
                  </a:moveTo>
                  <a:cubicBezTo>
                    <a:pt x="130" y="120"/>
                    <a:pt x="141" y="120"/>
                    <a:pt x="150" y="129"/>
                  </a:cubicBezTo>
                  <a:cubicBezTo>
                    <a:pt x="170" y="129"/>
                    <a:pt x="201" y="140"/>
                    <a:pt x="230" y="140"/>
                  </a:cubicBezTo>
                  <a:cubicBezTo>
                    <a:pt x="250" y="149"/>
                    <a:pt x="281" y="160"/>
                    <a:pt x="310" y="180"/>
                  </a:cubicBezTo>
                  <a:cubicBezTo>
                    <a:pt x="360" y="200"/>
                    <a:pt x="400" y="240"/>
                    <a:pt x="430" y="289"/>
                  </a:cubicBezTo>
                  <a:cubicBezTo>
                    <a:pt x="470" y="339"/>
                    <a:pt x="490" y="399"/>
                    <a:pt x="500" y="479"/>
                  </a:cubicBezTo>
                  <a:cubicBezTo>
                    <a:pt x="520" y="559"/>
                    <a:pt x="530" y="639"/>
                    <a:pt x="540" y="708"/>
                  </a:cubicBezTo>
                  <a:lnTo>
                    <a:pt x="570" y="1058"/>
                  </a:lnTo>
                  <a:lnTo>
                    <a:pt x="550" y="1058"/>
                  </a:lnTo>
                  <a:cubicBezTo>
                    <a:pt x="530" y="1048"/>
                    <a:pt x="500" y="1048"/>
                    <a:pt x="470" y="1038"/>
                  </a:cubicBezTo>
                  <a:cubicBezTo>
                    <a:pt x="440" y="1028"/>
                    <a:pt x="410" y="1018"/>
                    <a:pt x="380" y="998"/>
                  </a:cubicBezTo>
                  <a:cubicBezTo>
                    <a:pt x="330" y="978"/>
                    <a:pt x="281" y="938"/>
                    <a:pt x="250" y="888"/>
                  </a:cubicBezTo>
                  <a:cubicBezTo>
                    <a:pt x="210" y="839"/>
                    <a:pt x="190" y="779"/>
                    <a:pt x="170" y="699"/>
                  </a:cubicBezTo>
                  <a:cubicBezTo>
                    <a:pt x="161" y="639"/>
                    <a:pt x="150" y="559"/>
                    <a:pt x="141" y="469"/>
                  </a:cubicBezTo>
                  <a:lnTo>
                    <a:pt x="121" y="120"/>
                  </a:lnTo>
                  <a:close/>
                  <a:moveTo>
                    <a:pt x="51" y="0"/>
                  </a:moveTo>
                  <a:lnTo>
                    <a:pt x="1" y="30"/>
                  </a:lnTo>
                  <a:lnTo>
                    <a:pt x="1" y="80"/>
                  </a:lnTo>
                  <a:lnTo>
                    <a:pt x="1" y="89"/>
                  </a:lnTo>
                  <a:lnTo>
                    <a:pt x="1" y="120"/>
                  </a:lnTo>
                  <a:lnTo>
                    <a:pt x="31" y="479"/>
                  </a:lnTo>
                  <a:cubicBezTo>
                    <a:pt x="31" y="579"/>
                    <a:pt x="41" y="648"/>
                    <a:pt x="61" y="719"/>
                  </a:cubicBezTo>
                  <a:cubicBezTo>
                    <a:pt x="81" y="819"/>
                    <a:pt x="110" y="898"/>
                    <a:pt x="150" y="948"/>
                  </a:cubicBezTo>
                  <a:cubicBezTo>
                    <a:pt x="190" y="1018"/>
                    <a:pt x="261" y="1078"/>
                    <a:pt x="330" y="1108"/>
                  </a:cubicBezTo>
                  <a:cubicBezTo>
                    <a:pt x="360" y="1128"/>
                    <a:pt x="400" y="1138"/>
                    <a:pt x="440" y="1148"/>
                  </a:cubicBezTo>
                  <a:cubicBezTo>
                    <a:pt x="470" y="1158"/>
                    <a:pt x="510" y="1168"/>
                    <a:pt x="530" y="1168"/>
                  </a:cubicBezTo>
                  <a:cubicBezTo>
                    <a:pt x="560" y="1178"/>
                    <a:pt x="580" y="1178"/>
                    <a:pt x="600" y="1178"/>
                  </a:cubicBezTo>
                  <a:lnTo>
                    <a:pt x="700" y="1178"/>
                  </a:lnTo>
                  <a:lnTo>
                    <a:pt x="700" y="1118"/>
                  </a:lnTo>
                  <a:lnTo>
                    <a:pt x="700" y="1098"/>
                  </a:lnTo>
                  <a:lnTo>
                    <a:pt x="700" y="1088"/>
                  </a:lnTo>
                  <a:cubicBezTo>
                    <a:pt x="700" y="1078"/>
                    <a:pt x="689" y="1068"/>
                    <a:pt x="689" y="1058"/>
                  </a:cubicBezTo>
                  <a:lnTo>
                    <a:pt x="660" y="699"/>
                  </a:lnTo>
                  <a:cubicBezTo>
                    <a:pt x="649" y="629"/>
                    <a:pt x="640" y="539"/>
                    <a:pt x="620" y="459"/>
                  </a:cubicBezTo>
                  <a:cubicBezTo>
                    <a:pt x="600" y="359"/>
                    <a:pt x="570" y="289"/>
                    <a:pt x="530" y="229"/>
                  </a:cubicBezTo>
                  <a:cubicBezTo>
                    <a:pt x="490" y="160"/>
                    <a:pt x="430" y="109"/>
                    <a:pt x="360" y="69"/>
                  </a:cubicBezTo>
                  <a:cubicBezTo>
                    <a:pt x="330" y="50"/>
                    <a:pt x="300" y="40"/>
                    <a:pt x="261" y="30"/>
                  </a:cubicBezTo>
                  <a:cubicBezTo>
                    <a:pt x="230" y="20"/>
                    <a:pt x="190" y="10"/>
                    <a:pt x="170" y="10"/>
                  </a:cubicBezTo>
                  <a:cubicBezTo>
                    <a:pt x="150" y="0"/>
                    <a:pt x="130" y="0"/>
                    <a:pt x="1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4"/>
            <p:cNvSpPr/>
            <p:nvPr/>
          </p:nvSpPr>
          <p:spPr>
            <a:xfrm>
              <a:off x="8971219" y="3751460"/>
              <a:ext cx="55923" cy="95409"/>
            </a:xfrm>
            <a:custGeom>
              <a:rect b="b" l="l" r="r" t="t"/>
              <a:pathLst>
                <a:path extrusionOk="0" h="1039" w="609">
                  <a:moveTo>
                    <a:pt x="0" y="0"/>
                  </a:moveTo>
                  <a:lnTo>
                    <a:pt x="0" y="10"/>
                  </a:lnTo>
                  <a:lnTo>
                    <a:pt x="0" y="60"/>
                  </a:lnTo>
                  <a:cubicBezTo>
                    <a:pt x="0" y="70"/>
                    <a:pt x="10" y="100"/>
                    <a:pt x="10" y="120"/>
                  </a:cubicBezTo>
                  <a:cubicBezTo>
                    <a:pt x="10" y="140"/>
                    <a:pt x="10" y="170"/>
                    <a:pt x="20" y="200"/>
                  </a:cubicBezTo>
                  <a:cubicBezTo>
                    <a:pt x="20" y="270"/>
                    <a:pt x="30" y="339"/>
                    <a:pt x="30" y="419"/>
                  </a:cubicBezTo>
                  <a:cubicBezTo>
                    <a:pt x="40" y="490"/>
                    <a:pt x="50" y="569"/>
                    <a:pt x="70" y="649"/>
                  </a:cubicBezTo>
                  <a:cubicBezTo>
                    <a:pt x="90" y="729"/>
                    <a:pt x="120" y="799"/>
                    <a:pt x="160" y="859"/>
                  </a:cubicBezTo>
                  <a:cubicBezTo>
                    <a:pt x="200" y="918"/>
                    <a:pt x="260" y="958"/>
                    <a:pt x="320" y="989"/>
                  </a:cubicBezTo>
                  <a:cubicBezTo>
                    <a:pt x="359" y="1009"/>
                    <a:pt x="389" y="1018"/>
                    <a:pt x="419" y="1029"/>
                  </a:cubicBezTo>
                  <a:cubicBezTo>
                    <a:pt x="449" y="1029"/>
                    <a:pt x="489" y="1038"/>
                    <a:pt x="509" y="1038"/>
                  </a:cubicBezTo>
                  <a:lnTo>
                    <a:pt x="609" y="1038"/>
                  </a:lnTo>
                  <a:lnTo>
                    <a:pt x="609" y="1029"/>
                  </a:lnTo>
                  <a:cubicBezTo>
                    <a:pt x="609" y="1018"/>
                    <a:pt x="599" y="998"/>
                    <a:pt x="599" y="989"/>
                  </a:cubicBezTo>
                  <a:cubicBezTo>
                    <a:pt x="599" y="969"/>
                    <a:pt x="589" y="949"/>
                    <a:pt x="589" y="918"/>
                  </a:cubicBezTo>
                  <a:cubicBezTo>
                    <a:pt x="589" y="898"/>
                    <a:pt x="579" y="869"/>
                    <a:pt x="579" y="839"/>
                  </a:cubicBezTo>
                  <a:cubicBezTo>
                    <a:pt x="569" y="779"/>
                    <a:pt x="559" y="709"/>
                    <a:pt x="549" y="629"/>
                  </a:cubicBezTo>
                  <a:cubicBezTo>
                    <a:pt x="539" y="549"/>
                    <a:pt x="529" y="470"/>
                    <a:pt x="509" y="390"/>
                  </a:cubicBezTo>
                  <a:cubicBezTo>
                    <a:pt x="489" y="319"/>
                    <a:pt x="469" y="250"/>
                    <a:pt x="419" y="190"/>
                  </a:cubicBezTo>
                  <a:cubicBezTo>
                    <a:pt x="379" y="130"/>
                    <a:pt x="329" y="90"/>
                    <a:pt x="269" y="60"/>
                  </a:cubicBezTo>
                  <a:cubicBezTo>
                    <a:pt x="240" y="40"/>
                    <a:pt x="209" y="30"/>
                    <a:pt x="180" y="20"/>
                  </a:cubicBezTo>
                  <a:cubicBezTo>
                    <a:pt x="149" y="20"/>
                    <a:pt x="120" y="10"/>
                    <a:pt x="90" y="10"/>
                  </a:cubicBezTo>
                  <a:cubicBezTo>
                    <a:pt x="70" y="0"/>
                    <a:pt x="40"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4"/>
            <p:cNvSpPr/>
            <p:nvPr/>
          </p:nvSpPr>
          <p:spPr>
            <a:xfrm>
              <a:off x="8965709" y="3745950"/>
              <a:ext cx="66942" cy="106428"/>
            </a:xfrm>
            <a:custGeom>
              <a:rect b="b" l="l" r="r" t="t"/>
              <a:pathLst>
                <a:path extrusionOk="0" h="1159" w="729">
                  <a:moveTo>
                    <a:pt x="120" y="120"/>
                  </a:moveTo>
                  <a:cubicBezTo>
                    <a:pt x="130" y="120"/>
                    <a:pt x="140" y="120"/>
                    <a:pt x="140" y="130"/>
                  </a:cubicBezTo>
                  <a:cubicBezTo>
                    <a:pt x="170" y="130"/>
                    <a:pt x="200" y="130"/>
                    <a:pt x="220" y="140"/>
                  </a:cubicBezTo>
                  <a:lnTo>
                    <a:pt x="309" y="170"/>
                  </a:lnTo>
                  <a:cubicBezTo>
                    <a:pt x="360" y="200"/>
                    <a:pt x="400" y="240"/>
                    <a:pt x="439" y="290"/>
                  </a:cubicBezTo>
                  <a:cubicBezTo>
                    <a:pt x="469" y="330"/>
                    <a:pt x="489" y="390"/>
                    <a:pt x="509" y="470"/>
                  </a:cubicBezTo>
                  <a:cubicBezTo>
                    <a:pt x="529" y="550"/>
                    <a:pt x="539" y="629"/>
                    <a:pt x="549" y="699"/>
                  </a:cubicBezTo>
                  <a:lnTo>
                    <a:pt x="559" y="759"/>
                  </a:lnTo>
                  <a:cubicBezTo>
                    <a:pt x="569" y="809"/>
                    <a:pt x="569" y="859"/>
                    <a:pt x="579" y="909"/>
                  </a:cubicBezTo>
                  <a:lnTo>
                    <a:pt x="599" y="1038"/>
                  </a:lnTo>
                  <a:lnTo>
                    <a:pt x="579" y="1038"/>
                  </a:lnTo>
                  <a:cubicBezTo>
                    <a:pt x="549" y="1038"/>
                    <a:pt x="529" y="1038"/>
                    <a:pt x="499" y="1029"/>
                  </a:cubicBezTo>
                  <a:lnTo>
                    <a:pt x="409" y="998"/>
                  </a:lnTo>
                  <a:cubicBezTo>
                    <a:pt x="349" y="969"/>
                    <a:pt x="300" y="929"/>
                    <a:pt x="269" y="879"/>
                  </a:cubicBezTo>
                  <a:cubicBezTo>
                    <a:pt x="229" y="829"/>
                    <a:pt x="200" y="769"/>
                    <a:pt x="189" y="699"/>
                  </a:cubicBezTo>
                  <a:cubicBezTo>
                    <a:pt x="170" y="629"/>
                    <a:pt x="160" y="559"/>
                    <a:pt x="150" y="470"/>
                  </a:cubicBezTo>
                  <a:lnTo>
                    <a:pt x="120" y="120"/>
                  </a:lnTo>
                  <a:close/>
                  <a:moveTo>
                    <a:pt x="50" y="0"/>
                  </a:moveTo>
                  <a:lnTo>
                    <a:pt x="0" y="30"/>
                  </a:lnTo>
                  <a:lnTo>
                    <a:pt x="0" y="60"/>
                  </a:lnTo>
                  <a:lnTo>
                    <a:pt x="0" y="90"/>
                  </a:lnTo>
                  <a:lnTo>
                    <a:pt x="0" y="120"/>
                  </a:lnTo>
                  <a:lnTo>
                    <a:pt x="30" y="479"/>
                  </a:lnTo>
                  <a:cubicBezTo>
                    <a:pt x="40" y="579"/>
                    <a:pt x="50" y="659"/>
                    <a:pt x="70" y="729"/>
                  </a:cubicBezTo>
                  <a:cubicBezTo>
                    <a:pt x="90" y="819"/>
                    <a:pt x="130" y="889"/>
                    <a:pt x="170" y="949"/>
                  </a:cubicBezTo>
                  <a:cubicBezTo>
                    <a:pt x="220" y="1018"/>
                    <a:pt x="280" y="1069"/>
                    <a:pt x="360" y="1109"/>
                  </a:cubicBezTo>
                  <a:cubicBezTo>
                    <a:pt x="389" y="1118"/>
                    <a:pt x="429" y="1129"/>
                    <a:pt x="469" y="1138"/>
                  </a:cubicBezTo>
                  <a:cubicBezTo>
                    <a:pt x="499" y="1149"/>
                    <a:pt x="529" y="1158"/>
                    <a:pt x="569" y="1158"/>
                  </a:cubicBezTo>
                  <a:lnTo>
                    <a:pt x="639" y="1158"/>
                  </a:lnTo>
                  <a:cubicBezTo>
                    <a:pt x="679" y="1158"/>
                    <a:pt x="689" y="1158"/>
                    <a:pt x="709" y="1149"/>
                  </a:cubicBezTo>
                  <a:lnTo>
                    <a:pt x="729" y="1129"/>
                  </a:lnTo>
                  <a:lnTo>
                    <a:pt x="729" y="1098"/>
                  </a:lnTo>
                  <a:lnTo>
                    <a:pt x="729" y="1078"/>
                  </a:lnTo>
                  <a:lnTo>
                    <a:pt x="719" y="1069"/>
                  </a:lnTo>
                  <a:lnTo>
                    <a:pt x="719" y="1038"/>
                  </a:lnTo>
                  <a:lnTo>
                    <a:pt x="699" y="889"/>
                  </a:lnTo>
                  <a:cubicBezTo>
                    <a:pt x="689" y="849"/>
                    <a:pt x="679" y="799"/>
                    <a:pt x="679" y="749"/>
                  </a:cubicBezTo>
                  <a:lnTo>
                    <a:pt x="669" y="679"/>
                  </a:lnTo>
                  <a:cubicBezTo>
                    <a:pt x="659" y="609"/>
                    <a:pt x="649" y="519"/>
                    <a:pt x="629" y="439"/>
                  </a:cubicBezTo>
                  <a:cubicBezTo>
                    <a:pt x="609" y="350"/>
                    <a:pt x="569" y="270"/>
                    <a:pt x="529" y="220"/>
                  </a:cubicBezTo>
                  <a:cubicBezTo>
                    <a:pt x="489" y="150"/>
                    <a:pt x="429" y="100"/>
                    <a:pt x="360" y="60"/>
                  </a:cubicBezTo>
                  <a:cubicBezTo>
                    <a:pt x="329" y="50"/>
                    <a:pt x="289" y="40"/>
                    <a:pt x="260" y="30"/>
                  </a:cubicBezTo>
                  <a:cubicBezTo>
                    <a:pt x="220" y="20"/>
                    <a:pt x="189" y="11"/>
                    <a:pt x="160" y="11"/>
                  </a:cubicBezTo>
                  <a:cubicBezTo>
                    <a:pt x="140" y="0"/>
                    <a:pt x="120" y="0"/>
                    <a:pt x="1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4"/>
            <p:cNvSpPr/>
            <p:nvPr/>
          </p:nvSpPr>
          <p:spPr>
            <a:xfrm>
              <a:off x="8971219" y="3751460"/>
              <a:ext cx="55923" cy="95409"/>
            </a:xfrm>
            <a:custGeom>
              <a:rect b="b" l="l" r="r" t="t"/>
              <a:pathLst>
                <a:path extrusionOk="0" h="1039" w="609">
                  <a:moveTo>
                    <a:pt x="0" y="0"/>
                  </a:moveTo>
                  <a:lnTo>
                    <a:pt x="0" y="10"/>
                  </a:lnTo>
                  <a:lnTo>
                    <a:pt x="0" y="60"/>
                  </a:lnTo>
                  <a:cubicBezTo>
                    <a:pt x="0" y="70"/>
                    <a:pt x="10" y="100"/>
                    <a:pt x="10" y="120"/>
                  </a:cubicBezTo>
                  <a:cubicBezTo>
                    <a:pt x="10" y="140"/>
                    <a:pt x="10" y="170"/>
                    <a:pt x="20" y="200"/>
                  </a:cubicBezTo>
                  <a:cubicBezTo>
                    <a:pt x="20" y="270"/>
                    <a:pt x="30" y="339"/>
                    <a:pt x="30" y="419"/>
                  </a:cubicBezTo>
                  <a:cubicBezTo>
                    <a:pt x="40" y="490"/>
                    <a:pt x="50" y="569"/>
                    <a:pt x="70" y="649"/>
                  </a:cubicBezTo>
                  <a:cubicBezTo>
                    <a:pt x="90" y="729"/>
                    <a:pt x="120" y="799"/>
                    <a:pt x="160" y="859"/>
                  </a:cubicBezTo>
                  <a:cubicBezTo>
                    <a:pt x="200" y="918"/>
                    <a:pt x="260" y="958"/>
                    <a:pt x="320" y="989"/>
                  </a:cubicBezTo>
                  <a:cubicBezTo>
                    <a:pt x="359" y="1009"/>
                    <a:pt x="389" y="1018"/>
                    <a:pt x="419" y="1029"/>
                  </a:cubicBezTo>
                  <a:cubicBezTo>
                    <a:pt x="449" y="1029"/>
                    <a:pt x="489" y="1038"/>
                    <a:pt x="509" y="1038"/>
                  </a:cubicBezTo>
                  <a:lnTo>
                    <a:pt x="609" y="1038"/>
                  </a:lnTo>
                  <a:lnTo>
                    <a:pt x="609" y="1029"/>
                  </a:lnTo>
                  <a:cubicBezTo>
                    <a:pt x="609" y="1018"/>
                    <a:pt x="599" y="998"/>
                    <a:pt x="599" y="989"/>
                  </a:cubicBezTo>
                  <a:cubicBezTo>
                    <a:pt x="599" y="969"/>
                    <a:pt x="589" y="949"/>
                    <a:pt x="589" y="918"/>
                  </a:cubicBezTo>
                  <a:cubicBezTo>
                    <a:pt x="589" y="898"/>
                    <a:pt x="579" y="869"/>
                    <a:pt x="579" y="839"/>
                  </a:cubicBezTo>
                  <a:cubicBezTo>
                    <a:pt x="569" y="779"/>
                    <a:pt x="559" y="709"/>
                    <a:pt x="549" y="629"/>
                  </a:cubicBezTo>
                  <a:cubicBezTo>
                    <a:pt x="539" y="549"/>
                    <a:pt x="529" y="470"/>
                    <a:pt x="509" y="390"/>
                  </a:cubicBezTo>
                  <a:cubicBezTo>
                    <a:pt x="489" y="319"/>
                    <a:pt x="469" y="250"/>
                    <a:pt x="419" y="190"/>
                  </a:cubicBezTo>
                  <a:cubicBezTo>
                    <a:pt x="379" y="130"/>
                    <a:pt x="329" y="90"/>
                    <a:pt x="269" y="60"/>
                  </a:cubicBezTo>
                  <a:cubicBezTo>
                    <a:pt x="240" y="40"/>
                    <a:pt x="209" y="30"/>
                    <a:pt x="180" y="20"/>
                  </a:cubicBezTo>
                  <a:cubicBezTo>
                    <a:pt x="149" y="20"/>
                    <a:pt x="120" y="10"/>
                    <a:pt x="90" y="10"/>
                  </a:cubicBezTo>
                  <a:cubicBezTo>
                    <a:pt x="70" y="0"/>
                    <a:pt x="40"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4"/>
            <p:cNvSpPr/>
            <p:nvPr/>
          </p:nvSpPr>
          <p:spPr>
            <a:xfrm>
              <a:off x="8965709" y="3745950"/>
              <a:ext cx="66942" cy="106428"/>
            </a:xfrm>
            <a:custGeom>
              <a:rect b="b" l="l" r="r" t="t"/>
              <a:pathLst>
                <a:path extrusionOk="0" h="1159" w="729">
                  <a:moveTo>
                    <a:pt x="120" y="120"/>
                  </a:moveTo>
                  <a:cubicBezTo>
                    <a:pt x="130" y="120"/>
                    <a:pt x="140" y="120"/>
                    <a:pt x="140" y="130"/>
                  </a:cubicBezTo>
                  <a:cubicBezTo>
                    <a:pt x="170" y="130"/>
                    <a:pt x="200" y="130"/>
                    <a:pt x="220" y="140"/>
                  </a:cubicBezTo>
                  <a:lnTo>
                    <a:pt x="309" y="170"/>
                  </a:lnTo>
                  <a:cubicBezTo>
                    <a:pt x="360" y="200"/>
                    <a:pt x="400" y="240"/>
                    <a:pt x="439" y="290"/>
                  </a:cubicBezTo>
                  <a:cubicBezTo>
                    <a:pt x="469" y="330"/>
                    <a:pt x="489" y="390"/>
                    <a:pt x="509" y="470"/>
                  </a:cubicBezTo>
                  <a:cubicBezTo>
                    <a:pt x="529" y="550"/>
                    <a:pt x="539" y="629"/>
                    <a:pt x="549" y="699"/>
                  </a:cubicBezTo>
                  <a:lnTo>
                    <a:pt x="559" y="759"/>
                  </a:lnTo>
                  <a:cubicBezTo>
                    <a:pt x="569" y="809"/>
                    <a:pt x="569" y="859"/>
                    <a:pt x="579" y="909"/>
                  </a:cubicBezTo>
                  <a:lnTo>
                    <a:pt x="599" y="1038"/>
                  </a:lnTo>
                  <a:lnTo>
                    <a:pt x="579" y="1038"/>
                  </a:lnTo>
                  <a:cubicBezTo>
                    <a:pt x="549" y="1038"/>
                    <a:pt x="529" y="1038"/>
                    <a:pt x="499" y="1029"/>
                  </a:cubicBezTo>
                  <a:lnTo>
                    <a:pt x="409" y="998"/>
                  </a:lnTo>
                  <a:cubicBezTo>
                    <a:pt x="349" y="969"/>
                    <a:pt x="300" y="929"/>
                    <a:pt x="269" y="879"/>
                  </a:cubicBezTo>
                  <a:cubicBezTo>
                    <a:pt x="229" y="829"/>
                    <a:pt x="200" y="769"/>
                    <a:pt x="189" y="699"/>
                  </a:cubicBezTo>
                  <a:cubicBezTo>
                    <a:pt x="170" y="629"/>
                    <a:pt x="160" y="559"/>
                    <a:pt x="150" y="470"/>
                  </a:cubicBezTo>
                  <a:lnTo>
                    <a:pt x="120" y="120"/>
                  </a:lnTo>
                  <a:close/>
                  <a:moveTo>
                    <a:pt x="50" y="0"/>
                  </a:moveTo>
                  <a:lnTo>
                    <a:pt x="0" y="30"/>
                  </a:lnTo>
                  <a:lnTo>
                    <a:pt x="0" y="60"/>
                  </a:lnTo>
                  <a:lnTo>
                    <a:pt x="0" y="90"/>
                  </a:lnTo>
                  <a:lnTo>
                    <a:pt x="0" y="120"/>
                  </a:lnTo>
                  <a:lnTo>
                    <a:pt x="30" y="479"/>
                  </a:lnTo>
                  <a:cubicBezTo>
                    <a:pt x="40" y="579"/>
                    <a:pt x="50" y="659"/>
                    <a:pt x="70" y="729"/>
                  </a:cubicBezTo>
                  <a:cubicBezTo>
                    <a:pt x="90" y="819"/>
                    <a:pt x="130" y="889"/>
                    <a:pt x="170" y="949"/>
                  </a:cubicBezTo>
                  <a:cubicBezTo>
                    <a:pt x="220" y="1018"/>
                    <a:pt x="280" y="1069"/>
                    <a:pt x="360" y="1109"/>
                  </a:cubicBezTo>
                  <a:cubicBezTo>
                    <a:pt x="389" y="1118"/>
                    <a:pt x="429" y="1129"/>
                    <a:pt x="469" y="1138"/>
                  </a:cubicBezTo>
                  <a:cubicBezTo>
                    <a:pt x="499" y="1149"/>
                    <a:pt x="529" y="1158"/>
                    <a:pt x="569" y="1158"/>
                  </a:cubicBezTo>
                  <a:lnTo>
                    <a:pt x="639" y="1158"/>
                  </a:lnTo>
                  <a:cubicBezTo>
                    <a:pt x="679" y="1158"/>
                    <a:pt x="689" y="1158"/>
                    <a:pt x="709" y="1149"/>
                  </a:cubicBezTo>
                  <a:lnTo>
                    <a:pt x="729" y="1129"/>
                  </a:lnTo>
                  <a:lnTo>
                    <a:pt x="729" y="1098"/>
                  </a:lnTo>
                  <a:lnTo>
                    <a:pt x="729" y="1078"/>
                  </a:lnTo>
                  <a:lnTo>
                    <a:pt x="719" y="1069"/>
                  </a:lnTo>
                  <a:lnTo>
                    <a:pt x="719" y="1038"/>
                  </a:lnTo>
                  <a:lnTo>
                    <a:pt x="699" y="889"/>
                  </a:lnTo>
                  <a:cubicBezTo>
                    <a:pt x="689" y="849"/>
                    <a:pt x="679" y="799"/>
                    <a:pt x="679" y="749"/>
                  </a:cubicBezTo>
                  <a:lnTo>
                    <a:pt x="669" y="679"/>
                  </a:lnTo>
                  <a:cubicBezTo>
                    <a:pt x="659" y="609"/>
                    <a:pt x="649" y="519"/>
                    <a:pt x="629" y="439"/>
                  </a:cubicBezTo>
                  <a:cubicBezTo>
                    <a:pt x="609" y="350"/>
                    <a:pt x="569" y="270"/>
                    <a:pt x="529" y="220"/>
                  </a:cubicBezTo>
                  <a:cubicBezTo>
                    <a:pt x="489" y="150"/>
                    <a:pt x="429" y="100"/>
                    <a:pt x="360" y="60"/>
                  </a:cubicBezTo>
                  <a:cubicBezTo>
                    <a:pt x="329" y="50"/>
                    <a:pt x="289" y="40"/>
                    <a:pt x="260" y="30"/>
                  </a:cubicBezTo>
                  <a:cubicBezTo>
                    <a:pt x="220" y="20"/>
                    <a:pt x="189" y="11"/>
                    <a:pt x="160" y="11"/>
                  </a:cubicBezTo>
                  <a:cubicBezTo>
                    <a:pt x="140" y="0"/>
                    <a:pt x="120" y="0"/>
                    <a:pt x="1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4"/>
            <p:cNvSpPr/>
            <p:nvPr/>
          </p:nvSpPr>
          <p:spPr>
            <a:xfrm>
              <a:off x="9013367" y="3775243"/>
              <a:ext cx="59596" cy="93572"/>
            </a:xfrm>
            <a:custGeom>
              <a:rect b="b" l="l" r="r" t="t"/>
              <a:pathLst>
                <a:path extrusionOk="0" h="1019" w="649">
                  <a:moveTo>
                    <a:pt x="0" y="1"/>
                  </a:moveTo>
                  <a:lnTo>
                    <a:pt x="0" y="11"/>
                  </a:lnTo>
                  <a:cubicBezTo>
                    <a:pt x="0" y="21"/>
                    <a:pt x="0" y="41"/>
                    <a:pt x="10" y="51"/>
                  </a:cubicBezTo>
                  <a:lnTo>
                    <a:pt x="10" y="120"/>
                  </a:lnTo>
                  <a:cubicBezTo>
                    <a:pt x="20" y="140"/>
                    <a:pt x="20" y="171"/>
                    <a:pt x="20" y="200"/>
                  </a:cubicBezTo>
                  <a:cubicBezTo>
                    <a:pt x="30" y="260"/>
                    <a:pt x="40" y="330"/>
                    <a:pt x="50" y="410"/>
                  </a:cubicBezTo>
                  <a:cubicBezTo>
                    <a:pt x="60" y="490"/>
                    <a:pt x="70" y="570"/>
                    <a:pt x="90" y="650"/>
                  </a:cubicBezTo>
                  <a:cubicBezTo>
                    <a:pt x="120" y="719"/>
                    <a:pt x="150" y="790"/>
                    <a:pt x="190" y="850"/>
                  </a:cubicBezTo>
                  <a:cubicBezTo>
                    <a:pt x="240" y="909"/>
                    <a:pt x="300" y="949"/>
                    <a:pt x="360" y="979"/>
                  </a:cubicBezTo>
                  <a:cubicBezTo>
                    <a:pt x="389" y="989"/>
                    <a:pt x="429" y="999"/>
                    <a:pt x="460" y="1009"/>
                  </a:cubicBezTo>
                  <a:cubicBezTo>
                    <a:pt x="489" y="1009"/>
                    <a:pt x="529" y="1019"/>
                    <a:pt x="549" y="1019"/>
                  </a:cubicBezTo>
                  <a:lnTo>
                    <a:pt x="649" y="1019"/>
                  </a:lnTo>
                  <a:lnTo>
                    <a:pt x="649" y="999"/>
                  </a:lnTo>
                  <a:cubicBezTo>
                    <a:pt x="649" y="989"/>
                    <a:pt x="639" y="979"/>
                    <a:pt x="639" y="959"/>
                  </a:cubicBezTo>
                  <a:cubicBezTo>
                    <a:pt x="639" y="939"/>
                    <a:pt x="629" y="919"/>
                    <a:pt x="629" y="899"/>
                  </a:cubicBezTo>
                  <a:cubicBezTo>
                    <a:pt x="619" y="869"/>
                    <a:pt x="619" y="850"/>
                    <a:pt x="609" y="810"/>
                  </a:cubicBezTo>
                  <a:cubicBezTo>
                    <a:pt x="599" y="750"/>
                    <a:pt x="589" y="679"/>
                    <a:pt x="569" y="610"/>
                  </a:cubicBezTo>
                  <a:cubicBezTo>
                    <a:pt x="559" y="530"/>
                    <a:pt x="549" y="450"/>
                    <a:pt x="529" y="370"/>
                  </a:cubicBezTo>
                  <a:cubicBezTo>
                    <a:pt x="499" y="300"/>
                    <a:pt x="469" y="231"/>
                    <a:pt x="429" y="171"/>
                  </a:cubicBezTo>
                  <a:cubicBezTo>
                    <a:pt x="389" y="120"/>
                    <a:pt x="340" y="80"/>
                    <a:pt x="280" y="51"/>
                  </a:cubicBezTo>
                  <a:cubicBezTo>
                    <a:pt x="240" y="31"/>
                    <a:pt x="210" y="21"/>
                    <a:pt x="180" y="21"/>
                  </a:cubicBezTo>
                  <a:cubicBezTo>
                    <a:pt x="150" y="11"/>
                    <a:pt x="120" y="1"/>
                    <a:pt x="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4"/>
            <p:cNvSpPr/>
            <p:nvPr/>
          </p:nvSpPr>
          <p:spPr>
            <a:xfrm>
              <a:off x="9007857" y="3769733"/>
              <a:ext cx="70615" cy="104592"/>
            </a:xfrm>
            <a:custGeom>
              <a:rect b="b" l="l" r="r" t="t"/>
              <a:pathLst>
                <a:path extrusionOk="0" h="1139" w="769">
                  <a:moveTo>
                    <a:pt x="150" y="120"/>
                  </a:moveTo>
                  <a:cubicBezTo>
                    <a:pt x="170" y="120"/>
                    <a:pt x="200" y="131"/>
                    <a:pt x="230" y="131"/>
                  </a:cubicBezTo>
                  <a:cubicBezTo>
                    <a:pt x="260" y="140"/>
                    <a:pt x="280" y="151"/>
                    <a:pt x="309" y="160"/>
                  </a:cubicBezTo>
                  <a:cubicBezTo>
                    <a:pt x="369" y="191"/>
                    <a:pt x="409" y="220"/>
                    <a:pt x="440" y="271"/>
                  </a:cubicBezTo>
                  <a:cubicBezTo>
                    <a:pt x="480" y="311"/>
                    <a:pt x="509" y="370"/>
                    <a:pt x="529" y="450"/>
                  </a:cubicBezTo>
                  <a:cubicBezTo>
                    <a:pt x="549" y="530"/>
                    <a:pt x="559" y="610"/>
                    <a:pt x="569" y="680"/>
                  </a:cubicBezTo>
                  <a:cubicBezTo>
                    <a:pt x="589" y="750"/>
                    <a:pt x="599" y="819"/>
                    <a:pt x="609" y="890"/>
                  </a:cubicBezTo>
                  <a:lnTo>
                    <a:pt x="639" y="1019"/>
                  </a:lnTo>
                  <a:lnTo>
                    <a:pt x="619" y="1019"/>
                  </a:lnTo>
                  <a:cubicBezTo>
                    <a:pt x="589" y="1019"/>
                    <a:pt x="559" y="1009"/>
                    <a:pt x="529" y="1009"/>
                  </a:cubicBezTo>
                  <a:cubicBezTo>
                    <a:pt x="500" y="999"/>
                    <a:pt x="469" y="989"/>
                    <a:pt x="449" y="979"/>
                  </a:cubicBezTo>
                  <a:cubicBezTo>
                    <a:pt x="389" y="959"/>
                    <a:pt x="340" y="919"/>
                    <a:pt x="300" y="870"/>
                  </a:cubicBezTo>
                  <a:cubicBezTo>
                    <a:pt x="260" y="830"/>
                    <a:pt x="230" y="770"/>
                    <a:pt x="210" y="690"/>
                  </a:cubicBezTo>
                  <a:cubicBezTo>
                    <a:pt x="190" y="620"/>
                    <a:pt x="180" y="530"/>
                    <a:pt x="170" y="460"/>
                  </a:cubicBezTo>
                  <a:lnTo>
                    <a:pt x="130" y="120"/>
                  </a:lnTo>
                  <a:close/>
                  <a:moveTo>
                    <a:pt x="50" y="1"/>
                  </a:moveTo>
                  <a:lnTo>
                    <a:pt x="0" y="31"/>
                  </a:lnTo>
                  <a:lnTo>
                    <a:pt x="0" y="91"/>
                  </a:lnTo>
                  <a:cubicBezTo>
                    <a:pt x="10" y="101"/>
                    <a:pt x="10" y="111"/>
                    <a:pt x="10" y="120"/>
                  </a:cubicBezTo>
                  <a:lnTo>
                    <a:pt x="50" y="480"/>
                  </a:lnTo>
                  <a:cubicBezTo>
                    <a:pt x="60" y="550"/>
                    <a:pt x="70" y="640"/>
                    <a:pt x="100" y="719"/>
                  </a:cubicBezTo>
                  <a:cubicBezTo>
                    <a:pt x="120" y="819"/>
                    <a:pt x="160" y="890"/>
                    <a:pt x="210" y="949"/>
                  </a:cubicBezTo>
                  <a:cubicBezTo>
                    <a:pt x="260" y="1009"/>
                    <a:pt x="320" y="1059"/>
                    <a:pt x="400" y="1089"/>
                  </a:cubicBezTo>
                  <a:cubicBezTo>
                    <a:pt x="440" y="1109"/>
                    <a:pt x="469" y="1119"/>
                    <a:pt x="509" y="1129"/>
                  </a:cubicBezTo>
                  <a:cubicBezTo>
                    <a:pt x="549" y="1129"/>
                    <a:pt x="579" y="1139"/>
                    <a:pt x="609" y="1139"/>
                  </a:cubicBezTo>
                  <a:lnTo>
                    <a:pt x="699" y="1139"/>
                  </a:lnTo>
                  <a:cubicBezTo>
                    <a:pt x="719" y="1139"/>
                    <a:pt x="739" y="1139"/>
                    <a:pt x="749" y="1119"/>
                  </a:cubicBezTo>
                  <a:lnTo>
                    <a:pt x="769" y="1099"/>
                  </a:lnTo>
                  <a:lnTo>
                    <a:pt x="769" y="1069"/>
                  </a:lnTo>
                  <a:lnTo>
                    <a:pt x="769" y="1049"/>
                  </a:lnTo>
                  <a:lnTo>
                    <a:pt x="759" y="1039"/>
                  </a:lnTo>
                  <a:lnTo>
                    <a:pt x="759" y="1009"/>
                  </a:lnTo>
                  <a:lnTo>
                    <a:pt x="729" y="859"/>
                  </a:lnTo>
                  <a:cubicBezTo>
                    <a:pt x="719" y="799"/>
                    <a:pt x="709" y="730"/>
                    <a:pt x="689" y="660"/>
                  </a:cubicBezTo>
                  <a:cubicBezTo>
                    <a:pt x="679" y="590"/>
                    <a:pt x="669" y="500"/>
                    <a:pt x="639" y="420"/>
                  </a:cubicBezTo>
                  <a:cubicBezTo>
                    <a:pt x="619" y="320"/>
                    <a:pt x="579" y="251"/>
                    <a:pt x="539" y="200"/>
                  </a:cubicBezTo>
                  <a:cubicBezTo>
                    <a:pt x="500" y="140"/>
                    <a:pt x="429" y="91"/>
                    <a:pt x="360" y="51"/>
                  </a:cubicBezTo>
                  <a:cubicBezTo>
                    <a:pt x="329" y="41"/>
                    <a:pt x="290" y="31"/>
                    <a:pt x="260" y="21"/>
                  </a:cubicBezTo>
                  <a:cubicBezTo>
                    <a:pt x="220" y="11"/>
                    <a:pt x="190" y="1"/>
                    <a:pt x="1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4"/>
            <p:cNvSpPr/>
            <p:nvPr/>
          </p:nvSpPr>
          <p:spPr>
            <a:xfrm>
              <a:off x="9013367" y="3775243"/>
              <a:ext cx="59596" cy="93572"/>
            </a:xfrm>
            <a:custGeom>
              <a:rect b="b" l="l" r="r" t="t"/>
              <a:pathLst>
                <a:path extrusionOk="0" h="1019" w="649">
                  <a:moveTo>
                    <a:pt x="0" y="1"/>
                  </a:moveTo>
                  <a:lnTo>
                    <a:pt x="0" y="11"/>
                  </a:lnTo>
                  <a:cubicBezTo>
                    <a:pt x="0" y="21"/>
                    <a:pt x="0" y="41"/>
                    <a:pt x="10" y="51"/>
                  </a:cubicBezTo>
                  <a:lnTo>
                    <a:pt x="10" y="120"/>
                  </a:lnTo>
                  <a:cubicBezTo>
                    <a:pt x="20" y="140"/>
                    <a:pt x="20" y="171"/>
                    <a:pt x="20" y="200"/>
                  </a:cubicBezTo>
                  <a:cubicBezTo>
                    <a:pt x="30" y="260"/>
                    <a:pt x="40" y="330"/>
                    <a:pt x="50" y="410"/>
                  </a:cubicBezTo>
                  <a:cubicBezTo>
                    <a:pt x="60" y="490"/>
                    <a:pt x="70" y="570"/>
                    <a:pt x="90" y="650"/>
                  </a:cubicBezTo>
                  <a:cubicBezTo>
                    <a:pt x="120" y="719"/>
                    <a:pt x="150" y="790"/>
                    <a:pt x="190" y="850"/>
                  </a:cubicBezTo>
                  <a:cubicBezTo>
                    <a:pt x="240" y="909"/>
                    <a:pt x="300" y="949"/>
                    <a:pt x="360" y="979"/>
                  </a:cubicBezTo>
                  <a:cubicBezTo>
                    <a:pt x="389" y="989"/>
                    <a:pt x="429" y="999"/>
                    <a:pt x="460" y="1009"/>
                  </a:cubicBezTo>
                  <a:cubicBezTo>
                    <a:pt x="489" y="1009"/>
                    <a:pt x="529" y="1019"/>
                    <a:pt x="549" y="1019"/>
                  </a:cubicBezTo>
                  <a:lnTo>
                    <a:pt x="649" y="1019"/>
                  </a:lnTo>
                  <a:lnTo>
                    <a:pt x="649" y="999"/>
                  </a:lnTo>
                  <a:cubicBezTo>
                    <a:pt x="649" y="989"/>
                    <a:pt x="639" y="979"/>
                    <a:pt x="639" y="959"/>
                  </a:cubicBezTo>
                  <a:cubicBezTo>
                    <a:pt x="639" y="939"/>
                    <a:pt x="629" y="919"/>
                    <a:pt x="629" y="899"/>
                  </a:cubicBezTo>
                  <a:cubicBezTo>
                    <a:pt x="619" y="869"/>
                    <a:pt x="619" y="850"/>
                    <a:pt x="609" y="810"/>
                  </a:cubicBezTo>
                  <a:cubicBezTo>
                    <a:pt x="599" y="750"/>
                    <a:pt x="589" y="679"/>
                    <a:pt x="569" y="610"/>
                  </a:cubicBezTo>
                  <a:cubicBezTo>
                    <a:pt x="559" y="530"/>
                    <a:pt x="549" y="450"/>
                    <a:pt x="529" y="370"/>
                  </a:cubicBezTo>
                  <a:cubicBezTo>
                    <a:pt x="499" y="300"/>
                    <a:pt x="469" y="231"/>
                    <a:pt x="429" y="171"/>
                  </a:cubicBezTo>
                  <a:cubicBezTo>
                    <a:pt x="389" y="120"/>
                    <a:pt x="340" y="80"/>
                    <a:pt x="280" y="51"/>
                  </a:cubicBezTo>
                  <a:cubicBezTo>
                    <a:pt x="240" y="31"/>
                    <a:pt x="210" y="21"/>
                    <a:pt x="180" y="21"/>
                  </a:cubicBezTo>
                  <a:cubicBezTo>
                    <a:pt x="150" y="11"/>
                    <a:pt x="120" y="1"/>
                    <a:pt x="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4"/>
            <p:cNvSpPr/>
            <p:nvPr/>
          </p:nvSpPr>
          <p:spPr>
            <a:xfrm>
              <a:off x="9007857" y="3769733"/>
              <a:ext cx="70615" cy="104592"/>
            </a:xfrm>
            <a:custGeom>
              <a:rect b="b" l="l" r="r" t="t"/>
              <a:pathLst>
                <a:path extrusionOk="0" h="1139" w="769">
                  <a:moveTo>
                    <a:pt x="150" y="120"/>
                  </a:moveTo>
                  <a:cubicBezTo>
                    <a:pt x="170" y="120"/>
                    <a:pt x="200" y="131"/>
                    <a:pt x="230" y="131"/>
                  </a:cubicBezTo>
                  <a:cubicBezTo>
                    <a:pt x="260" y="140"/>
                    <a:pt x="280" y="151"/>
                    <a:pt x="309" y="160"/>
                  </a:cubicBezTo>
                  <a:cubicBezTo>
                    <a:pt x="369" y="191"/>
                    <a:pt x="409" y="220"/>
                    <a:pt x="440" y="271"/>
                  </a:cubicBezTo>
                  <a:cubicBezTo>
                    <a:pt x="480" y="311"/>
                    <a:pt x="509" y="370"/>
                    <a:pt x="529" y="450"/>
                  </a:cubicBezTo>
                  <a:cubicBezTo>
                    <a:pt x="549" y="530"/>
                    <a:pt x="559" y="610"/>
                    <a:pt x="569" y="680"/>
                  </a:cubicBezTo>
                  <a:cubicBezTo>
                    <a:pt x="589" y="750"/>
                    <a:pt x="599" y="819"/>
                    <a:pt x="609" y="890"/>
                  </a:cubicBezTo>
                  <a:lnTo>
                    <a:pt x="639" y="1019"/>
                  </a:lnTo>
                  <a:lnTo>
                    <a:pt x="619" y="1019"/>
                  </a:lnTo>
                  <a:cubicBezTo>
                    <a:pt x="589" y="1019"/>
                    <a:pt x="559" y="1009"/>
                    <a:pt x="529" y="1009"/>
                  </a:cubicBezTo>
                  <a:cubicBezTo>
                    <a:pt x="500" y="999"/>
                    <a:pt x="469" y="989"/>
                    <a:pt x="449" y="979"/>
                  </a:cubicBezTo>
                  <a:cubicBezTo>
                    <a:pt x="389" y="959"/>
                    <a:pt x="340" y="919"/>
                    <a:pt x="300" y="870"/>
                  </a:cubicBezTo>
                  <a:cubicBezTo>
                    <a:pt x="260" y="830"/>
                    <a:pt x="230" y="770"/>
                    <a:pt x="210" y="690"/>
                  </a:cubicBezTo>
                  <a:cubicBezTo>
                    <a:pt x="190" y="620"/>
                    <a:pt x="180" y="530"/>
                    <a:pt x="170" y="460"/>
                  </a:cubicBezTo>
                  <a:lnTo>
                    <a:pt x="130" y="120"/>
                  </a:lnTo>
                  <a:close/>
                  <a:moveTo>
                    <a:pt x="40" y="1"/>
                  </a:moveTo>
                  <a:lnTo>
                    <a:pt x="0" y="41"/>
                  </a:lnTo>
                  <a:lnTo>
                    <a:pt x="0" y="91"/>
                  </a:lnTo>
                  <a:cubicBezTo>
                    <a:pt x="10" y="101"/>
                    <a:pt x="10" y="111"/>
                    <a:pt x="10" y="120"/>
                  </a:cubicBezTo>
                  <a:lnTo>
                    <a:pt x="50" y="480"/>
                  </a:lnTo>
                  <a:cubicBezTo>
                    <a:pt x="60" y="550"/>
                    <a:pt x="70" y="640"/>
                    <a:pt x="100" y="719"/>
                  </a:cubicBezTo>
                  <a:cubicBezTo>
                    <a:pt x="120" y="819"/>
                    <a:pt x="160" y="890"/>
                    <a:pt x="210" y="949"/>
                  </a:cubicBezTo>
                  <a:cubicBezTo>
                    <a:pt x="260" y="1009"/>
                    <a:pt x="320" y="1059"/>
                    <a:pt x="400" y="1089"/>
                  </a:cubicBezTo>
                  <a:cubicBezTo>
                    <a:pt x="440" y="1109"/>
                    <a:pt x="469" y="1119"/>
                    <a:pt x="509" y="1129"/>
                  </a:cubicBezTo>
                  <a:cubicBezTo>
                    <a:pt x="549" y="1129"/>
                    <a:pt x="579" y="1139"/>
                    <a:pt x="609" y="1139"/>
                  </a:cubicBezTo>
                  <a:lnTo>
                    <a:pt x="689" y="1139"/>
                  </a:lnTo>
                  <a:cubicBezTo>
                    <a:pt x="719" y="1139"/>
                    <a:pt x="739" y="1139"/>
                    <a:pt x="749" y="1119"/>
                  </a:cubicBezTo>
                  <a:lnTo>
                    <a:pt x="769" y="1099"/>
                  </a:lnTo>
                  <a:lnTo>
                    <a:pt x="769" y="1069"/>
                  </a:lnTo>
                  <a:lnTo>
                    <a:pt x="769" y="1049"/>
                  </a:lnTo>
                  <a:lnTo>
                    <a:pt x="759" y="1039"/>
                  </a:lnTo>
                  <a:lnTo>
                    <a:pt x="759" y="1009"/>
                  </a:lnTo>
                  <a:lnTo>
                    <a:pt x="729" y="859"/>
                  </a:lnTo>
                  <a:cubicBezTo>
                    <a:pt x="719" y="799"/>
                    <a:pt x="709" y="730"/>
                    <a:pt x="689" y="660"/>
                  </a:cubicBezTo>
                  <a:cubicBezTo>
                    <a:pt x="679" y="590"/>
                    <a:pt x="669" y="500"/>
                    <a:pt x="639" y="420"/>
                  </a:cubicBezTo>
                  <a:cubicBezTo>
                    <a:pt x="619" y="320"/>
                    <a:pt x="579" y="251"/>
                    <a:pt x="539" y="200"/>
                  </a:cubicBezTo>
                  <a:cubicBezTo>
                    <a:pt x="500" y="140"/>
                    <a:pt x="429" y="91"/>
                    <a:pt x="360" y="51"/>
                  </a:cubicBezTo>
                  <a:cubicBezTo>
                    <a:pt x="329" y="41"/>
                    <a:pt x="290" y="31"/>
                    <a:pt x="260" y="21"/>
                  </a:cubicBezTo>
                  <a:cubicBezTo>
                    <a:pt x="220" y="11"/>
                    <a:pt x="190" y="1"/>
                    <a:pt x="1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4"/>
            <p:cNvSpPr/>
            <p:nvPr/>
          </p:nvSpPr>
          <p:spPr>
            <a:xfrm>
              <a:off x="9056434" y="3796822"/>
              <a:ext cx="63361" cy="91277"/>
            </a:xfrm>
            <a:custGeom>
              <a:rect b="b" l="l" r="r" t="t"/>
              <a:pathLst>
                <a:path extrusionOk="0" h="994" w="690">
                  <a:moveTo>
                    <a:pt x="68" y="1"/>
                  </a:moveTo>
                  <a:cubicBezTo>
                    <a:pt x="52" y="1"/>
                    <a:pt x="37" y="5"/>
                    <a:pt x="30" y="5"/>
                  </a:cubicBezTo>
                  <a:lnTo>
                    <a:pt x="0" y="5"/>
                  </a:lnTo>
                  <a:lnTo>
                    <a:pt x="0" y="16"/>
                  </a:lnTo>
                  <a:cubicBezTo>
                    <a:pt x="10" y="25"/>
                    <a:pt x="10" y="45"/>
                    <a:pt x="10" y="55"/>
                  </a:cubicBezTo>
                  <a:cubicBezTo>
                    <a:pt x="10" y="75"/>
                    <a:pt x="10" y="95"/>
                    <a:pt x="20" y="125"/>
                  </a:cubicBezTo>
                  <a:cubicBezTo>
                    <a:pt x="20" y="145"/>
                    <a:pt x="30" y="175"/>
                    <a:pt x="30" y="205"/>
                  </a:cubicBezTo>
                  <a:cubicBezTo>
                    <a:pt x="40" y="265"/>
                    <a:pt x="50" y="335"/>
                    <a:pt x="60" y="415"/>
                  </a:cubicBezTo>
                  <a:cubicBezTo>
                    <a:pt x="80" y="495"/>
                    <a:pt x="90" y="575"/>
                    <a:pt x="120" y="644"/>
                  </a:cubicBezTo>
                  <a:cubicBezTo>
                    <a:pt x="140" y="724"/>
                    <a:pt x="180" y="794"/>
                    <a:pt x="230" y="844"/>
                  </a:cubicBezTo>
                  <a:cubicBezTo>
                    <a:pt x="270" y="904"/>
                    <a:pt x="330" y="944"/>
                    <a:pt x="399" y="964"/>
                  </a:cubicBezTo>
                  <a:cubicBezTo>
                    <a:pt x="439" y="974"/>
                    <a:pt x="470" y="983"/>
                    <a:pt x="499" y="994"/>
                  </a:cubicBezTo>
                  <a:lnTo>
                    <a:pt x="689" y="994"/>
                  </a:lnTo>
                  <a:lnTo>
                    <a:pt x="689" y="974"/>
                  </a:lnTo>
                  <a:cubicBezTo>
                    <a:pt x="689" y="974"/>
                    <a:pt x="689" y="954"/>
                    <a:pt x="679" y="934"/>
                  </a:cubicBezTo>
                  <a:cubicBezTo>
                    <a:pt x="679" y="924"/>
                    <a:pt x="669" y="894"/>
                    <a:pt x="659" y="874"/>
                  </a:cubicBezTo>
                  <a:cubicBezTo>
                    <a:pt x="659" y="854"/>
                    <a:pt x="649" y="824"/>
                    <a:pt x="639" y="794"/>
                  </a:cubicBezTo>
                  <a:cubicBezTo>
                    <a:pt x="629" y="734"/>
                    <a:pt x="609" y="664"/>
                    <a:pt x="599" y="584"/>
                  </a:cubicBezTo>
                  <a:cubicBezTo>
                    <a:pt x="579" y="515"/>
                    <a:pt x="559" y="435"/>
                    <a:pt x="539" y="355"/>
                  </a:cubicBezTo>
                  <a:cubicBezTo>
                    <a:pt x="510" y="285"/>
                    <a:pt x="479" y="215"/>
                    <a:pt x="439" y="155"/>
                  </a:cubicBezTo>
                  <a:cubicBezTo>
                    <a:pt x="390" y="105"/>
                    <a:pt x="339" y="65"/>
                    <a:pt x="280" y="45"/>
                  </a:cubicBezTo>
                  <a:cubicBezTo>
                    <a:pt x="240" y="36"/>
                    <a:pt x="210" y="25"/>
                    <a:pt x="180" y="16"/>
                  </a:cubicBezTo>
                  <a:cubicBezTo>
                    <a:pt x="150" y="5"/>
                    <a:pt x="120" y="5"/>
                    <a:pt x="90" y="5"/>
                  </a:cubicBezTo>
                  <a:cubicBezTo>
                    <a:pt x="84" y="2"/>
                    <a:pt x="76" y="1"/>
                    <a:pt x="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4"/>
            <p:cNvSpPr/>
            <p:nvPr/>
          </p:nvSpPr>
          <p:spPr>
            <a:xfrm>
              <a:off x="9050924" y="3791771"/>
              <a:ext cx="75207" cy="101837"/>
            </a:xfrm>
            <a:custGeom>
              <a:rect b="b" l="l" r="r" t="t"/>
              <a:pathLst>
                <a:path extrusionOk="0" h="1109" w="819">
                  <a:moveTo>
                    <a:pt x="150" y="120"/>
                  </a:moveTo>
                  <a:cubicBezTo>
                    <a:pt x="170" y="120"/>
                    <a:pt x="200" y="120"/>
                    <a:pt x="230" y="130"/>
                  </a:cubicBezTo>
                  <a:cubicBezTo>
                    <a:pt x="260" y="130"/>
                    <a:pt x="290" y="140"/>
                    <a:pt x="310" y="150"/>
                  </a:cubicBezTo>
                  <a:cubicBezTo>
                    <a:pt x="370" y="170"/>
                    <a:pt x="419" y="210"/>
                    <a:pt x="450" y="250"/>
                  </a:cubicBezTo>
                  <a:cubicBezTo>
                    <a:pt x="490" y="290"/>
                    <a:pt x="519" y="350"/>
                    <a:pt x="539" y="430"/>
                  </a:cubicBezTo>
                  <a:cubicBezTo>
                    <a:pt x="559" y="499"/>
                    <a:pt x="579" y="579"/>
                    <a:pt x="599" y="650"/>
                  </a:cubicBezTo>
                  <a:lnTo>
                    <a:pt x="679" y="989"/>
                  </a:lnTo>
                  <a:lnTo>
                    <a:pt x="669" y="989"/>
                  </a:lnTo>
                  <a:lnTo>
                    <a:pt x="669" y="1049"/>
                  </a:lnTo>
                  <a:lnTo>
                    <a:pt x="659" y="989"/>
                  </a:lnTo>
                  <a:lnTo>
                    <a:pt x="570" y="989"/>
                  </a:lnTo>
                  <a:cubicBezTo>
                    <a:pt x="539" y="979"/>
                    <a:pt x="510" y="979"/>
                    <a:pt x="479" y="969"/>
                  </a:cubicBezTo>
                  <a:cubicBezTo>
                    <a:pt x="430" y="949"/>
                    <a:pt x="370" y="909"/>
                    <a:pt x="330" y="859"/>
                  </a:cubicBezTo>
                  <a:cubicBezTo>
                    <a:pt x="290" y="819"/>
                    <a:pt x="260" y="759"/>
                    <a:pt x="240" y="679"/>
                  </a:cubicBezTo>
                  <a:cubicBezTo>
                    <a:pt x="210" y="619"/>
                    <a:pt x="200" y="539"/>
                    <a:pt x="180" y="459"/>
                  </a:cubicBezTo>
                  <a:lnTo>
                    <a:pt x="130" y="120"/>
                  </a:lnTo>
                  <a:close/>
                  <a:moveTo>
                    <a:pt x="51" y="0"/>
                  </a:moveTo>
                  <a:lnTo>
                    <a:pt x="0" y="31"/>
                  </a:lnTo>
                  <a:lnTo>
                    <a:pt x="11" y="91"/>
                  </a:lnTo>
                  <a:lnTo>
                    <a:pt x="11" y="120"/>
                  </a:lnTo>
                  <a:lnTo>
                    <a:pt x="60" y="479"/>
                  </a:lnTo>
                  <a:cubicBezTo>
                    <a:pt x="80" y="570"/>
                    <a:pt x="100" y="650"/>
                    <a:pt x="120" y="719"/>
                  </a:cubicBezTo>
                  <a:cubicBezTo>
                    <a:pt x="150" y="809"/>
                    <a:pt x="190" y="889"/>
                    <a:pt x="240" y="939"/>
                  </a:cubicBezTo>
                  <a:cubicBezTo>
                    <a:pt x="300" y="999"/>
                    <a:pt x="370" y="1049"/>
                    <a:pt x="439" y="1078"/>
                  </a:cubicBezTo>
                  <a:lnTo>
                    <a:pt x="559" y="1109"/>
                  </a:lnTo>
                  <a:lnTo>
                    <a:pt x="729" y="1109"/>
                  </a:lnTo>
                  <a:cubicBezTo>
                    <a:pt x="769" y="1109"/>
                    <a:pt x="779" y="1109"/>
                    <a:pt x="799" y="1089"/>
                  </a:cubicBezTo>
                  <a:lnTo>
                    <a:pt x="819" y="1069"/>
                  </a:lnTo>
                  <a:lnTo>
                    <a:pt x="809" y="1038"/>
                  </a:lnTo>
                  <a:lnTo>
                    <a:pt x="809" y="1019"/>
                  </a:lnTo>
                  <a:lnTo>
                    <a:pt x="809" y="1009"/>
                  </a:lnTo>
                  <a:cubicBezTo>
                    <a:pt x="799" y="999"/>
                    <a:pt x="799" y="989"/>
                    <a:pt x="799" y="979"/>
                  </a:cubicBezTo>
                  <a:lnTo>
                    <a:pt x="719" y="630"/>
                  </a:lnTo>
                  <a:cubicBezTo>
                    <a:pt x="699" y="550"/>
                    <a:pt x="679" y="470"/>
                    <a:pt x="649" y="390"/>
                  </a:cubicBezTo>
                  <a:cubicBezTo>
                    <a:pt x="619" y="300"/>
                    <a:pt x="590" y="230"/>
                    <a:pt x="539" y="180"/>
                  </a:cubicBezTo>
                  <a:cubicBezTo>
                    <a:pt x="499" y="120"/>
                    <a:pt x="430" y="71"/>
                    <a:pt x="360" y="40"/>
                  </a:cubicBezTo>
                  <a:cubicBezTo>
                    <a:pt x="330" y="31"/>
                    <a:pt x="290" y="20"/>
                    <a:pt x="250" y="11"/>
                  </a:cubicBezTo>
                  <a:cubicBezTo>
                    <a:pt x="220" y="0"/>
                    <a:pt x="190" y="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4"/>
            <p:cNvSpPr/>
            <p:nvPr/>
          </p:nvSpPr>
          <p:spPr>
            <a:xfrm>
              <a:off x="9056434" y="3796822"/>
              <a:ext cx="63361" cy="91277"/>
            </a:xfrm>
            <a:custGeom>
              <a:rect b="b" l="l" r="r" t="t"/>
              <a:pathLst>
                <a:path extrusionOk="0" h="994" w="690">
                  <a:moveTo>
                    <a:pt x="68" y="1"/>
                  </a:moveTo>
                  <a:cubicBezTo>
                    <a:pt x="52" y="1"/>
                    <a:pt x="37" y="5"/>
                    <a:pt x="30" y="5"/>
                  </a:cubicBezTo>
                  <a:lnTo>
                    <a:pt x="0" y="5"/>
                  </a:lnTo>
                  <a:lnTo>
                    <a:pt x="0" y="16"/>
                  </a:lnTo>
                  <a:cubicBezTo>
                    <a:pt x="10" y="25"/>
                    <a:pt x="10" y="45"/>
                    <a:pt x="10" y="55"/>
                  </a:cubicBezTo>
                  <a:cubicBezTo>
                    <a:pt x="10" y="75"/>
                    <a:pt x="10" y="95"/>
                    <a:pt x="20" y="125"/>
                  </a:cubicBezTo>
                  <a:cubicBezTo>
                    <a:pt x="20" y="145"/>
                    <a:pt x="30" y="175"/>
                    <a:pt x="30" y="205"/>
                  </a:cubicBezTo>
                  <a:cubicBezTo>
                    <a:pt x="40" y="265"/>
                    <a:pt x="50" y="335"/>
                    <a:pt x="60" y="415"/>
                  </a:cubicBezTo>
                  <a:cubicBezTo>
                    <a:pt x="80" y="495"/>
                    <a:pt x="90" y="575"/>
                    <a:pt x="120" y="644"/>
                  </a:cubicBezTo>
                  <a:cubicBezTo>
                    <a:pt x="140" y="724"/>
                    <a:pt x="180" y="794"/>
                    <a:pt x="230" y="844"/>
                  </a:cubicBezTo>
                  <a:cubicBezTo>
                    <a:pt x="270" y="904"/>
                    <a:pt x="330" y="944"/>
                    <a:pt x="399" y="964"/>
                  </a:cubicBezTo>
                  <a:cubicBezTo>
                    <a:pt x="439" y="974"/>
                    <a:pt x="470" y="983"/>
                    <a:pt x="499" y="994"/>
                  </a:cubicBezTo>
                  <a:lnTo>
                    <a:pt x="689" y="994"/>
                  </a:lnTo>
                  <a:lnTo>
                    <a:pt x="689" y="974"/>
                  </a:lnTo>
                  <a:cubicBezTo>
                    <a:pt x="689" y="974"/>
                    <a:pt x="689" y="954"/>
                    <a:pt x="679" y="934"/>
                  </a:cubicBezTo>
                  <a:cubicBezTo>
                    <a:pt x="679" y="924"/>
                    <a:pt x="669" y="894"/>
                    <a:pt x="659" y="874"/>
                  </a:cubicBezTo>
                  <a:cubicBezTo>
                    <a:pt x="659" y="854"/>
                    <a:pt x="649" y="824"/>
                    <a:pt x="639" y="794"/>
                  </a:cubicBezTo>
                  <a:cubicBezTo>
                    <a:pt x="629" y="734"/>
                    <a:pt x="609" y="664"/>
                    <a:pt x="599" y="584"/>
                  </a:cubicBezTo>
                  <a:cubicBezTo>
                    <a:pt x="579" y="515"/>
                    <a:pt x="559" y="435"/>
                    <a:pt x="539" y="355"/>
                  </a:cubicBezTo>
                  <a:cubicBezTo>
                    <a:pt x="510" y="285"/>
                    <a:pt x="479" y="215"/>
                    <a:pt x="439" y="155"/>
                  </a:cubicBezTo>
                  <a:cubicBezTo>
                    <a:pt x="390" y="105"/>
                    <a:pt x="339" y="65"/>
                    <a:pt x="280" y="45"/>
                  </a:cubicBezTo>
                  <a:cubicBezTo>
                    <a:pt x="240" y="36"/>
                    <a:pt x="210" y="25"/>
                    <a:pt x="180" y="16"/>
                  </a:cubicBezTo>
                  <a:cubicBezTo>
                    <a:pt x="150" y="5"/>
                    <a:pt x="120" y="5"/>
                    <a:pt x="90" y="5"/>
                  </a:cubicBezTo>
                  <a:cubicBezTo>
                    <a:pt x="84" y="2"/>
                    <a:pt x="76" y="1"/>
                    <a:pt x="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4"/>
            <p:cNvSpPr/>
            <p:nvPr/>
          </p:nvSpPr>
          <p:spPr>
            <a:xfrm>
              <a:off x="9050924" y="3791771"/>
              <a:ext cx="75207" cy="101837"/>
            </a:xfrm>
            <a:custGeom>
              <a:rect b="b" l="l" r="r" t="t"/>
              <a:pathLst>
                <a:path extrusionOk="0" h="1109" w="819">
                  <a:moveTo>
                    <a:pt x="150" y="120"/>
                  </a:moveTo>
                  <a:cubicBezTo>
                    <a:pt x="170" y="120"/>
                    <a:pt x="200" y="120"/>
                    <a:pt x="230" y="130"/>
                  </a:cubicBezTo>
                  <a:cubicBezTo>
                    <a:pt x="260" y="130"/>
                    <a:pt x="290" y="140"/>
                    <a:pt x="310" y="150"/>
                  </a:cubicBezTo>
                  <a:cubicBezTo>
                    <a:pt x="370" y="170"/>
                    <a:pt x="419" y="210"/>
                    <a:pt x="450" y="250"/>
                  </a:cubicBezTo>
                  <a:cubicBezTo>
                    <a:pt x="490" y="290"/>
                    <a:pt x="519" y="350"/>
                    <a:pt x="539" y="430"/>
                  </a:cubicBezTo>
                  <a:cubicBezTo>
                    <a:pt x="559" y="499"/>
                    <a:pt x="579" y="579"/>
                    <a:pt x="599" y="650"/>
                  </a:cubicBezTo>
                  <a:lnTo>
                    <a:pt x="679" y="989"/>
                  </a:lnTo>
                  <a:lnTo>
                    <a:pt x="669" y="989"/>
                  </a:lnTo>
                  <a:lnTo>
                    <a:pt x="669" y="1049"/>
                  </a:lnTo>
                  <a:lnTo>
                    <a:pt x="659" y="989"/>
                  </a:lnTo>
                  <a:lnTo>
                    <a:pt x="570" y="989"/>
                  </a:lnTo>
                  <a:cubicBezTo>
                    <a:pt x="539" y="979"/>
                    <a:pt x="510" y="979"/>
                    <a:pt x="479" y="969"/>
                  </a:cubicBezTo>
                  <a:cubicBezTo>
                    <a:pt x="430" y="949"/>
                    <a:pt x="370" y="909"/>
                    <a:pt x="330" y="859"/>
                  </a:cubicBezTo>
                  <a:cubicBezTo>
                    <a:pt x="290" y="819"/>
                    <a:pt x="260" y="759"/>
                    <a:pt x="240" y="679"/>
                  </a:cubicBezTo>
                  <a:cubicBezTo>
                    <a:pt x="210" y="619"/>
                    <a:pt x="200" y="539"/>
                    <a:pt x="180" y="459"/>
                  </a:cubicBezTo>
                  <a:lnTo>
                    <a:pt x="130" y="120"/>
                  </a:lnTo>
                  <a:close/>
                  <a:moveTo>
                    <a:pt x="40" y="0"/>
                  </a:moveTo>
                  <a:lnTo>
                    <a:pt x="0" y="40"/>
                  </a:lnTo>
                  <a:lnTo>
                    <a:pt x="11" y="91"/>
                  </a:lnTo>
                  <a:lnTo>
                    <a:pt x="11" y="120"/>
                  </a:lnTo>
                  <a:lnTo>
                    <a:pt x="60" y="479"/>
                  </a:lnTo>
                  <a:cubicBezTo>
                    <a:pt x="80" y="570"/>
                    <a:pt x="100" y="650"/>
                    <a:pt x="120" y="719"/>
                  </a:cubicBezTo>
                  <a:cubicBezTo>
                    <a:pt x="150" y="809"/>
                    <a:pt x="190" y="889"/>
                    <a:pt x="240" y="939"/>
                  </a:cubicBezTo>
                  <a:cubicBezTo>
                    <a:pt x="300" y="999"/>
                    <a:pt x="370" y="1049"/>
                    <a:pt x="439" y="1078"/>
                  </a:cubicBezTo>
                  <a:lnTo>
                    <a:pt x="559" y="1109"/>
                  </a:lnTo>
                  <a:lnTo>
                    <a:pt x="729" y="1109"/>
                  </a:lnTo>
                  <a:cubicBezTo>
                    <a:pt x="769" y="1109"/>
                    <a:pt x="779" y="1109"/>
                    <a:pt x="799" y="1089"/>
                  </a:cubicBezTo>
                  <a:lnTo>
                    <a:pt x="819" y="1069"/>
                  </a:lnTo>
                  <a:lnTo>
                    <a:pt x="809" y="1038"/>
                  </a:lnTo>
                  <a:lnTo>
                    <a:pt x="809" y="1019"/>
                  </a:lnTo>
                  <a:lnTo>
                    <a:pt x="809" y="1009"/>
                  </a:lnTo>
                  <a:cubicBezTo>
                    <a:pt x="799" y="999"/>
                    <a:pt x="799" y="989"/>
                    <a:pt x="799" y="979"/>
                  </a:cubicBezTo>
                  <a:lnTo>
                    <a:pt x="719" y="630"/>
                  </a:lnTo>
                  <a:cubicBezTo>
                    <a:pt x="699" y="550"/>
                    <a:pt x="679" y="470"/>
                    <a:pt x="649" y="390"/>
                  </a:cubicBezTo>
                  <a:cubicBezTo>
                    <a:pt x="619" y="300"/>
                    <a:pt x="590" y="230"/>
                    <a:pt x="539" y="180"/>
                  </a:cubicBezTo>
                  <a:cubicBezTo>
                    <a:pt x="499" y="120"/>
                    <a:pt x="430" y="71"/>
                    <a:pt x="360" y="40"/>
                  </a:cubicBezTo>
                  <a:cubicBezTo>
                    <a:pt x="330" y="31"/>
                    <a:pt x="290" y="20"/>
                    <a:pt x="250" y="11"/>
                  </a:cubicBezTo>
                  <a:cubicBezTo>
                    <a:pt x="220" y="0"/>
                    <a:pt x="190" y="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4"/>
            <p:cNvSpPr/>
            <p:nvPr/>
          </p:nvSpPr>
          <p:spPr>
            <a:xfrm>
              <a:off x="9100419" y="3816564"/>
              <a:ext cx="67861" cy="89899"/>
            </a:xfrm>
            <a:custGeom>
              <a:rect b="b" l="l" r="r" t="t"/>
              <a:pathLst>
                <a:path extrusionOk="0" h="979" w="739">
                  <a:moveTo>
                    <a:pt x="91" y="0"/>
                  </a:moveTo>
                  <a:cubicBezTo>
                    <a:pt x="60" y="0"/>
                    <a:pt x="40" y="0"/>
                    <a:pt x="31" y="10"/>
                  </a:cubicBezTo>
                  <a:lnTo>
                    <a:pt x="0" y="10"/>
                  </a:lnTo>
                  <a:lnTo>
                    <a:pt x="0" y="20"/>
                  </a:lnTo>
                  <a:cubicBezTo>
                    <a:pt x="0" y="30"/>
                    <a:pt x="0" y="50"/>
                    <a:pt x="11" y="60"/>
                  </a:cubicBezTo>
                  <a:cubicBezTo>
                    <a:pt x="11" y="80"/>
                    <a:pt x="20" y="100"/>
                    <a:pt x="20" y="130"/>
                  </a:cubicBezTo>
                  <a:cubicBezTo>
                    <a:pt x="31" y="150"/>
                    <a:pt x="31" y="180"/>
                    <a:pt x="40" y="209"/>
                  </a:cubicBezTo>
                  <a:cubicBezTo>
                    <a:pt x="51" y="269"/>
                    <a:pt x="60" y="340"/>
                    <a:pt x="80" y="419"/>
                  </a:cubicBezTo>
                  <a:cubicBezTo>
                    <a:pt x="100" y="489"/>
                    <a:pt x="120" y="569"/>
                    <a:pt x="150" y="649"/>
                  </a:cubicBezTo>
                  <a:cubicBezTo>
                    <a:pt x="170" y="719"/>
                    <a:pt x="210" y="788"/>
                    <a:pt x="260" y="839"/>
                  </a:cubicBezTo>
                  <a:cubicBezTo>
                    <a:pt x="290" y="868"/>
                    <a:pt x="320" y="888"/>
                    <a:pt x="350" y="908"/>
                  </a:cubicBezTo>
                  <a:cubicBezTo>
                    <a:pt x="380" y="928"/>
                    <a:pt x="410" y="939"/>
                    <a:pt x="439" y="948"/>
                  </a:cubicBezTo>
                  <a:cubicBezTo>
                    <a:pt x="479" y="959"/>
                    <a:pt x="510" y="968"/>
                    <a:pt x="550" y="968"/>
                  </a:cubicBezTo>
                  <a:cubicBezTo>
                    <a:pt x="579" y="979"/>
                    <a:pt x="610" y="979"/>
                    <a:pt x="639" y="979"/>
                  </a:cubicBezTo>
                  <a:cubicBezTo>
                    <a:pt x="669" y="968"/>
                    <a:pt x="689" y="968"/>
                    <a:pt x="709" y="968"/>
                  </a:cubicBezTo>
                  <a:lnTo>
                    <a:pt x="739" y="968"/>
                  </a:lnTo>
                  <a:cubicBezTo>
                    <a:pt x="739" y="968"/>
                    <a:pt x="739" y="959"/>
                    <a:pt x="729" y="948"/>
                  </a:cubicBezTo>
                  <a:cubicBezTo>
                    <a:pt x="729" y="939"/>
                    <a:pt x="729" y="928"/>
                    <a:pt x="719" y="908"/>
                  </a:cubicBezTo>
                  <a:cubicBezTo>
                    <a:pt x="719" y="888"/>
                    <a:pt x="709" y="868"/>
                    <a:pt x="699" y="848"/>
                  </a:cubicBezTo>
                  <a:cubicBezTo>
                    <a:pt x="689" y="819"/>
                    <a:pt x="689" y="799"/>
                    <a:pt x="679" y="768"/>
                  </a:cubicBezTo>
                  <a:cubicBezTo>
                    <a:pt x="659" y="709"/>
                    <a:pt x="639" y="639"/>
                    <a:pt x="619" y="559"/>
                  </a:cubicBezTo>
                  <a:cubicBezTo>
                    <a:pt x="599" y="489"/>
                    <a:pt x="579" y="409"/>
                    <a:pt x="550" y="340"/>
                  </a:cubicBezTo>
                  <a:cubicBezTo>
                    <a:pt x="519" y="260"/>
                    <a:pt x="490" y="200"/>
                    <a:pt x="439" y="140"/>
                  </a:cubicBezTo>
                  <a:cubicBezTo>
                    <a:pt x="390" y="90"/>
                    <a:pt x="340" y="60"/>
                    <a:pt x="270" y="30"/>
                  </a:cubicBezTo>
                  <a:cubicBezTo>
                    <a:pt x="240" y="20"/>
                    <a:pt x="210" y="20"/>
                    <a:pt x="180" y="10"/>
                  </a:cubicBezTo>
                  <a:cubicBezTo>
                    <a:pt x="150" y="10"/>
                    <a:pt x="120" y="0"/>
                    <a:pt x="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4"/>
            <p:cNvSpPr/>
            <p:nvPr/>
          </p:nvSpPr>
          <p:spPr>
            <a:xfrm>
              <a:off x="9094909" y="3811055"/>
              <a:ext cx="78880" cy="100918"/>
            </a:xfrm>
            <a:custGeom>
              <a:rect b="b" l="l" r="r" t="t"/>
              <a:pathLst>
                <a:path extrusionOk="0" h="1099" w="859">
                  <a:moveTo>
                    <a:pt x="151" y="120"/>
                  </a:moveTo>
                  <a:cubicBezTo>
                    <a:pt x="170" y="120"/>
                    <a:pt x="200" y="130"/>
                    <a:pt x="240" y="130"/>
                  </a:cubicBezTo>
                  <a:cubicBezTo>
                    <a:pt x="260" y="140"/>
                    <a:pt x="290" y="140"/>
                    <a:pt x="320" y="150"/>
                  </a:cubicBezTo>
                  <a:cubicBezTo>
                    <a:pt x="370" y="170"/>
                    <a:pt x="420" y="200"/>
                    <a:pt x="460" y="240"/>
                  </a:cubicBezTo>
                  <a:cubicBezTo>
                    <a:pt x="490" y="280"/>
                    <a:pt x="519" y="340"/>
                    <a:pt x="550" y="420"/>
                  </a:cubicBezTo>
                  <a:cubicBezTo>
                    <a:pt x="579" y="479"/>
                    <a:pt x="599" y="549"/>
                    <a:pt x="619" y="639"/>
                  </a:cubicBezTo>
                  <a:lnTo>
                    <a:pt x="719" y="968"/>
                  </a:lnTo>
                  <a:cubicBezTo>
                    <a:pt x="710" y="968"/>
                    <a:pt x="710" y="968"/>
                    <a:pt x="699" y="979"/>
                  </a:cubicBezTo>
                  <a:lnTo>
                    <a:pt x="679" y="979"/>
                  </a:lnTo>
                  <a:cubicBezTo>
                    <a:pt x="659" y="979"/>
                    <a:pt x="639" y="968"/>
                    <a:pt x="610" y="968"/>
                  </a:cubicBezTo>
                  <a:cubicBezTo>
                    <a:pt x="579" y="968"/>
                    <a:pt x="550" y="959"/>
                    <a:pt x="519" y="948"/>
                  </a:cubicBezTo>
                  <a:cubicBezTo>
                    <a:pt x="490" y="948"/>
                    <a:pt x="460" y="928"/>
                    <a:pt x="440" y="919"/>
                  </a:cubicBezTo>
                  <a:cubicBezTo>
                    <a:pt x="410" y="899"/>
                    <a:pt x="390" y="879"/>
                    <a:pt x="370" y="859"/>
                  </a:cubicBezTo>
                  <a:cubicBezTo>
                    <a:pt x="330" y="819"/>
                    <a:pt x="290" y="759"/>
                    <a:pt x="260" y="679"/>
                  </a:cubicBezTo>
                  <a:cubicBezTo>
                    <a:pt x="240" y="619"/>
                    <a:pt x="220" y="549"/>
                    <a:pt x="200" y="469"/>
                  </a:cubicBezTo>
                  <a:cubicBezTo>
                    <a:pt x="190" y="409"/>
                    <a:pt x="180" y="360"/>
                    <a:pt x="170" y="309"/>
                  </a:cubicBezTo>
                  <a:lnTo>
                    <a:pt x="131" y="120"/>
                  </a:lnTo>
                  <a:close/>
                  <a:moveTo>
                    <a:pt x="91" y="0"/>
                  </a:moveTo>
                  <a:lnTo>
                    <a:pt x="31" y="10"/>
                  </a:lnTo>
                  <a:lnTo>
                    <a:pt x="0" y="50"/>
                  </a:lnTo>
                  <a:lnTo>
                    <a:pt x="0" y="100"/>
                  </a:lnTo>
                  <a:cubicBezTo>
                    <a:pt x="11" y="110"/>
                    <a:pt x="11" y="120"/>
                    <a:pt x="11" y="130"/>
                  </a:cubicBezTo>
                  <a:lnTo>
                    <a:pt x="51" y="340"/>
                  </a:lnTo>
                  <a:lnTo>
                    <a:pt x="80" y="489"/>
                  </a:lnTo>
                  <a:cubicBezTo>
                    <a:pt x="100" y="589"/>
                    <a:pt x="120" y="659"/>
                    <a:pt x="151" y="729"/>
                  </a:cubicBezTo>
                  <a:cubicBezTo>
                    <a:pt x="180" y="819"/>
                    <a:pt x="230" y="888"/>
                    <a:pt x="280" y="939"/>
                  </a:cubicBezTo>
                  <a:cubicBezTo>
                    <a:pt x="310" y="968"/>
                    <a:pt x="340" y="999"/>
                    <a:pt x="380" y="1019"/>
                  </a:cubicBezTo>
                  <a:cubicBezTo>
                    <a:pt x="410" y="1039"/>
                    <a:pt x="450" y="1058"/>
                    <a:pt x="490" y="1068"/>
                  </a:cubicBezTo>
                  <a:cubicBezTo>
                    <a:pt x="519" y="1078"/>
                    <a:pt x="559" y="1088"/>
                    <a:pt x="599" y="1088"/>
                  </a:cubicBezTo>
                  <a:cubicBezTo>
                    <a:pt x="630" y="1088"/>
                    <a:pt x="650" y="1098"/>
                    <a:pt x="679" y="1098"/>
                  </a:cubicBezTo>
                  <a:lnTo>
                    <a:pt x="699" y="1098"/>
                  </a:lnTo>
                  <a:cubicBezTo>
                    <a:pt x="729" y="1088"/>
                    <a:pt x="749" y="1088"/>
                    <a:pt x="759" y="1088"/>
                  </a:cubicBezTo>
                  <a:lnTo>
                    <a:pt x="779" y="1088"/>
                  </a:lnTo>
                  <a:cubicBezTo>
                    <a:pt x="819" y="1078"/>
                    <a:pt x="819" y="1078"/>
                    <a:pt x="839" y="1068"/>
                  </a:cubicBezTo>
                  <a:lnTo>
                    <a:pt x="859" y="1048"/>
                  </a:lnTo>
                  <a:lnTo>
                    <a:pt x="859" y="1019"/>
                  </a:lnTo>
                  <a:cubicBezTo>
                    <a:pt x="859" y="1019"/>
                    <a:pt x="849" y="1008"/>
                    <a:pt x="849" y="988"/>
                  </a:cubicBezTo>
                  <a:lnTo>
                    <a:pt x="849" y="979"/>
                  </a:lnTo>
                  <a:cubicBezTo>
                    <a:pt x="839" y="968"/>
                    <a:pt x="839" y="959"/>
                    <a:pt x="839" y="948"/>
                  </a:cubicBezTo>
                  <a:lnTo>
                    <a:pt x="739" y="609"/>
                  </a:lnTo>
                  <a:cubicBezTo>
                    <a:pt x="710" y="509"/>
                    <a:pt x="690" y="440"/>
                    <a:pt x="659" y="380"/>
                  </a:cubicBezTo>
                  <a:cubicBezTo>
                    <a:pt x="630" y="280"/>
                    <a:pt x="590" y="220"/>
                    <a:pt x="539" y="160"/>
                  </a:cubicBezTo>
                  <a:cubicBezTo>
                    <a:pt x="490" y="110"/>
                    <a:pt x="430" y="60"/>
                    <a:pt x="350" y="40"/>
                  </a:cubicBezTo>
                  <a:cubicBezTo>
                    <a:pt x="320" y="30"/>
                    <a:pt x="290" y="20"/>
                    <a:pt x="250" y="10"/>
                  </a:cubicBezTo>
                  <a:cubicBezTo>
                    <a:pt x="210" y="10"/>
                    <a:pt x="180" y="10"/>
                    <a:pt x="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4"/>
            <p:cNvSpPr/>
            <p:nvPr/>
          </p:nvSpPr>
          <p:spPr>
            <a:xfrm>
              <a:off x="9100419" y="3816564"/>
              <a:ext cx="67861" cy="89899"/>
            </a:xfrm>
            <a:custGeom>
              <a:rect b="b" l="l" r="r" t="t"/>
              <a:pathLst>
                <a:path extrusionOk="0" h="979" w="739">
                  <a:moveTo>
                    <a:pt x="91" y="0"/>
                  </a:moveTo>
                  <a:cubicBezTo>
                    <a:pt x="60" y="0"/>
                    <a:pt x="40" y="0"/>
                    <a:pt x="31" y="10"/>
                  </a:cubicBezTo>
                  <a:lnTo>
                    <a:pt x="0" y="10"/>
                  </a:lnTo>
                  <a:lnTo>
                    <a:pt x="0" y="20"/>
                  </a:lnTo>
                  <a:cubicBezTo>
                    <a:pt x="0" y="30"/>
                    <a:pt x="0" y="50"/>
                    <a:pt x="11" y="60"/>
                  </a:cubicBezTo>
                  <a:cubicBezTo>
                    <a:pt x="11" y="80"/>
                    <a:pt x="20" y="100"/>
                    <a:pt x="20" y="130"/>
                  </a:cubicBezTo>
                  <a:cubicBezTo>
                    <a:pt x="31" y="150"/>
                    <a:pt x="31" y="180"/>
                    <a:pt x="40" y="209"/>
                  </a:cubicBezTo>
                  <a:cubicBezTo>
                    <a:pt x="51" y="269"/>
                    <a:pt x="60" y="340"/>
                    <a:pt x="80" y="419"/>
                  </a:cubicBezTo>
                  <a:cubicBezTo>
                    <a:pt x="100" y="489"/>
                    <a:pt x="120" y="569"/>
                    <a:pt x="150" y="649"/>
                  </a:cubicBezTo>
                  <a:cubicBezTo>
                    <a:pt x="170" y="719"/>
                    <a:pt x="210" y="788"/>
                    <a:pt x="260" y="839"/>
                  </a:cubicBezTo>
                  <a:cubicBezTo>
                    <a:pt x="290" y="868"/>
                    <a:pt x="320" y="888"/>
                    <a:pt x="350" y="908"/>
                  </a:cubicBezTo>
                  <a:cubicBezTo>
                    <a:pt x="380" y="928"/>
                    <a:pt x="410" y="939"/>
                    <a:pt x="439" y="948"/>
                  </a:cubicBezTo>
                  <a:cubicBezTo>
                    <a:pt x="479" y="959"/>
                    <a:pt x="510" y="968"/>
                    <a:pt x="550" y="968"/>
                  </a:cubicBezTo>
                  <a:cubicBezTo>
                    <a:pt x="579" y="979"/>
                    <a:pt x="610" y="979"/>
                    <a:pt x="639" y="979"/>
                  </a:cubicBezTo>
                  <a:cubicBezTo>
                    <a:pt x="669" y="968"/>
                    <a:pt x="689" y="968"/>
                    <a:pt x="709" y="968"/>
                  </a:cubicBezTo>
                  <a:lnTo>
                    <a:pt x="739" y="968"/>
                  </a:lnTo>
                  <a:cubicBezTo>
                    <a:pt x="739" y="968"/>
                    <a:pt x="739" y="959"/>
                    <a:pt x="729" y="948"/>
                  </a:cubicBezTo>
                  <a:cubicBezTo>
                    <a:pt x="729" y="939"/>
                    <a:pt x="729" y="928"/>
                    <a:pt x="719" y="908"/>
                  </a:cubicBezTo>
                  <a:cubicBezTo>
                    <a:pt x="719" y="888"/>
                    <a:pt x="709" y="868"/>
                    <a:pt x="699" y="848"/>
                  </a:cubicBezTo>
                  <a:cubicBezTo>
                    <a:pt x="689" y="819"/>
                    <a:pt x="689" y="799"/>
                    <a:pt x="679" y="768"/>
                  </a:cubicBezTo>
                  <a:cubicBezTo>
                    <a:pt x="659" y="709"/>
                    <a:pt x="639" y="639"/>
                    <a:pt x="619" y="559"/>
                  </a:cubicBezTo>
                  <a:cubicBezTo>
                    <a:pt x="599" y="489"/>
                    <a:pt x="579" y="409"/>
                    <a:pt x="550" y="340"/>
                  </a:cubicBezTo>
                  <a:cubicBezTo>
                    <a:pt x="519" y="260"/>
                    <a:pt x="490" y="200"/>
                    <a:pt x="439" y="140"/>
                  </a:cubicBezTo>
                  <a:cubicBezTo>
                    <a:pt x="390" y="90"/>
                    <a:pt x="340" y="60"/>
                    <a:pt x="270" y="30"/>
                  </a:cubicBezTo>
                  <a:cubicBezTo>
                    <a:pt x="240" y="20"/>
                    <a:pt x="210" y="20"/>
                    <a:pt x="180" y="10"/>
                  </a:cubicBezTo>
                  <a:cubicBezTo>
                    <a:pt x="150" y="10"/>
                    <a:pt x="120" y="0"/>
                    <a:pt x="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4"/>
            <p:cNvSpPr/>
            <p:nvPr/>
          </p:nvSpPr>
          <p:spPr>
            <a:xfrm>
              <a:off x="9094909" y="3811055"/>
              <a:ext cx="78880" cy="100918"/>
            </a:xfrm>
            <a:custGeom>
              <a:rect b="b" l="l" r="r" t="t"/>
              <a:pathLst>
                <a:path extrusionOk="0" h="1099" w="859">
                  <a:moveTo>
                    <a:pt x="151" y="120"/>
                  </a:moveTo>
                  <a:cubicBezTo>
                    <a:pt x="170" y="120"/>
                    <a:pt x="200" y="130"/>
                    <a:pt x="240" y="130"/>
                  </a:cubicBezTo>
                  <a:cubicBezTo>
                    <a:pt x="260" y="140"/>
                    <a:pt x="290" y="140"/>
                    <a:pt x="320" y="150"/>
                  </a:cubicBezTo>
                  <a:cubicBezTo>
                    <a:pt x="370" y="170"/>
                    <a:pt x="420" y="200"/>
                    <a:pt x="460" y="240"/>
                  </a:cubicBezTo>
                  <a:cubicBezTo>
                    <a:pt x="490" y="280"/>
                    <a:pt x="519" y="340"/>
                    <a:pt x="550" y="420"/>
                  </a:cubicBezTo>
                  <a:cubicBezTo>
                    <a:pt x="579" y="479"/>
                    <a:pt x="599" y="549"/>
                    <a:pt x="619" y="639"/>
                  </a:cubicBezTo>
                  <a:lnTo>
                    <a:pt x="719" y="968"/>
                  </a:lnTo>
                  <a:cubicBezTo>
                    <a:pt x="710" y="968"/>
                    <a:pt x="710" y="968"/>
                    <a:pt x="699" y="979"/>
                  </a:cubicBezTo>
                  <a:lnTo>
                    <a:pt x="679" y="979"/>
                  </a:lnTo>
                  <a:cubicBezTo>
                    <a:pt x="659" y="979"/>
                    <a:pt x="639" y="968"/>
                    <a:pt x="610" y="968"/>
                  </a:cubicBezTo>
                  <a:cubicBezTo>
                    <a:pt x="579" y="968"/>
                    <a:pt x="550" y="959"/>
                    <a:pt x="519" y="948"/>
                  </a:cubicBezTo>
                  <a:cubicBezTo>
                    <a:pt x="490" y="948"/>
                    <a:pt x="460" y="928"/>
                    <a:pt x="440" y="919"/>
                  </a:cubicBezTo>
                  <a:cubicBezTo>
                    <a:pt x="410" y="899"/>
                    <a:pt x="390" y="879"/>
                    <a:pt x="370" y="859"/>
                  </a:cubicBezTo>
                  <a:cubicBezTo>
                    <a:pt x="330" y="819"/>
                    <a:pt x="290" y="759"/>
                    <a:pt x="260" y="679"/>
                  </a:cubicBezTo>
                  <a:cubicBezTo>
                    <a:pt x="240" y="619"/>
                    <a:pt x="220" y="549"/>
                    <a:pt x="200" y="469"/>
                  </a:cubicBezTo>
                  <a:cubicBezTo>
                    <a:pt x="190" y="409"/>
                    <a:pt x="180" y="360"/>
                    <a:pt x="170" y="309"/>
                  </a:cubicBezTo>
                  <a:lnTo>
                    <a:pt x="131" y="120"/>
                  </a:lnTo>
                  <a:close/>
                  <a:moveTo>
                    <a:pt x="91" y="0"/>
                  </a:moveTo>
                  <a:lnTo>
                    <a:pt x="31" y="10"/>
                  </a:lnTo>
                  <a:lnTo>
                    <a:pt x="0" y="50"/>
                  </a:lnTo>
                  <a:lnTo>
                    <a:pt x="0" y="100"/>
                  </a:lnTo>
                  <a:cubicBezTo>
                    <a:pt x="11" y="110"/>
                    <a:pt x="11" y="120"/>
                    <a:pt x="11" y="130"/>
                  </a:cubicBezTo>
                  <a:lnTo>
                    <a:pt x="51" y="340"/>
                  </a:lnTo>
                  <a:lnTo>
                    <a:pt x="80" y="489"/>
                  </a:lnTo>
                  <a:cubicBezTo>
                    <a:pt x="100" y="589"/>
                    <a:pt x="120" y="659"/>
                    <a:pt x="151" y="729"/>
                  </a:cubicBezTo>
                  <a:cubicBezTo>
                    <a:pt x="180" y="819"/>
                    <a:pt x="230" y="888"/>
                    <a:pt x="280" y="939"/>
                  </a:cubicBezTo>
                  <a:cubicBezTo>
                    <a:pt x="310" y="968"/>
                    <a:pt x="340" y="999"/>
                    <a:pt x="380" y="1019"/>
                  </a:cubicBezTo>
                  <a:cubicBezTo>
                    <a:pt x="410" y="1039"/>
                    <a:pt x="450" y="1058"/>
                    <a:pt x="490" y="1068"/>
                  </a:cubicBezTo>
                  <a:cubicBezTo>
                    <a:pt x="519" y="1078"/>
                    <a:pt x="559" y="1088"/>
                    <a:pt x="599" y="1088"/>
                  </a:cubicBezTo>
                  <a:cubicBezTo>
                    <a:pt x="630" y="1088"/>
                    <a:pt x="650" y="1098"/>
                    <a:pt x="679" y="1098"/>
                  </a:cubicBezTo>
                  <a:lnTo>
                    <a:pt x="699" y="1098"/>
                  </a:lnTo>
                  <a:cubicBezTo>
                    <a:pt x="729" y="1088"/>
                    <a:pt x="749" y="1088"/>
                    <a:pt x="759" y="1088"/>
                  </a:cubicBezTo>
                  <a:lnTo>
                    <a:pt x="779" y="1088"/>
                  </a:lnTo>
                  <a:cubicBezTo>
                    <a:pt x="819" y="1078"/>
                    <a:pt x="819" y="1078"/>
                    <a:pt x="839" y="1068"/>
                  </a:cubicBezTo>
                  <a:lnTo>
                    <a:pt x="859" y="1048"/>
                  </a:lnTo>
                  <a:lnTo>
                    <a:pt x="859" y="1019"/>
                  </a:lnTo>
                  <a:cubicBezTo>
                    <a:pt x="859" y="1019"/>
                    <a:pt x="849" y="1008"/>
                    <a:pt x="849" y="988"/>
                  </a:cubicBezTo>
                  <a:lnTo>
                    <a:pt x="849" y="979"/>
                  </a:lnTo>
                  <a:cubicBezTo>
                    <a:pt x="839" y="968"/>
                    <a:pt x="839" y="959"/>
                    <a:pt x="839" y="948"/>
                  </a:cubicBezTo>
                  <a:lnTo>
                    <a:pt x="739" y="609"/>
                  </a:lnTo>
                  <a:cubicBezTo>
                    <a:pt x="710" y="509"/>
                    <a:pt x="690" y="440"/>
                    <a:pt x="659" y="380"/>
                  </a:cubicBezTo>
                  <a:cubicBezTo>
                    <a:pt x="630" y="280"/>
                    <a:pt x="590" y="220"/>
                    <a:pt x="539" y="160"/>
                  </a:cubicBezTo>
                  <a:cubicBezTo>
                    <a:pt x="490" y="110"/>
                    <a:pt x="430" y="60"/>
                    <a:pt x="350" y="40"/>
                  </a:cubicBezTo>
                  <a:cubicBezTo>
                    <a:pt x="320" y="30"/>
                    <a:pt x="290" y="20"/>
                    <a:pt x="250" y="10"/>
                  </a:cubicBezTo>
                  <a:cubicBezTo>
                    <a:pt x="210" y="10"/>
                    <a:pt x="180" y="10"/>
                    <a:pt x="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4"/>
            <p:cNvSpPr/>
            <p:nvPr/>
          </p:nvSpPr>
          <p:spPr>
            <a:xfrm>
              <a:off x="9144403" y="3834838"/>
              <a:ext cx="72544" cy="86318"/>
            </a:xfrm>
            <a:custGeom>
              <a:rect b="b" l="l" r="r" t="t"/>
              <a:pathLst>
                <a:path extrusionOk="0" h="940" w="790">
                  <a:moveTo>
                    <a:pt x="11" y="1"/>
                  </a:moveTo>
                  <a:lnTo>
                    <a:pt x="0" y="10"/>
                  </a:lnTo>
                  <a:lnTo>
                    <a:pt x="11" y="10"/>
                  </a:lnTo>
                  <a:lnTo>
                    <a:pt x="11" y="21"/>
                  </a:lnTo>
                  <a:cubicBezTo>
                    <a:pt x="11" y="30"/>
                    <a:pt x="11" y="41"/>
                    <a:pt x="20" y="61"/>
                  </a:cubicBezTo>
                  <a:cubicBezTo>
                    <a:pt x="20" y="81"/>
                    <a:pt x="31" y="101"/>
                    <a:pt x="31" y="121"/>
                  </a:cubicBezTo>
                  <a:cubicBezTo>
                    <a:pt x="40" y="150"/>
                    <a:pt x="40" y="181"/>
                    <a:pt x="51" y="210"/>
                  </a:cubicBezTo>
                  <a:cubicBezTo>
                    <a:pt x="71" y="270"/>
                    <a:pt x="91" y="340"/>
                    <a:pt x="100" y="410"/>
                  </a:cubicBezTo>
                  <a:cubicBezTo>
                    <a:pt x="131" y="480"/>
                    <a:pt x="151" y="560"/>
                    <a:pt x="180" y="640"/>
                  </a:cubicBezTo>
                  <a:cubicBezTo>
                    <a:pt x="210" y="709"/>
                    <a:pt x="260" y="780"/>
                    <a:pt x="310" y="829"/>
                  </a:cubicBezTo>
                  <a:cubicBezTo>
                    <a:pt x="360" y="879"/>
                    <a:pt x="430" y="909"/>
                    <a:pt x="500" y="919"/>
                  </a:cubicBezTo>
                  <a:cubicBezTo>
                    <a:pt x="530" y="929"/>
                    <a:pt x="570" y="939"/>
                    <a:pt x="599" y="939"/>
                  </a:cubicBezTo>
                  <a:lnTo>
                    <a:pt x="699" y="939"/>
                  </a:lnTo>
                  <a:cubicBezTo>
                    <a:pt x="719" y="939"/>
                    <a:pt x="750" y="929"/>
                    <a:pt x="759" y="929"/>
                  </a:cubicBezTo>
                  <a:cubicBezTo>
                    <a:pt x="779" y="929"/>
                    <a:pt x="789" y="919"/>
                    <a:pt x="789" y="919"/>
                  </a:cubicBezTo>
                  <a:lnTo>
                    <a:pt x="789" y="909"/>
                  </a:lnTo>
                  <a:cubicBezTo>
                    <a:pt x="779" y="899"/>
                    <a:pt x="779" y="889"/>
                    <a:pt x="769" y="869"/>
                  </a:cubicBezTo>
                  <a:cubicBezTo>
                    <a:pt x="769" y="849"/>
                    <a:pt x="759" y="829"/>
                    <a:pt x="750" y="809"/>
                  </a:cubicBezTo>
                  <a:cubicBezTo>
                    <a:pt x="739" y="780"/>
                    <a:pt x="730" y="760"/>
                    <a:pt x="719" y="729"/>
                  </a:cubicBezTo>
                  <a:cubicBezTo>
                    <a:pt x="699" y="669"/>
                    <a:pt x="679" y="600"/>
                    <a:pt x="650" y="530"/>
                  </a:cubicBezTo>
                  <a:cubicBezTo>
                    <a:pt x="630" y="450"/>
                    <a:pt x="599" y="380"/>
                    <a:pt x="570" y="300"/>
                  </a:cubicBezTo>
                  <a:cubicBezTo>
                    <a:pt x="539" y="240"/>
                    <a:pt x="500" y="170"/>
                    <a:pt x="450" y="121"/>
                  </a:cubicBezTo>
                  <a:cubicBezTo>
                    <a:pt x="400" y="70"/>
                    <a:pt x="340" y="41"/>
                    <a:pt x="280" y="21"/>
                  </a:cubicBezTo>
                  <a:cubicBezTo>
                    <a:pt x="250" y="10"/>
                    <a:pt x="210" y="1"/>
                    <a:pt x="1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4"/>
            <p:cNvSpPr/>
            <p:nvPr/>
          </p:nvSpPr>
          <p:spPr>
            <a:xfrm>
              <a:off x="9138894" y="3829328"/>
              <a:ext cx="84389" cy="97337"/>
            </a:xfrm>
            <a:custGeom>
              <a:rect b="b" l="l" r="r" t="t"/>
              <a:pathLst>
                <a:path extrusionOk="0" h="1060" w="919">
                  <a:moveTo>
                    <a:pt x="240" y="121"/>
                  </a:moveTo>
                  <a:cubicBezTo>
                    <a:pt x="270" y="121"/>
                    <a:pt x="300" y="130"/>
                    <a:pt x="320" y="141"/>
                  </a:cubicBezTo>
                  <a:cubicBezTo>
                    <a:pt x="380" y="150"/>
                    <a:pt x="430" y="181"/>
                    <a:pt x="470" y="221"/>
                  </a:cubicBezTo>
                  <a:cubicBezTo>
                    <a:pt x="500" y="261"/>
                    <a:pt x="540" y="310"/>
                    <a:pt x="570" y="390"/>
                  </a:cubicBezTo>
                  <a:cubicBezTo>
                    <a:pt x="610" y="460"/>
                    <a:pt x="630" y="540"/>
                    <a:pt x="659" y="600"/>
                  </a:cubicBezTo>
                  <a:lnTo>
                    <a:pt x="770" y="939"/>
                  </a:lnTo>
                  <a:lnTo>
                    <a:pt x="670" y="939"/>
                  </a:lnTo>
                  <a:cubicBezTo>
                    <a:pt x="630" y="939"/>
                    <a:pt x="599" y="929"/>
                    <a:pt x="570" y="929"/>
                  </a:cubicBezTo>
                  <a:cubicBezTo>
                    <a:pt x="510" y="909"/>
                    <a:pt x="450" y="879"/>
                    <a:pt x="410" y="840"/>
                  </a:cubicBezTo>
                  <a:cubicBezTo>
                    <a:pt x="370" y="800"/>
                    <a:pt x="330" y="749"/>
                    <a:pt x="300" y="669"/>
                  </a:cubicBezTo>
                  <a:cubicBezTo>
                    <a:pt x="270" y="610"/>
                    <a:pt x="250" y="540"/>
                    <a:pt x="220" y="460"/>
                  </a:cubicBezTo>
                  <a:lnTo>
                    <a:pt x="140" y="121"/>
                  </a:lnTo>
                  <a:close/>
                  <a:moveTo>
                    <a:pt x="100" y="1"/>
                  </a:moveTo>
                  <a:lnTo>
                    <a:pt x="51" y="11"/>
                  </a:lnTo>
                  <a:lnTo>
                    <a:pt x="1" y="41"/>
                  </a:lnTo>
                  <a:lnTo>
                    <a:pt x="11" y="110"/>
                  </a:lnTo>
                  <a:cubicBezTo>
                    <a:pt x="11" y="110"/>
                    <a:pt x="20" y="130"/>
                    <a:pt x="20" y="141"/>
                  </a:cubicBezTo>
                  <a:lnTo>
                    <a:pt x="111" y="490"/>
                  </a:lnTo>
                  <a:cubicBezTo>
                    <a:pt x="131" y="580"/>
                    <a:pt x="160" y="649"/>
                    <a:pt x="191" y="720"/>
                  </a:cubicBezTo>
                  <a:cubicBezTo>
                    <a:pt x="231" y="809"/>
                    <a:pt x="270" y="879"/>
                    <a:pt x="330" y="929"/>
                  </a:cubicBezTo>
                  <a:cubicBezTo>
                    <a:pt x="380" y="979"/>
                    <a:pt x="460" y="1019"/>
                    <a:pt x="540" y="1039"/>
                  </a:cubicBezTo>
                  <a:cubicBezTo>
                    <a:pt x="580" y="1049"/>
                    <a:pt x="619" y="1059"/>
                    <a:pt x="659" y="1059"/>
                  </a:cubicBezTo>
                  <a:lnTo>
                    <a:pt x="759" y="1059"/>
                  </a:lnTo>
                  <a:cubicBezTo>
                    <a:pt x="779" y="1059"/>
                    <a:pt x="799" y="1049"/>
                    <a:pt x="819" y="1049"/>
                  </a:cubicBezTo>
                  <a:lnTo>
                    <a:pt x="879" y="1039"/>
                  </a:lnTo>
                  <a:lnTo>
                    <a:pt x="919" y="999"/>
                  </a:lnTo>
                  <a:lnTo>
                    <a:pt x="909" y="969"/>
                  </a:lnTo>
                  <a:cubicBezTo>
                    <a:pt x="909" y="969"/>
                    <a:pt x="909" y="959"/>
                    <a:pt x="899" y="949"/>
                  </a:cubicBezTo>
                  <a:lnTo>
                    <a:pt x="899" y="939"/>
                  </a:lnTo>
                  <a:cubicBezTo>
                    <a:pt x="899" y="929"/>
                    <a:pt x="889" y="919"/>
                    <a:pt x="889" y="909"/>
                  </a:cubicBezTo>
                  <a:lnTo>
                    <a:pt x="770" y="570"/>
                  </a:lnTo>
                  <a:cubicBezTo>
                    <a:pt x="750" y="500"/>
                    <a:pt x="719" y="420"/>
                    <a:pt x="679" y="340"/>
                  </a:cubicBezTo>
                  <a:cubicBezTo>
                    <a:pt x="650" y="280"/>
                    <a:pt x="610" y="201"/>
                    <a:pt x="550" y="141"/>
                  </a:cubicBezTo>
                  <a:cubicBezTo>
                    <a:pt x="500" y="81"/>
                    <a:pt x="430" y="41"/>
                    <a:pt x="360" y="21"/>
                  </a:cubicBezTo>
                  <a:cubicBezTo>
                    <a:pt x="320" y="11"/>
                    <a:pt x="290" y="1"/>
                    <a:pt x="2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4"/>
            <p:cNvSpPr/>
            <p:nvPr/>
          </p:nvSpPr>
          <p:spPr>
            <a:xfrm>
              <a:off x="9144403" y="3834838"/>
              <a:ext cx="72544" cy="86318"/>
            </a:xfrm>
            <a:custGeom>
              <a:rect b="b" l="l" r="r" t="t"/>
              <a:pathLst>
                <a:path extrusionOk="0" h="940" w="790">
                  <a:moveTo>
                    <a:pt x="11" y="1"/>
                  </a:moveTo>
                  <a:lnTo>
                    <a:pt x="0" y="10"/>
                  </a:lnTo>
                  <a:lnTo>
                    <a:pt x="11" y="10"/>
                  </a:lnTo>
                  <a:lnTo>
                    <a:pt x="11" y="21"/>
                  </a:lnTo>
                  <a:cubicBezTo>
                    <a:pt x="11" y="30"/>
                    <a:pt x="11" y="41"/>
                    <a:pt x="20" y="61"/>
                  </a:cubicBezTo>
                  <a:cubicBezTo>
                    <a:pt x="20" y="81"/>
                    <a:pt x="31" y="101"/>
                    <a:pt x="31" y="121"/>
                  </a:cubicBezTo>
                  <a:cubicBezTo>
                    <a:pt x="40" y="150"/>
                    <a:pt x="40" y="181"/>
                    <a:pt x="51" y="210"/>
                  </a:cubicBezTo>
                  <a:cubicBezTo>
                    <a:pt x="71" y="270"/>
                    <a:pt x="91" y="340"/>
                    <a:pt x="100" y="410"/>
                  </a:cubicBezTo>
                  <a:cubicBezTo>
                    <a:pt x="131" y="480"/>
                    <a:pt x="151" y="560"/>
                    <a:pt x="180" y="640"/>
                  </a:cubicBezTo>
                  <a:cubicBezTo>
                    <a:pt x="210" y="709"/>
                    <a:pt x="260" y="780"/>
                    <a:pt x="310" y="829"/>
                  </a:cubicBezTo>
                  <a:cubicBezTo>
                    <a:pt x="360" y="879"/>
                    <a:pt x="430" y="909"/>
                    <a:pt x="500" y="919"/>
                  </a:cubicBezTo>
                  <a:cubicBezTo>
                    <a:pt x="530" y="929"/>
                    <a:pt x="570" y="939"/>
                    <a:pt x="599" y="939"/>
                  </a:cubicBezTo>
                  <a:lnTo>
                    <a:pt x="699" y="939"/>
                  </a:lnTo>
                  <a:cubicBezTo>
                    <a:pt x="719" y="939"/>
                    <a:pt x="750" y="929"/>
                    <a:pt x="759" y="929"/>
                  </a:cubicBezTo>
                  <a:cubicBezTo>
                    <a:pt x="779" y="929"/>
                    <a:pt x="789" y="919"/>
                    <a:pt x="789" y="919"/>
                  </a:cubicBezTo>
                  <a:lnTo>
                    <a:pt x="789" y="909"/>
                  </a:lnTo>
                  <a:cubicBezTo>
                    <a:pt x="779" y="899"/>
                    <a:pt x="779" y="889"/>
                    <a:pt x="769" y="869"/>
                  </a:cubicBezTo>
                  <a:cubicBezTo>
                    <a:pt x="769" y="849"/>
                    <a:pt x="759" y="829"/>
                    <a:pt x="750" y="809"/>
                  </a:cubicBezTo>
                  <a:cubicBezTo>
                    <a:pt x="739" y="780"/>
                    <a:pt x="730" y="760"/>
                    <a:pt x="719" y="729"/>
                  </a:cubicBezTo>
                  <a:cubicBezTo>
                    <a:pt x="699" y="669"/>
                    <a:pt x="679" y="600"/>
                    <a:pt x="650" y="530"/>
                  </a:cubicBezTo>
                  <a:cubicBezTo>
                    <a:pt x="630" y="450"/>
                    <a:pt x="599" y="380"/>
                    <a:pt x="570" y="300"/>
                  </a:cubicBezTo>
                  <a:cubicBezTo>
                    <a:pt x="539" y="240"/>
                    <a:pt x="500" y="170"/>
                    <a:pt x="450" y="121"/>
                  </a:cubicBezTo>
                  <a:cubicBezTo>
                    <a:pt x="400" y="70"/>
                    <a:pt x="340" y="41"/>
                    <a:pt x="280" y="21"/>
                  </a:cubicBezTo>
                  <a:cubicBezTo>
                    <a:pt x="250" y="10"/>
                    <a:pt x="210" y="1"/>
                    <a:pt x="1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4"/>
            <p:cNvSpPr/>
            <p:nvPr/>
          </p:nvSpPr>
          <p:spPr>
            <a:xfrm>
              <a:off x="9138894" y="3829328"/>
              <a:ext cx="84389" cy="97337"/>
            </a:xfrm>
            <a:custGeom>
              <a:rect b="b" l="l" r="r" t="t"/>
              <a:pathLst>
                <a:path extrusionOk="0" h="1060" w="919">
                  <a:moveTo>
                    <a:pt x="240" y="121"/>
                  </a:moveTo>
                  <a:cubicBezTo>
                    <a:pt x="270" y="121"/>
                    <a:pt x="300" y="130"/>
                    <a:pt x="320" y="141"/>
                  </a:cubicBezTo>
                  <a:cubicBezTo>
                    <a:pt x="380" y="150"/>
                    <a:pt x="430" y="181"/>
                    <a:pt x="470" y="221"/>
                  </a:cubicBezTo>
                  <a:cubicBezTo>
                    <a:pt x="500" y="261"/>
                    <a:pt x="540" y="310"/>
                    <a:pt x="570" y="390"/>
                  </a:cubicBezTo>
                  <a:cubicBezTo>
                    <a:pt x="610" y="460"/>
                    <a:pt x="630" y="540"/>
                    <a:pt x="659" y="600"/>
                  </a:cubicBezTo>
                  <a:lnTo>
                    <a:pt x="770" y="939"/>
                  </a:lnTo>
                  <a:lnTo>
                    <a:pt x="670" y="939"/>
                  </a:lnTo>
                  <a:cubicBezTo>
                    <a:pt x="630" y="939"/>
                    <a:pt x="599" y="929"/>
                    <a:pt x="570" y="929"/>
                  </a:cubicBezTo>
                  <a:cubicBezTo>
                    <a:pt x="510" y="909"/>
                    <a:pt x="450" y="879"/>
                    <a:pt x="410" y="840"/>
                  </a:cubicBezTo>
                  <a:cubicBezTo>
                    <a:pt x="370" y="800"/>
                    <a:pt x="330" y="749"/>
                    <a:pt x="300" y="669"/>
                  </a:cubicBezTo>
                  <a:cubicBezTo>
                    <a:pt x="270" y="610"/>
                    <a:pt x="250" y="540"/>
                    <a:pt x="220" y="460"/>
                  </a:cubicBezTo>
                  <a:lnTo>
                    <a:pt x="140" y="121"/>
                  </a:lnTo>
                  <a:close/>
                  <a:moveTo>
                    <a:pt x="100" y="1"/>
                  </a:moveTo>
                  <a:lnTo>
                    <a:pt x="51" y="11"/>
                  </a:lnTo>
                  <a:lnTo>
                    <a:pt x="1" y="41"/>
                  </a:lnTo>
                  <a:lnTo>
                    <a:pt x="11" y="110"/>
                  </a:lnTo>
                  <a:cubicBezTo>
                    <a:pt x="11" y="110"/>
                    <a:pt x="11" y="130"/>
                    <a:pt x="20" y="141"/>
                  </a:cubicBezTo>
                  <a:lnTo>
                    <a:pt x="111" y="490"/>
                  </a:lnTo>
                  <a:cubicBezTo>
                    <a:pt x="131" y="580"/>
                    <a:pt x="160" y="649"/>
                    <a:pt x="191" y="720"/>
                  </a:cubicBezTo>
                  <a:cubicBezTo>
                    <a:pt x="231" y="809"/>
                    <a:pt x="270" y="879"/>
                    <a:pt x="330" y="929"/>
                  </a:cubicBezTo>
                  <a:cubicBezTo>
                    <a:pt x="380" y="979"/>
                    <a:pt x="460" y="1019"/>
                    <a:pt x="540" y="1039"/>
                  </a:cubicBezTo>
                  <a:cubicBezTo>
                    <a:pt x="580" y="1049"/>
                    <a:pt x="619" y="1059"/>
                    <a:pt x="659" y="1059"/>
                  </a:cubicBezTo>
                  <a:lnTo>
                    <a:pt x="759" y="1059"/>
                  </a:lnTo>
                  <a:cubicBezTo>
                    <a:pt x="779" y="1059"/>
                    <a:pt x="799" y="1049"/>
                    <a:pt x="819" y="1049"/>
                  </a:cubicBezTo>
                  <a:lnTo>
                    <a:pt x="839" y="1049"/>
                  </a:lnTo>
                  <a:cubicBezTo>
                    <a:pt x="869" y="1039"/>
                    <a:pt x="879" y="1039"/>
                    <a:pt x="889" y="1029"/>
                  </a:cubicBezTo>
                  <a:lnTo>
                    <a:pt x="919" y="999"/>
                  </a:lnTo>
                  <a:lnTo>
                    <a:pt x="909" y="969"/>
                  </a:lnTo>
                  <a:cubicBezTo>
                    <a:pt x="909" y="969"/>
                    <a:pt x="909" y="959"/>
                    <a:pt x="899" y="949"/>
                  </a:cubicBezTo>
                  <a:lnTo>
                    <a:pt x="899" y="939"/>
                  </a:lnTo>
                  <a:cubicBezTo>
                    <a:pt x="899" y="929"/>
                    <a:pt x="889" y="919"/>
                    <a:pt x="889" y="909"/>
                  </a:cubicBezTo>
                  <a:lnTo>
                    <a:pt x="770" y="570"/>
                  </a:lnTo>
                  <a:cubicBezTo>
                    <a:pt x="750" y="500"/>
                    <a:pt x="719" y="420"/>
                    <a:pt x="679" y="340"/>
                  </a:cubicBezTo>
                  <a:cubicBezTo>
                    <a:pt x="650" y="280"/>
                    <a:pt x="610" y="201"/>
                    <a:pt x="550" y="141"/>
                  </a:cubicBezTo>
                  <a:cubicBezTo>
                    <a:pt x="500" y="81"/>
                    <a:pt x="430" y="41"/>
                    <a:pt x="360" y="21"/>
                  </a:cubicBezTo>
                  <a:cubicBezTo>
                    <a:pt x="320" y="11"/>
                    <a:pt x="290" y="1"/>
                    <a:pt x="2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4"/>
            <p:cNvSpPr/>
            <p:nvPr/>
          </p:nvSpPr>
          <p:spPr>
            <a:xfrm>
              <a:off x="9190225" y="3849530"/>
              <a:ext cx="74380" cy="84389"/>
            </a:xfrm>
            <a:custGeom>
              <a:rect b="b" l="l" r="r" t="t"/>
              <a:pathLst>
                <a:path extrusionOk="0" h="919" w="810">
                  <a:moveTo>
                    <a:pt x="180" y="1"/>
                  </a:moveTo>
                  <a:cubicBezTo>
                    <a:pt x="140" y="1"/>
                    <a:pt x="111" y="1"/>
                    <a:pt x="91" y="10"/>
                  </a:cubicBezTo>
                  <a:lnTo>
                    <a:pt x="21" y="10"/>
                  </a:lnTo>
                  <a:cubicBezTo>
                    <a:pt x="21" y="21"/>
                    <a:pt x="11" y="21"/>
                    <a:pt x="1" y="21"/>
                  </a:cubicBezTo>
                  <a:lnTo>
                    <a:pt x="1" y="30"/>
                  </a:lnTo>
                  <a:cubicBezTo>
                    <a:pt x="1" y="41"/>
                    <a:pt x="11" y="60"/>
                    <a:pt x="11" y="70"/>
                  </a:cubicBezTo>
                  <a:cubicBezTo>
                    <a:pt x="21" y="90"/>
                    <a:pt x="21" y="110"/>
                    <a:pt x="31" y="140"/>
                  </a:cubicBezTo>
                  <a:cubicBezTo>
                    <a:pt x="40" y="160"/>
                    <a:pt x="51" y="190"/>
                    <a:pt x="60" y="220"/>
                  </a:cubicBezTo>
                  <a:cubicBezTo>
                    <a:pt x="71" y="270"/>
                    <a:pt x="100" y="340"/>
                    <a:pt x="120" y="420"/>
                  </a:cubicBezTo>
                  <a:cubicBezTo>
                    <a:pt x="140" y="489"/>
                    <a:pt x="171" y="569"/>
                    <a:pt x="211" y="639"/>
                  </a:cubicBezTo>
                  <a:cubicBezTo>
                    <a:pt x="251" y="709"/>
                    <a:pt x="290" y="779"/>
                    <a:pt x="350" y="819"/>
                  </a:cubicBezTo>
                  <a:cubicBezTo>
                    <a:pt x="400" y="869"/>
                    <a:pt x="460" y="899"/>
                    <a:pt x="530" y="909"/>
                  </a:cubicBezTo>
                  <a:cubicBezTo>
                    <a:pt x="560" y="919"/>
                    <a:pt x="600" y="919"/>
                    <a:pt x="630" y="919"/>
                  </a:cubicBezTo>
                  <a:lnTo>
                    <a:pt x="719" y="919"/>
                  </a:lnTo>
                  <a:cubicBezTo>
                    <a:pt x="750" y="919"/>
                    <a:pt x="770" y="909"/>
                    <a:pt x="790" y="909"/>
                  </a:cubicBezTo>
                  <a:cubicBezTo>
                    <a:pt x="799" y="899"/>
                    <a:pt x="810" y="899"/>
                    <a:pt x="810" y="899"/>
                  </a:cubicBezTo>
                  <a:lnTo>
                    <a:pt x="810" y="889"/>
                  </a:lnTo>
                  <a:cubicBezTo>
                    <a:pt x="810" y="879"/>
                    <a:pt x="799" y="859"/>
                    <a:pt x="799" y="849"/>
                  </a:cubicBezTo>
                  <a:lnTo>
                    <a:pt x="770" y="789"/>
                  </a:lnTo>
                  <a:cubicBezTo>
                    <a:pt x="759" y="759"/>
                    <a:pt x="750" y="739"/>
                    <a:pt x="739" y="709"/>
                  </a:cubicBezTo>
                  <a:cubicBezTo>
                    <a:pt x="719" y="649"/>
                    <a:pt x="699" y="580"/>
                    <a:pt x="670" y="509"/>
                  </a:cubicBezTo>
                  <a:cubicBezTo>
                    <a:pt x="650" y="429"/>
                    <a:pt x="619" y="360"/>
                    <a:pt x="580" y="290"/>
                  </a:cubicBezTo>
                  <a:cubicBezTo>
                    <a:pt x="540" y="220"/>
                    <a:pt x="500" y="160"/>
                    <a:pt x="450" y="110"/>
                  </a:cubicBezTo>
                  <a:cubicBezTo>
                    <a:pt x="400" y="60"/>
                    <a:pt x="340" y="30"/>
                    <a:pt x="270" y="10"/>
                  </a:cubicBezTo>
                  <a:cubicBezTo>
                    <a:pt x="240" y="10"/>
                    <a:pt x="211" y="1"/>
                    <a:pt x="1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4"/>
            <p:cNvSpPr/>
            <p:nvPr/>
          </p:nvSpPr>
          <p:spPr>
            <a:xfrm>
              <a:off x="9184715" y="3844021"/>
              <a:ext cx="86318" cy="95409"/>
            </a:xfrm>
            <a:custGeom>
              <a:rect b="b" l="l" r="r" t="t"/>
              <a:pathLst>
                <a:path extrusionOk="0" h="1039" w="940">
                  <a:moveTo>
                    <a:pt x="231" y="120"/>
                  </a:moveTo>
                  <a:cubicBezTo>
                    <a:pt x="260" y="120"/>
                    <a:pt x="291" y="130"/>
                    <a:pt x="320" y="130"/>
                  </a:cubicBezTo>
                  <a:cubicBezTo>
                    <a:pt x="370" y="150"/>
                    <a:pt x="420" y="170"/>
                    <a:pt x="470" y="210"/>
                  </a:cubicBezTo>
                  <a:cubicBezTo>
                    <a:pt x="510" y="250"/>
                    <a:pt x="550" y="310"/>
                    <a:pt x="590" y="380"/>
                  </a:cubicBezTo>
                  <a:cubicBezTo>
                    <a:pt x="620" y="430"/>
                    <a:pt x="640" y="500"/>
                    <a:pt x="679" y="589"/>
                  </a:cubicBezTo>
                  <a:lnTo>
                    <a:pt x="799" y="919"/>
                  </a:lnTo>
                  <a:lnTo>
                    <a:pt x="699" y="919"/>
                  </a:lnTo>
                  <a:lnTo>
                    <a:pt x="699" y="979"/>
                  </a:lnTo>
                  <a:lnTo>
                    <a:pt x="690" y="919"/>
                  </a:lnTo>
                  <a:cubicBezTo>
                    <a:pt x="660" y="919"/>
                    <a:pt x="630" y="919"/>
                    <a:pt x="600" y="909"/>
                  </a:cubicBezTo>
                  <a:cubicBezTo>
                    <a:pt x="540" y="899"/>
                    <a:pt x="490" y="869"/>
                    <a:pt x="440" y="829"/>
                  </a:cubicBezTo>
                  <a:cubicBezTo>
                    <a:pt x="400" y="799"/>
                    <a:pt x="360" y="739"/>
                    <a:pt x="320" y="669"/>
                  </a:cubicBezTo>
                  <a:cubicBezTo>
                    <a:pt x="291" y="609"/>
                    <a:pt x="271" y="540"/>
                    <a:pt x="240" y="460"/>
                  </a:cubicBezTo>
                  <a:lnTo>
                    <a:pt x="140" y="170"/>
                  </a:lnTo>
                  <a:cubicBezTo>
                    <a:pt x="140" y="150"/>
                    <a:pt x="140" y="140"/>
                    <a:pt x="131" y="130"/>
                  </a:cubicBezTo>
                  <a:lnTo>
                    <a:pt x="151" y="130"/>
                  </a:lnTo>
                  <a:cubicBezTo>
                    <a:pt x="171" y="120"/>
                    <a:pt x="191" y="120"/>
                    <a:pt x="220" y="120"/>
                  </a:cubicBezTo>
                  <a:close/>
                  <a:moveTo>
                    <a:pt x="220" y="1"/>
                  </a:moveTo>
                  <a:cubicBezTo>
                    <a:pt x="191" y="1"/>
                    <a:pt x="160" y="1"/>
                    <a:pt x="140" y="10"/>
                  </a:cubicBezTo>
                  <a:lnTo>
                    <a:pt x="100" y="10"/>
                  </a:lnTo>
                  <a:lnTo>
                    <a:pt x="21" y="21"/>
                  </a:lnTo>
                  <a:lnTo>
                    <a:pt x="1" y="81"/>
                  </a:lnTo>
                  <a:lnTo>
                    <a:pt x="11" y="120"/>
                  </a:lnTo>
                  <a:lnTo>
                    <a:pt x="11" y="150"/>
                  </a:lnTo>
                  <a:cubicBezTo>
                    <a:pt x="21" y="170"/>
                    <a:pt x="21" y="180"/>
                    <a:pt x="31" y="210"/>
                  </a:cubicBezTo>
                  <a:lnTo>
                    <a:pt x="120" y="489"/>
                  </a:lnTo>
                  <a:cubicBezTo>
                    <a:pt x="151" y="589"/>
                    <a:pt x="180" y="660"/>
                    <a:pt x="220" y="729"/>
                  </a:cubicBezTo>
                  <a:cubicBezTo>
                    <a:pt x="260" y="809"/>
                    <a:pt x="311" y="879"/>
                    <a:pt x="370" y="929"/>
                  </a:cubicBezTo>
                  <a:cubicBezTo>
                    <a:pt x="430" y="979"/>
                    <a:pt x="500" y="1009"/>
                    <a:pt x="580" y="1029"/>
                  </a:cubicBezTo>
                  <a:cubicBezTo>
                    <a:pt x="620" y="1039"/>
                    <a:pt x="650" y="1039"/>
                    <a:pt x="690" y="1039"/>
                  </a:cubicBezTo>
                  <a:lnTo>
                    <a:pt x="790" y="1039"/>
                  </a:lnTo>
                  <a:cubicBezTo>
                    <a:pt x="810" y="1039"/>
                    <a:pt x="830" y="1029"/>
                    <a:pt x="850" y="1029"/>
                  </a:cubicBezTo>
                  <a:lnTo>
                    <a:pt x="870" y="1019"/>
                  </a:lnTo>
                  <a:cubicBezTo>
                    <a:pt x="890" y="1019"/>
                    <a:pt x="919" y="1009"/>
                    <a:pt x="929" y="989"/>
                  </a:cubicBezTo>
                  <a:lnTo>
                    <a:pt x="939" y="969"/>
                  </a:lnTo>
                  <a:lnTo>
                    <a:pt x="929" y="949"/>
                  </a:lnTo>
                  <a:lnTo>
                    <a:pt x="929" y="929"/>
                  </a:lnTo>
                  <a:lnTo>
                    <a:pt x="919" y="909"/>
                  </a:lnTo>
                  <a:cubicBezTo>
                    <a:pt x="919" y="909"/>
                    <a:pt x="919" y="899"/>
                    <a:pt x="909" y="889"/>
                  </a:cubicBezTo>
                  <a:lnTo>
                    <a:pt x="790" y="549"/>
                  </a:lnTo>
                  <a:cubicBezTo>
                    <a:pt x="750" y="450"/>
                    <a:pt x="719" y="380"/>
                    <a:pt x="690" y="320"/>
                  </a:cubicBezTo>
                  <a:cubicBezTo>
                    <a:pt x="650" y="240"/>
                    <a:pt x="600" y="180"/>
                    <a:pt x="550" y="120"/>
                  </a:cubicBezTo>
                  <a:cubicBezTo>
                    <a:pt x="490" y="70"/>
                    <a:pt x="420" y="30"/>
                    <a:pt x="350" y="21"/>
                  </a:cubicBezTo>
                  <a:cubicBezTo>
                    <a:pt x="311" y="10"/>
                    <a:pt x="271" y="1"/>
                    <a:pt x="2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4"/>
            <p:cNvSpPr/>
            <p:nvPr/>
          </p:nvSpPr>
          <p:spPr>
            <a:xfrm>
              <a:off x="6569498" y="2707301"/>
              <a:ext cx="190724" cy="185306"/>
            </a:xfrm>
            <a:custGeom>
              <a:rect b="b" l="l" r="r" t="t"/>
              <a:pathLst>
                <a:path extrusionOk="0" h="2018" w="2077">
                  <a:moveTo>
                    <a:pt x="592" y="1"/>
                  </a:moveTo>
                  <a:cubicBezTo>
                    <a:pt x="584" y="1"/>
                    <a:pt x="579" y="1"/>
                    <a:pt x="579" y="1"/>
                  </a:cubicBezTo>
                  <a:cubicBezTo>
                    <a:pt x="579" y="1"/>
                    <a:pt x="519" y="400"/>
                    <a:pt x="0" y="829"/>
                  </a:cubicBezTo>
                  <a:cubicBezTo>
                    <a:pt x="769" y="829"/>
                    <a:pt x="1118" y="1578"/>
                    <a:pt x="1418" y="2018"/>
                  </a:cubicBezTo>
                  <a:cubicBezTo>
                    <a:pt x="1547" y="1638"/>
                    <a:pt x="2077" y="820"/>
                    <a:pt x="2077" y="820"/>
                  </a:cubicBezTo>
                  <a:cubicBezTo>
                    <a:pt x="1592" y="27"/>
                    <a:pt x="708" y="1"/>
                    <a:pt x="592" y="1"/>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4"/>
            <p:cNvSpPr/>
            <p:nvPr/>
          </p:nvSpPr>
          <p:spPr>
            <a:xfrm>
              <a:off x="6047832" y="2783425"/>
              <a:ext cx="738101" cy="797237"/>
            </a:xfrm>
            <a:custGeom>
              <a:rect b="b" l="l" r="r" t="t"/>
              <a:pathLst>
                <a:path extrusionOk="0" h="8682" w="8038">
                  <a:moveTo>
                    <a:pt x="5747" y="0"/>
                  </a:moveTo>
                  <a:cubicBezTo>
                    <a:pt x="5632" y="0"/>
                    <a:pt x="5511" y="19"/>
                    <a:pt x="5382" y="60"/>
                  </a:cubicBezTo>
                  <a:cubicBezTo>
                    <a:pt x="4364" y="380"/>
                    <a:pt x="3865" y="849"/>
                    <a:pt x="3475" y="1677"/>
                  </a:cubicBezTo>
                  <a:cubicBezTo>
                    <a:pt x="3086" y="2506"/>
                    <a:pt x="2676" y="4343"/>
                    <a:pt x="1" y="7538"/>
                  </a:cubicBezTo>
                  <a:cubicBezTo>
                    <a:pt x="1" y="7538"/>
                    <a:pt x="1028" y="8682"/>
                    <a:pt x="2867" y="8682"/>
                  </a:cubicBezTo>
                  <a:cubicBezTo>
                    <a:pt x="3174" y="8682"/>
                    <a:pt x="3503" y="8650"/>
                    <a:pt x="3854" y="8576"/>
                  </a:cubicBezTo>
                  <a:cubicBezTo>
                    <a:pt x="3854" y="8576"/>
                    <a:pt x="5741" y="6599"/>
                    <a:pt x="6889" y="5122"/>
                  </a:cubicBezTo>
                  <a:cubicBezTo>
                    <a:pt x="8037" y="3644"/>
                    <a:pt x="7308" y="1657"/>
                    <a:pt x="7099" y="1189"/>
                  </a:cubicBezTo>
                  <a:cubicBezTo>
                    <a:pt x="6917" y="782"/>
                    <a:pt x="6488" y="0"/>
                    <a:pt x="57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4"/>
            <p:cNvSpPr/>
            <p:nvPr/>
          </p:nvSpPr>
          <p:spPr>
            <a:xfrm>
              <a:off x="6047832" y="2788935"/>
              <a:ext cx="494210" cy="738009"/>
            </a:xfrm>
            <a:custGeom>
              <a:rect b="b" l="l" r="r" t="t"/>
              <a:pathLst>
                <a:path extrusionOk="0" h="8037" w="5382">
                  <a:moveTo>
                    <a:pt x="5382" y="0"/>
                  </a:moveTo>
                  <a:cubicBezTo>
                    <a:pt x="4364" y="320"/>
                    <a:pt x="3865" y="789"/>
                    <a:pt x="3475" y="1617"/>
                  </a:cubicBezTo>
                  <a:cubicBezTo>
                    <a:pt x="3086" y="2446"/>
                    <a:pt x="2667" y="4283"/>
                    <a:pt x="1" y="7478"/>
                  </a:cubicBezTo>
                  <a:cubicBezTo>
                    <a:pt x="1" y="7478"/>
                    <a:pt x="240" y="7757"/>
                    <a:pt x="710" y="8037"/>
                  </a:cubicBezTo>
                  <a:cubicBezTo>
                    <a:pt x="710" y="8037"/>
                    <a:pt x="1059" y="6839"/>
                    <a:pt x="1988" y="5750"/>
                  </a:cubicBezTo>
                  <a:cubicBezTo>
                    <a:pt x="2916" y="4672"/>
                    <a:pt x="3385" y="3105"/>
                    <a:pt x="3615" y="2775"/>
                  </a:cubicBezTo>
                  <a:cubicBezTo>
                    <a:pt x="3652" y="2721"/>
                    <a:pt x="3689" y="2696"/>
                    <a:pt x="3725" y="2696"/>
                  </a:cubicBezTo>
                  <a:cubicBezTo>
                    <a:pt x="3901" y="2696"/>
                    <a:pt x="4047" y="3289"/>
                    <a:pt x="4014" y="3944"/>
                  </a:cubicBezTo>
                  <a:cubicBezTo>
                    <a:pt x="3884" y="5950"/>
                    <a:pt x="4603" y="6529"/>
                    <a:pt x="4603" y="6529"/>
                  </a:cubicBezTo>
                  <a:cubicBezTo>
                    <a:pt x="4603" y="6529"/>
                    <a:pt x="4983" y="3873"/>
                    <a:pt x="4613" y="2516"/>
                  </a:cubicBezTo>
                  <a:cubicBezTo>
                    <a:pt x="4114" y="690"/>
                    <a:pt x="5382" y="0"/>
                    <a:pt x="53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4"/>
            <p:cNvSpPr/>
            <p:nvPr/>
          </p:nvSpPr>
          <p:spPr>
            <a:xfrm>
              <a:off x="6566744" y="2783058"/>
              <a:ext cx="167859" cy="236912"/>
            </a:xfrm>
            <a:custGeom>
              <a:rect b="b" l="l" r="r" t="t"/>
              <a:pathLst>
                <a:path extrusionOk="0" h="2580" w="1828">
                  <a:moveTo>
                    <a:pt x="93" y="0"/>
                  </a:moveTo>
                  <a:cubicBezTo>
                    <a:pt x="62" y="0"/>
                    <a:pt x="31" y="2"/>
                    <a:pt x="0" y="4"/>
                  </a:cubicBezTo>
                  <a:cubicBezTo>
                    <a:pt x="978" y="314"/>
                    <a:pt x="1208" y="1362"/>
                    <a:pt x="1348" y="1971"/>
                  </a:cubicBezTo>
                  <a:cubicBezTo>
                    <a:pt x="1468" y="2480"/>
                    <a:pt x="1737" y="2540"/>
                    <a:pt x="1827" y="2580"/>
                  </a:cubicBezTo>
                  <a:cubicBezTo>
                    <a:pt x="1747" y="1931"/>
                    <a:pt x="1548" y="1402"/>
                    <a:pt x="1448" y="1193"/>
                  </a:cubicBezTo>
                  <a:cubicBezTo>
                    <a:pt x="1265" y="790"/>
                    <a:pt x="834" y="0"/>
                    <a:pt x="93" y="0"/>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4"/>
            <p:cNvSpPr/>
            <p:nvPr/>
          </p:nvSpPr>
          <p:spPr>
            <a:xfrm>
              <a:off x="6435615" y="2828328"/>
              <a:ext cx="612482" cy="1035251"/>
            </a:xfrm>
            <a:custGeom>
              <a:rect b="b" l="l" r="r" t="t"/>
              <a:pathLst>
                <a:path extrusionOk="0" h="11274" w="6670">
                  <a:moveTo>
                    <a:pt x="1382" y="1"/>
                  </a:moveTo>
                  <a:cubicBezTo>
                    <a:pt x="1380" y="1"/>
                    <a:pt x="1379" y="1"/>
                    <a:pt x="1379" y="1"/>
                  </a:cubicBezTo>
                  <a:cubicBezTo>
                    <a:pt x="979" y="41"/>
                    <a:pt x="620" y="210"/>
                    <a:pt x="400" y="569"/>
                  </a:cubicBezTo>
                  <a:cubicBezTo>
                    <a:pt x="390" y="589"/>
                    <a:pt x="380" y="600"/>
                    <a:pt x="370" y="620"/>
                  </a:cubicBezTo>
                  <a:cubicBezTo>
                    <a:pt x="360" y="640"/>
                    <a:pt x="350" y="649"/>
                    <a:pt x="340" y="669"/>
                  </a:cubicBezTo>
                  <a:lnTo>
                    <a:pt x="310" y="729"/>
                  </a:lnTo>
                  <a:cubicBezTo>
                    <a:pt x="290" y="760"/>
                    <a:pt x="280" y="799"/>
                    <a:pt x="270" y="829"/>
                  </a:cubicBezTo>
                  <a:cubicBezTo>
                    <a:pt x="260" y="839"/>
                    <a:pt x="260" y="839"/>
                    <a:pt x="260" y="849"/>
                  </a:cubicBezTo>
                  <a:cubicBezTo>
                    <a:pt x="250" y="869"/>
                    <a:pt x="250" y="889"/>
                    <a:pt x="240" y="899"/>
                  </a:cubicBezTo>
                  <a:cubicBezTo>
                    <a:pt x="230" y="949"/>
                    <a:pt x="210" y="989"/>
                    <a:pt x="201" y="1029"/>
                  </a:cubicBezTo>
                  <a:cubicBezTo>
                    <a:pt x="201" y="1059"/>
                    <a:pt x="190" y="1089"/>
                    <a:pt x="181" y="1119"/>
                  </a:cubicBezTo>
                  <a:lnTo>
                    <a:pt x="150" y="1328"/>
                  </a:lnTo>
                  <a:cubicBezTo>
                    <a:pt x="150" y="1358"/>
                    <a:pt x="150" y="1388"/>
                    <a:pt x="141" y="1408"/>
                  </a:cubicBezTo>
                  <a:cubicBezTo>
                    <a:pt x="141" y="1468"/>
                    <a:pt x="130" y="1528"/>
                    <a:pt x="130" y="1578"/>
                  </a:cubicBezTo>
                  <a:cubicBezTo>
                    <a:pt x="130" y="1778"/>
                    <a:pt x="141" y="1987"/>
                    <a:pt x="170" y="2227"/>
                  </a:cubicBezTo>
                  <a:cubicBezTo>
                    <a:pt x="170" y="2257"/>
                    <a:pt x="181" y="2286"/>
                    <a:pt x="181" y="2317"/>
                  </a:cubicBezTo>
                  <a:cubicBezTo>
                    <a:pt x="190" y="2357"/>
                    <a:pt x="190" y="2397"/>
                    <a:pt x="201" y="2437"/>
                  </a:cubicBezTo>
                  <a:cubicBezTo>
                    <a:pt x="221" y="2536"/>
                    <a:pt x="240" y="2636"/>
                    <a:pt x="260" y="2746"/>
                  </a:cubicBezTo>
                  <a:cubicBezTo>
                    <a:pt x="290" y="2896"/>
                    <a:pt x="1" y="3824"/>
                    <a:pt x="221" y="5990"/>
                  </a:cubicBezTo>
                  <a:cubicBezTo>
                    <a:pt x="250" y="6230"/>
                    <a:pt x="340" y="6450"/>
                    <a:pt x="470" y="6669"/>
                  </a:cubicBezTo>
                  <a:cubicBezTo>
                    <a:pt x="490" y="6699"/>
                    <a:pt x="500" y="6719"/>
                    <a:pt x="520" y="6739"/>
                  </a:cubicBezTo>
                  <a:cubicBezTo>
                    <a:pt x="540" y="6779"/>
                    <a:pt x="570" y="6819"/>
                    <a:pt x="589" y="6849"/>
                  </a:cubicBezTo>
                  <a:cubicBezTo>
                    <a:pt x="609" y="6879"/>
                    <a:pt x="629" y="6898"/>
                    <a:pt x="649" y="6918"/>
                  </a:cubicBezTo>
                  <a:cubicBezTo>
                    <a:pt x="660" y="6949"/>
                    <a:pt x="680" y="6969"/>
                    <a:pt x="700" y="6989"/>
                  </a:cubicBezTo>
                  <a:cubicBezTo>
                    <a:pt x="720" y="7018"/>
                    <a:pt x="740" y="7038"/>
                    <a:pt x="760" y="7058"/>
                  </a:cubicBezTo>
                  <a:cubicBezTo>
                    <a:pt x="849" y="7168"/>
                    <a:pt x="939" y="7268"/>
                    <a:pt x="1039" y="7368"/>
                  </a:cubicBezTo>
                  <a:cubicBezTo>
                    <a:pt x="1328" y="7648"/>
                    <a:pt x="1648" y="7907"/>
                    <a:pt x="1938" y="8136"/>
                  </a:cubicBezTo>
                  <a:cubicBezTo>
                    <a:pt x="2566" y="8646"/>
                    <a:pt x="4263" y="9704"/>
                    <a:pt x="4662" y="10093"/>
                  </a:cubicBezTo>
                  <a:cubicBezTo>
                    <a:pt x="4702" y="10133"/>
                    <a:pt x="4733" y="10173"/>
                    <a:pt x="4742" y="10193"/>
                  </a:cubicBezTo>
                  <a:cubicBezTo>
                    <a:pt x="4842" y="10443"/>
                    <a:pt x="4972" y="10782"/>
                    <a:pt x="5162" y="10982"/>
                  </a:cubicBezTo>
                  <a:cubicBezTo>
                    <a:pt x="5172" y="10991"/>
                    <a:pt x="5182" y="11011"/>
                    <a:pt x="5201" y="11022"/>
                  </a:cubicBezTo>
                  <a:cubicBezTo>
                    <a:pt x="5367" y="11179"/>
                    <a:pt x="6115" y="11274"/>
                    <a:pt x="6423" y="11274"/>
                  </a:cubicBezTo>
                  <a:cubicBezTo>
                    <a:pt x="6487" y="11274"/>
                    <a:pt x="6532" y="11270"/>
                    <a:pt x="6550" y="11261"/>
                  </a:cubicBezTo>
                  <a:cubicBezTo>
                    <a:pt x="6570" y="11251"/>
                    <a:pt x="6589" y="11241"/>
                    <a:pt x="6599" y="11221"/>
                  </a:cubicBezTo>
                  <a:cubicBezTo>
                    <a:pt x="6599" y="11211"/>
                    <a:pt x="6609" y="11201"/>
                    <a:pt x="6609" y="11191"/>
                  </a:cubicBezTo>
                  <a:cubicBezTo>
                    <a:pt x="6619" y="11191"/>
                    <a:pt x="6619" y="11181"/>
                    <a:pt x="6619" y="11171"/>
                  </a:cubicBezTo>
                  <a:cubicBezTo>
                    <a:pt x="6629" y="11162"/>
                    <a:pt x="6629" y="11151"/>
                    <a:pt x="6629" y="11142"/>
                  </a:cubicBezTo>
                  <a:cubicBezTo>
                    <a:pt x="6639" y="11091"/>
                    <a:pt x="6649" y="11031"/>
                    <a:pt x="6639" y="10991"/>
                  </a:cubicBezTo>
                  <a:cubicBezTo>
                    <a:pt x="6639" y="10971"/>
                    <a:pt x="6639" y="10951"/>
                    <a:pt x="6629" y="10932"/>
                  </a:cubicBezTo>
                  <a:cubicBezTo>
                    <a:pt x="6619" y="10892"/>
                    <a:pt x="6510" y="10792"/>
                    <a:pt x="6399" y="10642"/>
                  </a:cubicBezTo>
                  <a:lnTo>
                    <a:pt x="6390" y="10642"/>
                  </a:lnTo>
                  <a:cubicBezTo>
                    <a:pt x="6280" y="10483"/>
                    <a:pt x="6180" y="10273"/>
                    <a:pt x="6200" y="10023"/>
                  </a:cubicBezTo>
                  <a:cubicBezTo>
                    <a:pt x="6204" y="9956"/>
                    <a:pt x="6271" y="9935"/>
                    <a:pt x="6353" y="9935"/>
                  </a:cubicBezTo>
                  <a:cubicBezTo>
                    <a:pt x="6490" y="9935"/>
                    <a:pt x="6669" y="9993"/>
                    <a:pt x="6669" y="9993"/>
                  </a:cubicBezTo>
                  <a:cubicBezTo>
                    <a:pt x="6669" y="9993"/>
                    <a:pt x="6619" y="9884"/>
                    <a:pt x="6510" y="9744"/>
                  </a:cubicBezTo>
                  <a:cubicBezTo>
                    <a:pt x="6470" y="9694"/>
                    <a:pt x="6419" y="9644"/>
                    <a:pt x="6370" y="9594"/>
                  </a:cubicBezTo>
                  <a:cubicBezTo>
                    <a:pt x="6160" y="9394"/>
                    <a:pt x="5292" y="9305"/>
                    <a:pt x="4952" y="9175"/>
                  </a:cubicBezTo>
                  <a:cubicBezTo>
                    <a:pt x="4613" y="9055"/>
                    <a:pt x="3724" y="7767"/>
                    <a:pt x="3225" y="6989"/>
                  </a:cubicBezTo>
                  <a:cubicBezTo>
                    <a:pt x="2856" y="6399"/>
                    <a:pt x="2326" y="6020"/>
                    <a:pt x="2087" y="5860"/>
                  </a:cubicBezTo>
                  <a:cubicBezTo>
                    <a:pt x="2077" y="5860"/>
                    <a:pt x="2077" y="5851"/>
                    <a:pt x="2067" y="5851"/>
                  </a:cubicBezTo>
                  <a:cubicBezTo>
                    <a:pt x="2037" y="5831"/>
                    <a:pt x="2007" y="5811"/>
                    <a:pt x="1997" y="5800"/>
                  </a:cubicBezTo>
                  <a:cubicBezTo>
                    <a:pt x="1987" y="5800"/>
                    <a:pt x="1977" y="5800"/>
                    <a:pt x="1977" y="5791"/>
                  </a:cubicBezTo>
                  <a:lnTo>
                    <a:pt x="1967" y="5791"/>
                  </a:lnTo>
                  <a:lnTo>
                    <a:pt x="1958" y="5780"/>
                  </a:lnTo>
                  <a:cubicBezTo>
                    <a:pt x="1967" y="5741"/>
                    <a:pt x="1967" y="5701"/>
                    <a:pt x="1967" y="5671"/>
                  </a:cubicBezTo>
                  <a:cubicBezTo>
                    <a:pt x="1977" y="5651"/>
                    <a:pt x="1977" y="5621"/>
                    <a:pt x="1977" y="5601"/>
                  </a:cubicBezTo>
                  <a:cubicBezTo>
                    <a:pt x="1987" y="5571"/>
                    <a:pt x="1987" y="5541"/>
                    <a:pt x="1987" y="5511"/>
                  </a:cubicBezTo>
                  <a:cubicBezTo>
                    <a:pt x="1987" y="5511"/>
                    <a:pt x="1987" y="5501"/>
                    <a:pt x="1997" y="5501"/>
                  </a:cubicBezTo>
                  <a:cubicBezTo>
                    <a:pt x="1997" y="5471"/>
                    <a:pt x="1997" y="5441"/>
                    <a:pt x="2007" y="5421"/>
                  </a:cubicBezTo>
                  <a:cubicBezTo>
                    <a:pt x="2007" y="5361"/>
                    <a:pt x="2017" y="5301"/>
                    <a:pt x="2027" y="5252"/>
                  </a:cubicBezTo>
                  <a:lnTo>
                    <a:pt x="2027" y="5212"/>
                  </a:lnTo>
                  <a:cubicBezTo>
                    <a:pt x="2037" y="5192"/>
                    <a:pt x="2037" y="5172"/>
                    <a:pt x="2037" y="5152"/>
                  </a:cubicBezTo>
                  <a:cubicBezTo>
                    <a:pt x="2047" y="5122"/>
                    <a:pt x="2047" y="5102"/>
                    <a:pt x="2047" y="5082"/>
                  </a:cubicBezTo>
                  <a:cubicBezTo>
                    <a:pt x="2127" y="4573"/>
                    <a:pt x="2157" y="4682"/>
                    <a:pt x="2217" y="4143"/>
                  </a:cubicBezTo>
                  <a:cubicBezTo>
                    <a:pt x="2247" y="3884"/>
                    <a:pt x="2237" y="3644"/>
                    <a:pt x="2217" y="3435"/>
                  </a:cubicBezTo>
                  <a:lnTo>
                    <a:pt x="2217" y="3405"/>
                  </a:lnTo>
                  <a:lnTo>
                    <a:pt x="2217" y="3375"/>
                  </a:lnTo>
                  <a:cubicBezTo>
                    <a:pt x="2217" y="3355"/>
                    <a:pt x="2207" y="3335"/>
                    <a:pt x="2207" y="3325"/>
                  </a:cubicBezTo>
                  <a:cubicBezTo>
                    <a:pt x="2197" y="3255"/>
                    <a:pt x="2197" y="3195"/>
                    <a:pt x="2187" y="3145"/>
                  </a:cubicBezTo>
                  <a:cubicBezTo>
                    <a:pt x="2177" y="3125"/>
                    <a:pt x="2177" y="3105"/>
                    <a:pt x="2177" y="3085"/>
                  </a:cubicBezTo>
                  <a:cubicBezTo>
                    <a:pt x="2167" y="3065"/>
                    <a:pt x="2167" y="3056"/>
                    <a:pt x="2167" y="3036"/>
                  </a:cubicBezTo>
                  <a:cubicBezTo>
                    <a:pt x="2127" y="2876"/>
                    <a:pt x="2087" y="2746"/>
                    <a:pt x="2067" y="2656"/>
                  </a:cubicBezTo>
                  <a:cubicBezTo>
                    <a:pt x="2067" y="2636"/>
                    <a:pt x="2057" y="2626"/>
                    <a:pt x="2057" y="2606"/>
                  </a:cubicBezTo>
                  <a:cubicBezTo>
                    <a:pt x="2047" y="2586"/>
                    <a:pt x="2047" y="2566"/>
                    <a:pt x="2047" y="2556"/>
                  </a:cubicBezTo>
                  <a:cubicBezTo>
                    <a:pt x="2047" y="2536"/>
                    <a:pt x="2047" y="2516"/>
                    <a:pt x="2057" y="2486"/>
                  </a:cubicBezTo>
                  <a:lnTo>
                    <a:pt x="2057" y="2466"/>
                  </a:lnTo>
                  <a:cubicBezTo>
                    <a:pt x="2067" y="2437"/>
                    <a:pt x="2077" y="2417"/>
                    <a:pt x="2077" y="2386"/>
                  </a:cubicBezTo>
                  <a:cubicBezTo>
                    <a:pt x="2087" y="2366"/>
                    <a:pt x="2087" y="2357"/>
                    <a:pt x="2097" y="2337"/>
                  </a:cubicBezTo>
                  <a:cubicBezTo>
                    <a:pt x="2107" y="2297"/>
                    <a:pt x="2117" y="2267"/>
                    <a:pt x="2137" y="2227"/>
                  </a:cubicBezTo>
                  <a:cubicBezTo>
                    <a:pt x="2137" y="2197"/>
                    <a:pt x="2147" y="2177"/>
                    <a:pt x="2157" y="2147"/>
                  </a:cubicBezTo>
                  <a:cubicBezTo>
                    <a:pt x="2237" y="1927"/>
                    <a:pt x="2326" y="1668"/>
                    <a:pt x="2326" y="1538"/>
                  </a:cubicBezTo>
                  <a:cubicBezTo>
                    <a:pt x="2336" y="29"/>
                    <a:pt x="1449" y="1"/>
                    <a:pt x="1382" y="1"/>
                  </a:cubicBezTo>
                  <a:close/>
                </a:path>
              </a:pathLst>
            </a:custGeom>
            <a:solidFill>
              <a:srgbClr val="ED9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4"/>
            <p:cNvSpPr/>
            <p:nvPr/>
          </p:nvSpPr>
          <p:spPr>
            <a:xfrm>
              <a:off x="6435615" y="2880578"/>
              <a:ext cx="610646" cy="983002"/>
            </a:xfrm>
            <a:custGeom>
              <a:rect b="b" l="l" r="r" t="t"/>
              <a:pathLst>
                <a:path extrusionOk="0" h="10705" w="6650">
                  <a:moveTo>
                    <a:pt x="400" y="0"/>
                  </a:moveTo>
                  <a:lnTo>
                    <a:pt x="400" y="0"/>
                  </a:lnTo>
                  <a:cubicBezTo>
                    <a:pt x="130" y="430"/>
                    <a:pt x="41" y="1119"/>
                    <a:pt x="260" y="2177"/>
                  </a:cubicBezTo>
                  <a:cubicBezTo>
                    <a:pt x="290" y="2327"/>
                    <a:pt x="1" y="3255"/>
                    <a:pt x="221" y="5421"/>
                  </a:cubicBezTo>
                  <a:cubicBezTo>
                    <a:pt x="310" y="6250"/>
                    <a:pt x="1239" y="7008"/>
                    <a:pt x="1938" y="7567"/>
                  </a:cubicBezTo>
                  <a:cubicBezTo>
                    <a:pt x="2636" y="8126"/>
                    <a:pt x="4633" y="9364"/>
                    <a:pt x="4742" y="9624"/>
                  </a:cubicBezTo>
                  <a:cubicBezTo>
                    <a:pt x="4842" y="9894"/>
                    <a:pt x="4992" y="10263"/>
                    <a:pt x="5201" y="10453"/>
                  </a:cubicBezTo>
                  <a:cubicBezTo>
                    <a:pt x="5367" y="10610"/>
                    <a:pt x="6115" y="10705"/>
                    <a:pt x="6423" y="10705"/>
                  </a:cubicBezTo>
                  <a:cubicBezTo>
                    <a:pt x="6487" y="10705"/>
                    <a:pt x="6532" y="10701"/>
                    <a:pt x="6550" y="10692"/>
                  </a:cubicBezTo>
                  <a:cubicBezTo>
                    <a:pt x="6639" y="10642"/>
                    <a:pt x="6649" y="10513"/>
                    <a:pt x="6639" y="10422"/>
                  </a:cubicBezTo>
                  <a:lnTo>
                    <a:pt x="6639" y="10422"/>
                  </a:lnTo>
                  <a:cubicBezTo>
                    <a:pt x="6475" y="10448"/>
                    <a:pt x="6326" y="10459"/>
                    <a:pt x="6193" y="10459"/>
                  </a:cubicBezTo>
                  <a:cubicBezTo>
                    <a:pt x="5368" y="10459"/>
                    <a:pt x="5098" y="10038"/>
                    <a:pt x="5012" y="9883"/>
                  </a:cubicBezTo>
                  <a:cubicBezTo>
                    <a:pt x="4922" y="9704"/>
                    <a:pt x="4782" y="9264"/>
                    <a:pt x="4782" y="9264"/>
                  </a:cubicBezTo>
                  <a:cubicBezTo>
                    <a:pt x="4642" y="9255"/>
                    <a:pt x="4583" y="9205"/>
                    <a:pt x="4583" y="9205"/>
                  </a:cubicBezTo>
                  <a:cubicBezTo>
                    <a:pt x="1927" y="7188"/>
                    <a:pt x="629" y="6779"/>
                    <a:pt x="490" y="4763"/>
                  </a:cubicBezTo>
                  <a:cubicBezTo>
                    <a:pt x="380" y="3046"/>
                    <a:pt x="760" y="2376"/>
                    <a:pt x="760" y="2376"/>
                  </a:cubicBezTo>
                  <a:cubicBezTo>
                    <a:pt x="221" y="1528"/>
                    <a:pt x="400" y="1"/>
                    <a:pt x="400" y="0"/>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4"/>
            <p:cNvSpPr/>
            <p:nvPr/>
          </p:nvSpPr>
          <p:spPr>
            <a:xfrm>
              <a:off x="6596954" y="3025388"/>
              <a:ext cx="42332" cy="118364"/>
            </a:xfrm>
            <a:custGeom>
              <a:rect b="b" l="l" r="r" t="t"/>
              <a:pathLst>
                <a:path extrusionOk="0" h="1289" w="461">
                  <a:moveTo>
                    <a:pt x="400" y="1"/>
                  </a:moveTo>
                  <a:cubicBezTo>
                    <a:pt x="390" y="31"/>
                    <a:pt x="190" y="360"/>
                    <a:pt x="90" y="420"/>
                  </a:cubicBezTo>
                  <a:cubicBezTo>
                    <a:pt x="1" y="470"/>
                    <a:pt x="420" y="979"/>
                    <a:pt x="460" y="1289"/>
                  </a:cubicBezTo>
                  <a:cubicBezTo>
                    <a:pt x="420" y="799"/>
                    <a:pt x="290" y="490"/>
                    <a:pt x="290" y="410"/>
                  </a:cubicBezTo>
                  <a:cubicBezTo>
                    <a:pt x="290" y="340"/>
                    <a:pt x="340" y="180"/>
                    <a:pt x="400" y="1"/>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4"/>
            <p:cNvSpPr/>
            <p:nvPr/>
          </p:nvSpPr>
          <p:spPr>
            <a:xfrm>
              <a:off x="6576844" y="3294899"/>
              <a:ext cx="54086" cy="74379"/>
            </a:xfrm>
            <a:custGeom>
              <a:rect b="b" l="l" r="r" t="t"/>
              <a:pathLst>
                <a:path extrusionOk="0" h="810" w="589">
                  <a:moveTo>
                    <a:pt x="509" y="1"/>
                  </a:moveTo>
                  <a:cubicBezTo>
                    <a:pt x="499" y="41"/>
                    <a:pt x="269" y="590"/>
                    <a:pt x="0" y="730"/>
                  </a:cubicBezTo>
                  <a:cubicBezTo>
                    <a:pt x="0" y="730"/>
                    <a:pt x="349" y="730"/>
                    <a:pt x="589" y="810"/>
                  </a:cubicBezTo>
                  <a:cubicBezTo>
                    <a:pt x="479" y="739"/>
                    <a:pt x="420" y="699"/>
                    <a:pt x="420" y="699"/>
                  </a:cubicBezTo>
                  <a:cubicBezTo>
                    <a:pt x="459" y="380"/>
                    <a:pt x="489" y="160"/>
                    <a:pt x="509" y="1"/>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4"/>
            <p:cNvSpPr/>
            <p:nvPr/>
          </p:nvSpPr>
          <p:spPr>
            <a:xfrm>
              <a:off x="6990063" y="3721249"/>
              <a:ext cx="58034" cy="84388"/>
            </a:xfrm>
            <a:custGeom>
              <a:rect b="b" l="l" r="r" t="t"/>
              <a:pathLst>
                <a:path extrusionOk="0" h="919" w="632">
                  <a:moveTo>
                    <a:pt x="304" y="0"/>
                  </a:moveTo>
                  <a:cubicBezTo>
                    <a:pt x="198" y="0"/>
                    <a:pt x="75" y="31"/>
                    <a:pt x="42" y="169"/>
                  </a:cubicBezTo>
                  <a:cubicBezTo>
                    <a:pt x="1" y="368"/>
                    <a:pt x="221" y="719"/>
                    <a:pt x="314" y="861"/>
                  </a:cubicBezTo>
                  <a:lnTo>
                    <a:pt x="314" y="861"/>
                  </a:lnTo>
                  <a:cubicBezTo>
                    <a:pt x="220" y="710"/>
                    <a:pt x="144" y="520"/>
                    <a:pt x="162" y="299"/>
                  </a:cubicBezTo>
                  <a:cubicBezTo>
                    <a:pt x="166" y="232"/>
                    <a:pt x="233" y="211"/>
                    <a:pt x="315" y="211"/>
                  </a:cubicBezTo>
                  <a:cubicBezTo>
                    <a:pt x="452" y="211"/>
                    <a:pt x="631" y="269"/>
                    <a:pt x="631" y="269"/>
                  </a:cubicBezTo>
                  <a:cubicBezTo>
                    <a:pt x="631" y="269"/>
                    <a:pt x="581" y="160"/>
                    <a:pt x="472" y="20"/>
                  </a:cubicBezTo>
                  <a:cubicBezTo>
                    <a:pt x="463" y="20"/>
                    <a:pt x="389" y="0"/>
                    <a:pt x="304" y="0"/>
                  </a:cubicBezTo>
                  <a:close/>
                  <a:moveTo>
                    <a:pt x="314" y="861"/>
                  </a:moveTo>
                  <a:lnTo>
                    <a:pt x="314" y="861"/>
                  </a:lnTo>
                  <a:cubicBezTo>
                    <a:pt x="326" y="881"/>
                    <a:pt x="339" y="900"/>
                    <a:pt x="352" y="918"/>
                  </a:cubicBezTo>
                  <a:cubicBezTo>
                    <a:pt x="347" y="910"/>
                    <a:pt x="333" y="890"/>
                    <a:pt x="314" y="861"/>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4"/>
            <p:cNvSpPr/>
            <p:nvPr/>
          </p:nvSpPr>
          <p:spPr>
            <a:xfrm>
              <a:off x="7193734" y="3446412"/>
              <a:ext cx="175207" cy="113866"/>
            </a:xfrm>
            <a:custGeom>
              <a:rect b="b" l="l" r="r" t="t"/>
              <a:pathLst>
                <a:path extrusionOk="0" h="1240" w="1908">
                  <a:moveTo>
                    <a:pt x="1457" y="1"/>
                  </a:moveTo>
                  <a:cubicBezTo>
                    <a:pt x="1128" y="1"/>
                    <a:pt x="874" y="171"/>
                    <a:pt x="729" y="278"/>
                  </a:cubicBezTo>
                  <a:cubicBezTo>
                    <a:pt x="619" y="358"/>
                    <a:pt x="400" y="537"/>
                    <a:pt x="240" y="707"/>
                  </a:cubicBezTo>
                  <a:cubicBezTo>
                    <a:pt x="100" y="866"/>
                    <a:pt x="0" y="1006"/>
                    <a:pt x="60" y="1076"/>
                  </a:cubicBezTo>
                  <a:cubicBezTo>
                    <a:pt x="149" y="1186"/>
                    <a:pt x="445" y="1239"/>
                    <a:pt x="689" y="1239"/>
                  </a:cubicBezTo>
                  <a:cubicBezTo>
                    <a:pt x="801" y="1239"/>
                    <a:pt x="903" y="1228"/>
                    <a:pt x="969" y="1206"/>
                  </a:cubicBezTo>
                  <a:cubicBezTo>
                    <a:pt x="1038" y="1176"/>
                    <a:pt x="1138" y="1096"/>
                    <a:pt x="1258" y="996"/>
                  </a:cubicBezTo>
                  <a:cubicBezTo>
                    <a:pt x="1478" y="786"/>
                    <a:pt x="1737" y="477"/>
                    <a:pt x="1807" y="378"/>
                  </a:cubicBezTo>
                  <a:cubicBezTo>
                    <a:pt x="1907" y="227"/>
                    <a:pt x="1788" y="58"/>
                    <a:pt x="1788" y="58"/>
                  </a:cubicBezTo>
                  <a:cubicBezTo>
                    <a:pt x="1671" y="18"/>
                    <a:pt x="1560" y="1"/>
                    <a:pt x="1457" y="1"/>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4"/>
            <p:cNvSpPr/>
            <p:nvPr/>
          </p:nvSpPr>
          <p:spPr>
            <a:xfrm>
              <a:off x="7193734" y="3511242"/>
              <a:ext cx="115609" cy="49035"/>
            </a:xfrm>
            <a:custGeom>
              <a:rect b="b" l="l" r="r" t="t"/>
              <a:pathLst>
                <a:path extrusionOk="0" h="534" w="1259">
                  <a:moveTo>
                    <a:pt x="240" y="1"/>
                  </a:moveTo>
                  <a:cubicBezTo>
                    <a:pt x="100" y="160"/>
                    <a:pt x="0" y="300"/>
                    <a:pt x="60" y="370"/>
                  </a:cubicBezTo>
                  <a:cubicBezTo>
                    <a:pt x="149" y="480"/>
                    <a:pt x="445" y="533"/>
                    <a:pt x="689" y="533"/>
                  </a:cubicBezTo>
                  <a:cubicBezTo>
                    <a:pt x="801" y="533"/>
                    <a:pt x="903" y="522"/>
                    <a:pt x="969" y="500"/>
                  </a:cubicBezTo>
                  <a:cubicBezTo>
                    <a:pt x="1038" y="470"/>
                    <a:pt x="1138" y="390"/>
                    <a:pt x="1258" y="290"/>
                  </a:cubicBezTo>
                  <a:lnTo>
                    <a:pt x="1258" y="290"/>
                  </a:lnTo>
                  <a:cubicBezTo>
                    <a:pt x="1258" y="290"/>
                    <a:pt x="1106" y="329"/>
                    <a:pt x="902" y="329"/>
                  </a:cubicBezTo>
                  <a:cubicBezTo>
                    <a:pt x="779" y="329"/>
                    <a:pt x="638" y="315"/>
                    <a:pt x="499" y="270"/>
                  </a:cubicBezTo>
                  <a:cubicBezTo>
                    <a:pt x="210" y="171"/>
                    <a:pt x="240" y="21"/>
                    <a:pt x="240" y="1"/>
                  </a:cubicBezTo>
                  <a:close/>
                </a:path>
              </a:pathLst>
            </a:custGeom>
            <a:solidFill>
              <a:srgbClr val="D362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4"/>
            <p:cNvSpPr/>
            <p:nvPr/>
          </p:nvSpPr>
          <p:spPr>
            <a:xfrm>
              <a:off x="6551133" y="2348903"/>
              <a:ext cx="379610" cy="474651"/>
            </a:xfrm>
            <a:custGeom>
              <a:rect b="b" l="l" r="r" t="t"/>
              <a:pathLst>
                <a:path extrusionOk="0" h="5169" w="4134">
                  <a:moveTo>
                    <a:pt x="2246" y="0"/>
                  </a:moveTo>
                  <a:cubicBezTo>
                    <a:pt x="1636" y="0"/>
                    <a:pt x="1102" y="367"/>
                    <a:pt x="799" y="630"/>
                  </a:cubicBezTo>
                  <a:cubicBezTo>
                    <a:pt x="509" y="889"/>
                    <a:pt x="1" y="1828"/>
                    <a:pt x="140" y="3235"/>
                  </a:cubicBezTo>
                  <a:cubicBezTo>
                    <a:pt x="268" y="4531"/>
                    <a:pt x="1806" y="5168"/>
                    <a:pt x="2611" y="5168"/>
                  </a:cubicBezTo>
                  <a:cubicBezTo>
                    <a:pt x="2686" y="5168"/>
                    <a:pt x="2755" y="5163"/>
                    <a:pt x="2816" y="5152"/>
                  </a:cubicBezTo>
                  <a:cubicBezTo>
                    <a:pt x="3524" y="5022"/>
                    <a:pt x="4134" y="3685"/>
                    <a:pt x="4034" y="3375"/>
                  </a:cubicBezTo>
                  <a:cubicBezTo>
                    <a:pt x="3943" y="3066"/>
                    <a:pt x="3954" y="2906"/>
                    <a:pt x="3924" y="2456"/>
                  </a:cubicBezTo>
                  <a:cubicBezTo>
                    <a:pt x="3904" y="2007"/>
                    <a:pt x="4134" y="999"/>
                    <a:pt x="3165" y="310"/>
                  </a:cubicBezTo>
                  <a:cubicBezTo>
                    <a:pt x="2853" y="86"/>
                    <a:pt x="2540" y="0"/>
                    <a:pt x="2246" y="0"/>
                  </a:cubicBezTo>
                  <a:close/>
                </a:path>
              </a:pathLst>
            </a:custGeom>
            <a:solidFill>
              <a:srgbClr val="ED9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4"/>
            <p:cNvSpPr/>
            <p:nvPr/>
          </p:nvSpPr>
          <p:spPr>
            <a:xfrm>
              <a:off x="6502557" y="2345964"/>
              <a:ext cx="452888" cy="479609"/>
            </a:xfrm>
            <a:custGeom>
              <a:rect b="b" l="l" r="r" t="t"/>
              <a:pathLst>
                <a:path extrusionOk="0" h="5223" w="4932">
                  <a:moveTo>
                    <a:pt x="2820" y="1"/>
                  </a:moveTo>
                  <a:cubicBezTo>
                    <a:pt x="2445" y="1"/>
                    <a:pt x="2046" y="69"/>
                    <a:pt x="1648" y="232"/>
                  </a:cubicBezTo>
                  <a:cubicBezTo>
                    <a:pt x="0" y="891"/>
                    <a:pt x="380" y="2618"/>
                    <a:pt x="550" y="3277"/>
                  </a:cubicBezTo>
                  <a:cubicBezTo>
                    <a:pt x="729" y="3936"/>
                    <a:pt x="849" y="4615"/>
                    <a:pt x="849" y="4615"/>
                  </a:cubicBezTo>
                  <a:cubicBezTo>
                    <a:pt x="849" y="4615"/>
                    <a:pt x="1558" y="4575"/>
                    <a:pt x="1817" y="3377"/>
                  </a:cubicBezTo>
                  <a:cubicBezTo>
                    <a:pt x="1817" y="3377"/>
                    <a:pt x="1833" y="3313"/>
                    <a:pt x="1911" y="3313"/>
                  </a:cubicBezTo>
                  <a:cubicBezTo>
                    <a:pt x="2007" y="3313"/>
                    <a:pt x="2197" y="3411"/>
                    <a:pt x="2566" y="3846"/>
                  </a:cubicBezTo>
                  <a:cubicBezTo>
                    <a:pt x="2566" y="3846"/>
                    <a:pt x="2067" y="4775"/>
                    <a:pt x="2966" y="5094"/>
                  </a:cubicBezTo>
                  <a:cubicBezTo>
                    <a:pt x="3212" y="5182"/>
                    <a:pt x="3434" y="5222"/>
                    <a:pt x="3629" y="5222"/>
                  </a:cubicBezTo>
                  <a:cubicBezTo>
                    <a:pt x="4141" y="5222"/>
                    <a:pt x="4460" y="4942"/>
                    <a:pt x="4532" y="4515"/>
                  </a:cubicBezTo>
                  <a:cubicBezTo>
                    <a:pt x="4643" y="3936"/>
                    <a:pt x="4552" y="3646"/>
                    <a:pt x="4552" y="3646"/>
                  </a:cubicBezTo>
                  <a:lnTo>
                    <a:pt x="4552" y="3646"/>
                  </a:lnTo>
                  <a:cubicBezTo>
                    <a:pt x="4552" y="3646"/>
                    <a:pt x="4483" y="3653"/>
                    <a:pt x="4371" y="3653"/>
                  </a:cubicBezTo>
                  <a:cubicBezTo>
                    <a:pt x="4008" y="3653"/>
                    <a:pt x="3201" y="3583"/>
                    <a:pt x="2895" y="2987"/>
                  </a:cubicBezTo>
                  <a:cubicBezTo>
                    <a:pt x="2616" y="2439"/>
                    <a:pt x="2716" y="1840"/>
                    <a:pt x="2716" y="1840"/>
                  </a:cubicBezTo>
                  <a:lnTo>
                    <a:pt x="2716" y="1840"/>
                  </a:lnTo>
                  <a:cubicBezTo>
                    <a:pt x="2716" y="1840"/>
                    <a:pt x="2879" y="1850"/>
                    <a:pt x="3118" y="1850"/>
                  </a:cubicBezTo>
                  <a:cubicBezTo>
                    <a:pt x="3756" y="1850"/>
                    <a:pt x="4932" y="1776"/>
                    <a:pt x="4932" y="1230"/>
                  </a:cubicBezTo>
                  <a:cubicBezTo>
                    <a:pt x="4924" y="664"/>
                    <a:pt x="3986" y="1"/>
                    <a:pt x="28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4"/>
            <p:cNvSpPr/>
            <p:nvPr/>
          </p:nvSpPr>
          <p:spPr>
            <a:xfrm>
              <a:off x="6630838" y="2555237"/>
              <a:ext cx="92745" cy="110743"/>
            </a:xfrm>
            <a:custGeom>
              <a:rect b="b" l="l" r="r" t="t"/>
              <a:pathLst>
                <a:path extrusionOk="0" h="1206" w="1010">
                  <a:moveTo>
                    <a:pt x="511" y="0"/>
                  </a:moveTo>
                  <a:cubicBezTo>
                    <a:pt x="460" y="0"/>
                    <a:pt x="405" y="14"/>
                    <a:pt x="351" y="50"/>
                  </a:cubicBezTo>
                  <a:cubicBezTo>
                    <a:pt x="131" y="189"/>
                    <a:pt x="1" y="688"/>
                    <a:pt x="231" y="998"/>
                  </a:cubicBezTo>
                  <a:cubicBezTo>
                    <a:pt x="335" y="1144"/>
                    <a:pt x="485" y="1206"/>
                    <a:pt x="611" y="1206"/>
                  </a:cubicBezTo>
                  <a:cubicBezTo>
                    <a:pt x="726" y="1206"/>
                    <a:pt x="820" y="1154"/>
                    <a:pt x="839" y="1068"/>
                  </a:cubicBezTo>
                  <a:cubicBezTo>
                    <a:pt x="1009" y="419"/>
                    <a:pt x="810" y="140"/>
                    <a:pt x="810" y="140"/>
                  </a:cubicBezTo>
                  <a:cubicBezTo>
                    <a:pt x="810" y="140"/>
                    <a:pt x="676" y="0"/>
                    <a:pt x="511" y="0"/>
                  </a:cubicBezTo>
                  <a:close/>
                </a:path>
              </a:pathLst>
            </a:custGeom>
            <a:solidFill>
              <a:srgbClr val="ED9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4"/>
            <p:cNvSpPr/>
            <p:nvPr/>
          </p:nvSpPr>
          <p:spPr>
            <a:xfrm>
              <a:off x="6676660" y="2596375"/>
              <a:ext cx="27640" cy="39577"/>
            </a:xfrm>
            <a:custGeom>
              <a:rect b="b" l="l" r="r" t="t"/>
              <a:pathLst>
                <a:path extrusionOk="0" h="431" w="301">
                  <a:moveTo>
                    <a:pt x="291" y="1"/>
                  </a:moveTo>
                  <a:cubicBezTo>
                    <a:pt x="291" y="1"/>
                    <a:pt x="291" y="41"/>
                    <a:pt x="271" y="81"/>
                  </a:cubicBezTo>
                  <a:cubicBezTo>
                    <a:pt x="261" y="121"/>
                    <a:pt x="241" y="161"/>
                    <a:pt x="221" y="200"/>
                  </a:cubicBezTo>
                  <a:lnTo>
                    <a:pt x="221" y="191"/>
                  </a:lnTo>
                  <a:cubicBezTo>
                    <a:pt x="201" y="171"/>
                    <a:pt x="191" y="151"/>
                    <a:pt x="171" y="131"/>
                  </a:cubicBezTo>
                  <a:cubicBezTo>
                    <a:pt x="101" y="61"/>
                    <a:pt x="21" y="21"/>
                    <a:pt x="21" y="21"/>
                  </a:cubicBezTo>
                  <a:lnTo>
                    <a:pt x="11" y="31"/>
                  </a:lnTo>
                  <a:lnTo>
                    <a:pt x="51" y="71"/>
                  </a:lnTo>
                  <a:cubicBezTo>
                    <a:pt x="71" y="101"/>
                    <a:pt x="101" y="131"/>
                    <a:pt x="121" y="171"/>
                  </a:cubicBezTo>
                  <a:cubicBezTo>
                    <a:pt x="131" y="191"/>
                    <a:pt x="131" y="211"/>
                    <a:pt x="141" y="231"/>
                  </a:cubicBezTo>
                  <a:cubicBezTo>
                    <a:pt x="151" y="240"/>
                    <a:pt x="161" y="260"/>
                    <a:pt x="171" y="271"/>
                  </a:cubicBezTo>
                  <a:lnTo>
                    <a:pt x="181" y="280"/>
                  </a:lnTo>
                  <a:cubicBezTo>
                    <a:pt x="161" y="291"/>
                    <a:pt x="151" y="311"/>
                    <a:pt x="131" y="320"/>
                  </a:cubicBezTo>
                  <a:cubicBezTo>
                    <a:pt x="111" y="340"/>
                    <a:pt x="91" y="351"/>
                    <a:pt x="71" y="371"/>
                  </a:cubicBezTo>
                  <a:cubicBezTo>
                    <a:pt x="61" y="371"/>
                    <a:pt x="61" y="380"/>
                    <a:pt x="51" y="391"/>
                  </a:cubicBezTo>
                  <a:cubicBezTo>
                    <a:pt x="41" y="391"/>
                    <a:pt x="31" y="400"/>
                    <a:pt x="21" y="400"/>
                  </a:cubicBezTo>
                  <a:cubicBezTo>
                    <a:pt x="11" y="411"/>
                    <a:pt x="1" y="411"/>
                    <a:pt x="1" y="411"/>
                  </a:cubicBezTo>
                  <a:lnTo>
                    <a:pt x="1" y="420"/>
                  </a:lnTo>
                  <a:cubicBezTo>
                    <a:pt x="1" y="420"/>
                    <a:pt x="11" y="420"/>
                    <a:pt x="31" y="430"/>
                  </a:cubicBezTo>
                  <a:lnTo>
                    <a:pt x="101" y="430"/>
                  </a:lnTo>
                  <a:cubicBezTo>
                    <a:pt x="111" y="430"/>
                    <a:pt x="131" y="420"/>
                    <a:pt x="141" y="411"/>
                  </a:cubicBezTo>
                  <a:cubicBezTo>
                    <a:pt x="161" y="411"/>
                    <a:pt x="181" y="391"/>
                    <a:pt x="191" y="380"/>
                  </a:cubicBezTo>
                  <a:cubicBezTo>
                    <a:pt x="221" y="351"/>
                    <a:pt x="241" y="320"/>
                    <a:pt x="251" y="280"/>
                  </a:cubicBezTo>
                  <a:cubicBezTo>
                    <a:pt x="280" y="220"/>
                    <a:pt x="300" y="141"/>
                    <a:pt x="300" y="91"/>
                  </a:cubicBezTo>
                  <a:lnTo>
                    <a:pt x="300" y="1"/>
                  </a:ln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4"/>
            <p:cNvSpPr/>
            <p:nvPr/>
          </p:nvSpPr>
          <p:spPr>
            <a:xfrm>
              <a:off x="6635522" y="2553400"/>
              <a:ext cx="73369" cy="116436"/>
            </a:xfrm>
            <a:custGeom>
              <a:rect b="b" l="l" r="r" t="t"/>
              <a:pathLst>
                <a:path extrusionOk="0" h="1268" w="799">
                  <a:moveTo>
                    <a:pt x="439" y="0"/>
                  </a:moveTo>
                  <a:cubicBezTo>
                    <a:pt x="379" y="0"/>
                    <a:pt x="320" y="20"/>
                    <a:pt x="260" y="60"/>
                  </a:cubicBezTo>
                  <a:cubicBezTo>
                    <a:pt x="240" y="80"/>
                    <a:pt x="209" y="100"/>
                    <a:pt x="189" y="129"/>
                  </a:cubicBezTo>
                  <a:cubicBezTo>
                    <a:pt x="169" y="149"/>
                    <a:pt x="149" y="180"/>
                    <a:pt x="130" y="209"/>
                  </a:cubicBezTo>
                  <a:cubicBezTo>
                    <a:pt x="50" y="329"/>
                    <a:pt x="10" y="479"/>
                    <a:pt x="10" y="629"/>
                  </a:cubicBezTo>
                  <a:cubicBezTo>
                    <a:pt x="0" y="708"/>
                    <a:pt x="10" y="779"/>
                    <a:pt x="30" y="859"/>
                  </a:cubicBezTo>
                  <a:cubicBezTo>
                    <a:pt x="50" y="928"/>
                    <a:pt x="90" y="998"/>
                    <a:pt x="130" y="1068"/>
                  </a:cubicBezTo>
                  <a:lnTo>
                    <a:pt x="160" y="1098"/>
                  </a:lnTo>
                  <a:cubicBezTo>
                    <a:pt x="169" y="1118"/>
                    <a:pt x="189" y="1128"/>
                    <a:pt x="200" y="1138"/>
                  </a:cubicBezTo>
                  <a:cubicBezTo>
                    <a:pt x="229" y="1168"/>
                    <a:pt x="260" y="1188"/>
                    <a:pt x="289" y="1208"/>
                  </a:cubicBezTo>
                  <a:cubicBezTo>
                    <a:pt x="349" y="1238"/>
                    <a:pt x="409" y="1258"/>
                    <a:pt x="469" y="1267"/>
                  </a:cubicBezTo>
                  <a:cubicBezTo>
                    <a:pt x="529" y="1267"/>
                    <a:pt x="589" y="1258"/>
                    <a:pt x="629" y="1238"/>
                  </a:cubicBezTo>
                  <a:cubicBezTo>
                    <a:pt x="679" y="1228"/>
                    <a:pt x="709" y="1198"/>
                    <a:pt x="739" y="1178"/>
                  </a:cubicBezTo>
                  <a:cubicBezTo>
                    <a:pt x="759" y="1158"/>
                    <a:pt x="779" y="1138"/>
                    <a:pt x="788" y="1118"/>
                  </a:cubicBezTo>
                  <a:cubicBezTo>
                    <a:pt x="788" y="1098"/>
                    <a:pt x="799" y="1098"/>
                    <a:pt x="799" y="1098"/>
                  </a:cubicBezTo>
                  <a:lnTo>
                    <a:pt x="788" y="1088"/>
                  </a:lnTo>
                  <a:lnTo>
                    <a:pt x="768" y="1108"/>
                  </a:lnTo>
                  <a:cubicBezTo>
                    <a:pt x="759" y="1118"/>
                    <a:pt x="739" y="1128"/>
                    <a:pt x="709" y="1148"/>
                  </a:cubicBezTo>
                  <a:cubicBezTo>
                    <a:pt x="673" y="1162"/>
                    <a:pt x="623" y="1176"/>
                    <a:pt x="565" y="1176"/>
                  </a:cubicBezTo>
                  <a:cubicBezTo>
                    <a:pt x="541" y="1176"/>
                    <a:pt x="515" y="1173"/>
                    <a:pt x="489" y="1168"/>
                  </a:cubicBezTo>
                  <a:cubicBezTo>
                    <a:pt x="439" y="1158"/>
                    <a:pt x="389" y="1138"/>
                    <a:pt x="349" y="1108"/>
                  </a:cubicBezTo>
                  <a:lnTo>
                    <a:pt x="320" y="1078"/>
                  </a:lnTo>
                  <a:lnTo>
                    <a:pt x="289" y="1048"/>
                  </a:lnTo>
                  <a:cubicBezTo>
                    <a:pt x="280" y="1038"/>
                    <a:pt x="269" y="1038"/>
                    <a:pt x="260" y="1018"/>
                  </a:cubicBezTo>
                  <a:lnTo>
                    <a:pt x="229" y="978"/>
                  </a:lnTo>
                  <a:cubicBezTo>
                    <a:pt x="200" y="938"/>
                    <a:pt x="160" y="879"/>
                    <a:pt x="140" y="819"/>
                  </a:cubicBezTo>
                  <a:cubicBezTo>
                    <a:pt x="120" y="759"/>
                    <a:pt x="110" y="699"/>
                    <a:pt x="100" y="629"/>
                  </a:cubicBezTo>
                  <a:cubicBezTo>
                    <a:pt x="100" y="499"/>
                    <a:pt x="130" y="359"/>
                    <a:pt x="189" y="249"/>
                  </a:cubicBezTo>
                  <a:cubicBezTo>
                    <a:pt x="200" y="220"/>
                    <a:pt x="220" y="189"/>
                    <a:pt x="240" y="169"/>
                  </a:cubicBezTo>
                  <a:cubicBezTo>
                    <a:pt x="260" y="149"/>
                    <a:pt x="269" y="129"/>
                    <a:pt x="300" y="109"/>
                  </a:cubicBezTo>
                  <a:cubicBezTo>
                    <a:pt x="340" y="70"/>
                    <a:pt x="389" y="50"/>
                    <a:pt x="439" y="50"/>
                  </a:cubicBezTo>
                  <a:cubicBezTo>
                    <a:pt x="450" y="49"/>
                    <a:pt x="460" y="48"/>
                    <a:pt x="470" y="48"/>
                  </a:cubicBezTo>
                  <a:cubicBezTo>
                    <a:pt x="557" y="48"/>
                    <a:pt x="634" y="83"/>
                    <a:pt x="679" y="109"/>
                  </a:cubicBezTo>
                  <a:cubicBezTo>
                    <a:pt x="728" y="140"/>
                    <a:pt x="759" y="169"/>
                    <a:pt x="759" y="169"/>
                  </a:cubicBezTo>
                  <a:lnTo>
                    <a:pt x="759" y="160"/>
                  </a:lnTo>
                  <a:cubicBezTo>
                    <a:pt x="759" y="160"/>
                    <a:pt x="739" y="129"/>
                    <a:pt x="689" y="89"/>
                  </a:cubicBezTo>
                  <a:cubicBezTo>
                    <a:pt x="639" y="60"/>
                    <a:pt x="559" y="0"/>
                    <a:pt x="439" y="0"/>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4"/>
            <p:cNvSpPr/>
            <p:nvPr/>
          </p:nvSpPr>
          <p:spPr>
            <a:xfrm>
              <a:off x="5106428" y="4714902"/>
              <a:ext cx="731673" cy="120109"/>
            </a:xfrm>
            <a:custGeom>
              <a:rect b="b" l="l" r="r" t="t"/>
              <a:pathLst>
                <a:path extrusionOk="0" h="1308" w="7968">
                  <a:moveTo>
                    <a:pt x="2017" y="0"/>
                  </a:moveTo>
                  <a:cubicBezTo>
                    <a:pt x="809" y="120"/>
                    <a:pt x="1" y="349"/>
                    <a:pt x="1" y="609"/>
                  </a:cubicBezTo>
                  <a:cubicBezTo>
                    <a:pt x="1" y="999"/>
                    <a:pt x="1787" y="1308"/>
                    <a:pt x="3984" y="1308"/>
                  </a:cubicBezTo>
                  <a:cubicBezTo>
                    <a:pt x="6190" y="1308"/>
                    <a:pt x="7967" y="999"/>
                    <a:pt x="7967" y="609"/>
                  </a:cubicBezTo>
                  <a:cubicBezTo>
                    <a:pt x="7967" y="360"/>
                    <a:pt x="7248" y="140"/>
                    <a:pt x="6150" y="20"/>
                  </a:cubicBezTo>
                  <a:cubicBezTo>
                    <a:pt x="5521" y="280"/>
                    <a:pt x="4833" y="429"/>
                    <a:pt x="4114" y="429"/>
                  </a:cubicBezTo>
                  <a:cubicBezTo>
                    <a:pt x="3365" y="429"/>
                    <a:pt x="2666" y="280"/>
                    <a:pt x="20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4"/>
            <p:cNvSpPr/>
            <p:nvPr/>
          </p:nvSpPr>
          <p:spPr>
            <a:xfrm>
              <a:off x="5000093" y="3786262"/>
              <a:ext cx="968126" cy="968126"/>
            </a:xfrm>
            <a:custGeom>
              <a:rect b="b" l="l" r="r" t="t"/>
              <a:pathLst>
                <a:path extrusionOk="0" h="10543" w="10543">
                  <a:moveTo>
                    <a:pt x="5272" y="0"/>
                  </a:moveTo>
                  <a:cubicBezTo>
                    <a:pt x="2357" y="0"/>
                    <a:pt x="1" y="2356"/>
                    <a:pt x="1" y="5271"/>
                  </a:cubicBezTo>
                  <a:cubicBezTo>
                    <a:pt x="1" y="8186"/>
                    <a:pt x="2357" y="10542"/>
                    <a:pt x="5272" y="10542"/>
                  </a:cubicBezTo>
                  <a:cubicBezTo>
                    <a:pt x="8176" y="10542"/>
                    <a:pt x="10543" y="8186"/>
                    <a:pt x="10543" y="5271"/>
                  </a:cubicBezTo>
                  <a:cubicBezTo>
                    <a:pt x="10543" y="2356"/>
                    <a:pt x="8176" y="0"/>
                    <a:pt x="5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4"/>
            <p:cNvSpPr/>
            <p:nvPr/>
          </p:nvSpPr>
          <p:spPr>
            <a:xfrm>
              <a:off x="5000093" y="3842184"/>
              <a:ext cx="860873" cy="912204"/>
            </a:xfrm>
            <a:custGeom>
              <a:rect b="b" l="l" r="r" t="t"/>
              <a:pathLst>
                <a:path extrusionOk="0" h="9934" w="9375">
                  <a:moveTo>
                    <a:pt x="2816" y="1"/>
                  </a:moveTo>
                  <a:lnTo>
                    <a:pt x="2816" y="1"/>
                  </a:lnTo>
                  <a:cubicBezTo>
                    <a:pt x="1139" y="879"/>
                    <a:pt x="1" y="2636"/>
                    <a:pt x="1" y="4662"/>
                  </a:cubicBezTo>
                  <a:cubicBezTo>
                    <a:pt x="1" y="7577"/>
                    <a:pt x="2357" y="9933"/>
                    <a:pt x="5272" y="9933"/>
                  </a:cubicBezTo>
                  <a:cubicBezTo>
                    <a:pt x="6929" y="9933"/>
                    <a:pt x="8416" y="9165"/>
                    <a:pt x="9374" y="7967"/>
                  </a:cubicBezTo>
                  <a:lnTo>
                    <a:pt x="9374" y="7967"/>
                  </a:lnTo>
                  <a:cubicBezTo>
                    <a:pt x="8646" y="8346"/>
                    <a:pt x="7807" y="8566"/>
                    <a:pt x="6929" y="8566"/>
                  </a:cubicBezTo>
                  <a:cubicBezTo>
                    <a:pt x="4014" y="8566"/>
                    <a:pt x="1658" y="6210"/>
                    <a:pt x="1658" y="3295"/>
                  </a:cubicBezTo>
                  <a:cubicBezTo>
                    <a:pt x="1658" y="2047"/>
                    <a:pt x="2087" y="899"/>
                    <a:pt x="28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4"/>
            <p:cNvSpPr/>
            <p:nvPr/>
          </p:nvSpPr>
          <p:spPr>
            <a:xfrm>
              <a:off x="5615146" y="3919226"/>
              <a:ext cx="271439" cy="215425"/>
            </a:xfrm>
            <a:custGeom>
              <a:rect b="b" l="l" r="r" t="t"/>
              <a:pathLst>
                <a:path extrusionOk="0" h="2346" w="2956">
                  <a:moveTo>
                    <a:pt x="970" y="0"/>
                  </a:moveTo>
                  <a:cubicBezTo>
                    <a:pt x="700" y="0"/>
                    <a:pt x="460" y="90"/>
                    <a:pt x="320" y="280"/>
                  </a:cubicBezTo>
                  <a:cubicBezTo>
                    <a:pt x="1" y="689"/>
                    <a:pt x="251" y="1427"/>
                    <a:pt x="890" y="1927"/>
                  </a:cubicBezTo>
                  <a:cubicBezTo>
                    <a:pt x="1249" y="2196"/>
                    <a:pt x="1649" y="2346"/>
                    <a:pt x="1988" y="2346"/>
                  </a:cubicBezTo>
                  <a:cubicBezTo>
                    <a:pt x="2257" y="2346"/>
                    <a:pt x="2487" y="2256"/>
                    <a:pt x="2636" y="2066"/>
                  </a:cubicBezTo>
                  <a:cubicBezTo>
                    <a:pt x="2956" y="1657"/>
                    <a:pt x="2696" y="919"/>
                    <a:pt x="2057" y="420"/>
                  </a:cubicBezTo>
                  <a:cubicBezTo>
                    <a:pt x="1708" y="140"/>
                    <a:pt x="1309" y="0"/>
                    <a:pt x="9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7" name="Google Shape;1037;p34"/>
          <p:cNvSpPr txBox="1"/>
          <p:nvPr/>
        </p:nvSpPr>
        <p:spPr>
          <a:xfrm>
            <a:off x="311700" y="935425"/>
            <a:ext cx="8520600" cy="90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dk1"/>
                </a:solidFill>
                <a:latin typeface="Montserrat ExtraBold"/>
                <a:ea typeface="Montserrat ExtraBold"/>
                <a:cs typeface="Montserrat ExtraBold"/>
                <a:sym typeface="Montserrat ExtraBold"/>
              </a:rPr>
              <a:t>Group 3 : Train gympt</a:t>
            </a:r>
            <a:r>
              <a:rPr lang="en" sz="5020">
                <a:solidFill>
                  <a:srgbClr val="000000"/>
                </a:solidFill>
              </a:rPr>
              <a:t> </a:t>
            </a:r>
            <a:endParaRPr sz="5380">
              <a:solidFill>
                <a:srgbClr val="000000"/>
              </a:solidFill>
            </a:endParaRPr>
          </a:p>
        </p:txBody>
      </p:sp>
      <p:sp>
        <p:nvSpPr>
          <p:cNvPr id="1038" name="Google Shape;1038;p34"/>
          <p:cNvSpPr txBox="1"/>
          <p:nvPr/>
        </p:nvSpPr>
        <p:spPr>
          <a:xfrm>
            <a:off x="3916800" y="2071400"/>
            <a:ext cx="4969200" cy="13143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150000"/>
              </a:lnSpc>
              <a:spcBef>
                <a:spcPts val="0"/>
              </a:spcBef>
              <a:spcAft>
                <a:spcPts val="0"/>
              </a:spcAft>
              <a:buNone/>
            </a:pPr>
            <a:r>
              <a:rPr b="1" lang="en" sz="3150">
                <a:solidFill>
                  <a:srgbClr val="000000"/>
                </a:solidFill>
              </a:rPr>
              <a:t>Software Engineering  </a:t>
            </a:r>
            <a:endParaRPr b="1" sz="3150">
              <a:solidFill>
                <a:srgbClr val="000000"/>
              </a:solidFill>
            </a:endParaRPr>
          </a:p>
          <a:p>
            <a:pPr indent="0" lvl="0" marL="0" rtl="0" algn="ctr">
              <a:lnSpc>
                <a:spcPct val="150000"/>
              </a:lnSpc>
              <a:spcBef>
                <a:spcPts val="0"/>
              </a:spcBef>
              <a:spcAft>
                <a:spcPts val="0"/>
              </a:spcAft>
              <a:buNone/>
            </a:pPr>
            <a:r>
              <a:rPr b="1" lang="en" sz="3150"/>
              <a:t>Final</a:t>
            </a:r>
            <a:r>
              <a:rPr b="1" lang="en" sz="3150">
                <a:solidFill>
                  <a:srgbClr val="000000"/>
                </a:solidFill>
              </a:rPr>
              <a:t> Project Report</a:t>
            </a:r>
            <a:endParaRPr b="1" sz="1650">
              <a:solidFill>
                <a:srgbClr val="595959"/>
              </a:solidFill>
            </a:endParaRPr>
          </a:p>
        </p:txBody>
      </p:sp>
      <p:pic>
        <p:nvPicPr>
          <p:cNvPr id="1039" name="Google Shape;1039;p34"/>
          <p:cNvPicPr preferRelativeResize="0"/>
          <p:nvPr/>
        </p:nvPicPr>
        <p:blipFill>
          <a:blip r:embed="rId3">
            <a:alphaModFix/>
          </a:blip>
          <a:stretch>
            <a:fillRect/>
          </a:stretch>
        </p:blipFill>
        <p:spPr>
          <a:xfrm>
            <a:off x="6165725" y="0"/>
            <a:ext cx="2978275" cy="609050"/>
          </a:xfrm>
          <a:prstGeom prst="rect">
            <a:avLst/>
          </a:prstGeom>
          <a:noFill/>
          <a:ln>
            <a:noFill/>
          </a:ln>
        </p:spPr>
      </p:pic>
      <p:grpSp>
        <p:nvGrpSpPr>
          <p:cNvPr id="1040" name="Google Shape;1040;p34"/>
          <p:cNvGrpSpPr/>
          <p:nvPr/>
        </p:nvGrpSpPr>
        <p:grpSpPr>
          <a:xfrm>
            <a:off x="415588" y="2349487"/>
            <a:ext cx="3501213" cy="2746888"/>
            <a:chOff x="786963" y="2033812"/>
            <a:chExt cx="3501213" cy="2746888"/>
          </a:xfrm>
        </p:grpSpPr>
        <p:pic>
          <p:nvPicPr>
            <p:cNvPr id="1041" name="Google Shape;1041;p34"/>
            <p:cNvPicPr preferRelativeResize="0"/>
            <p:nvPr/>
          </p:nvPicPr>
          <p:blipFill>
            <a:blip r:embed="rId4">
              <a:alphaModFix/>
            </a:blip>
            <a:stretch>
              <a:fillRect/>
            </a:stretch>
          </p:blipFill>
          <p:spPr>
            <a:xfrm>
              <a:off x="1006550" y="2033813"/>
              <a:ext cx="870050" cy="1075874"/>
            </a:xfrm>
            <a:prstGeom prst="rect">
              <a:avLst/>
            </a:prstGeom>
            <a:noFill/>
            <a:ln>
              <a:noFill/>
            </a:ln>
          </p:spPr>
        </p:pic>
        <p:pic>
          <p:nvPicPr>
            <p:cNvPr id="1042" name="Google Shape;1042;p34"/>
            <p:cNvPicPr preferRelativeResize="0"/>
            <p:nvPr/>
          </p:nvPicPr>
          <p:blipFill rotWithShape="1">
            <a:blip r:embed="rId5">
              <a:alphaModFix/>
            </a:blip>
            <a:srcRect b="0" l="9217" r="10564" t="0"/>
            <a:stretch/>
          </p:blipFill>
          <p:spPr>
            <a:xfrm>
              <a:off x="2149825" y="2033813"/>
              <a:ext cx="768775" cy="1075875"/>
            </a:xfrm>
            <a:prstGeom prst="rect">
              <a:avLst/>
            </a:prstGeom>
            <a:noFill/>
            <a:ln>
              <a:noFill/>
            </a:ln>
          </p:spPr>
        </p:pic>
        <p:pic>
          <p:nvPicPr>
            <p:cNvPr id="1043" name="Google Shape;1043;p34"/>
            <p:cNvPicPr preferRelativeResize="0"/>
            <p:nvPr/>
          </p:nvPicPr>
          <p:blipFill rotWithShape="1">
            <a:blip r:embed="rId6">
              <a:alphaModFix/>
            </a:blip>
            <a:srcRect b="4058" l="0" r="0" t="0"/>
            <a:stretch/>
          </p:blipFill>
          <p:spPr>
            <a:xfrm>
              <a:off x="3249200" y="2033812"/>
              <a:ext cx="768775" cy="1075875"/>
            </a:xfrm>
            <a:prstGeom prst="rect">
              <a:avLst/>
            </a:prstGeom>
            <a:noFill/>
            <a:ln>
              <a:noFill/>
            </a:ln>
          </p:spPr>
        </p:pic>
        <p:sp>
          <p:nvSpPr>
            <p:cNvPr id="1044" name="Google Shape;1044;p34"/>
            <p:cNvSpPr txBox="1"/>
            <p:nvPr/>
          </p:nvSpPr>
          <p:spPr>
            <a:xfrm>
              <a:off x="1879613" y="3303200"/>
              <a:ext cx="13092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595959"/>
                  </a:solidFill>
                </a:rPr>
                <a:t>Information</a:t>
              </a:r>
              <a:endParaRPr>
                <a:solidFill>
                  <a:srgbClr val="595959"/>
                </a:solidFill>
              </a:endParaRPr>
            </a:p>
            <a:p>
              <a:pPr indent="0" lvl="0" marL="0" rtl="0" algn="ctr">
                <a:spcBef>
                  <a:spcPts val="0"/>
                </a:spcBef>
                <a:spcAft>
                  <a:spcPts val="0"/>
                </a:spcAft>
                <a:buNone/>
              </a:pPr>
              <a:r>
                <a:rPr lang="en">
                  <a:solidFill>
                    <a:srgbClr val="595959"/>
                  </a:solidFill>
                </a:rPr>
                <a:t>Management</a:t>
              </a:r>
              <a:endParaRPr>
                <a:solidFill>
                  <a:srgbClr val="595959"/>
                </a:solidFill>
              </a:endParaRPr>
            </a:p>
            <a:p>
              <a:pPr indent="0" lvl="0" marL="0" rtl="0" algn="ctr">
                <a:spcBef>
                  <a:spcPts val="0"/>
                </a:spcBef>
                <a:spcAft>
                  <a:spcPts val="0"/>
                </a:spcAft>
                <a:buNone/>
              </a:pPr>
              <a:r>
                <a:rPr lang="en">
                  <a:solidFill>
                    <a:srgbClr val="595959"/>
                  </a:solidFill>
                </a:rPr>
                <a:t>711136115  </a:t>
              </a:r>
              <a:endParaRPr>
                <a:solidFill>
                  <a:srgbClr val="595959"/>
                </a:solidFill>
              </a:endParaRPr>
            </a:p>
            <a:p>
              <a:pPr indent="0" lvl="0" marL="0" rtl="0" algn="ctr">
                <a:spcBef>
                  <a:spcPts val="0"/>
                </a:spcBef>
                <a:spcAft>
                  <a:spcPts val="0"/>
                </a:spcAft>
                <a:buNone/>
              </a:pPr>
              <a:r>
                <a:rPr lang="en">
                  <a:solidFill>
                    <a:srgbClr val="595959"/>
                  </a:solidFill>
                </a:rPr>
                <a:t>鄭安傑 </a:t>
              </a:r>
              <a:endParaRPr>
                <a:solidFill>
                  <a:srgbClr val="595959"/>
                </a:solidFill>
              </a:endParaRPr>
            </a:p>
            <a:p>
              <a:pPr indent="0" lvl="0" marL="0" rtl="0" algn="ctr">
                <a:spcBef>
                  <a:spcPts val="0"/>
                </a:spcBef>
                <a:spcAft>
                  <a:spcPts val="0"/>
                </a:spcAft>
                <a:buNone/>
              </a:pPr>
              <a:r>
                <a:rPr lang="en">
                  <a:solidFill>
                    <a:srgbClr val="595959"/>
                  </a:solidFill>
                </a:rPr>
                <a:t>Jay Cheng</a:t>
              </a:r>
              <a:endParaRPr>
                <a:solidFill>
                  <a:srgbClr val="595959"/>
                </a:solidFill>
              </a:endParaRPr>
            </a:p>
            <a:p>
              <a:pPr indent="0" lvl="0" marL="0" rtl="0" algn="l">
                <a:spcBef>
                  <a:spcPts val="0"/>
                </a:spcBef>
                <a:spcAft>
                  <a:spcPts val="0"/>
                </a:spcAft>
                <a:buNone/>
              </a:pPr>
              <a:r>
                <a:t/>
              </a:r>
              <a:endParaRPr/>
            </a:p>
          </p:txBody>
        </p:sp>
        <p:sp>
          <p:nvSpPr>
            <p:cNvPr id="1045" name="Google Shape;1045;p34"/>
            <p:cNvSpPr txBox="1"/>
            <p:nvPr/>
          </p:nvSpPr>
          <p:spPr>
            <a:xfrm>
              <a:off x="2978975" y="3303200"/>
              <a:ext cx="13092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595959"/>
                  </a:solidFill>
                </a:rPr>
                <a:t>Information</a:t>
              </a:r>
              <a:endParaRPr>
                <a:solidFill>
                  <a:srgbClr val="595959"/>
                </a:solidFill>
              </a:endParaRPr>
            </a:p>
            <a:p>
              <a:pPr indent="0" lvl="0" marL="0" rtl="0" algn="ctr">
                <a:spcBef>
                  <a:spcPts val="0"/>
                </a:spcBef>
                <a:spcAft>
                  <a:spcPts val="0"/>
                </a:spcAft>
                <a:buNone/>
              </a:pPr>
              <a:r>
                <a:rPr lang="en">
                  <a:solidFill>
                    <a:srgbClr val="595959"/>
                  </a:solidFill>
                </a:rPr>
                <a:t>Management</a:t>
              </a:r>
              <a:endParaRPr>
                <a:solidFill>
                  <a:srgbClr val="595959"/>
                </a:solidFill>
              </a:endParaRPr>
            </a:p>
            <a:p>
              <a:pPr indent="0" lvl="0" marL="0" rtl="0" algn="ctr">
                <a:spcBef>
                  <a:spcPts val="0"/>
                </a:spcBef>
                <a:spcAft>
                  <a:spcPts val="0"/>
                </a:spcAft>
                <a:buNone/>
              </a:pPr>
              <a:r>
                <a:rPr lang="en">
                  <a:solidFill>
                    <a:srgbClr val="595959"/>
                  </a:solidFill>
                </a:rPr>
                <a:t>711136117  </a:t>
              </a:r>
              <a:endParaRPr>
                <a:solidFill>
                  <a:srgbClr val="595959"/>
                </a:solidFill>
              </a:endParaRPr>
            </a:p>
            <a:p>
              <a:pPr indent="0" lvl="0" marL="0" rtl="0" algn="ctr">
                <a:spcBef>
                  <a:spcPts val="0"/>
                </a:spcBef>
                <a:spcAft>
                  <a:spcPts val="0"/>
                </a:spcAft>
                <a:buNone/>
              </a:pPr>
              <a:r>
                <a:rPr lang="en">
                  <a:solidFill>
                    <a:srgbClr val="595959"/>
                  </a:solidFill>
                </a:rPr>
                <a:t>谷敏杰</a:t>
              </a:r>
              <a:endParaRPr>
                <a:solidFill>
                  <a:srgbClr val="595959"/>
                </a:solidFill>
              </a:endParaRPr>
            </a:p>
            <a:p>
              <a:pPr indent="0" lvl="0" marL="0" rtl="0" algn="ctr">
                <a:spcBef>
                  <a:spcPts val="0"/>
                </a:spcBef>
                <a:spcAft>
                  <a:spcPts val="0"/>
                </a:spcAft>
                <a:buNone/>
              </a:pPr>
              <a:r>
                <a:rPr lang="en">
                  <a:solidFill>
                    <a:srgbClr val="595959"/>
                  </a:solidFill>
                </a:rPr>
                <a:t>Joe Ku</a:t>
              </a:r>
              <a:endParaRPr>
                <a:solidFill>
                  <a:srgbClr val="595959"/>
                </a:solidFill>
              </a:endParaRPr>
            </a:p>
            <a:p>
              <a:pPr indent="0" lvl="0" marL="0" rtl="0" algn="l">
                <a:spcBef>
                  <a:spcPts val="0"/>
                </a:spcBef>
                <a:spcAft>
                  <a:spcPts val="0"/>
                </a:spcAft>
                <a:buNone/>
              </a:pPr>
              <a:r>
                <a:t/>
              </a:r>
              <a:endParaRPr/>
            </a:p>
          </p:txBody>
        </p:sp>
        <p:sp>
          <p:nvSpPr>
            <p:cNvPr id="1046" name="Google Shape;1046;p34"/>
            <p:cNvSpPr txBox="1"/>
            <p:nvPr/>
          </p:nvSpPr>
          <p:spPr>
            <a:xfrm>
              <a:off x="786963" y="3303200"/>
              <a:ext cx="13092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595959"/>
                  </a:solidFill>
                </a:rPr>
                <a:t>Advising Professor:</a:t>
              </a:r>
              <a:endParaRPr>
                <a:solidFill>
                  <a:srgbClr val="595959"/>
                </a:solidFill>
              </a:endParaRPr>
            </a:p>
            <a:p>
              <a:pPr indent="0" lvl="0" marL="0" rtl="0" algn="ctr">
                <a:spcBef>
                  <a:spcPts val="0"/>
                </a:spcBef>
                <a:spcAft>
                  <a:spcPts val="0"/>
                </a:spcAft>
                <a:buNone/>
              </a:pPr>
              <a:r>
                <a:rPr lang="en">
                  <a:solidFill>
                    <a:srgbClr val="595959"/>
                  </a:solidFill>
                </a:rPr>
                <a:t> 戴敏育 Professor</a:t>
              </a:r>
              <a:endParaRPr>
                <a:solidFill>
                  <a:srgbClr val="595959"/>
                </a:solidFill>
              </a:endParaRPr>
            </a:p>
            <a:p>
              <a:pPr indent="0" lvl="0" marL="0" rtl="0" algn="ctr">
                <a:spcBef>
                  <a:spcPts val="0"/>
                </a:spcBef>
                <a:spcAft>
                  <a:spcPts val="0"/>
                </a:spcAft>
                <a:buNone/>
              </a:pPr>
              <a:r>
                <a:rPr lang="en">
                  <a:solidFill>
                    <a:srgbClr val="595959"/>
                  </a:solidFill>
                </a:rPr>
                <a:t> Min-Yuh Day</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sp>
        <p:nvSpPr>
          <p:cNvPr id="1357" name="Google Shape;1357;p43"/>
          <p:cNvSpPr txBox="1"/>
          <p:nvPr>
            <p:ph type="title"/>
          </p:nvPr>
        </p:nvSpPr>
        <p:spPr>
          <a:xfrm>
            <a:off x="2796350" y="2054925"/>
            <a:ext cx="5277300" cy="841800"/>
          </a:xfrm>
          <a:prstGeom prst="rect">
            <a:avLst/>
          </a:prstGeom>
        </p:spPr>
        <p:txBody>
          <a:bodyPr anchorCtr="0" anchor="ctr" bIns="91425" lIns="91425" spcFirstLastPara="1" rIns="91425" wrap="square" tIns="91425">
            <a:noAutofit/>
          </a:bodyPr>
          <a:lstStyle/>
          <a:p>
            <a:pPr indent="-463550" lvl="0" marL="457200" rtl="0" algn="l">
              <a:spcBef>
                <a:spcPts val="0"/>
              </a:spcBef>
              <a:spcAft>
                <a:spcPts val="0"/>
              </a:spcAft>
              <a:buSzPts val="3700"/>
              <a:buChar char="-"/>
            </a:pPr>
            <a:r>
              <a:rPr lang="en" sz="3700"/>
              <a:t>Literature Review</a:t>
            </a:r>
            <a:endParaRPr sz="3700"/>
          </a:p>
        </p:txBody>
      </p:sp>
      <p:sp>
        <p:nvSpPr>
          <p:cNvPr id="1358" name="Google Shape;1358;p43"/>
          <p:cNvSpPr txBox="1"/>
          <p:nvPr>
            <p:ph idx="2" type="title"/>
          </p:nvPr>
        </p:nvSpPr>
        <p:spPr>
          <a:xfrm>
            <a:off x="142750" y="1164075"/>
            <a:ext cx="56391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Chapter 2</a:t>
            </a:r>
            <a:endParaRPr/>
          </a:p>
        </p:txBody>
      </p:sp>
      <p:grpSp>
        <p:nvGrpSpPr>
          <p:cNvPr id="1359" name="Google Shape;1359;p43"/>
          <p:cNvGrpSpPr/>
          <p:nvPr/>
        </p:nvGrpSpPr>
        <p:grpSpPr>
          <a:xfrm>
            <a:off x="7462454" y="2500389"/>
            <a:ext cx="1415137" cy="1871475"/>
            <a:chOff x="0" y="3356909"/>
            <a:chExt cx="2845069" cy="3762515"/>
          </a:xfrm>
        </p:grpSpPr>
        <p:sp>
          <p:nvSpPr>
            <p:cNvPr id="1360" name="Google Shape;1360;p43"/>
            <p:cNvSpPr/>
            <p:nvPr/>
          </p:nvSpPr>
          <p:spPr>
            <a:xfrm>
              <a:off x="1449007" y="6963318"/>
              <a:ext cx="1396061" cy="156106"/>
            </a:xfrm>
            <a:custGeom>
              <a:rect b="b" l="l" r="r" t="t"/>
              <a:pathLst>
                <a:path extrusionOk="0" h="1439" w="12869">
                  <a:moveTo>
                    <a:pt x="6440" y="1"/>
                  </a:moveTo>
                  <a:cubicBezTo>
                    <a:pt x="2886" y="1"/>
                    <a:pt x="1" y="320"/>
                    <a:pt x="1" y="720"/>
                  </a:cubicBezTo>
                  <a:cubicBezTo>
                    <a:pt x="1" y="1119"/>
                    <a:pt x="2886" y="1438"/>
                    <a:pt x="6440" y="1438"/>
                  </a:cubicBezTo>
                  <a:cubicBezTo>
                    <a:pt x="9994" y="1438"/>
                    <a:pt x="12869" y="1119"/>
                    <a:pt x="12869" y="720"/>
                  </a:cubicBezTo>
                  <a:cubicBezTo>
                    <a:pt x="12869" y="320"/>
                    <a:pt x="9994" y="1"/>
                    <a:pt x="6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3"/>
            <p:cNvSpPr/>
            <p:nvPr/>
          </p:nvSpPr>
          <p:spPr>
            <a:xfrm>
              <a:off x="1757750" y="5385216"/>
              <a:ext cx="802445" cy="1369266"/>
            </a:xfrm>
            <a:custGeom>
              <a:rect b="b" l="l" r="r" t="t"/>
              <a:pathLst>
                <a:path extrusionOk="0" h="12622" w="7397">
                  <a:moveTo>
                    <a:pt x="906" y="0"/>
                  </a:moveTo>
                  <a:cubicBezTo>
                    <a:pt x="399" y="0"/>
                    <a:pt x="55" y="97"/>
                    <a:pt x="0" y="113"/>
                  </a:cubicBezTo>
                  <a:cubicBezTo>
                    <a:pt x="130" y="1361"/>
                    <a:pt x="499" y="5384"/>
                    <a:pt x="1158" y="6452"/>
                  </a:cubicBezTo>
                  <a:cubicBezTo>
                    <a:pt x="2136" y="8019"/>
                    <a:pt x="6729" y="12622"/>
                    <a:pt x="6729" y="12622"/>
                  </a:cubicBezTo>
                  <a:lnTo>
                    <a:pt x="7397" y="12023"/>
                  </a:lnTo>
                  <a:cubicBezTo>
                    <a:pt x="7397" y="12023"/>
                    <a:pt x="5351" y="7850"/>
                    <a:pt x="4073" y="6772"/>
                  </a:cubicBezTo>
                  <a:cubicBezTo>
                    <a:pt x="3454" y="6253"/>
                    <a:pt x="3124" y="6133"/>
                    <a:pt x="3124" y="6133"/>
                  </a:cubicBezTo>
                  <a:lnTo>
                    <a:pt x="3264" y="732"/>
                  </a:lnTo>
                  <a:cubicBezTo>
                    <a:pt x="3264" y="732"/>
                    <a:pt x="2256" y="123"/>
                    <a:pt x="1338" y="23"/>
                  </a:cubicBezTo>
                  <a:cubicBezTo>
                    <a:pt x="1184" y="7"/>
                    <a:pt x="1039" y="0"/>
                    <a:pt x="906" y="0"/>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3"/>
            <p:cNvSpPr/>
            <p:nvPr/>
          </p:nvSpPr>
          <p:spPr>
            <a:xfrm>
              <a:off x="2074954" y="6012465"/>
              <a:ext cx="389995" cy="495114"/>
            </a:xfrm>
            <a:custGeom>
              <a:rect b="b" l="l" r="r" t="t"/>
              <a:pathLst>
                <a:path extrusionOk="0" h="4564" w="3595">
                  <a:moveTo>
                    <a:pt x="211" y="1"/>
                  </a:moveTo>
                  <a:lnTo>
                    <a:pt x="211" y="1"/>
                  </a:lnTo>
                  <a:cubicBezTo>
                    <a:pt x="140" y="161"/>
                    <a:pt x="71" y="320"/>
                    <a:pt x="1" y="460"/>
                  </a:cubicBezTo>
                  <a:cubicBezTo>
                    <a:pt x="1" y="460"/>
                    <a:pt x="410" y="1209"/>
                    <a:pt x="480" y="2277"/>
                  </a:cubicBezTo>
                  <a:cubicBezTo>
                    <a:pt x="490" y="2457"/>
                    <a:pt x="480" y="2856"/>
                    <a:pt x="480" y="3366"/>
                  </a:cubicBezTo>
                  <a:cubicBezTo>
                    <a:pt x="520" y="3405"/>
                    <a:pt x="560" y="3455"/>
                    <a:pt x="610" y="3505"/>
                  </a:cubicBezTo>
                  <a:cubicBezTo>
                    <a:pt x="610" y="3485"/>
                    <a:pt x="719" y="3006"/>
                    <a:pt x="779" y="2527"/>
                  </a:cubicBezTo>
                  <a:cubicBezTo>
                    <a:pt x="841" y="1977"/>
                    <a:pt x="742" y="1465"/>
                    <a:pt x="876" y="1465"/>
                  </a:cubicBezTo>
                  <a:cubicBezTo>
                    <a:pt x="895" y="1465"/>
                    <a:pt x="919" y="1476"/>
                    <a:pt x="949" y="1498"/>
                  </a:cubicBezTo>
                  <a:cubicBezTo>
                    <a:pt x="1578" y="1968"/>
                    <a:pt x="2527" y="3036"/>
                    <a:pt x="3595" y="4563"/>
                  </a:cubicBezTo>
                  <a:cubicBezTo>
                    <a:pt x="2886" y="3275"/>
                    <a:pt x="1888" y="1618"/>
                    <a:pt x="1149" y="990"/>
                  </a:cubicBezTo>
                  <a:cubicBezTo>
                    <a:pt x="530" y="471"/>
                    <a:pt x="200" y="351"/>
                    <a:pt x="200" y="351"/>
                  </a:cubicBezTo>
                  <a:lnTo>
                    <a:pt x="211" y="1"/>
                  </a:lnTo>
                  <a:close/>
                </a:path>
              </a:pathLst>
            </a:custGeom>
            <a:solidFill>
              <a:srgbClr val="E1A6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3"/>
            <p:cNvSpPr/>
            <p:nvPr/>
          </p:nvSpPr>
          <p:spPr>
            <a:xfrm>
              <a:off x="1818392" y="5385650"/>
              <a:ext cx="85593" cy="538182"/>
            </a:xfrm>
            <a:custGeom>
              <a:rect b="b" l="l" r="r" t="t"/>
              <a:pathLst>
                <a:path extrusionOk="0" h="4961" w="789">
                  <a:moveTo>
                    <a:pt x="401" y="0"/>
                  </a:moveTo>
                  <a:cubicBezTo>
                    <a:pt x="252" y="0"/>
                    <a:pt x="115" y="8"/>
                    <a:pt x="0" y="19"/>
                  </a:cubicBezTo>
                  <a:cubicBezTo>
                    <a:pt x="120" y="109"/>
                    <a:pt x="280" y="308"/>
                    <a:pt x="249" y="738"/>
                  </a:cubicBezTo>
                  <a:cubicBezTo>
                    <a:pt x="209" y="1257"/>
                    <a:pt x="249" y="3473"/>
                    <a:pt x="329" y="4960"/>
                  </a:cubicBezTo>
                  <a:cubicBezTo>
                    <a:pt x="320" y="2775"/>
                    <a:pt x="659" y="798"/>
                    <a:pt x="788" y="19"/>
                  </a:cubicBezTo>
                  <a:cubicBezTo>
                    <a:pt x="654" y="6"/>
                    <a:pt x="523" y="0"/>
                    <a:pt x="401" y="0"/>
                  </a:cubicBezTo>
                  <a:close/>
                </a:path>
              </a:pathLst>
            </a:custGeom>
            <a:solidFill>
              <a:srgbClr val="E1A6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3"/>
            <p:cNvSpPr/>
            <p:nvPr/>
          </p:nvSpPr>
          <p:spPr>
            <a:xfrm>
              <a:off x="2251565" y="6626153"/>
              <a:ext cx="433279" cy="377302"/>
            </a:xfrm>
            <a:custGeom>
              <a:rect b="b" l="l" r="r" t="t"/>
              <a:pathLst>
                <a:path extrusionOk="0" h="3478" w="3994">
                  <a:moveTo>
                    <a:pt x="2774" y="0"/>
                  </a:moveTo>
                  <a:cubicBezTo>
                    <a:pt x="2680" y="0"/>
                    <a:pt x="2594" y="50"/>
                    <a:pt x="2565" y="114"/>
                  </a:cubicBezTo>
                  <a:cubicBezTo>
                    <a:pt x="2536" y="194"/>
                    <a:pt x="2616" y="433"/>
                    <a:pt x="2596" y="513"/>
                  </a:cubicBezTo>
                  <a:cubicBezTo>
                    <a:pt x="2576" y="593"/>
                    <a:pt x="2406" y="753"/>
                    <a:pt x="2326" y="793"/>
                  </a:cubicBezTo>
                  <a:cubicBezTo>
                    <a:pt x="2186" y="873"/>
                    <a:pt x="2117" y="883"/>
                    <a:pt x="2046" y="883"/>
                  </a:cubicBezTo>
                  <a:cubicBezTo>
                    <a:pt x="2006" y="883"/>
                    <a:pt x="1957" y="833"/>
                    <a:pt x="1897" y="783"/>
                  </a:cubicBezTo>
                  <a:cubicBezTo>
                    <a:pt x="1835" y="735"/>
                    <a:pt x="1765" y="688"/>
                    <a:pt x="1682" y="688"/>
                  </a:cubicBezTo>
                  <a:cubicBezTo>
                    <a:pt x="1643" y="688"/>
                    <a:pt x="1602" y="698"/>
                    <a:pt x="1558" y="723"/>
                  </a:cubicBezTo>
                  <a:cubicBezTo>
                    <a:pt x="1388" y="813"/>
                    <a:pt x="1388" y="1722"/>
                    <a:pt x="669" y="2330"/>
                  </a:cubicBezTo>
                  <a:cubicBezTo>
                    <a:pt x="599" y="2390"/>
                    <a:pt x="569" y="2430"/>
                    <a:pt x="569" y="2430"/>
                  </a:cubicBezTo>
                  <a:lnTo>
                    <a:pt x="110" y="2809"/>
                  </a:lnTo>
                  <a:cubicBezTo>
                    <a:pt x="50" y="2889"/>
                    <a:pt x="0" y="2979"/>
                    <a:pt x="30" y="3079"/>
                  </a:cubicBezTo>
                  <a:cubicBezTo>
                    <a:pt x="40" y="3109"/>
                    <a:pt x="50" y="3139"/>
                    <a:pt x="80" y="3179"/>
                  </a:cubicBezTo>
                  <a:cubicBezTo>
                    <a:pt x="80" y="3179"/>
                    <a:pt x="220" y="3428"/>
                    <a:pt x="289" y="3468"/>
                  </a:cubicBezTo>
                  <a:cubicBezTo>
                    <a:pt x="302" y="3475"/>
                    <a:pt x="321" y="3477"/>
                    <a:pt x="344" y="3477"/>
                  </a:cubicBezTo>
                  <a:cubicBezTo>
                    <a:pt x="461" y="3477"/>
                    <a:pt x="688" y="3402"/>
                    <a:pt x="789" y="3368"/>
                  </a:cubicBezTo>
                  <a:cubicBezTo>
                    <a:pt x="899" y="3328"/>
                    <a:pt x="1238" y="3159"/>
                    <a:pt x="1458" y="3019"/>
                  </a:cubicBezTo>
                  <a:cubicBezTo>
                    <a:pt x="1487" y="2999"/>
                    <a:pt x="1518" y="2979"/>
                    <a:pt x="1538" y="2969"/>
                  </a:cubicBezTo>
                  <a:cubicBezTo>
                    <a:pt x="1618" y="2909"/>
                    <a:pt x="1757" y="2820"/>
                    <a:pt x="1897" y="2720"/>
                  </a:cubicBezTo>
                  <a:cubicBezTo>
                    <a:pt x="2006" y="2640"/>
                    <a:pt x="2126" y="2560"/>
                    <a:pt x="2216" y="2500"/>
                  </a:cubicBezTo>
                  <a:cubicBezTo>
                    <a:pt x="2316" y="2430"/>
                    <a:pt x="2376" y="2390"/>
                    <a:pt x="2386" y="2380"/>
                  </a:cubicBezTo>
                  <a:cubicBezTo>
                    <a:pt x="2386" y="2380"/>
                    <a:pt x="2456" y="2341"/>
                    <a:pt x="2545" y="2281"/>
                  </a:cubicBezTo>
                  <a:cubicBezTo>
                    <a:pt x="2736" y="2161"/>
                    <a:pt x="3035" y="1961"/>
                    <a:pt x="3164" y="1881"/>
                  </a:cubicBezTo>
                  <a:cubicBezTo>
                    <a:pt x="3175" y="1871"/>
                    <a:pt x="3195" y="1861"/>
                    <a:pt x="3204" y="1851"/>
                  </a:cubicBezTo>
                  <a:cubicBezTo>
                    <a:pt x="3434" y="1702"/>
                    <a:pt x="3993" y="1322"/>
                    <a:pt x="3993" y="1103"/>
                  </a:cubicBezTo>
                  <a:cubicBezTo>
                    <a:pt x="3963" y="1083"/>
                    <a:pt x="3933" y="1063"/>
                    <a:pt x="3914" y="1043"/>
                  </a:cubicBezTo>
                  <a:cubicBezTo>
                    <a:pt x="3874" y="1012"/>
                    <a:pt x="3834" y="983"/>
                    <a:pt x="3814" y="963"/>
                  </a:cubicBezTo>
                  <a:cubicBezTo>
                    <a:pt x="3783" y="943"/>
                    <a:pt x="3244" y="194"/>
                    <a:pt x="2885" y="25"/>
                  </a:cubicBezTo>
                  <a:cubicBezTo>
                    <a:pt x="2849" y="8"/>
                    <a:pt x="2811" y="0"/>
                    <a:pt x="27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3"/>
            <p:cNvSpPr/>
            <p:nvPr/>
          </p:nvSpPr>
          <p:spPr>
            <a:xfrm>
              <a:off x="2638089" y="6698077"/>
              <a:ext cx="16381" cy="20612"/>
            </a:xfrm>
            <a:custGeom>
              <a:rect b="b" l="l" r="r" t="t"/>
              <a:pathLst>
                <a:path extrusionOk="0" h="190" w="151">
                  <a:moveTo>
                    <a:pt x="1" y="0"/>
                  </a:moveTo>
                  <a:cubicBezTo>
                    <a:pt x="61" y="70"/>
                    <a:pt x="111" y="140"/>
                    <a:pt x="151" y="190"/>
                  </a:cubicBezTo>
                  <a:cubicBezTo>
                    <a:pt x="111" y="140"/>
                    <a:pt x="61" y="7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3"/>
            <p:cNvSpPr/>
            <p:nvPr/>
          </p:nvSpPr>
          <p:spPr>
            <a:xfrm>
              <a:off x="2561283" y="6678550"/>
              <a:ext cx="104035" cy="124646"/>
            </a:xfrm>
            <a:custGeom>
              <a:rect b="b" l="l" r="r" t="t"/>
              <a:pathLst>
                <a:path extrusionOk="0" h="1149" w="959">
                  <a:moveTo>
                    <a:pt x="549" y="1"/>
                  </a:moveTo>
                  <a:cubicBezTo>
                    <a:pt x="549" y="1"/>
                    <a:pt x="0" y="620"/>
                    <a:pt x="360" y="1148"/>
                  </a:cubicBezTo>
                  <a:cubicBezTo>
                    <a:pt x="629" y="939"/>
                    <a:pt x="848" y="729"/>
                    <a:pt x="959" y="480"/>
                  </a:cubicBezTo>
                  <a:cubicBezTo>
                    <a:pt x="948" y="480"/>
                    <a:pt x="919" y="430"/>
                    <a:pt x="859" y="370"/>
                  </a:cubicBezTo>
                  <a:cubicBezTo>
                    <a:pt x="819" y="320"/>
                    <a:pt x="769" y="250"/>
                    <a:pt x="709" y="180"/>
                  </a:cubicBezTo>
                  <a:cubicBezTo>
                    <a:pt x="659" y="121"/>
                    <a:pt x="609" y="61"/>
                    <a:pt x="5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3"/>
            <p:cNvSpPr/>
            <p:nvPr/>
          </p:nvSpPr>
          <p:spPr>
            <a:xfrm>
              <a:off x="2260243" y="6730513"/>
              <a:ext cx="424601" cy="272942"/>
            </a:xfrm>
            <a:custGeom>
              <a:rect b="b" l="l" r="r" t="t"/>
              <a:pathLst>
                <a:path extrusionOk="0" h="2516" w="3914">
                  <a:moveTo>
                    <a:pt x="3734" y="1"/>
                  </a:moveTo>
                  <a:cubicBezTo>
                    <a:pt x="3623" y="250"/>
                    <a:pt x="3404" y="460"/>
                    <a:pt x="3135" y="669"/>
                  </a:cubicBezTo>
                  <a:cubicBezTo>
                    <a:pt x="2735" y="969"/>
                    <a:pt x="2216" y="1248"/>
                    <a:pt x="1797" y="1568"/>
                  </a:cubicBezTo>
                  <a:cubicBezTo>
                    <a:pt x="1218" y="2007"/>
                    <a:pt x="689" y="2257"/>
                    <a:pt x="569" y="2267"/>
                  </a:cubicBezTo>
                  <a:cubicBezTo>
                    <a:pt x="469" y="2267"/>
                    <a:pt x="320" y="2147"/>
                    <a:pt x="189" y="2127"/>
                  </a:cubicBezTo>
                  <a:cubicBezTo>
                    <a:pt x="183" y="2126"/>
                    <a:pt x="177" y="2126"/>
                    <a:pt x="171" y="2126"/>
                  </a:cubicBezTo>
                  <a:cubicBezTo>
                    <a:pt x="45" y="2126"/>
                    <a:pt x="0" y="2217"/>
                    <a:pt x="0" y="2217"/>
                  </a:cubicBezTo>
                  <a:cubicBezTo>
                    <a:pt x="0" y="2217"/>
                    <a:pt x="140" y="2466"/>
                    <a:pt x="209" y="2506"/>
                  </a:cubicBezTo>
                  <a:cubicBezTo>
                    <a:pt x="222" y="2513"/>
                    <a:pt x="241" y="2515"/>
                    <a:pt x="264" y="2515"/>
                  </a:cubicBezTo>
                  <a:cubicBezTo>
                    <a:pt x="381" y="2515"/>
                    <a:pt x="608" y="2440"/>
                    <a:pt x="709" y="2406"/>
                  </a:cubicBezTo>
                  <a:cubicBezTo>
                    <a:pt x="819" y="2366"/>
                    <a:pt x="1158" y="2197"/>
                    <a:pt x="1378" y="2057"/>
                  </a:cubicBezTo>
                  <a:cubicBezTo>
                    <a:pt x="1407" y="2037"/>
                    <a:pt x="1438" y="2017"/>
                    <a:pt x="1458" y="2007"/>
                  </a:cubicBezTo>
                  <a:cubicBezTo>
                    <a:pt x="1538" y="1947"/>
                    <a:pt x="1677" y="1858"/>
                    <a:pt x="1817" y="1758"/>
                  </a:cubicBezTo>
                  <a:cubicBezTo>
                    <a:pt x="1926" y="1678"/>
                    <a:pt x="2046" y="1598"/>
                    <a:pt x="2136" y="1538"/>
                  </a:cubicBezTo>
                  <a:cubicBezTo>
                    <a:pt x="2236" y="1468"/>
                    <a:pt x="2296" y="1428"/>
                    <a:pt x="2306" y="1418"/>
                  </a:cubicBezTo>
                  <a:cubicBezTo>
                    <a:pt x="2306" y="1418"/>
                    <a:pt x="2376" y="1379"/>
                    <a:pt x="2465" y="1319"/>
                  </a:cubicBezTo>
                  <a:cubicBezTo>
                    <a:pt x="2656" y="1199"/>
                    <a:pt x="2955" y="999"/>
                    <a:pt x="3084" y="919"/>
                  </a:cubicBezTo>
                  <a:cubicBezTo>
                    <a:pt x="3095" y="909"/>
                    <a:pt x="3115" y="899"/>
                    <a:pt x="3124" y="889"/>
                  </a:cubicBezTo>
                  <a:cubicBezTo>
                    <a:pt x="3354" y="740"/>
                    <a:pt x="3913" y="360"/>
                    <a:pt x="3913" y="141"/>
                  </a:cubicBezTo>
                  <a:cubicBezTo>
                    <a:pt x="3883" y="121"/>
                    <a:pt x="3853" y="101"/>
                    <a:pt x="3834" y="81"/>
                  </a:cubicBezTo>
                  <a:cubicBezTo>
                    <a:pt x="3794" y="50"/>
                    <a:pt x="3754" y="21"/>
                    <a:pt x="37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3"/>
            <p:cNvSpPr/>
            <p:nvPr/>
          </p:nvSpPr>
          <p:spPr>
            <a:xfrm>
              <a:off x="2313183" y="6768374"/>
              <a:ext cx="116076" cy="129745"/>
            </a:xfrm>
            <a:custGeom>
              <a:rect b="b" l="l" r="r" t="t"/>
              <a:pathLst>
                <a:path extrusionOk="0" h="1196" w="1070">
                  <a:moveTo>
                    <a:pt x="801" y="0"/>
                  </a:moveTo>
                  <a:cubicBezTo>
                    <a:pt x="775" y="0"/>
                    <a:pt x="756" y="1"/>
                    <a:pt x="750" y="1"/>
                  </a:cubicBezTo>
                  <a:cubicBezTo>
                    <a:pt x="640" y="320"/>
                    <a:pt x="460" y="710"/>
                    <a:pt x="101" y="1019"/>
                  </a:cubicBezTo>
                  <a:cubicBezTo>
                    <a:pt x="31" y="1079"/>
                    <a:pt x="1" y="1119"/>
                    <a:pt x="1" y="1119"/>
                  </a:cubicBezTo>
                  <a:cubicBezTo>
                    <a:pt x="46" y="1173"/>
                    <a:pt x="98" y="1196"/>
                    <a:pt x="154" y="1196"/>
                  </a:cubicBezTo>
                  <a:cubicBezTo>
                    <a:pt x="360" y="1196"/>
                    <a:pt x="626" y="882"/>
                    <a:pt x="830" y="600"/>
                  </a:cubicBezTo>
                  <a:cubicBezTo>
                    <a:pt x="1069" y="271"/>
                    <a:pt x="1039" y="91"/>
                    <a:pt x="1010" y="41"/>
                  </a:cubicBezTo>
                  <a:cubicBezTo>
                    <a:pt x="981" y="5"/>
                    <a:pt x="869" y="0"/>
                    <a:pt x="8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3"/>
            <p:cNvSpPr/>
            <p:nvPr/>
          </p:nvSpPr>
          <p:spPr>
            <a:xfrm>
              <a:off x="2394545" y="6774883"/>
              <a:ext cx="150574" cy="127901"/>
            </a:xfrm>
            <a:custGeom>
              <a:rect b="b" l="l" r="r" t="t"/>
              <a:pathLst>
                <a:path extrusionOk="0" h="1179" w="1388">
                  <a:moveTo>
                    <a:pt x="1387" y="1"/>
                  </a:moveTo>
                  <a:lnTo>
                    <a:pt x="1387" y="1"/>
                  </a:lnTo>
                  <a:cubicBezTo>
                    <a:pt x="1327" y="41"/>
                    <a:pt x="1278" y="81"/>
                    <a:pt x="1227" y="131"/>
                  </a:cubicBezTo>
                  <a:cubicBezTo>
                    <a:pt x="1178" y="171"/>
                    <a:pt x="1128" y="220"/>
                    <a:pt x="1078" y="260"/>
                  </a:cubicBezTo>
                  <a:cubicBezTo>
                    <a:pt x="1028" y="311"/>
                    <a:pt x="978" y="360"/>
                    <a:pt x="928" y="400"/>
                  </a:cubicBezTo>
                  <a:cubicBezTo>
                    <a:pt x="908" y="430"/>
                    <a:pt x="888" y="450"/>
                    <a:pt x="868" y="470"/>
                  </a:cubicBezTo>
                  <a:cubicBezTo>
                    <a:pt x="819" y="400"/>
                    <a:pt x="759" y="331"/>
                    <a:pt x="708" y="260"/>
                  </a:cubicBezTo>
                  <a:lnTo>
                    <a:pt x="629" y="161"/>
                  </a:lnTo>
                  <a:lnTo>
                    <a:pt x="559" y="260"/>
                  </a:lnTo>
                  <a:cubicBezTo>
                    <a:pt x="459" y="400"/>
                    <a:pt x="349" y="550"/>
                    <a:pt x="260" y="700"/>
                  </a:cubicBezTo>
                  <a:cubicBezTo>
                    <a:pt x="240" y="740"/>
                    <a:pt x="209" y="779"/>
                    <a:pt x="189" y="819"/>
                  </a:cubicBezTo>
                  <a:cubicBezTo>
                    <a:pt x="169" y="859"/>
                    <a:pt x="140" y="899"/>
                    <a:pt x="120" y="939"/>
                  </a:cubicBezTo>
                  <a:lnTo>
                    <a:pt x="0" y="1179"/>
                  </a:lnTo>
                  <a:cubicBezTo>
                    <a:pt x="70" y="1119"/>
                    <a:pt x="129" y="1049"/>
                    <a:pt x="189" y="989"/>
                  </a:cubicBezTo>
                  <a:cubicBezTo>
                    <a:pt x="229" y="959"/>
                    <a:pt x="260" y="919"/>
                    <a:pt x="289" y="890"/>
                  </a:cubicBezTo>
                  <a:cubicBezTo>
                    <a:pt x="319" y="859"/>
                    <a:pt x="349" y="819"/>
                    <a:pt x="379" y="790"/>
                  </a:cubicBezTo>
                  <a:cubicBezTo>
                    <a:pt x="469" y="690"/>
                    <a:pt x="549" y="580"/>
                    <a:pt x="639" y="470"/>
                  </a:cubicBezTo>
                  <a:cubicBezTo>
                    <a:pt x="679" y="530"/>
                    <a:pt x="728" y="600"/>
                    <a:pt x="779" y="660"/>
                  </a:cubicBezTo>
                  <a:lnTo>
                    <a:pt x="848" y="750"/>
                  </a:lnTo>
                  <a:lnTo>
                    <a:pt x="918" y="670"/>
                  </a:lnTo>
                  <a:cubicBezTo>
                    <a:pt x="958" y="610"/>
                    <a:pt x="1008" y="560"/>
                    <a:pt x="1048" y="510"/>
                  </a:cubicBezTo>
                  <a:cubicBezTo>
                    <a:pt x="1088" y="450"/>
                    <a:pt x="1128" y="400"/>
                    <a:pt x="1168" y="340"/>
                  </a:cubicBezTo>
                  <a:cubicBezTo>
                    <a:pt x="1208" y="291"/>
                    <a:pt x="1238" y="231"/>
                    <a:pt x="1278" y="171"/>
                  </a:cubicBezTo>
                  <a:cubicBezTo>
                    <a:pt x="1318" y="111"/>
                    <a:pt x="1358" y="61"/>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3"/>
            <p:cNvSpPr/>
            <p:nvPr/>
          </p:nvSpPr>
          <p:spPr>
            <a:xfrm>
              <a:off x="2377188" y="6784430"/>
              <a:ext cx="55326" cy="15513"/>
            </a:xfrm>
            <a:custGeom>
              <a:rect b="b" l="l" r="r" t="t"/>
              <a:pathLst>
                <a:path extrusionOk="0" h="143" w="510">
                  <a:moveTo>
                    <a:pt x="198" y="1"/>
                  </a:moveTo>
                  <a:cubicBezTo>
                    <a:pt x="145" y="1"/>
                    <a:pt x="91" y="7"/>
                    <a:pt x="40" y="23"/>
                  </a:cubicBezTo>
                  <a:cubicBezTo>
                    <a:pt x="10" y="33"/>
                    <a:pt x="0" y="63"/>
                    <a:pt x="10" y="83"/>
                  </a:cubicBezTo>
                  <a:cubicBezTo>
                    <a:pt x="18" y="105"/>
                    <a:pt x="31" y="116"/>
                    <a:pt x="49" y="116"/>
                  </a:cubicBezTo>
                  <a:cubicBezTo>
                    <a:pt x="55" y="116"/>
                    <a:pt x="62" y="115"/>
                    <a:pt x="70" y="112"/>
                  </a:cubicBezTo>
                  <a:cubicBezTo>
                    <a:pt x="108" y="101"/>
                    <a:pt x="148" y="96"/>
                    <a:pt x="188" y="96"/>
                  </a:cubicBezTo>
                  <a:cubicBezTo>
                    <a:pt x="318" y="96"/>
                    <a:pt x="442" y="143"/>
                    <a:pt x="449" y="143"/>
                  </a:cubicBezTo>
                  <a:lnTo>
                    <a:pt x="460" y="143"/>
                  </a:lnTo>
                  <a:cubicBezTo>
                    <a:pt x="479" y="143"/>
                    <a:pt x="499" y="132"/>
                    <a:pt x="509" y="112"/>
                  </a:cubicBezTo>
                  <a:cubicBezTo>
                    <a:pt x="509" y="83"/>
                    <a:pt x="499" y="63"/>
                    <a:pt x="479" y="53"/>
                  </a:cubicBezTo>
                  <a:cubicBezTo>
                    <a:pt x="472" y="46"/>
                    <a:pt x="342" y="1"/>
                    <a:pt x="1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3"/>
            <p:cNvSpPr/>
            <p:nvPr/>
          </p:nvSpPr>
          <p:spPr>
            <a:xfrm>
              <a:off x="2360915" y="6814154"/>
              <a:ext cx="58581" cy="18334"/>
            </a:xfrm>
            <a:custGeom>
              <a:rect b="b" l="l" r="r" t="t"/>
              <a:pathLst>
                <a:path extrusionOk="0" h="169" w="540">
                  <a:moveTo>
                    <a:pt x="171" y="0"/>
                  </a:moveTo>
                  <a:cubicBezTo>
                    <a:pt x="127" y="0"/>
                    <a:pt x="82" y="5"/>
                    <a:pt x="40" y="18"/>
                  </a:cubicBezTo>
                  <a:cubicBezTo>
                    <a:pt x="20" y="29"/>
                    <a:pt x="0" y="58"/>
                    <a:pt x="11" y="78"/>
                  </a:cubicBezTo>
                  <a:cubicBezTo>
                    <a:pt x="18" y="101"/>
                    <a:pt x="37" y="112"/>
                    <a:pt x="54" y="112"/>
                  </a:cubicBezTo>
                  <a:cubicBezTo>
                    <a:pt x="60" y="112"/>
                    <a:pt x="65" y="111"/>
                    <a:pt x="70" y="108"/>
                  </a:cubicBezTo>
                  <a:cubicBezTo>
                    <a:pt x="103" y="98"/>
                    <a:pt x="138" y="94"/>
                    <a:pt x="173" y="94"/>
                  </a:cubicBezTo>
                  <a:cubicBezTo>
                    <a:pt x="314" y="94"/>
                    <a:pt x="461" y="158"/>
                    <a:pt x="470" y="158"/>
                  </a:cubicBezTo>
                  <a:cubicBezTo>
                    <a:pt x="470" y="168"/>
                    <a:pt x="479" y="168"/>
                    <a:pt x="490" y="168"/>
                  </a:cubicBezTo>
                  <a:cubicBezTo>
                    <a:pt x="499" y="168"/>
                    <a:pt x="519" y="158"/>
                    <a:pt x="530" y="138"/>
                  </a:cubicBezTo>
                  <a:cubicBezTo>
                    <a:pt x="539" y="118"/>
                    <a:pt x="530" y="88"/>
                    <a:pt x="499" y="78"/>
                  </a:cubicBezTo>
                  <a:cubicBezTo>
                    <a:pt x="492" y="70"/>
                    <a:pt x="335" y="0"/>
                    <a:pt x="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3"/>
            <p:cNvSpPr/>
            <p:nvPr/>
          </p:nvSpPr>
          <p:spPr>
            <a:xfrm>
              <a:off x="2342473" y="6839539"/>
              <a:ext cx="55326" cy="22130"/>
            </a:xfrm>
            <a:custGeom>
              <a:rect b="b" l="l" r="r" t="t"/>
              <a:pathLst>
                <a:path extrusionOk="0" h="204" w="510">
                  <a:moveTo>
                    <a:pt x="142" y="0"/>
                  </a:moveTo>
                  <a:cubicBezTo>
                    <a:pt x="108" y="0"/>
                    <a:pt x="74" y="4"/>
                    <a:pt x="41" y="14"/>
                  </a:cubicBezTo>
                  <a:cubicBezTo>
                    <a:pt x="21" y="24"/>
                    <a:pt x="1" y="54"/>
                    <a:pt x="10" y="74"/>
                  </a:cubicBezTo>
                  <a:cubicBezTo>
                    <a:pt x="18" y="96"/>
                    <a:pt x="37" y="108"/>
                    <a:pt x="54" y="108"/>
                  </a:cubicBezTo>
                  <a:cubicBezTo>
                    <a:pt x="60" y="108"/>
                    <a:pt x="65" y="106"/>
                    <a:pt x="70" y="104"/>
                  </a:cubicBezTo>
                  <a:cubicBezTo>
                    <a:pt x="93" y="96"/>
                    <a:pt x="117" y="93"/>
                    <a:pt x="141" y="93"/>
                  </a:cubicBezTo>
                  <a:cubicBezTo>
                    <a:pt x="279" y="93"/>
                    <a:pt x="430" y="194"/>
                    <a:pt x="430" y="194"/>
                  </a:cubicBezTo>
                  <a:cubicBezTo>
                    <a:pt x="440" y="194"/>
                    <a:pt x="450" y="203"/>
                    <a:pt x="460" y="203"/>
                  </a:cubicBezTo>
                  <a:cubicBezTo>
                    <a:pt x="470" y="203"/>
                    <a:pt x="490" y="194"/>
                    <a:pt x="500" y="174"/>
                  </a:cubicBezTo>
                  <a:cubicBezTo>
                    <a:pt x="510" y="154"/>
                    <a:pt x="510" y="124"/>
                    <a:pt x="490" y="114"/>
                  </a:cubicBezTo>
                  <a:cubicBezTo>
                    <a:pt x="482" y="105"/>
                    <a:pt x="314" y="0"/>
                    <a:pt x="1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3"/>
            <p:cNvSpPr/>
            <p:nvPr/>
          </p:nvSpPr>
          <p:spPr>
            <a:xfrm>
              <a:off x="2320885" y="6866443"/>
              <a:ext cx="52072" cy="21154"/>
            </a:xfrm>
            <a:custGeom>
              <a:rect b="b" l="l" r="r" t="t"/>
              <a:pathLst>
                <a:path extrusionOk="0" h="195" w="480">
                  <a:moveTo>
                    <a:pt x="141" y="0"/>
                  </a:moveTo>
                  <a:cubicBezTo>
                    <a:pt x="107" y="0"/>
                    <a:pt x="73" y="5"/>
                    <a:pt x="40" y="15"/>
                  </a:cubicBezTo>
                  <a:cubicBezTo>
                    <a:pt x="10" y="26"/>
                    <a:pt x="0" y="55"/>
                    <a:pt x="0" y="75"/>
                  </a:cubicBezTo>
                  <a:cubicBezTo>
                    <a:pt x="8" y="92"/>
                    <a:pt x="30" y="108"/>
                    <a:pt x="49" y="108"/>
                  </a:cubicBezTo>
                  <a:cubicBezTo>
                    <a:pt x="53" y="108"/>
                    <a:pt x="57" y="107"/>
                    <a:pt x="60" y="106"/>
                  </a:cubicBezTo>
                  <a:cubicBezTo>
                    <a:pt x="86" y="97"/>
                    <a:pt x="112" y="94"/>
                    <a:pt x="138" y="94"/>
                  </a:cubicBezTo>
                  <a:cubicBezTo>
                    <a:pt x="273" y="94"/>
                    <a:pt x="400" y="185"/>
                    <a:pt x="400" y="185"/>
                  </a:cubicBezTo>
                  <a:cubicBezTo>
                    <a:pt x="409" y="185"/>
                    <a:pt x="419" y="195"/>
                    <a:pt x="429" y="195"/>
                  </a:cubicBezTo>
                  <a:cubicBezTo>
                    <a:pt x="439" y="195"/>
                    <a:pt x="459" y="185"/>
                    <a:pt x="469" y="175"/>
                  </a:cubicBezTo>
                  <a:cubicBezTo>
                    <a:pt x="479" y="145"/>
                    <a:pt x="479" y="115"/>
                    <a:pt x="459" y="106"/>
                  </a:cubicBezTo>
                  <a:cubicBezTo>
                    <a:pt x="451" y="97"/>
                    <a:pt x="300" y="0"/>
                    <a:pt x="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3"/>
            <p:cNvSpPr/>
            <p:nvPr/>
          </p:nvSpPr>
          <p:spPr>
            <a:xfrm>
              <a:off x="1733884" y="4902575"/>
              <a:ext cx="652088" cy="584829"/>
            </a:xfrm>
            <a:custGeom>
              <a:rect b="b" l="l" r="r" t="t"/>
              <a:pathLst>
                <a:path extrusionOk="0" h="5391" w="6011">
                  <a:moveTo>
                    <a:pt x="4023" y="0"/>
                  </a:moveTo>
                  <a:cubicBezTo>
                    <a:pt x="3998" y="59"/>
                    <a:pt x="3199" y="1347"/>
                    <a:pt x="1229" y="1347"/>
                  </a:cubicBezTo>
                  <a:cubicBezTo>
                    <a:pt x="863" y="1347"/>
                    <a:pt x="458" y="1303"/>
                    <a:pt x="10" y="1198"/>
                  </a:cubicBezTo>
                  <a:cubicBezTo>
                    <a:pt x="1" y="1407"/>
                    <a:pt x="1" y="1637"/>
                    <a:pt x="1" y="1866"/>
                  </a:cubicBezTo>
                  <a:cubicBezTo>
                    <a:pt x="21" y="2885"/>
                    <a:pt x="190" y="3454"/>
                    <a:pt x="200" y="4193"/>
                  </a:cubicBezTo>
                  <a:cubicBezTo>
                    <a:pt x="200" y="4282"/>
                    <a:pt x="210" y="4402"/>
                    <a:pt x="220" y="4562"/>
                  </a:cubicBezTo>
                  <a:cubicBezTo>
                    <a:pt x="275" y="4546"/>
                    <a:pt x="619" y="4449"/>
                    <a:pt x="1126" y="4449"/>
                  </a:cubicBezTo>
                  <a:cubicBezTo>
                    <a:pt x="1259" y="4449"/>
                    <a:pt x="1404" y="4456"/>
                    <a:pt x="1558" y="4472"/>
                  </a:cubicBezTo>
                  <a:cubicBezTo>
                    <a:pt x="1598" y="4242"/>
                    <a:pt x="1647" y="4043"/>
                    <a:pt x="1718" y="3883"/>
                  </a:cubicBezTo>
                  <a:cubicBezTo>
                    <a:pt x="1730" y="3880"/>
                    <a:pt x="1932" y="3832"/>
                    <a:pt x="2242" y="3832"/>
                  </a:cubicBezTo>
                  <a:cubicBezTo>
                    <a:pt x="2902" y="3832"/>
                    <a:pt x="4052" y="4050"/>
                    <a:pt x="4882" y="5391"/>
                  </a:cubicBezTo>
                  <a:cubicBezTo>
                    <a:pt x="5471" y="4892"/>
                    <a:pt x="6010" y="3893"/>
                    <a:pt x="5491" y="2576"/>
                  </a:cubicBezTo>
                  <a:cubicBezTo>
                    <a:pt x="5021" y="1347"/>
                    <a:pt x="4183" y="169"/>
                    <a:pt x="40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3"/>
            <p:cNvSpPr/>
            <p:nvPr/>
          </p:nvSpPr>
          <p:spPr>
            <a:xfrm>
              <a:off x="2110754" y="4902575"/>
              <a:ext cx="275220" cy="584829"/>
            </a:xfrm>
            <a:custGeom>
              <a:rect b="b" l="l" r="r" t="t"/>
              <a:pathLst>
                <a:path extrusionOk="0" h="5391" w="2537">
                  <a:moveTo>
                    <a:pt x="549" y="0"/>
                  </a:moveTo>
                  <a:cubicBezTo>
                    <a:pt x="540" y="30"/>
                    <a:pt x="370" y="309"/>
                    <a:pt x="1" y="609"/>
                  </a:cubicBezTo>
                  <a:cubicBezTo>
                    <a:pt x="120" y="639"/>
                    <a:pt x="400" y="739"/>
                    <a:pt x="540" y="958"/>
                  </a:cubicBezTo>
                  <a:cubicBezTo>
                    <a:pt x="709" y="1228"/>
                    <a:pt x="1847" y="3004"/>
                    <a:pt x="959" y="4792"/>
                  </a:cubicBezTo>
                  <a:cubicBezTo>
                    <a:pt x="1108" y="4961"/>
                    <a:pt x="1258" y="5161"/>
                    <a:pt x="1408" y="5391"/>
                  </a:cubicBezTo>
                  <a:cubicBezTo>
                    <a:pt x="1997" y="4892"/>
                    <a:pt x="2536" y="3893"/>
                    <a:pt x="2017" y="2576"/>
                  </a:cubicBezTo>
                  <a:cubicBezTo>
                    <a:pt x="1547" y="1347"/>
                    <a:pt x="709" y="169"/>
                    <a:pt x="5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3"/>
            <p:cNvSpPr/>
            <p:nvPr/>
          </p:nvSpPr>
          <p:spPr>
            <a:xfrm>
              <a:off x="1757750" y="5247985"/>
              <a:ext cx="206876" cy="149489"/>
            </a:xfrm>
            <a:custGeom>
              <a:rect b="b" l="l" r="r" t="t"/>
              <a:pathLst>
                <a:path extrusionOk="0" h="1378" w="1907">
                  <a:moveTo>
                    <a:pt x="1088" y="0"/>
                  </a:moveTo>
                  <a:lnTo>
                    <a:pt x="1088" y="0"/>
                  </a:lnTo>
                  <a:cubicBezTo>
                    <a:pt x="1148" y="110"/>
                    <a:pt x="1347" y="360"/>
                    <a:pt x="1347" y="360"/>
                  </a:cubicBezTo>
                  <a:cubicBezTo>
                    <a:pt x="1347" y="360"/>
                    <a:pt x="1427" y="450"/>
                    <a:pt x="1288" y="729"/>
                  </a:cubicBezTo>
                  <a:cubicBezTo>
                    <a:pt x="1168" y="978"/>
                    <a:pt x="1048" y="1089"/>
                    <a:pt x="679" y="1138"/>
                  </a:cubicBezTo>
                  <a:cubicBezTo>
                    <a:pt x="309" y="1178"/>
                    <a:pt x="0" y="1378"/>
                    <a:pt x="0" y="1378"/>
                  </a:cubicBezTo>
                  <a:cubicBezTo>
                    <a:pt x="55" y="1362"/>
                    <a:pt x="405" y="1265"/>
                    <a:pt x="910" y="1265"/>
                  </a:cubicBezTo>
                  <a:cubicBezTo>
                    <a:pt x="1043" y="1265"/>
                    <a:pt x="1186" y="1272"/>
                    <a:pt x="1338" y="1288"/>
                  </a:cubicBezTo>
                  <a:cubicBezTo>
                    <a:pt x="1378" y="1058"/>
                    <a:pt x="1427" y="859"/>
                    <a:pt x="1498" y="699"/>
                  </a:cubicBezTo>
                  <a:lnTo>
                    <a:pt x="1597" y="330"/>
                  </a:lnTo>
                  <a:cubicBezTo>
                    <a:pt x="1737" y="220"/>
                    <a:pt x="1906" y="0"/>
                    <a:pt x="1906" y="0"/>
                  </a:cubicBezTo>
                  <a:lnTo>
                    <a:pt x="1906" y="0"/>
                  </a:lnTo>
                  <a:cubicBezTo>
                    <a:pt x="1767" y="90"/>
                    <a:pt x="1629" y="120"/>
                    <a:pt x="1508" y="120"/>
                  </a:cubicBezTo>
                  <a:cubicBezTo>
                    <a:pt x="1265" y="120"/>
                    <a:pt x="1088" y="0"/>
                    <a:pt x="10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3"/>
            <p:cNvSpPr/>
            <p:nvPr/>
          </p:nvSpPr>
          <p:spPr>
            <a:xfrm>
              <a:off x="1838895" y="5317306"/>
              <a:ext cx="423624" cy="1576793"/>
            </a:xfrm>
            <a:custGeom>
              <a:rect b="b" l="l" r="r" t="t"/>
              <a:pathLst>
                <a:path extrusionOk="0" h="14535" w="3905">
                  <a:moveTo>
                    <a:pt x="1308" y="1"/>
                  </a:moveTo>
                  <a:cubicBezTo>
                    <a:pt x="980" y="1"/>
                    <a:pt x="763" y="57"/>
                    <a:pt x="750" y="60"/>
                  </a:cubicBezTo>
                  <a:cubicBezTo>
                    <a:pt x="679" y="220"/>
                    <a:pt x="630" y="419"/>
                    <a:pt x="590" y="649"/>
                  </a:cubicBezTo>
                  <a:cubicBezTo>
                    <a:pt x="430" y="1557"/>
                    <a:pt x="0" y="4103"/>
                    <a:pt x="160" y="6688"/>
                  </a:cubicBezTo>
                  <a:cubicBezTo>
                    <a:pt x="160" y="6688"/>
                    <a:pt x="380" y="8985"/>
                    <a:pt x="1618" y="14535"/>
                  </a:cubicBezTo>
                  <a:lnTo>
                    <a:pt x="2516" y="14535"/>
                  </a:lnTo>
                  <a:cubicBezTo>
                    <a:pt x="2516" y="14535"/>
                    <a:pt x="2696" y="9494"/>
                    <a:pt x="2656" y="8685"/>
                  </a:cubicBezTo>
                  <a:cubicBezTo>
                    <a:pt x="2586" y="7617"/>
                    <a:pt x="2177" y="6868"/>
                    <a:pt x="2177" y="6868"/>
                  </a:cubicBezTo>
                  <a:cubicBezTo>
                    <a:pt x="2776" y="5641"/>
                    <a:pt x="3505" y="3534"/>
                    <a:pt x="3654" y="2905"/>
                  </a:cubicBezTo>
                  <a:cubicBezTo>
                    <a:pt x="3804" y="2287"/>
                    <a:pt x="3904" y="1577"/>
                    <a:pt x="3904" y="1577"/>
                  </a:cubicBezTo>
                  <a:cubicBezTo>
                    <a:pt x="3090" y="229"/>
                    <a:pt x="1971" y="1"/>
                    <a:pt x="1308" y="1"/>
                  </a:cubicBezTo>
                  <a:close/>
                </a:path>
              </a:pathLst>
            </a:custGeom>
            <a:solidFill>
              <a:srgbClr val="EEC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3"/>
            <p:cNvSpPr/>
            <p:nvPr/>
          </p:nvSpPr>
          <p:spPr>
            <a:xfrm>
              <a:off x="1999125" y="5423402"/>
              <a:ext cx="263396" cy="1245488"/>
            </a:xfrm>
            <a:custGeom>
              <a:rect b="b" l="l" r="r" t="t"/>
              <a:pathLst>
                <a:path extrusionOk="0" h="11481" w="2428">
                  <a:moveTo>
                    <a:pt x="1988" y="0"/>
                  </a:moveTo>
                  <a:cubicBezTo>
                    <a:pt x="1968" y="111"/>
                    <a:pt x="1609" y="2416"/>
                    <a:pt x="1159" y="3714"/>
                  </a:cubicBezTo>
                  <a:cubicBezTo>
                    <a:pt x="700" y="5042"/>
                    <a:pt x="1" y="5571"/>
                    <a:pt x="121" y="6030"/>
                  </a:cubicBezTo>
                  <a:cubicBezTo>
                    <a:pt x="251" y="6489"/>
                    <a:pt x="720" y="6699"/>
                    <a:pt x="1109" y="11481"/>
                  </a:cubicBezTo>
                  <a:cubicBezTo>
                    <a:pt x="1149" y="9983"/>
                    <a:pt x="1199" y="8166"/>
                    <a:pt x="1179" y="7707"/>
                  </a:cubicBezTo>
                  <a:cubicBezTo>
                    <a:pt x="1109" y="6639"/>
                    <a:pt x="700" y="5890"/>
                    <a:pt x="700" y="5890"/>
                  </a:cubicBezTo>
                  <a:cubicBezTo>
                    <a:pt x="1299" y="4663"/>
                    <a:pt x="2028" y="2556"/>
                    <a:pt x="2177" y="1927"/>
                  </a:cubicBezTo>
                  <a:cubicBezTo>
                    <a:pt x="2327" y="1309"/>
                    <a:pt x="2427" y="599"/>
                    <a:pt x="2427" y="599"/>
                  </a:cubicBezTo>
                  <a:cubicBezTo>
                    <a:pt x="2287" y="370"/>
                    <a:pt x="2137" y="170"/>
                    <a:pt x="1988" y="0"/>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3"/>
            <p:cNvSpPr/>
            <p:nvPr/>
          </p:nvSpPr>
          <p:spPr>
            <a:xfrm>
              <a:off x="1707848" y="6815022"/>
              <a:ext cx="481011" cy="203730"/>
            </a:xfrm>
            <a:custGeom>
              <a:rect b="b" l="l" r="r" t="t"/>
              <a:pathLst>
                <a:path extrusionOk="0" h="1878" w="4434">
                  <a:moveTo>
                    <a:pt x="2578" y="0"/>
                  </a:moveTo>
                  <a:cubicBezTo>
                    <a:pt x="2374" y="0"/>
                    <a:pt x="1886" y="750"/>
                    <a:pt x="979" y="869"/>
                  </a:cubicBezTo>
                  <a:cubicBezTo>
                    <a:pt x="889" y="879"/>
                    <a:pt x="829" y="909"/>
                    <a:pt x="829" y="909"/>
                  </a:cubicBezTo>
                  <a:lnTo>
                    <a:pt x="241" y="979"/>
                  </a:lnTo>
                  <a:cubicBezTo>
                    <a:pt x="150" y="1008"/>
                    <a:pt x="61" y="1059"/>
                    <a:pt x="31" y="1159"/>
                  </a:cubicBezTo>
                  <a:cubicBezTo>
                    <a:pt x="21" y="1198"/>
                    <a:pt x="11" y="1228"/>
                    <a:pt x="11" y="1268"/>
                  </a:cubicBezTo>
                  <a:cubicBezTo>
                    <a:pt x="11" y="1268"/>
                    <a:pt x="1" y="1558"/>
                    <a:pt x="41" y="1627"/>
                  </a:cubicBezTo>
                  <a:cubicBezTo>
                    <a:pt x="81" y="1707"/>
                    <a:pt x="390" y="1787"/>
                    <a:pt x="510" y="1817"/>
                  </a:cubicBezTo>
                  <a:cubicBezTo>
                    <a:pt x="620" y="1837"/>
                    <a:pt x="1009" y="1877"/>
                    <a:pt x="1259" y="1877"/>
                  </a:cubicBezTo>
                  <a:lnTo>
                    <a:pt x="1368" y="1877"/>
                  </a:lnTo>
                  <a:cubicBezTo>
                    <a:pt x="1458" y="1877"/>
                    <a:pt x="1628" y="1867"/>
                    <a:pt x="1798" y="1857"/>
                  </a:cubicBezTo>
                  <a:cubicBezTo>
                    <a:pt x="1938" y="1857"/>
                    <a:pt x="2077" y="1857"/>
                    <a:pt x="2187" y="1847"/>
                  </a:cubicBezTo>
                  <a:lnTo>
                    <a:pt x="2577" y="1847"/>
                  </a:lnTo>
                  <a:cubicBezTo>
                    <a:pt x="2806" y="1837"/>
                    <a:pt x="3165" y="1837"/>
                    <a:pt x="3315" y="1837"/>
                  </a:cubicBezTo>
                  <a:lnTo>
                    <a:pt x="3365" y="1837"/>
                  </a:lnTo>
                  <a:cubicBezTo>
                    <a:pt x="3644" y="1837"/>
                    <a:pt x="4314" y="1817"/>
                    <a:pt x="4433" y="1627"/>
                  </a:cubicBezTo>
                  <a:cubicBezTo>
                    <a:pt x="4423" y="1598"/>
                    <a:pt x="4413" y="1567"/>
                    <a:pt x="4403" y="1528"/>
                  </a:cubicBezTo>
                  <a:cubicBezTo>
                    <a:pt x="4383" y="1488"/>
                    <a:pt x="4363" y="1448"/>
                    <a:pt x="4353" y="1418"/>
                  </a:cubicBezTo>
                  <a:cubicBezTo>
                    <a:pt x="4343" y="1388"/>
                    <a:pt x="4294" y="460"/>
                    <a:pt x="4084" y="120"/>
                  </a:cubicBezTo>
                  <a:cubicBezTo>
                    <a:pt x="4030" y="40"/>
                    <a:pt x="3941" y="5"/>
                    <a:pt x="3864" y="5"/>
                  </a:cubicBezTo>
                  <a:cubicBezTo>
                    <a:pt x="3826" y="5"/>
                    <a:pt x="3791" y="14"/>
                    <a:pt x="3764" y="30"/>
                  </a:cubicBezTo>
                  <a:cubicBezTo>
                    <a:pt x="3695" y="80"/>
                    <a:pt x="3635" y="330"/>
                    <a:pt x="3575" y="380"/>
                  </a:cubicBezTo>
                  <a:cubicBezTo>
                    <a:pt x="3521" y="433"/>
                    <a:pt x="3332" y="471"/>
                    <a:pt x="3228" y="471"/>
                  </a:cubicBezTo>
                  <a:cubicBezTo>
                    <a:pt x="3216" y="471"/>
                    <a:pt x="3205" y="470"/>
                    <a:pt x="3195" y="469"/>
                  </a:cubicBezTo>
                  <a:cubicBezTo>
                    <a:pt x="3045" y="460"/>
                    <a:pt x="2976" y="429"/>
                    <a:pt x="2916" y="400"/>
                  </a:cubicBezTo>
                  <a:cubicBezTo>
                    <a:pt x="2836" y="360"/>
                    <a:pt x="2866" y="10"/>
                    <a:pt x="2586" y="1"/>
                  </a:cubicBezTo>
                  <a:cubicBezTo>
                    <a:pt x="2584" y="0"/>
                    <a:pt x="2581" y="0"/>
                    <a:pt x="25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3"/>
            <p:cNvSpPr/>
            <p:nvPr/>
          </p:nvSpPr>
          <p:spPr>
            <a:xfrm>
              <a:off x="2175735" y="6926542"/>
              <a:ext cx="2278" cy="26036"/>
            </a:xfrm>
            <a:custGeom>
              <a:rect b="b" l="l" r="r" t="t"/>
              <a:pathLst>
                <a:path extrusionOk="0" h="240" w="21">
                  <a:moveTo>
                    <a:pt x="1" y="0"/>
                  </a:moveTo>
                  <a:cubicBezTo>
                    <a:pt x="10" y="91"/>
                    <a:pt x="20" y="170"/>
                    <a:pt x="20" y="240"/>
                  </a:cubicBezTo>
                  <a:cubicBezTo>
                    <a:pt x="20" y="170"/>
                    <a:pt x="10" y="91"/>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3"/>
            <p:cNvSpPr/>
            <p:nvPr/>
          </p:nvSpPr>
          <p:spPr>
            <a:xfrm>
              <a:off x="2084718" y="6901700"/>
              <a:ext cx="95465" cy="93186"/>
            </a:xfrm>
            <a:custGeom>
              <a:rect b="b" l="l" r="r" t="t"/>
              <a:pathLst>
                <a:path extrusionOk="0" h="859" w="880">
                  <a:moveTo>
                    <a:pt x="800" y="0"/>
                  </a:moveTo>
                  <a:cubicBezTo>
                    <a:pt x="800" y="0"/>
                    <a:pt x="1" y="220"/>
                    <a:pt x="21" y="859"/>
                  </a:cubicBezTo>
                  <a:cubicBezTo>
                    <a:pt x="360" y="828"/>
                    <a:pt x="660" y="768"/>
                    <a:pt x="879" y="619"/>
                  </a:cubicBezTo>
                  <a:cubicBezTo>
                    <a:pt x="879" y="609"/>
                    <a:pt x="869" y="549"/>
                    <a:pt x="859" y="469"/>
                  </a:cubicBezTo>
                  <a:cubicBezTo>
                    <a:pt x="859" y="399"/>
                    <a:pt x="849" y="320"/>
                    <a:pt x="840" y="229"/>
                  </a:cubicBezTo>
                  <a:cubicBezTo>
                    <a:pt x="829" y="150"/>
                    <a:pt x="820" y="80"/>
                    <a:pt x="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3"/>
            <p:cNvSpPr/>
            <p:nvPr/>
          </p:nvSpPr>
          <p:spPr>
            <a:xfrm>
              <a:off x="1708933" y="6950842"/>
              <a:ext cx="479927" cy="67910"/>
            </a:xfrm>
            <a:custGeom>
              <a:rect b="b" l="l" r="r" t="t"/>
              <a:pathLst>
                <a:path extrusionOk="0" h="626" w="4424">
                  <a:moveTo>
                    <a:pt x="77" y="1"/>
                  </a:moveTo>
                  <a:cubicBezTo>
                    <a:pt x="31" y="1"/>
                    <a:pt x="1" y="16"/>
                    <a:pt x="1" y="16"/>
                  </a:cubicBezTo>
                  <a:cubicBezTo>
                    <a:pt x="1" y="16"/>
                    <a:pt x="1" y="306"/>
                    <a:pt x="31" y="375"/>
                  </a:cubicBezTo>
                  <a:cubicBezTo>
                    <a:pt x="80" y="455"/>
                    <a:pt x="380" y="535"/>
                    <a:pt x="500" y="565"/>
                  </a:cubicBezTo>
                  <a:cubicBezTo>
                    <a:pt x="610" y="585"/>
                    <a:pt x="999" y="625"/>
                    <a:pt x="1249" y="625"/>
                  </a:cubicBezTo>
                  <a:lnTo>
                    <a:pt x="1358" y="625"/>
                  </a:lnTo>
                  <a:cubicBezTo>
                    <a:pt x="1448" y="625"/>
                    <a:pt x="1618" y="615"/>
                    <a:pt x="1788" y="605"/>
                  </a:cubicBezTo>
                  <a:cubicBezTo>
                    <a:pt x="1928" y="605"/>
                    <a:pt x="2067" y="605"/>
                    <a:pt x="2177" y="595"/>
                  </a:cubicBezTo>
                  <a:lnTo>
                    <a:pt x="2567" y="595"/>
                  </a:lnTo>
                  <a:cubicBezTo>
                    <a:pt x="2796" y="585"/>
                    <a:pt x="3155" y="585"/>
                    <a:pt x="3305" y="585"/>
                  </a:cubicBezTo>
                  <a:lnTo>
                    <a:pt x="3355" y="585"/>
                  </a:lnTo>
                  <a:cubicBezTo>
                    <a:pt x="3634" y="585"/>
                    <a:pt x="4304" y="565"/>
                    <a:pt x="4423" y="375"/>
                  </a:cubicBezTo>
                  <a:cubicBezTo>
                    <a:pt x="4413" y="346"/>
                    <a:pt x="4403" y="315"/>
                    <a:pt x="4393" y="276"/>
                  </a:cubicBezTo>
                  <a:cubicBezTo>
                    <a:pt x="4373" y="236"/>
                    <a:pt x="4353" y="196"/>
                    <a:pt x="4343" y="166"/>
                  </a:cubicBezTo>
                  <a:cubicBezTo>
                    <a:pt x="4124" y="315"/>
                    <a:pt x="3824" y="375"/>
                    <a:pt x="3485" y="406"/>
                  </a:cubicBezTo>
                  <a:cubicBezTo>
                    <a:pt x="3321" y="415"/>
                    <a:pt x="3147" y="418"/>
                    <a:pt x="2969" y="418"/>
                  </a:cubicBezTo>
                  <a:cubicBezTo>
                    <a:pt x="2821" y="418"/>
                    <a:pt x="2670" y="416"/>
                    <a:pt x="2519" y="416"/>
                  </a:cubicBezTo>
                  <a:cubicBezTo>
                    <a:pt x="2299" y="416"/>
                    <a:pt x="2078" y="419"/>
                    <a:pt x="1868" y="435"/>
                  </a:cubicBezTo>
                  <a:cubicBezTo>
                    <a:pt x="1673" y="451"/>
                    <a:pt x="1489" y="458"/>
                    <a:pt x="1321" y="458"/>
                  </a:cubicBezTo>
                  <a:cubicBezTo>
                    <a:pt x="870" y="458"/>
                    <a:pt x="543" y="409"/>
                    <a:pt x="470" y="366"/>
                  </a:cubicBezTo>
                  <a:cubicBezTo>
                    <a:pt x="380" y="315"/>
                    <a:pt x="320" y="126"/>
                    <a:pt x="211" y="46"/>
                  </a:cubicBezTo>
                  <a:cubicBezTo>
                    <a:pt x="161" y="11"/>
                    <a:pt x="114" y="1"/>
                    <a:pt x="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3"/>
            <p:cNvSpPr/>
            <p:nvPr/>
          </p:nvSpPr>
          <p:spPr>
            <a:xfrm>
              <a:off x="1797780" y="6855052"/>
              <a:ext cx="155021" cy="79084"/>
            </a:xfrm>
            <a:custGeom>
              <a:rect b="b" l="l" r="r" t="t"/>
              <a:pathLst>
                <a:path extrusionOk="0" h="729" w="1429">
                  <a:moveTo>
                    <a:pt x="1238" y="1"/>
                  </a:moveTo>
                  <a:cubicBezTo>
                    <a:pt x="978" y="211"/>
                    <a:pt x="619" y="440"/>
                    <a:pt x="150" y="500"/>
                  </a:cubicBezTo>
                  <a:cubicBezTo>
                    <a:pt x="60" y="520"/>
                    <a:pt x="0" y="540"/>
                    <a:pt x="0" y="540"/>
                  </a:cubicBezTo>
                  <a:cubicBezTo>
                    <a:pt x="22" y="678"/>
                    <a:pt x="131" y="728"/>
                    <a:pt x="281" y="728"/>
                  </a:cubicBezTo>
                  <a:cubicBezTo>
                    <a:pt x="478" y="728"/>
                    <a:pt x="746" y="641"/>
                    <a:pt x="978" y="550"/>
                  </a:cubicBezTo>
                  <a:cubicBezTo>
                    <a:pt x="1368" y="400"/>
                    <a:pt x="1428" y="231"/>
                    <a:pt x="1428" y="171"/>
                  </a:cubicBezTo>
                  <a:cubicBezTo>
                    <a:pt x="1428" y="111"/>
                    <a:pt x="1248" y="11"/>
                    <a:pt x="1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3"/>
            <p:cNvSpPr/>
            <p:nvPr/>
          </p:nvSpPr>
          <p:spPr>
            <a:xfrm>
              <a:off x="1859507" y="6911355"/>
              <a:ext cx="196136" cy="67259"/>
            </a:xfrm>
            <a:custGeom>
              <a:rect b="b" l="l" r="r" t="t"/>
              <a:pathLst>
                <a:path extrusionOk="0" h="620" w="1808">
                  <a:moveTo>
                    <a:pt x="1088" y="1"/>
                  </a:moveTo>
                  <a:lnTo>
                    <a:pt x="968" y="51"/>
                  </a:lnTo>
                  <a:cubicBezTo>
                    <a:pt x="799" y="111"/>
                    <a:pt x="639" y="180"/>
                    <a:pt x="480" y="260"/>
                  </a:cubicBezTo>
                  <a:lnTo>
                    <a:pt x="360" y="320"/>
                  </a:lnTo>
                  <a:lnTo>
                    <a:pt x="240" y="380"/>
                  </a:lnTo>
                  <a:cubicBezTo>
                    <a:pt x="160" y="430"/>
                    <a:pt x="80" y="470"/>
                    <a:pt x="1" y="520"/>
                  </a:cubicBezTo>
                  <a:cubicBezTo>
                    <a:pt x="90" y="510"/>
                    <a:pt x="180" y="490"/>
                    <a:pt x="270" y="470"/>
                  </a:cubicBezTo>
                  <a:cubicBezTo>
                    <a:pt x="310" y="460"/>
                    <a:pt x="360" y="440"/>
                    <a:pt x="400" y="430"/>
                  </a:cubicBezTo>
                  <a:cubicBezTo>
                    <a:pt x="440" y="420"/>
                    <a:pt x="489" y="410"/>
                    <a:pt x="529" y="400"/>
                  </a:cubicBezTo>
                  <a:cubicBezTo>
                    <a:pt x="659" y="360"/>
                    <a:pt x="789" y="310"/>
                    <a:pt x="919" y="271"/>
                  </a:cubicBezTo>
                  <a:cubicBezTo>
                    <a:pt x="929" y="350"/>
                    <a:pt x="929" y="430"/>
                    <a:pt x="939" y="510"/>
                  </a:cubicBezTo>
                  <a:lnTo>
                    <a:pt x="959" y="620"/>
                  </a:lnTo>
                  <a:lnTo>
                    <a:pt x="1059" y="580"/>
                  </a:lnTo>
                  <a:cubicBezTo>
                    <a:pt x="1119" y="560"/>
                    <a:pt x="1179" y="540"/>
                    <a:pt x="1248" y="520"/>
                  </a:cubicBezTo>
                  <a:cubicBezTo>
                    <a:pt x="1308" y="490"/>
                    <a:pt x="1368" y="470"/>
                    <a:pt x="1438" y="440"/>
                  </a:cubicBezTo>
                  <a:cubicBezTo>
                    <a:pt x="1498" y="420"/>
                    <a:pt x="1558" y="390"/>
                    <a:pt x="1627" y="360"/>
                  </a:cubicBezTo>
                  <a:cubicBezTo>
                    <a:pt x="1687" y="340"/>
                    <a:pt x="1747" y="300"/>
                    <a:pt x="1807" y="271"/>
                  </a:cubicBezTo>
                  <a:lnTo>
                    <a:pt x="1807" y="271"/>
                  </a:lnTo>
                  <a:cubicBezTo>
                    <a:pt x="1738" y="280"/>
                    <a:pt x="1667" y="291"/>
                    <a:pt x="1607" y="300"/>
                  </a:cubicBezTo>
                  <a:cubicBezTo>
                    <a:pt x="1538" y="300"/>
                    <a:pt x="1468" y="320"/>
                    <a:pt x="1398" y="330"/>
                  </a:cubicBezTo>
                  <a:cubicBezTo>
                    <a:pt x="1338" y="340"/>
                    <a:pt x="1268" y="360"/>
                    <a:pt x="1198" y="370"/>
                  </a:cubicBezTo>
                  <a:cubicBezTo>
                    <a:pt x="1168" y="380"/>
                    <a:pt x="1139" y="380"/>
                    <a:pt x="1108" y="390"/>
                  </a:cubicBezTo>
                  <a:cubicBezTo>
                    <a:pt x="1108" y="300"/>
                    <a:pt x="1108" y="220"/>
                    <a:pt x="1099" y="131"/>
                  </a:cubicBezTo>
                  <a:lnTo>
                    <a:pt x="10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3"/>
            <p:cNvSpPr/>
            <p:nvPr/>
          </p:nvSpPr>
          <p:spPr>
            <a:xfrm>
              <a:off x="1903877" y="6863297"/>
              <a:ext cx="47732" cy="36342"/>
            </a:xfrm>
            <a:custGeom>
              <a:rect b="b" l="l" r="r" t="t"/>
              <a:pathLst>
                <a:path extrusionOk="0" h="335" w="440">
                  <a:moveTo>
                    <a:pt x="49" y="1"/>
                  </a:moveTo>
                  <a:cubicBezTo>
                    <a:pt x="28" y="1"/>
                    <a:pt x="11" y="12"/>
                    <a:pt x="11" y="35"/>
                  </a:cubicBezTo>
                  <a:cubicBezTo>
                    <a:pt x="0" y="55"/>
                    <a:pt x="20" y="84"/>
                    <a:pt x="40" y="95"/>
                  </a:cubicBezTo>
                  <a:cubicBezTo>
                    <a:pt x="200" y="135"/>
                    <a:pt x="350" y="314"/>
                    <a:pt x="350" y="314"/>
                  </a:cubicBezTo>
                  <a:cubicBezTo>
                    <a:pt x="360" y="324"/>
                    <a:pt x="370" y="334"/>
                    <a:pt x="380" y="334"/>
                  </a:cubicBezTo>
                  <a:cubicBezTo>
                    <a:pt x="390" y="334"/>
                    <a:pt x="400" y="334"/>
                    <a:pt x="410" y="324"/>
                  </a:cubicBezTo>
                  <a:cubicBezTo>
                    <a:pt x="430" y="304"/>
                    <a:pt x="440" y="284"/>
                    <a:pt x="420" y="254"/>
                  </a:cubicBezTo>
                  <a:cubicBezTo>
                    <a:pt x="420" y="254"/>
                    <a:pt x="260" y="55"/>
                    <a:pt x="71" y="4"/>
                  </a:cubicBezTo>
                  <a:cubicBezTo>
                    <a:pt x="63" y="2"/>
                    <a:pt x="56" y="1"/>
                    <a:pt x="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3"/>
            <p:cNvSpPr/>
            <p:nvPr/>
          </p:nvSpPr>
          <p:spPr>
            <a:xfrm>
              <a:off x="1874695" y="6878918"/>
              <a:ext cx="47732" cy="40139"/>
            </a:xfrm>
            <a:custGeom>
              <a:rect b="b" l="l" r="r" t="t"/>
              <a:pathLst>
                <a:path extrusionOk="0" h="370" w="440">
                  <a:moveTo>
                    <a:pt x="70" y="0"/>
                  </a:moveTo>
                  <a:cubicBezTo>
                    <a:pt x="40" y="0"/>
                    <a:pt x="20" y="11"/>
                    <a:pt x="10" y="40"/>
                  </a:cubicBezTo>
                  <a:cubicBezTo>
                    <a:pt x="0" y="60"/>
                    <a:pt x="20" y="90"/>
                    <a:pt x="40" y="100"/>
                  </a:cubicBezTo>
                  <a:cubicBezTo>
                    <a:pt x="200" y="140"/>
                    <a:pt x="349" y="350"/>
                    <a:pt x="349" y="350"/>
                  </a:cubicBezTo>
                  <a:cubicBezTo>
                    <a:pt x="360" y="370"/>
                    <a:pt x="369" y="370"/>
                    <a:pt x="389" y="370"/>
                  </a:cubicBezTo>
                  <a:lnTo>
                    <a:pt x="409" y="370"/>
                  </a:lnTo>
                  <a:cubicBezTo>
                    <a:pt x="429" y="350"/>
                    <a:pt x="440" y="320"/>
                    <a:pt x="429" y="300"/>
                  </a:cubicBezTo>
                  <a:cubicBezTo>
                    <a:pt x="420" y="290"/>
                    <a:pt x="260" y="60"/>
                    <a:pt x="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3"/>
            <p:cNvSpPr/>
            <p:nvPr/>
          </p:nvSpPr>
          <p:spPr>
            <a:xfrm>
              <a:off x="1845404" y="6890526"/>
              <a:ext cx="43393" cy="41549"/>
            </a:xfrm>
            <a:custGeom>
              <a:rect b="b" l="l" r="r" t="t"/>
              <a:pathLst>
                <a:path extrusionOk="0" h="383" w="400">
                  <a:moveTo>
                    <a:pt x="55" y="1"/>
                  </a:moveTo>
                  <a:cubicBezTo>
                    <a:pt x="33" y="1"/>
                    <a:pt x="19" y="17"/>
                    <a:pt x="11" y="33"/>
                  </a:cubicBezTo>
                  <a:cubicBezTo>
                    <a:pt x="0" y="63"/>
                    <a:pt x="20" y="83"/>
                    <a:pt x="51" y="93"/>
                  </a:cubicBezTo>
                  <a:cubicBezTo>
                    <a:pt x="200" y="133"/>
                    <a:pt x="300" y="352"/>
                    <a:pt x="310" y="363"/>
                  </a:cubicBezTo>
                  <a:cubicBezTo>
                    <a:pt x="310" y="372"/>
                    <a:pt x="330" y="383"/>
                    <a:pt x="350" y="383"/>
                  </a:cubicBezTo>
                  <a:lnTo>
                    <a:pt x="370" y="383"/>
                  </a:lnTo>
                  <a:cubicBezTo>
                    <a:pt x="390" y="372"/>
                    <a:pt x="400" y="343"/>
                    <a:pt x="390" y="323"/>
                  </a:cubicBezTo>
                  <a:cubicBezTo>
                    <a:pt x="390" y="312"/>
                    <a:pt x="270" y="53"/>
                    <a:pt x="71" y="3"/>
                  </a:cubicBezTo>
                  <a:cubicBezTo>
                    <a:pt x="65" y="1"/>
                    <a:pt x="60" y="1"/>
                    <a:pt x="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3"/>
            <p:cNvSpPr/>
            <p:nvPr/>
          </p:nvSpPr>
          <p:spPr>
            <a:xfrm>
              <a:off x="1812859" y="6900506"/>
              <a:ext cx="41332" cy="40247"/>
            </a:xfrm>
            <a:custGeom>
              <a:rect b="b" l="l" r="r" t="t"/>
              <a:pathLst>
                <a:path extrusionOk="0" h="371" w="381">
                  <a:moveTo>
                    <a:pt x="61" y="1"/>
                  </a:moveTo>
                  <a:cubicBezTo>
                    <a:pt x="41" y="1"/>
                    <a:pt x="11" y="11"/>
                    <a:pt x="1" y="41"/>
                  </a:cubicBezTo>
                  <a:cubicBezTo>
                    <a:pt x="1" y="61"/>
                    <a:pt x="11" y="91"/>
                    <a:pt x="41" y="101"/>
                  </a:cubicBezTo>
                  <a:cubicBezTo>
                    <a:pt x="191" y="141"/>
                    <a:pt x="280" y="340"/>
                    <a:pt x="280" y="340"/>
                  </a:cubicBezTo>
                  <a:cubicBezTo>
                    <a:pt x="291" y="360"/>
                    <a:pt x="311" y="371"/>
                    <a:pt x="320" y="371"/>
                  </a:cubicBezTo>
                  <a:lnTo>
                    <a:pt x="340" y="371"/>
                  </a:lnTo>
                  <a:cubicBezTo>
                    <a:pt x="371" y="360"/>
                    <a:pt x="380" y="331"/>
                    <a:pt x="371" y="311"/>
                  </a:cubicBezTo>
                  <a:cubicBezTo>
                    <a:pt x="360" y="300"/>
                    <a:pt x="260" y="61"/>
                    <a:pt x="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3"/>
            <p:cNvSpPr/>
            <p:nvPr/>
          </p:nvSpPr>
          <p:spPr>
            <a:xfrm>
              <a:off x="1145797" y="3894226"/>
              <a:ext cx="1566053" cy="1266316"/>
            </a:xfrm>
            <a:custGeom>
              <a:rect b="b" l="l" r="r" t="t"/>
              <a:pathLst>
                <a:path extrusionOk="0" h="11673" w="14436">
                  <a:moveTo>
                    <a:pt x="8935" y="1"/>
                  </a:moveTo>
                  <a:lnTo>
                    <a:pt x="7159" y="470"/>
                  </a:lnTo>
                  <a:cubicBezTo>
                    <a:pt x="7159" y="470"/>
                    <a:pt x="7298" y="1259"/>
                    <a:pt x="7238" y="1429"/>
                  </a:cubicBezTo>
                  <a:cubicBezTo>
                    <a:pt x="7179" y="1598"/>
                    <a:pt x="6609" y="1888"/>
                    <a:pt x="6060" y="2028"/>
                  </a:cubicBezTo>
                  <a:cubicBezTo>
                    <a:pt x="5521" y="2157"/>
                    <a:pt x="5172" y="2147"/>
                    <a:pt x="4982" y="2856"/>
                  </a:cubicBezTo>
                  <a:cubicBezTo>
                    <a:pt x="4803" y="3575"/>
                    <a:pt x="4863" y="3634"/>
                    <a:pt x="4703" y="4184"/>
                  </a:cubicBezTo>
                  <a:cubicBezTo>
                    <a:pt x="4533" y="4733"/>
                    <a:pt x="4423" y="4863"/>
                    <a:pt x="4333" y="5322"/>
                  </a:cubicBezTo>
                  <a:cubicBezTo>
                    <a:pt x="4233" y="5771"/>
                    <a:pt x="4164" y="6190"/>
                    <a:pt x="3994" y="6470"/>
                  </a:cubicBezTo>
                  <a:cubicBezTo>
                    <a:pt x="3994" y="6470"/>
                    <a:pt x="3625" y="6200"/>
                    <a:pt x="3086" y="6141"/>
                  </a:cubicBezTo>
                  <a:cubicBezTo>
                    <a:pt x="2547" y="6081"/>
                    <a:pt x="1159" y="5611"/>
                    <a:pt x="849" y="5322"/>
                  </a:cubicBezTo>
                  <a:cubicBezTo>
                    <a:pt x="799" y="5275"/>
                    <a:pt x="742" y="5255"/>
                    <a:pt x="683" y="5255"/>
                  </a:cubicBezTo>
                  <a:cubicBezTo>
                    <a:pt x="374" y="5255"/>
                    <a:pt x="1" y="5809"/>
                    <a:pt x="211" y="6110"/>
                  </a:cubicBezTo>
                  <a:cubicBezTo>
                    <a:pt x="450" y="6470"/>
                    <a:pt x="2327" y="7508"/>
                    <a:pt x="3035" y="7927"/>
                  </a:cubicBezTo>
                  <a:cubicBezTo>
                    <a:pt x="3573" y="8249"/>
                    <a:pt x="3977" y="8497"/>
                    <a:pt x="4268" y="8497"/>
                  </a:cubicBezTo>
                  <a:cubicBezTo>
                    <a:pt x="4365" y="8497"/>
                    <a:pt x="4450" y="8469"/>
                    <a:pt x="4523" y="8406"/>
                  </a:cubicBezTo>
                  <a:cubicBezTo>
                    <a:pt x="4812" y="8157"/>
                    <a:pt x="5262" y="7578"/>
                    <a:pt x="5451" y="7108"/>
                  </a:cubicBezTo>
                  <a:cubicBezTo>
                    <a:pt x="5451" y="7108"/>
                    <a:pt x="5451" y="7348"/>
                    <a:pt x="5541" y="7648"/>
                  </a:cubicBezTo>
                  <a:cubicBezTo>
                    <a:pt x="5621" y="7937"/>
                    <a:pt x="5611" y="8266"/>
                    <a:pt x="5551" y="8816"/>
                  </a:cubicBezTo>
                  <a:cubicBezTo>
                    <a:pt x="5511" y="9245"/>
                    <a:pt x="5451" y="9794"/>
                    <a:pt x="5431" y="10493"/>
                  </a:cubicBezTo>
                  <a:cubicBezTo>
                    <a:pt x="5879" y="10597"/>
                    <a:pt x="6284" y="10641"/>
                    <a:pt x="6649" y="10641"/>
                  </a:cubicBezTo>
                  <a:cubicBezTo>
                    <a:pt x="8664" y="10641"/>
                    <a:pt x="9444" y="9295"/>
                    <a:pt x="9444" y="9295"/>
                  </a:cubicBezTo>
                  <a:cubicBezTo>
                    <a:pt x="9415" y="8945"/>
                    <a:pt x="9355" y="8337"/>
                    <a:pt x="9355" y="8337"/>
                  </a:cubicBezTo>
                  <a:cubicBezTo>
                    <a:pt x="9495" y="7718"/>
                    <a:pt x="9724" y="7358"/>
                    <a:pt x="9724" y="7358"/>
                  </a:cubicBezTo>
                  <a:cubicBezTo>
                    <a:pt x="11081" y="5342"/>
                    <a:pt x="11101" y="4952"/>
                    <a:pt x="11101" y="4952"/>
                  </a:cubicBezTo>
                  <a:cubicBezTo>
                    <a:pt x="11271" y="5252"/>
                    <a:pt x="11751" y="6230"/>
                    <a:pt x="12160" y="6660"/>
                  </a:cubicBezTo>
                  <a:cubicBezTo>
                    <a:pt x="12569" y="7089"/>
                    <a:pt x="12709" y="7328"/>
                    <a:pt x="12709" y="7328"/>
                  </a:cubicBezTo>
                  <a:cubicBezTo>
                    <a:pt x="12080" y="8067"/>
                    <a:pt x="12010" y="8406"/>
                    <a:pt x="11651" y="8976"/>
                  </a:cubicBezTo>
                  <a:cubicBezTo>
                    <a:pt x="11291" y="9544"/>
                    <a:pt x="10613" y="10094"/>
                    <a:pt x="10303" y="10183"/>
                  </a:cubicBezTo>
                  <a:cubicBezTo>
                    <a:pt x="9994" y="10273"/>
                    <a:pt x="9295" y="10194"/>
                    <a:pt x="9095" y="10333"/>
                  </a:cubicBezTo>
                  <a:cubicBezTo>
                    <a:pt x="8896" y="10473"/>
                    <a:pt x="8337" y="11152"/>
                    <a:pt x="8337" y="11312"/>
                  </a:cubicBezTo>
                  <a:cubicBezTo>
                    <a:pt x="8337" y="11464"/>
                    <a:pt x="8666" y="11672"/>
                    <a:pt x="9062" y="11672"/>
                  </a:cubicBezTo>
                  <a:cubicBezTo>
                    <a:pt x="9079" y="11672"/>
                    <a:pt x="9097" y="11672"/>
                    <a:pt x="9115" y="11671"/>
                  </a:cubicBezTo>
                  <a:cubicBezTo>
                    <a:pt x="9544" y="11641"/>
                    <a:pt x="9624" y="11192"/>
                    <a:pt x="9894" y="11161"/>
                  </a:cubicBezTo>
                  <a:cubicBezTo>
                    <a:pt x="10163" y="11141"/>
                    <a:pt x="10772" y="11141"/>
                    <a:pt x="10942" y="11012"/>
                  </a:cubicBezTo>
                  <a:cubicBezTo>
                    <a:pt x="11112" y="10882"/>
                    <a:pt x="11511" y="10403"/>
                    <a:pt x="12659" y="9615"/>
                  </a:cubicBezTo>
                  <a:cubicBezTo>
                    <a:pt x="13817" y="8816"/>
                    <a:pt x="14366" y="7907"/>
                    <a:pt x="14406" y="7767"/>
                  </a:cubicBezTo>
                  <a:cubicBezTo>
                    <a:pt x="14436" y="7618"/>
                    <a:pt x="14436" y="7299"/>
                    <a:pt x="14067" y="6589"/>
                  </a:cubicBezTo>
                  <a:cubicBezTo>
                    <a:pt x="13707" y="5891"/>
                    <a:pt x="12689" y="4304"/>
                    <a:pt x="12439" y="3914"/>
                  </a:cubicBezTo>
                  <a:cubicBezTo>
                    <a:pt x="12179" y="3525"/>
                    <a:pt x="11990" y="2596"/>
                    <a:pt x="11600" y="2237"/>
                  </a:cubicBezTo>
                  <a:cubicBezTo>
                    <a:pt x="11346" y="2015"/>
                    <a:pt x="11113" y="1975"/>
                    <a:pt x="10904" y="1975"/>
                  </a:cubicBezTo>
                  <a:cubicBezTo>
                    <a:pt x="10785" y="1975"/>
                    <a:pt x="10674" y="1988"/>
                    <a:pt x="10573" y="1988"/>
                  </a:cubicBezTo>
                  <a:cubicBezTo>
                    <a:pt x="10570" y="1988"/>
                    <a:pt x="10568" y="1988"/>
                    <a:pt x="10565" y="1988"/>
                  </a:cubicBezTo>
                  <a:cubicBezTo>
                    <a:pt x="10290" y="1988"/>
                    <a:pt x="9553" y="1457"/>
                    <a:pt x="9424" y="1358"/>
                  </a:cubicBezTo>
                  <a:cubicBezTo>
                    <a:pt x="9304" y="1259"/>
                    <a:pt x="8935" y="1"/>
                    <a:pt x="8935" y="1"/>
                  </a:cubicBezTo>
                  <a:close/>
                </a:path>
              </a:pathLst>
            </a:custGeom>
            <a:solidFill>
              <a:srgbClr val="EEC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3"/>
            <p:cNvSpPr/>
            <p:nvPr/>
          </p:nvSpPr>
          <p:spPr>
            <a:xfrm>
              <a:off x="2070615" y="4298216"/>
              <a:ext cx="279559" cy="697542"/>
            </a:xfrm>
            <a:custGeom>
              <a:rect b="b" l="l" r="r" t="t"/>
              <a:pathLst>
                <a:path extrusionOk="0" h="6430" w="2577">
                  <a:moveTo>
                    <a:pt x="2057" y="1"/>
                  </a:moveTo>
                  <a:cubicBezTo>
                    <a:pt x="2065" y="49"/>
                    <a:pt x="2074" y="97"/>
                    <a:pt x="2086" y="146"/>
                  </a:cubicBezTo>
                  <a:lnTo>
                    <a:pt x="2086" y="146"/>
                  </a:lnTo>
                  <a:cubicBezTo>
                    <a:pt x="2072" y="57"/>
                    <a:pt x="2057" y="1"/>
                    <a:pt x="2057" y="1"/>
                  </a:cubicBezTo>
                  <a:close/>
                  <a:moveTo>
                    <a:pt x="2086" y="146"/>
                  </a:moveTo>
                  <a:cubicBezTo>
                    <a:pt x="2122" y="386"/>
                    <a:pt x="2144" y="863"/>
                    <a:pt x="1808" y="1088"/>
                  </a:cubicBezTo>
                  <a:cubicBezTo>
                    <a:pt x="1458" y="1328"/>
                    <a:pt x="630" y="3315"/>
                    <a:pt x="440" y="3714"/>
                  </a:cubicBezTo>
                  <a:cubicBezTo>
                    <a:pt x="260" y="4114"/>
                    <a:pt x="600" y="4902"/>
                    <a:pt x="580" y="5491"/>
                  </a:cubicBezTo>
                  <a:cubicBezTo>
                    <a:pt x="570" y="5979"/>
                    <a:pt x="27" y="6409"/>
                    <a:pt x="2" y="6429"/>
                  </a:cubicBezTo>
                  <a:lnTo>
                    <a:pt x="2" y="6429"/>
                  </a:lnTo>
                  <a:cubicBezTo>
                    <a:pt x="31" y="6409"/>
                    <a:pt x="644" y="6072"/>
                    <a:pt x="919" y="5571"/>
                  </a:cubicBezTo>
                  <a:lnTo>
                    <a:pt x="830" y="4613"/>
                  </a:lnTo>
                  <a:cubicBezTo>
                    <a:pt x="959" y="3994"/>
                    <a:pt x="1199" y="3634"/>
                    <a:pt x="1199" y="3634"/>
                  </a:cubicBezTo>
                  <a:cubicBezTo>
                    <a:pt x="2057" y="2346"/>
                    <a:pt x="2387" y="1727"/>
                    <a:pt x="2507" y="1438"/>
                  </a:cubicBezTo>
                  <a:cubicBezTo>
                    <a:pt x="2547" y="1318"/>
                    <a:pt x="2567" y="1248"/>
                    <a:pt x="2576" y="1228"/>
                  </a:cubicBezTo>
                  <a:cubicBezTo>
                    <a:pt x="2576" y="1228"/>
                    <a:pt x="2215" y="690"/>
                    <a:pt x="2086" y="146"/>
                  </a:cubicBezTo>
                  <a:close/>
                  <a:moveTo>
                    <a:pt x="2" y="6429"/>
                  </a:moveTo>
                  <a:cubicBezTo>
                    <a:pt x="1" y="6429"/>
                    <a:pt x="1" y="6429"/>
                    <a:pt x="1" y="6430"/>
                  </a:cubicBezTo>
                  <a:cubicBezTo>
                    <a:pt x="1" y="6430"/>
                    <a:pt x="1" y="6429"/>
                    <a:pt x="2" y="6429"/>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3"/>
            <p:cNvSpPr/>
            <p:nvPr/>
          </p:nvSpPr>
          <p:spPr>
            <a:xfrm>
              <a:off x="1164239" y="4522342"/>
              <a:ext cx="578429" cy="293771"/>
            </a:xfrm>
            <a:custGeom>
              <a:rect b="b" l="l" r="r" t="t"/>
              <a:pathLst>
                <a:path extrusionOk="0" h="2708" w="5332">
                  <a:moveTo>
                    <a:pt x="5192" y="1"/>
                  </a:moveTo>
                  <a:cubicBezTo>
                    <a:pt x="5192" y="1"/>
                    <a:pt x="4882" y="1369"/>
                    <a:pt x="4493" y="1818"/>
                  </a:cubicBezTo>
                  <a:cubicBezTo>
                    <a:pt x="4348" y="1988"/>
                    <a:pt x="4178" y="2055"/>
                    <a:pt x="3983" y="2055"/>
                  </a:cubicBezTo>
                  <a:cubicBezTo>
                    <a:pt x="3653" y="2055"/>
                    <a:pt x="3254" y="1862"/>
                    <a:pt x="2796" y="1648"/>
                  </a:cubicBezTo>
                  <a:cubicBezTo>
                    <a:pt x="2326" y="1429"/>
                    <a:pt x="1" y="171"/>
                    <a:pt x="1" y="171"/>
                  </a:cubicBezTo>
                  <a:lnTo>
                    <a:pt x="1" y="171"/>
                  </a:lnTo>
                  <a:lnTo>
                    <a:pt x="170" y="460"/>
                  </a:lnTo>
                  <a:cubicBezTo>
                    <a:pt x="669" y="910"/>
                    <a:pt x="2226" y="1768"/>
                    <a:pt x="2865" y="2147"/>
                  </a:cubicBezTo>
                  <a:cubicBezTo>
                    <a:pt x="3403" y="2461"/>
                    <a:pt x="3806" y="2707"/>
                    <a:pt x="4097" y="2707"/>
                  </a:cubicBezTo>
                  <a:cubicBezTo>
                    <a:pt x="4195" y="2707"/>
                    <a:pt x="4280" y="2679"/>
                    <a:pt x="4353" y="2616"/>
                  </a:cubicBezTo>
                  <a:cubicBezTo>
                    <a:pt x="4642" y="2367"/>
                    <a:pt x="5092" y="1788"/>
                    <a:pt x="5281" y="1318"/>
                  </a:cubicBezTo>
                  <a:cubicBezTo>
                    <a:pt x="5281" y="1109"/>
                    <a:pt x="5331" y="819"/>
                    <a:pt x="5331" y="819"/>
                  </a:cubicBezTo>
                  <a:cubicBezTo>
                    <a:pt x="5321" y="311"/>
                    <a:pt x="5192" y="1"/>
                    <a:pt x="5192" y="1"/>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3"/>
            <p:cNvSpPr/>
            <p:nvPr/>
          </p:nvSpPr>
          <p:spPr>
            <a:xfrm>
              <a:off x="1915918" y="3894226"/>
              <a:ext cx="253415" cy="234105"/>
            </a:xfrm>
            <a:custGeom>
              <a:rect b="b" l="l" r="r" t="t"/>
              <a:pathLst>
                <a:path extrusionOk="0" h="2158" w="2336">
                  <a:moveTo>
                    <a:pt x="1836" y="1"/>
                  </a:moveTo>
                  <a:lnTo>
                    <a:pt x="60" y="470"/>
                  </a:lnTo>
                  <a:cubicBezTo>
                    <a:pt x="60" y="470"/>
                    <a:pt x="199" y="1259"/>
                    <a:pt x="139" y="1429"/>
                  </a:cubicBezTo>
                  <a:cubicBezTo>
                    <a:pt x="139" y="1449"/>
                    <a:pt x="109" y="1478"/>
                    <a:pt x="80" y="1509"/>
                  </a:cubicBezTo>
                  <a:cubicBezTo>
                    <a:pt x="80" y="1538"/>
                    <a:pt x="1" y="2157"/>
                    <a:pt x="779" y="2157"/>
                  </a:cubicBezTo>
                  <a:cubicBezTo>
                    <a:pt x="785" y="2157"/>
                    <a:pt x="792" y="2157"/>
                    <a:pt x="798" y="2157"/>
                  </a:cubicBezTo>
                  <a:cubicBezTo>
                    <a:pt x="1597" y="2157"/>
                    <a:pt x="2296" y="1398"/>
                    <a:pt x="2336" y="1358"/>
                  </a:cubicBezTo>
                  <a:lnTo>
                    <a:pt x="2325" y="1358"/>
                  </a:lnTo>
                  <a:cubicBezTo>
                    <a:pt x="2205" y="1259"/>
                    <a:pt x="1836" y="1"/>
                    <a:pt x="1836" y="1"/>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3"/>
            <p:cNvSpPr/>
            <p:nvPr/>
          </p:nvSpPr>
          <p:spPr>
            <a:xfrm>
              <a:off x="2484369" y="4638310"/>
              <a:ext cx="139834" cy="61727"/>
            </a:xfrm>
            <a:custGeom>
              <a:rect b="b" l="l" r="r" t="t"/>
              <a:pathLst>
                <a:path extrusionOk="0" h="569" w="1289">
                  <a:moveTo>
                    <a:pt x="0" y="0"/>
                  </a:moveTo>
                  <a:lnTo>
                    <a:pt x="0" y="0"/>
                  </a:lnTo>
                  <a:cubicBezTo>
                    <a:pt x="270" y="309"/>
                    <a:pt x="370" y="469"/>
                    <a:pt x="370" y="469"/>
                  </a:cubicBezTo>
                  <a:cubicBezTo>
                    <a:pt x="340" y="509"/>
                    <a:pt x="310" y="539"/>
                    <a:pt x="290" y="569"/>
                  </a:cubicBezTo>
                  <a:cubicBezTo>
                    <a:pt x="318" y="560"/>
                    <a:pt x="802" y="368"/>
                    <a:pt x="1228" y="368"/>
                  </a:cubicBezTo>
                  <a:cubicBezTo>
                    <a:pt x="1248" y="368"/>
                    <a:pt x="1268" y="368"/>
                    <a:pt x="1288" y="369"/>
                  </a:cubicBezTo>
                  <a:cubicBezTo>
                    <a:pt x="1288" y="369"/>
                    <a:pt x="439" y="240"/>
                    <a:pt x="0" y="0"/>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3"/>
            <p:cNvSpPr/>
            <p:nvPr/>
          </p:nvSpPr>
          <p:spPr>
            <a:xfrm>
              <a:off x="2125941" y="4463870"/>
              <a:ext cx="585914" cy="696458"/>
            </a:xfrm>
            <a:custGeom>
              <a:rect b="b" l="l" r="r" t="t"/>
              <a:pathLst>
                <a:path extrusionOk="0" h="6420" w="5401">
                  <a:moveTo>
                    <a:pt x="4253" y="1"/>
                  </a:moveTo>
                  <a:lnTo>
                    <a:pt x="4253" y="1"/>
                  </a:lnTo>
                  <a:cubicBezTo>
                    <a:pt x="4273" y="61"/>
                    <a:pt x="4672" y="999"/>
                    <a:pt x="4921" y="1508"/>
                  </a:cubicBezTo>
                  <a:cubicBezTo>
                    <a:pt x="5131" y="1957"/>
                    <a:pt x="5091" y="2447"/>
                    <a:pt x="4612" y="2996"/>
                  </a:cubicBezTo>
                  <a:cubicBezTo>
                    <a:pt x="3863" y="3854"/>
                    <a:pt x="2925" y="4563"/>
                    <a:pt x="2286" y="5192"/>
                  </a:cubicBezTo>
                  <a:cubicBezTo>
                    <a:pt x="2099" y="5373"/>
                    <a:pt x="1954" y="5410"/>
                    <a:pt x="1865" y="5410"/>
                  </a:cubicBezTo>
                  <a:cubicBezTo>
                    <a:pt x="1801" y="5410"/>
                    <a:pt x="1767" y="5391"/>
                    <a:pt x="1767" y="5391"/>
                  </a:cubicBezTo>
                  <a:cubicBezTo>
                    <a:pt x="1767" y="5391"/>
                    <a:pt x="1757" y="5551"/>
                    <a:pt x="1657" y="5621"/>
                  </a:cubicBezTo>
                  <a:cubicBezTo>
                    <a:pt x="1627" y="5641"/>
                    <a:pt x="1547" y="5661"/>
                    <a:pt x="1447" y="5681"/>
                  </a:cubicBezTo>
                  <a:cubicBezTo>
                    <a:pt x="1228" y="5711"/>
                    <a:pt x="908" y="5741"/>
                    <a:pt x="819" y="5761"/>
                  </a:cubicBezTo>
                  <a:cubicBezTo>
                    <a:pt x="539" y="5831"/>
                    <a:pt x="440" y="6230"/>
                    <a:pt x="0" y="6420"/>
                  </a:cubicBezTo>
                  <a:lnTo>
                    <a:pt x="80" y="6420"/>
                  </a:lnTo>
                  <a:cubicBezTo>
                    <a:pt x="509" y="6390"/>
                    <a:pt x="589" y="5941"/>
                    <a:pt x="859" y="5910"/>
                  </a:cubicBezTo>
                  <a:cubicBezTo>
                    <a:pt x="1028" y="5901"/>
                    <a:pt x="1308" y="5890"/>
                    <a:pt x="1547" y="5861"/>
                  </a:cubicBezTo>
                  <a:cubicBezTo>
                    <a:pt x="1707" y="5841"/>
                    <a:pt x="1837" y="5811"/>
                    <a:pt x="1907" y="5761"/>
                  </a:cubicBezTo>
                  <a:cubicBezTo>
                    <a:pt x="2077" y="5631"/>
                    <a:pt x="2476" y="5152"/>
                    <a:pt x="3624" y="4364"/>
                  </a:cubicBezTo>
                  <a:cubicBezTo>
                    <a:pt x="4782" y="3565"/>
                    <a:pt x="5331" y="2656"/>
                    <a:pt x="5371" y="2516"/>
                  </a:cubicBezTo>
                  <a:cubicBezTo>
                    <a:pt x="5401" y="2367"/>
                    <a:pt x="5401" y="2048"/>
                    <a:pt x="5032" y="1338"/>
                  </a:cubicBezTo>
                  <a:cubicBezTo>
                    <a:pt x="4872" y="1019"/>
                    <a:pt x="4562" y="500"/>
                    <a:pt x="4253" y="1"/>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3"/>
            <p:cNvSpPr/>
            <p:nvPr/>
          </p:nvSpPr>
          <p:spPr>
            <a:xfrm>
              <a:off x="1578970" y="4550548"/>
              <a:ext cx="19635" cy="83532"/>
            </a:xfrm>
            <a:custGeom>
              <a:rect b="b" l="l" r="r" t="t"/>
              <a:pathLst>
                <a:path extrusionOk="0" h="770" w="181">
                  <a:moveTo>
                    <a:pt x="180" y="0"/>
                  </a:moveTo>
                  <a:lnTo>
                    <a:pt x="180" y="0"/>
                  </a:lnTo>
                  <a:cubicBezTo>
                    <a:pt x="131" y="160"/>
                    <a:pt x="71" y="310"/>
                    <a:pt x="1" y="420"/>
                  </a:cubicBezTo>
                  <a:lnTo>
                    <a:pt x="180" y="769"/>
                  </a:lnTo>
                  <a:cubicBezTo>
                    <a:pt x="131" y="430"/>
                    <a:pt x="180" y="1"/>
                    <a:pt x="180" y="0"/>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3"/>
            <p:cNvSpPr/>
            <p:nvPr/>
          </p:nvSpPr>
          <p:spPr>
            <a:xfrm>
              <a:off x="1834556" y="4892378"/>
              <a:ext cx="40247" cy="74094"/>
            </a:xfrm>
            <a:custGeom>
              <a:rect b="b" l="l" r="r" t="t"/>
              <a:pathLst>
                <a:path extrusionOk="0" h="683" w="371">
                  <a:moveTo>
                    <a:pt x="191" y="174"/>
                  </a:moveTo>
                  <a:cubicBezTo>
                    <a:pt x="200" y="174"/>
                    <a:pt x="192" y="183"/>
                    <a:pt x="182" y="183"/>
                  </a:cubicBezTo>
                  <a:lnTo>
                    <a:pt x="182" y="183"/>
                  </a:lnTo>
                  <a:cubicBezTo>
                    <a:pt x="187" y="177"/>
                    <a:pt x="191" y="174"/>
                    <a:pt x="191" y="174"/>
                  </a:cubicBezTo>
                  <a:close/>
                  <a:moveTo>
                    <a:pt x="179" y="0"/>
                  </a:moveTo>
                  <a:cubicBezTo>
                    <a:pt x="156" y="0"/>
                    <a:pt x="125" y="9"/>
                    <a:pt x="111" y="24"/>
                  </a:cubicBezTo>
                  <a:cubicBezTo>
                    <a:pt x="40" y="64"/>
                    <a:pt x="21" y="134"/>
                    <a:pt x="11" y="184"/>
                  </a:cubicBezTo>
                  <a:cubicBezTo>
                    <a:pt x="1" y="294"/>
                    <a:pt x="31" y="383"/>
                    <a:pt x="71" y="473"/>
                  </a:cubicBezTo>
                  <a:cubicBezTo>
                    <a:pt x="100" y="383"/>
                    <a:pt x="120" y="294"/>
                    <a:pt x="151" y="223"/>
                  </a:cubicBezTo>
                  <a:cubicBezTo>
                    <a:pt x="154" y="218"/>
                    <a:pt x="158" y="213"/>
                    <a:pt x="162" y="208"/>
                  </a:cubicBezTo>
                  <a:lnTo>
                    <a:pt x="162" y="208"/>
                  </a:lnTo>
                  <a:cubicBezTo>
                    <a:pt x="181" y="268"/>
                    <a:pt x="191" y="356"/>
                    <a:pt x="211" y="434"/>
                  </a:cubicBezTo>
                  <a:cubicBezTo>
                    <a:pt x="211" y="473"/>
                    <a:pt x="220" y="513"/>
                    <a:pt x="220" y="553"/>
                  </a:cubicBezTo>
                  <a:cubicBezTo>
                    <a:pt x="220" y="593"/>
                    <a:pt x="231" y="633"/>
                    <a:pt x="200" y="683"/>
                  </a:cubicBezTo>
                  <a:cubicBezTo>
                    <a:pt x="260" y="673"/>
                    <a:pt x="290" y="613"/>
                    <a:pt x="310" y="573"/>
                  </a:cubicBezTo>
                  <a:cubicBezTo>
                    <a:pt x="330" y="523"/>
                    <a:pt x="340" y="483"/>
                    <a:pt x="350" y="434"/>
                  </a:cubicBezTo>
                  <a:cubicBezTo>
                    <a:pt x="360" y="334"/>
                    <a:pt x="370" y="243"/>
                    <a:pt x="330" y="134"/>
                  </a:cubicBezTo>
                  <a:cubicBezTo>
                    <a:pt x="330" y="124"/>
                    <a:pt x="320" y="114"/>
                    <a:pt x="310" y="94"/>
                  </a:cubicBezTo>
                  <a:cubicBezTo>
                    <a:pt x="300" y="84"/>
                    <a:pt x="300" y="64"/>
                    <a:pt x="280" y="44"/>
                  </a:cubicBezTo>
                  <a:cubicBezTo>
                    <a:pt x="270" y="44"/>
                    <a:pt x="260" y="34"/>
                    <a:pt x="251" y="24"/>
                  </a:cubicBezTo>
                  <a:cubicBezTo>
                    <a:pt x="240" y="14"/>
                    <a:pt x="220" y="14"/>
                    <a:pt x="200" y="4"/>
                  </a:cubicBezTo>
                  <a:cubicBezTo>
                    <a:pt x="195" y="1"/>
                    <a:pt x="187" y="0"/>
                    <a:pt x="179" y="0"/>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3"/>
            <p:cNvSpPr/>
            <p:nvPr/>
          </p:nvSpPr>
          <p:spPr>
            <a:xfrm>
              <a:off x="1654800" y="4041545"/>
              <a:ext cx="673676" cy="651003"/>
            </a:xfrm>
            <a:custGeom>
              <a:rect b="b" l="l" r="r" t="t"/>
              <a:pathLst>
                <a:path extrusionOk="0" h="6001" w="6210">
                  <a:moveTo>
                    <a:pt x="4743" y="0"/>
                  </a:moveTo>
                  <a:cubicBezTo>
                    <a:pt x="4743" y="0"/>
                    <a:pt x="4024" y="799"/>
                    <a:pt x="3205" y="799"/>
                  </a:cubicBezTo>
                  <a:cubicBezTo>
                    <a:pt x="3199" y="799"/>
                    <a:pt x="3192" y="799"/>
                    <a:pt x="3186" y="799"/>
                  </a:cubicBezTo>
                  <a:cubicBezTo>
                    <a:pt x="2388" y="799"/>
                    <a:pt x="2487" y="160"/>
                    <a:pt x="2487" y="160"/>
                  </a:cubicBezTo>
                  <a:lnTo>
                    <a:pt x="2487" y="160"/>
                  </a:lnTo>
                  <a:cubicBezTo>
                    <a:pt x="2307" y="330"/>
                    <a:pt x="1828" y="559"/>
                    <a:pt x="1368" y="670"/>
                  </a:cubicBezTo>
                  <a:cubicBezTo>
                    <a:pt x="1249" y="699"/>
                    <a:pt x="1138" y="719"/>
                    <a:pt x="1039" y="739"/>
                  </a:cubicBezTo>
                  <a:cubicBezTo>
                    <a:pt x="719" y="1558"/>
                    <a:pt x="320" y="2097"/>
                    <a:pt x="131" y="2536"/>
                  </a:cubicBezTo>
                  <a:cubicBezTo>
                    <a:pt x="40" y="2726"/>
                    <a:pt x="0" y="2895"/>
                    <a:pt x="11" y="3055"/>
                  </a:cubicBezTo>
                  <a:cubicBezTo>
                    <a:pt x="60" y="3754"/>
                    <a:pt x="280" y="3854"/>
                    <a:pt x="639" y="4373"/>
                  </a:cubicBezTo>
                  <a:cubicBezTo>
                    <a:pt x="799" y="4603"/>
                    <a:pt x="819" y="4982"/>
                    <a:pt x="809" y="5291"/>
                  </a:cubicBezTo>
                  <a:cubicBezTo>
                    <a:pt x="809" y="5291"/>
                    <a:pt x="1230" y="5218"/>
                    <a:pt x="1857" y="5218"/>
                  </a:cubicBezTo>
                  <a:cubicBezTo>
                    <a:pt x="2714" y="5218"/>
                    <a:pt x="3958" y="5355"/>
                    <a:pt x="5042" y="6000"/>
                  </a:cubicBezTo>
                  <a:cubicBezTo>
                    <a:pt x="5801" y="4952"/>
                    <a:pt x="6210" y="4113"/>
                    <a:pt x="6210" y="4113"/>
                  </a:cubicBezTo>
                  <a:cubicBezTo>
                    <a:pt x="4763" y="2427"/>
                    <a:pt x="5810" y="619"/>
                    <a:pt x="5810" y="619"/>
                  </a:cubicBezTo>
                  <a:cubicBezTo>
                    <a:pt x="5501" y="550"/>
                    <a:pt x="4852" y="91"/>
                    <a:pt x="47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3"/>
            <p:cNvSpPr/>
            <p:nvPr/>
          </p:nvSpPr>
          <p:spPr>
            <a:xfrm>
              <a:off x="1904961" y="4407567"/>
              <a:ext cx="423516" cy="284984"/>
            </a:xfrm>
            <a:custGeom>
              <a:rect b="b" l="l" r="r" t="t"/>
              <a:pathLst>
                <a:path extrusionOk="0" h="2627" w="3904">
                  <a:moveTo>
                    <a:pt x="3425" y="1"/>
                  </a:moveTo>
                  <a:cubicBezTo>
                    <a:pt x="3425" y="1"/>
                    <a:pt x="2766" y="1149"/>
                    <a:pt x="2027" y="1289"/>
                  </a:cubicBezTo>
                  <a:cubicBezTo>
                    <a:pt x="1803" y="1329"/>
                    <a:pt x="1609" y="1346"/>
                    <a:pt x="1439" y="1346"/>
                  </a:cubicBezTo>
                  <a:cubicBezTo>
                    <a:pt x="672" y="1346"/>
                    <a:pt x="393" y="988"/>
                    <a:pt x="1" y="710"/>
                  </a:cubicBezTo>
                  <a:lnTo>
                    <a:pt x="1" y="710"/>
                  </a:lnTo>
                  <a:cubicBezTo>
                    <a:pt x="1" y="710"/>
                    <a:pt x="170" y="1598"/>
                    <a:pt x="1528" y="1877"/>
                  </a:cubicBezTo>
                  <a:cubicBezTo>
                    <a:pt x="1867" y="1948"/>
                    <a:pt x="1887" y="2227"/>
                    <a:pt x="2137" y="2327"/>
                  </a:cubicBezTo>
                  <a:cubicBezTo>
                    <a:pt x="2277" y="2376"/>
                    <a:pt x="2526" y="2496"/>
                    <a:pt x="2736" y="2626"/>
                  </a:cubicBezTo>
                  <a:cubicBezTo>
                    <a:pt x="3495" y="1578"/>
                    <a:pt x="3904" y="739"/>
                    <a:pt x="3904" y="739"/>
                  </a:cubicBezTo>
                  <a:cubicBezTo>
                    <a:pt x="3694" y="500"/>
                    <a:pt x="3544" y="251"/>
                    <a:pt x="34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3"/>
            <p:cNvSpPr/>
            <p:nvPr/>
          </p:nvSpPr>
          <p:spPr>
            <a:xfrm>
              <a:off x="1727375" y="4484482"/>
              <a:ext cx="177694" cy="131155"/>
            </a:xfrm>
            <a:custGeom>
              <a:rect b="b" l="l" r="r" t="t"/>
              <a:pathLst>
                <a:path extrusionOk="0" h="1209" w="1638">
                  <a:moveTo>
                    <a:pt x="1638" y="1"/>
                  </a:moveTo>
                  <a:cubicBezTo>
                    <a:pt x="1188" y="41"/>
                    <a:pt x="1088" y="460"/>
                    <a:pt x="500" y="480"/>
                  </a:cubicBezTo>
                  <a:cubicBezTo>
                    <a:pt x="491" y="480"/>
                    <a:pt x="481" y="480"/>
                    <a:pt x="472" y="480"/>
                  </a:cubicBezTo>
                  <a:cubicBezTo>
                    <a:pt x="206" y="480"/>
                    <a:pt x="1" y="350"/>
                    <a:pt x="1" y="350"/>
                  </a:cubicBezTo>
                  <a:lnTo>
                    <a:pt x="1" y="350"/>
                  </a:lnTo>
                  <a:cubicBezTo>
                    <a:pt x="130" y="589"/>
                    <a:pt x="150" y="929"/>
                    <a:pt x="140" y="1208"/>
                  </a:cubicBezTo>
                  <a:cubicBezTo>
                    <a:pt x="140" y="1208"/>
                    <a:pt x="839" y="829"/>
                    <a:pt x="1239" y="430"/>
                  </a:cubicBezTo>
                  <a:cubicBezTo>
                    <a:pt x="1428" y="230"/>
                    <a:pt x="1638" y="1"/>
                    <a:pt x="16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3"/>
            <p:cNvSpPr/>
            <p:nvPr/>
          </p:nvSpPr>
          <p:spPr>
            <a:xfrm>
              <a:off x="854521" y="4283029"/>
              <a:ext cx="212409" cy="287045"/>
            </a:xfrm>
            <a:custGeom>
              <a:rect b="b" l="l" r="r" t="t"/>
              <a:pathLst>
                <a:path extrusionOk="0" h="2646" w="1958">
                  <a:moveTo>
                    <a:pt x="999" y="1"/>
                  </a:moveTo>
                  <a:cubicBezTo>
                    <a:pt x="449" y="1"/>
                    <a:pt x="1" y="590"/>
                    <a:pt x="1" y="1319"/>
                  </a:cubicBezTo>
                  <a:cubicBezTo>
                    <a:pt x="1" y="2047"/>
                    <a:pt x="449" y="2646"/>
                    <a:pt x="999" y="2646"/>
                  </a:cubicBezTo>
                  <a:lnTo>
                    <a:pt x="1957" y="2646"/>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3"/>
            <p:cNvSpPr/>
            <p:nvPr/>
          </p:nvSpPr>
          <p:spPr>
            <a:xfrm>
              <a:off x="959532" y="4283029"/>
              <a:ext cx="215663" cy="287045"/>
            </a:xfrm>
            <a:custGeom>
              <a:rect b="b" l="l" r="r" t="t"/>
              <a:pathLst>
                <a:path extrusionOk="0" h="2646" w="1988">
                  <a:moveTo>
                    <a:pt x="989" y="1"/>
                  </a:moveTo>
                  <a:cubicBezTo>
                    <a:pt x="440" y="1"/>
                    <a:pt x="1" y="590"/>
                    <a:pt x="1" y="1319"/>
                  </a:cubicBezTo>
                  <a:cubicBezTo>
                    <a:pt x="1" y="2047"/>
                    <a:pt x="440" y="2646"/>
                    <a:pt x="989" y="2646"/>
                  </a:cubicBezTo>
                  <a:cubicBezTo>
                    <a:pt x="1538" y="2646"/>
                    <a:pt x="1987" y="2047"/>
                    <a:pt x="1987" y="1319"/>
                  </a:cubicBezTo>
                  <a:cubicBezTo>
                    <a:pt x="1987" y="590"/>
                    <a:pt x="1538" y="1"/>
                    <a:pt x="9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3"/>
            <p:cNvSpPr/>
            <p:nvPr/>
          </p:nvSpPr>
          <p:spPr>
            <a:xfrm>
              <a:off x="1040786" y="4383701"/>
              <a:ext cx="49902" cy="96549"/>
            </a:xfrm>
            <a:custGeom>
              <a:rect b="b" l="l" r="r" t="t"/>
              <a:pathLst>
                <a:path extrusionOk="0" h="890" w="460">
                  <a:moveTo>
                    <a:pt x="330" y="1"/>
                  </a:moveTo>
                  <a:cubicBezTo>
                    <a:pt x="150" y="1"/>
                    <a:pt x="1" y="201"/>
                    <a:pt x="1" y="451"/>
                  </a:cubicBezTo>
                  <a:cubicBezTo>
                    <a:pt x="1" y="690"/>
                    <a:pt x="150" y="890"/>
                    <a:pt x="330" y="890"/>
                  </a:cubicBezTo>
                  <a:lnTo>
                    <a:pt x="460" y="890"/>
                  </a:lnTo>
                  <a:lnTo>
                    <a:pt x="4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3"/>
            <p:cNvSpPr/>
            <p:nvPr/>
          </p:nvSpPr>
          <p:spPr>
            <a:xfrm>
              <a:off x="1054889" y="4383701"/>
              <a:ext cx="72683" cy="96549"/>
            </a:xfrm>
            <a:custGeom>
              <a:rect b="b" l="l" r="r" t="t"/>
              <a:pathLst>
                <a:path extrusionOk="0" h="890" w="670">
                  <a:moveTo>
                    <a:pt x="330" y="1"/>
                  </a:moveTo>
                  <a:cubicBezTo>
                    <a:pt x="150" y="1"/>
                    <a:pt x="0" y="201"/>
                    <a:pt x="0" y="451"/>
                  </a:cubicBezTo>
                  <a:cubicBezTo>
                    <a:pt x="0" y="690"/>
                    <a:pt x="150" y="890"/>
                    <a:pt x="330" y="890"/>
                  </a:cubicBezTo>
                  <a:cubicBezTo>
                    <a:pt x="519" y="890"/>
                    <a:pt x="669" y="690"/>
                    <a:pt x="669" y="451"/>
                  </a:cubicBezTo>
                  <a:cubicBezTo>
                    <a:pt x="669" y="201"/>
                    <a:pt x="519" y="1"/>
                    <a:pt x="3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3"/>
            <p:cNvSpPr/>
            <p:nvPr/>
          </p:nvSpPr>
          <p:spPr>
            <a:xfrm>
              <a:off x="1084071" y="4299301"/>
              <a:ext cx="212409" cy="287153"/>
            </a:xfrm>
            <a:custGeom>
              <a:rect b="b" l="l" r="r" t="t"/>
              <a:pathLst>
                <a:path extrusionOk="0" h="2647" w="1958">
                  <a:moveTo>
                    <a:pt x="989" y="0"/>
                  </a:moveTo>
                  <a:cubicBezTo>
                    <a:pt x="450" y="0"/>
                    <a:pt x="1" y="599"/>
                    <a:pt x="1" y="1328"/>
                  </a:cubicBezTo>
                  <a:cubicBezTo>
                    <a:pt x="1" y="2057"/>
                    <a:pt x="450" y="2646"/>
                    <a:pt x="989" y="2646"/>
                  </a:cubicBezTo>
                  <a:lnTo>
                    <a:pt x="1958" y="2646"/>
                  </a:lnTo>
                  <a:lnTo>
                    <a:pt x="19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3"/>
            <p:cNvSpPr/>
            <p:nvPr/>
          </p:nvSpPr>
          <p:spPr>
            <a:xfrm>
              <a:off x="1188106" y="4299301"/>
              <a:ext cx="215555" cy="287153"/>
            </a:xfrm>
            <a:custGeom>
              <a:rect b="b" l="l" r="r" t="t"/>
              <a:pathLst>
                <a:path extrusionOk="0" h="2647" w="1987">
                  <a:moveTo>
                    <a:pt x="999" y="0"/>
                  </a:moveTo>
                  <a:cubicBezTo>
                    <a:pt x="449" y="0"/>
                    <a:pt x="0" y="599"/>
                    <a:pt x="0" y="1328"/>
                  </a:cubicBezTo>
                  <a:cubicBezTo>
                    <a:pt x="0" y="2057"/>
                    <a:pt x="449" y="2646"/>
                    <a:pt x="999" y="2646"/>
                  </a:cubicBezTo>
                  <a:cubicBezTo>
                    <a:pt x="1547" y="2646"/>
                    <a:pt x="1986" y="2057"/>
                    <a:pt x="1986" y="1328"/>
                  </a:cubicBezTo>
                  <a:cubicBezTo>
                    <a:pt x="1986" y="599"/>
                    <a:pt x="1547" y="0"/>
                    <a:pt x="9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3"/>
            <p:cNvSpPr/>
            <p:nvPr/>
          </p:nvSpPr>
          <p:spPr>
            <a:xfrm>
              <a:off x="1284439" y="4398888"/>
              <a:ext cx="50987" cy="96549"/>
            </a:xfrm>
            <a:custGeom>
              <a:rect b="b" l="l" r="r" t="t"/>
              <a:pathLst>
                <a:path extrusionOk="0" h="890" w="470">
                  <a:moveTo>
                    <a:pt x="340" y="1"/>
                  </a:moveTo>
                  <a:cubicBezTo>
                    <a:pt x="150" y="1"/>
                    <a:pt x="0" y="200"/>
                    <a:pt x="0" y="450"/>
                  </a:cubicBezTo>
                  <a:cubicBezTo>
                    <a:pt x="0" y="690"/>
                    <a:pt x="150" y="890"/>
                    <a:pt x="340" y="890"/>
                  </a:cubicBezTo>
                  <a:lnTo>
                    <a:pt x="470" y="890"/>
                  </a:lnTo>
                  <a:lnTo>
                    <a:pt x="4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3"/>
            <p:cNvSpPr/>
            <p:nvPr/>
          </p:nvSpPr>
          <p:spPr>
            <a:xfrm>
              <a:off x="1299626" y="4398888"/>
              <a:ext cx="71490" cy="96549"/>
            </a:xfrm>
            <a:custGeom>
              <a:rect b="b" l="l" r="r" t="t"/>
              <a:pathLst>
                <a:path extrusionOk="0" h="890" w="659">
                  <a:moveTo>
                    <a:pt x="330" y="1"/>
                  </a:moveTo>
                  <a:cubicBezTo>
                    <a:pt x="140" y="1"/>
                    <a:pt x="0" y="200"/>
                    <a:pt x="0" y="450"/>
                  </a:cubicBezTo>
                  <a:cubicBezTo>
                    <a:pt x="0" y="690"/>
                    <a:pt x="140" y="890"/>
                    <a:pt x="330" y="890"/>
                  </a:cubicBezTo>
                  <a:cubicBezTo>
                    <a:pt x="510" y="890"/>
                    <a:pt x="659" y="690"/>
                    <a:pt x="659" y="450"/>
                  </a:cubicBezTo>
                  <a:cubicBezTo>
                    <a:pt x="659" y="200"/>
                    <a:pt x="510" y="1"/>
                    <a:pt x="3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3"/>
            <p:cNvSpPr/>
            <p:nvPr/>
          </p:nvSpPr>
          <p:spPr>
            <a:xfrm>
              <a:off x="1955840" y="3356909"/>
              <a:ext cx="420261" cy="500755"/>
            </a:xfrm>
            <a:custGeom>
              <a:rect b="b" l="l" r="r" t="t"/>
              <a:pathLst>
                <a:path extrusionOk="0" h="4616" w="3874">
                  <a:moveTo>
                    <a:pt x="1604" y="0"/>
                  </a:moveTo>
                  <a:cubicBezTo>
                    <a:pt x="970" y="0"/>
                    <a:pt x="218" y="306"/>
                    <a:pt x="1" y="1080"/>
                  </a:cubicBezTo>
                  <a:cubicBezTo>
                    <a:pt x="291" y="1271"/>
                    <a:pt x="759" y="1410"/>
                    <a:pt x="819" y="1739"/>
                  </a:cubicBezTo>
                  <a:cubicBezTo>
                    <a:pt x="889" y="2079"/>
                    <a:pt x="879" y="2418"/>
                    <a:pt x="929" y="2758"/>
                  </a:cubicBezTo>
                  <a:cubicBezTo>
                    <a:pt x="1029" y="3456"/>
                    <a:pt x="1409" y="4135"/>
                    <a:pt x="2028" y="4455"/>
                  </a:cubicBezTo>
                  <a:cubicBezTo>
                    <a:pt x="2238" y="4562"/>
                    <a:pt x="2478" y="4615"/>
                    <a:pt x="2715" y="4615"/>
                  </a:cubicBezTo>
                  <a:cubicBezTo>
                    <a:pt x="3185" y="4615"/>
                    <a:pt x="3648" y="4407"/>
                    <a:pt x="3874" y="3995"/>
                  </a:cubicBezTo>
                  <a:lnTo>
                    <a:pt x="3874" y="3995"/>
                  </a:lnTo>
                  <a:cubicBezTo>
                    <a:pt x="3846" y="4000"/>
                    <a:pt x="3818" y="4003"/>
                    <a:pt x="3790" y="4003"/>
                  </a:cubicBezTo>
                  <a:cubicBezTo>
                    <a:pt x="3532" y="4003"/>
                    <a:pt x="3294" y="3800"/>
                    <a:pt x="3186" y="3556"/>
                  </a:cubicBezTo>
                  <a:cubicBezTo>
                    <a:pt x="3066" y="3287"/>
                    <a:pt x="3086" y="2977"/>
                    <a:pt x="3135" y="2688"/>
                  </a:cubicBezTo>
                  <a:cubicBezTo>
                    <a:pt x="3186" y="2398"/>
                    <a:pt x="3275" y="2109"/>
                    <a:pt x="3275" y="1810"/>
                  </a:cubicBezTo>
                  <a:cubicBezTo>
                    <a:pt x="3275" y="1120"/>
                    <a:pt x="2756" y="272"/>
                    <a:pt x="2107" y="73"/>
                  </a:cubicBezTo>
                  <a:cubicBezTo>
                    <a:pt x="1960" y="26"/>
                    <a:pt x="1787" y="0"/>
                    <a:pt x="16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3"/>
            <p:cNvSpPr/>
            <p:nvPr/>
          </p:nvSpPr>
          <p:spPr>
            <a:xfrm>
              <a:off x="1821538" y="3474505"/>
              <a:ext cx="413861" cy="549789"/>
            </a:xfrm>
            <a:custGeom>
              <a:rect b="b" l="l" r="r" t="t"/>
              <a:pathLst>
                <a:path extrusionOk="0" h="5068" w="3815">
                  <a:moveTo>
                    <a:pt x="1714" y="1"/>
                  </a:moveTo>
                  <a:cubicBezTo>
                    <a:pt x="855" y="1"/>
                    <a:pt x="384" y="593"/>
                    <a:pt x="171" y="965"/>
                  </a:cubicBezTo>
                  <a:cubicBezTo>
                    <a:pt x="1" y="1265"/>
                    <a:pt x="71" y="1733"/>
                    <a:pt x="151" y="2043"/>
                  </a:cubicBezTo>
                  <a:cubicBezTo>
                    <a:pt x="211" y="2273"/>
                    <a:pt x="231" y="2512"/>
                    <a:pt x="211" y="2752"/>
                  </a:cubicBezTo>
                  <a:cubicBezTo>
                    <a:pt x="191" y="2962"/>
                    <a:pt x="160" y="3211"/>
                    <a:pt x="131" y="3411"/>
                  </a:cubicBezTo>
                  <a:cubicBezTo>
                    <a:pt x="61" y="3810"/>
                    <a:pt x="510" y="5068"/>
                    <a:pt x="1469" y="5068"/>
                  </a:cubicBezTo>
                  <a:cubicBezTo>
                    <a:pt x="2916" y="5068"/>
                    <a:pt x="3725" y="3830"/>
                    <a:pt x="3774" y="2852"/>
                  </a:cubicBezTo>
                  <a:cubicBezTo>
                    <a:pt x="3814" y="1873"/>
                    <a:pt x="3814" y="606"/>
                    <a:pt x="2467" y="136"/>
                  </a:cubicBezTo>
                  <a:cubicBezTo>
                    <a:pt x="2188" y="41"/>
                    <a:pt x="1938" y="1"/>
                    <a:pt x="1714" y="1"/>
                  </a:cubicBezTo>
                  <a:close/>
                </a:path>
              </a:pathLst>
            </a:custGeom>
            <a:solidFill>
              <a:srgbClr val="EEC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3"/>
            <p:cNvSpPr/>
            <p:nvPr/>
          </p:nvSpPr>
          <p:spPr>
            <a:xfrm>
              <a:off x="1817199" y="3468538"/>
              <a:ext cx="419285" cy="484266"/>
            </a:xfrm>
            <a:custGeom>
              <a:rect b="b" l="l" r="r" t="t"/>
              <a:pathLst>
                <a:path extrusionOk="0" h="4464" w="3865">
                  <a:moveTo>
                    <a:pt x="1729" y="0"/>
                  </a:moveTo>
                  <a:cubicBezTo>
                    <a:pt x="1698" y="0"/>
                    <a:pt x="1668" y="1"/>
                    <a:pt x="1638" y="2"/>
                  </a:cubicBezTo>
                  <a:lnTo>
                    <a:pt x="1569" y="2"/>
                  </a:lnTo>
                  <a:lnTo>
                    <a:pt x="1389" y="32"/>
                  </a:lnTo>
                  <a:cubicBezTo>
                    <a:pt x="1378" y="32"/>
                    <a:pt x="1358" y="32"/>
                    <a:pt x="1339" y="42"/>
                  </a:cubicBezTo>
                  <a:cubicBezTo>
                    <a:pt x="720" y="182"/>
                    <a:pt x="360" y="650"/>
                    <a:pt x="171" y="970"/>
                  </a:cubicBezTo>
                  <a:cubicBezTo>
                    <a:pt x="1" y="1280"/>
                    <a:pt x="71" y="1759"/>
                    <a:pt x="151" y="2068"/>
                  </a:cubicBezTo>
                  <a:cubicBezTo>
                    <a:pt x="181" y="1979"/>
                    <a:pt x="280" y="1899"/>
                    <a:pt x="560" y="1859"/>
                  </a:cubicBezTo>
                  <a:cubicBezTo>
                    <a:pt x="879" y="1808"/>
                    <a:pt x="1139" y="1400"/>
                    <a:pt x="1229" y="1120"/>
                  </a:cubicBezTo>
                  <a:cubicBezTo>
                    <a:pt x="1369" y="1559"/>
                    <a:pt x="1678" y="1729"/>
                    <a:pt x="2387" y="1848"/>
                  </a:cubicBezTo>
                  <a:cubicBezTo>
                    <a:pt x="2716" y="1899"/>
                    <a:pt x="3215" y="2048"/>
                    <a:pt x="3195" y="2937"/>
                  </a:cubicBezTo>
                  <a:cubicBezTo>
                    <a:pt x="3215" y="3276"/>
                    <a:pt x="3235" y="3736"/>
                    <a:pt x="3186" y="3985"/>
                  </a:cubicBezTo>
                  <a:cubicBezTo>
                    <a:pt x="3106" y="4414"/>
                    <a:pt x="3266" y="4464"/>
                    <a:pt x="3266" y="4464"/>
                  </a:cubicBezTo>
                  <a:cubicBezTo>
                    <a:pt x="3635" y="4025"/>
                    <a:pt x="3794" y="3426"/>
                    <a:pt x="3814" y="2887"/>
                  </a:cubicBezTo>
                  <a:cubicBezTo>
                    <a:pt x="3865" y="1899"/>
                    <a:pt x="3854" y="611"/>
                    <a:pt x="2497" y="142"/>
                  </a:cubicBezTo>
                  <a:cubicBezTo>
                    <a:pt x="2207" y="36"/>
                    <a:pt x="1955" y="0"/>
                    <a:pt x="17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3"/>
            <p:cNvSpPr/>
            <p:nvPr/>
          </p:nvSpPr>
          <p:spPr>
            <a:xfrm>
              <a:off x="2151869" y="3721412"/>
              <a:ext cx="108483" cy="130613"/>
            </a:xfrm>
            <a:custGeom>
              <a:rect b="b" l="l" r="r" t="t"/>
              <a:pathLst>
                <a:path extrusionOk="0" h="1204" w="1000">
                  <a:moveTo>
                    <a:pt x="510" y="0"/>
                  </a:moveTo>
                  <a:cubicBezTo>
                    <a:pt x="353" y="0"/>
                    <a:pt x="221" y="127"/>
                    <a:pt x="221" y="127"/>
                  </a:cubicBezTo>
                  <a:cubicBezTo>
                    <a:pt x="221" y="127"/>
                    <a:pt x="1" y="386"/>
                    <a:pt x="141" y="1055"/>
                  </a:cubicBezTo>
                  <a:cubicBezTo>
                    <a:pt x="156" y="1146"/>
                    <a:pt x="258" y="1203"/>
                    <a:pt x="383" y="1203"/>
                  </a:cubicBezTo>
                  <a:cubicBezTo>
                    <a:pt x="506" y="1203"/>
                    <a:pt x="651" y="1148"/>
                    <a:pt x="760" y="1015"/>
                  </a:cubicBezTo>
                  <a:cubicBezTo>
                    <a:pt x="999" y="715"/>
                    <a:pt x="899" y="207"/>
                    <a:pt x="680" y="56"/>
                  </a:cubicBezTo>
                  <a:cubicBezTo>
                    <a:pt x="623" y="15"/>
                    <a:pt x="565" y="0"/>
                    <a:pt x="510" y="0"/>
                  </a:cubicBezTo>
                  <a:close/>
                </a:path>
              </a:pathLst>
            </a:custGeom>
            <a:solidFill>
              <a:srgbClr val="EEC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3"/>
            <p:cNvSpPr/>
            <p:nvPr/>
          </p:nvSpPr>
          <p:spPr>
            <a:xfrm>
              <a:off x="2173565" y="3768602"/>
              <a:ext cx="32653" cy="47841"/>
            </a:xfrm>
            <a:custGeom>
              <a:rect b="b" l="l" r="r" t="t"/>
              <a:pathLst>
                <a:path extrusionOk="0" h="441" w="301">
                  <a:moveTo>
                    <a:pt x="10" y="1"/>
                  </a:moveTo>
                  <a:cubicBezTo>
                    <a:pt x="10" y="1"/>
                    <a:pt x="1" y="31"/>
                    <a:pt x="10" y="91"/>
                  </a:cubicBezTo>
                  <a:cubicBezTo>
                    <a:pt x="10" y="141"/>
                    <a:pt x="21" y="211"/>
                    <a:pt x="50" y="280"/>
                  </a:cubicBezTo>
                  <a:cubicBezTo>
                    <a:pt x="60" y="320"/>
                    <a:pt x="80" y="360"/>
                    <a:pt x="100" y="380"/>
                  </a:cubicBezTo>
                  <a:cubicBezTo>
                    <a:pt x="120" y="400"/>
                    <a:pt x="130" y="410"/>
                    <a:pt x="150" y="420"/>
                  </a:cubicBezTo>
                  <a:cubicBezTo>
                    <a:pt x="160" y="430"/>
                    <a:pt x="180" y="430"/>
                    <a:pt x="190" y="440"/>
                  </a:cubicBezTo>
                  <a:lnTo>
                    <a:pt x="260" y="440"/>
                  </a:lnTo>
                  <a:cubicBezTo>
                    <a:pt x="280" y="440"/>
                    <a:pt x="290" y="430"/>
                    <a:pt x="290" y="430"/>
                  </a:cubicBezTo>
                  <a:lnTo>
                    <a:pt x="270" y="410"/>
                  </a:lnTo>
                  <a:cubicBezTo>
                    <a:pt x="260" y="410"/>
                    <a:pt x="250" y="400"/>
                    <a:pt x="250" y="400"/>
                  </a:cubicBezTo>
                  <a:cubicBezTo>
                    <a:pt x="240" y="391"/>
                    <a:pt x="230" y="380"/>
                    <a:pt x="220" y="380"/>
                  </a:cubicBezTo>
                  <a:cubicBezTo>
                    <a:pt x="200" y="360"/>
                    <a:pt x="180" y="351"/>
                    <a:pt x="160" y="331"/>
                  </a:cubicBezTo>
                  <a:cubicBezTo>
                    <a:pt x="150" y="311"/>
                    <a:pt x="140" y="300"/>
                    <a:pt x="120" y="280"/>
                  </a:cubicBezTo>
                  <a:cubicBezTo>
                    <a:pt x="120" y="280"/>
                    <a:pt x="130" y="280"/>
                    <a:pt x="130" y="271"/>
                  </a:cubicBezTo>
                  <a:cubicBezTo>
                    <a:pt x="140" y="260"/>
                    <a:pt x="150" y="251"/>
                    <a:pt x="160" y="231"/>
                  </a:cubicBezTo>
                  <a:cubicBezTo>
                    <a:pt x="170" y="220"/>
                    <a:pt x="170" y="200"/>
                    <a:pt x="180" y="180"/>
                  </a:cubicBezTo>
                  <a:cubicBezTo>
                    <a:pt x="210" y="141"/>
                    <a:pt x="240" y="111"/>
                    <a:pt x="260" y="81"/>
                  </a:cubicBezTo>
                  <a:lnTo>
                    <a:pt x="300" y="41"/>
                  </a:lnTo>
                  <a:lnTo>
                    <a:pt x="290" y="31"/>
                  </a:lnTo>
                  <a:cubicBezTo>
                    <a:pt x="290" y="31"/>
                    <a:pt x="210" y="71"/>
                    <a:pt x="140" y="141"/>
                  </a:cubicBezTo>
                  <a:cubicBezTo>
                    <a:pt x="120" y="151"/>
                    <a:pt x="100" y="171"/>
                    <a:pt x="80" y="191"/>
                  </a:cubicBezTo>
                  <a:lnTo>
                    <a:pt x="80" y="211"/>
                  </a:lnTo>
                  <a:cubicBezTo>
                    <a:pt x="60" y="161"/>
                    <a:pt x="40" y="121"/>
                    <a:pt x="30" y="81"/>
                  </a:cubicBezTo>
                  <a:cubicBezTo>
                    <a:pt x="21" y="31"/>
                    <a:pt x="21" y="1"/>
                    <a:pt x="21" y="1"/>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3"/>
            <p:cNvSpPr/>
            <p:nvPr/>
          </p:nvSpPr>
          <p:spPr>
            <a:xfrm>
              <a:off x="2165971" y="3718809"/>
              <a:ext cx="88847" cy="137664"/>
            </a:xfrm>
            <a:custGeom>
              <a:rect b="b" l="l" r="r" t="t"/>
              <a:pathLst>
                <a:path extrusionOk="0" h="1269" w="819">
                  <a:moveTo>
                    <a:pt x="420" y="1"/>
                  </a:moveTo>
                  <a:cubicBezTo>
                    <a:pt x="300" y="1"/>
                    <a:pt x="210" y="51"/>
                    <a:pt x="160" y="80"/>
                  </a:cubicBezTo>
                  <a:cubicBezTo>
                    <a:pt x="110" y="120"/>
                    <a:pt x="80" y="140"/>
                    <a:pt x="80" y="140"/>
                  </a:cubicBezTo>
                  <a:lnTo>
                    <a:pt x="91" y="151"/>
                  </a:lnTo>
                  <a:cubicBezTo>
                    <a:pt x="91" y="151"/>
                    <a:pt x="120" y="131"/>
                    <a:pt x="170" y="100"/>
                  </a:cubicBezTo>
                  <a:cubicBezTo>
                    <a:pt x="211" y="76"/>
                    <a:pt x="278" y="46"/>
                    <a:pt x="355" y="46"/>
                  </a:cubicBezTo>
                  <a:cubicBezTo>
                    <a:pt x="373" y="46"/>
                    <a:pt x="391" y="47"/>
                    <a:pt x="410" y="51"/>
                  </a:cubicBezTo>
                  <a:cubicBezTo>
                    <a:pt x="459" y="51"/>
                    <a:pt x="510" y="80"/>
                    <a:pt x="550" y="120"/>
                  </a:cubicBezTo>
                  <a:cubicBezTo>
                    <a:pt x="579" y="140"/>
                    <a:pt x="590" y="160"/>
                    <a:pt x="610" y="180"/>
                  </a:cubicBezTo>
                  <a:cubicBezTo>
                    <a:pt x="630" y="211"/>
                    <a:pt x="639" y="231"/>
                    <a:pt x="659" y="260"/>
                  </a:cubicBezTo>
                  <a:cubicBezTo>
                    <a:pt x="709" y="380"/>
                    <a:pt x="729" y="520"/>
                    <a:pt x="719" y="650"/>
                  </a:cubicBezTo>
                  <a:cubicBezTo>
                    <a:pt x="709" y="719"/>
                    <a:pt x="699" y="779"/>
                    <a:pt x="670" y="839"/>
                  </a:cubicBezTo>
                  <a:cubicBezTo>
                    <a:pt x="650" y="899"/>
                    <a:pt x="610" y="959"/>
                    <a:pt x="579" y="999"/>
                  </a:cubicBezTo>
                  <a:lnTo>
                    <a:pt x="539" y="1039"/>
                  </a:lnTo>
                  <a:lnTo>
                    <a:pt x="510" y="1069"/>
                  </a:lnTo>
                  <a:cubicBezTo>
                    <a:pt x="510" y="1079"/>
                    <a:pt x="490" y="1079"/>
                    <a:pt x="479" y="1089"/>
                  </a:cubicBezTo>
                  <a:lnTo>
                    <a:pt x="450" y="1119"/>
                  </a:lnTo>
                  <a:cubicBezTo>
                    <a:pt x="400" y="1139"/>
                    <a:pt x="360" y="1159"/>
                    <a:pt x="310" y="1169"/>
                  </a:cubicBezTo>
                  <a:cubicBezTo>
                    <a:pt x="285" y="1175"/>
                    <a:pt x="260" y="1177"/>
                    <a:pt x="236" y="1177"/>
                  </a:cubicBezTo>
                  <a:cubicBezTo>
                    <a:pt x="173" y="1177"/>
                    <a:pt x="116" y="1161"/>
                    <a:pt x="80" y="1139"/>
                  </a:cubicBezTo>
                  <a:cubicBezTo>
                    <a:pt x="60" y="1119"/>
                    <a:pt x="40" y="1109"/>
                    <a:pt x="31" y="1099"/>
                  </a:cubicBezTo>
                  <a:cubicBezTo>
                    <a:pt x="20" y="1079"/>
                    <a:pt x="11" y="1079"/>
                    <a:pt x="11" y="1079"/>
                  </a:cubicBezTo>
                  <a:lnTo>
                    <a:pt x="0" y="1079"/>
                  </a:lnTo>
                  <a:cubicBezTo>
                    <a:pt x="0" y="1079"/>
                    <a:pt x="0" y="1089"/>
                    <a:pt x="11" y="1109"/>
                  </a:cubicBezTo>
                  <a:cubicBezTo>
                    <a:pt x="20" y="1119"/>
                    <a:pt x="31" y="1149"/>
                    <a:pt x="60" y="1169"/>
                  </a:cubicBezTo>
                  <a:cubicBezTo>
                    <a:pt x="80" y="1199"/>
                    <a:pt x="110" y="1218"/>
                    <a:pt x="160" y="1238"/>
                  </a:cubicBezTo>
                  <a:cubicBezTo>
                    <a:pt x="200" y="1258"/>
                    <a:pt x="260" y="1269"/>
                    <a:pt x="320" y="1269"/>
                  </a:cubicBezTo>
                  <a:cubicBezTo>
                    <a:pt x="380" y="1269"/>
                    <a:pt x="450" y="1249"/>
                    <a:pt x="510" y="1218"/>
                  </a:cubicBezTo>
                  <a:lnTo>
                    <a:pt x="599" y="1159"/>
                  </a:lnTo>
                  <a:lnTo>
                    <a:pt x="639" y="1119"/>
                  </a:lnTo>
                  <a:lnTo>
                    <a:pt x="670" y="1079"/>
                  </a:lnTo>
                  <a:cubicBezTo>
                    <a:pt x="719" y="1019"/>
                    <a:pt x="759" y="959"/>
                    <a:pt x="779" y="879"/>
                  </a:cubicBezTo>
                  <a:cubicBezTo>
                    <a:pt x="799" y="810"/>
                    <a:pt x="819" y="730"/>
                    <a:pt x="819" y="659"/>
                  </a:cubicBezTo>
                  <a:cubicBezTo>
                    <a:pt x="819" y="500"/>
                    <a:pt x="789" y="350"/>
                    <a:pt x="719" y="231"/>
                  </a:cubicBezTo>
                  <a:lnTo>
                    <a:pt x="659" y="140"/>
                  </a:lnTo>
                  <a:lnTo>
                    <a:pt x="590" y="71"/>
                  </a:lnTo>
                  <a:cubicBezTo>
                    <a:pt x="530" y="31"/>
                    <a:pt x="470" y="11"/>
                    <a:pt x="420" y="1"/>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3"/>
            <p:cNvSpPr/>
            <p:nvPr/>
          </p:nvSpPr>
          <p:spPr>
            <a:xfrm>
              <a:off x="1768598" y="3535798"/>
              <a:ext cx="144065" cy="265457"/>
            </a:xfrm>
            <a:custGeom>
              <a:rect b="b" l="l" r="r" t="t"/>
              <a:pathLst>
                <a:path extrusionOk="0" h="2447" w="1328">
                  <a:moveTo>
                    <a:pt x="1327" y="1"/>
                  </a:moveTo>
                  <a:cubicBezTo>
                    <a:pt x="1327" y="1"/>
                    <a:pt x="120" y="1"/>
                    <a:pt x="60" y="989"/>
                  </a:cubicBezTo>
                  <a:cubicBezTo>
                    <a:pt x="0" y="1967"/>
                    <a:pt x="569" y="2446"/>
                    <a:pt x="569" y="2446"/>
                  </a:cubicBezTo>
                  <a:cubicBezTo>
                    <a:pt x="569" y="2446"/>
                    <a:pt x="289" y="1518"/>
                    <a:pt x="559" y="1228"/>
                  </a:cubicBezTo>
                  <a:cubicBezTo>
                    <a:pt x="828" y="929"/>
                    <a:pt x="1068" y="889"/>
                    <a:pt x="1068" y="889"/>
                  </a:cubicBezTo>
                  <a:lnTo>
                    <a:pt x="13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3"/>
            <p:cNvSpPr/>
            <p:nvPr/>
          </p:nvSpPr>
          <p:spPr>
            <a:xfrm>
              <a:off x="2014312" y="3535798"/>
              <a:ext cx="144173" cy="265457"/>
            </a:xfrm>
            <a:custGeom>
              <a:rect b="b" l="l" r="r" t="t"/>
              <a:pathLst>
                <a:path extrusionOk="0" h="2447" w="1329">
                  <a:moveTo>
                    <a:pt x="1" y="1"/>
                  </a:moveTo>
                  <a:lnTo>
                    <a:pt x="260" y="889"/>
                  </a:lnTo>
                  <a:cubicBezTo>
                    <a:pt x="260" y="889"/>
                    <a:pt x="510" y="929"/>
                    <a:pt x="779" y="1228"/>
                  </a:cubicBezTo>
                  <a:cubicBezTo>
                    <a:pt x="1049" y="1518"/>
                    <a:pt x="759" y="2446"/>
                    <a:pt x="759" y="2446"/>
                  </a:cubicBezTo>
                  <a:cubicBezTo>
                    <a:pt x="759" y="2446"/>
                    <a:pt x="1329" y="1967"/>
                    <a:pt x="1269" y="989"/>
                  </a:cubicBezTo>
                  <a:cubicBezTo>
                    <a:pt x="1209" y="1"/>
                    <a:pt x="1"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3"/>
            <p:cNvSpPr/>
            <p:nvPr/>
          </p:nvSpPr>
          <p:spPr>
            <a:xfrm>
              <a:off x="68344" y="6978506"/>
              <a:ext cx="1132883" cy="125731"/>
            </a:xfrm>
            <a:custGeom>
              <a:rect b="b" l="l" r="r" t="t"/>
              <a:pathLst>
                <a:path extrusionOk="0" h="1159" w="10443">
                  <a:moveTo>
                    <a:pt x="5221" y="1"/>
                  </a:moveTo>
                  <a:cubicBezTo>
                    <a:pt x="2336" y="1"/>
                    <a:pt x="0" y="260"/>
                    <a:pt x="0" y="580"/>
                  </a:cubicBezTo>
                  <a:cubicBezTo>
                    <a:pt x="0" y="899"/>
                    <a:pt x="2336" y="1159"/>
                    <a:pt x="5221" y="1159"/>
                  </a:cubicBezTo>
                  <a:cubicBezTo>
                    <a:pt x="8106" y="1159"/>
                    <a:pt x="10442" y="899"/>
                    <a:pt x="10442" y="580"/>
                  </a:cubicBezTo>
                  <a:cubicBezTo>
                    <a:pt x="10442" y="260"/>
                    <a:pt x="8106" y="1"/>
                    <a:pt x="5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3"/>
            <p:cNvSpPr/>
            <p:nvPr/>
          </p:nvSpPr>
          <p:spPr>
            <a:xfrm>
              <a:off x="0" y="5785084"/>
              <a:ext cx="1234748" cy="1233663"/>
            </a:xfrm>
            <a:custGeom>
              <a:rect b="b" l="l" r="r" t="t"/>
              <a:pathLst>
                <a:path extrusionOk="0" h="11372" w="11382">
                  <a:moveTo>
                    <a:pt x="5691" y="1"/>
                  </a:moveTo>
                  <a:cubicBezTo>
                    <a:pt x="2547" y="1"/>
                    <a:pt x="1" y="2547"/>
                    <a:pt x="1" y="5691"/>
                  </a:cubicBezTo>
                  <a:cubicBezTo>
                    <a:pt x="1" y="8825"/>
                    <a:pt x="2547" y="11371"/>
                    <a:pt x="5691" y="11371"/>
                  </a:cubicBezTo>
                  <a:cubicBezTo>
                    <a:pt x="8836" y="11371"/>
                    <a:pt x="11381" y="8825"/>
                    <a:pt x="11381" y="5691"/>
                  </a:cubicBezTo>
                  <a:cubicBezTo>
                    <a:pt x="11381" y="2547"/>
                    <a:pt x="8836" y="1"/>
                    <a:pt x="5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3"/>
            <p:cNvSpPr/>
            <p:nvPr/>
          </p:nvSpPr>
          <p:spPr>
            <a:xfrm>
              <a:off x="104035" y="6692110"/>
              <a:ext cx="733233" cy="286502"/>
            </a:xfrm>
            <a:custGeom>
              <a:rect b="b" l="l" r="r" t="t"/>
              <a:pathLst>
                <a:path extrusionOk="0" h="2641" w="6759">
                  <a:moveTo>
                    <a:pt x="2027" y="1"/>
                  </a:moveTo>
                  <a:cubicBezTo>
                    <a:pt x="1974" y="1"/>
                    <a:pt x="1921" y="2"/>
                    <a:pt x="1867" y="5"/>
                  </a:cubicBezTo>
                  <a:cubicBezTo>
                    <a:pt x="1218" y="45"/>
                    <a:pt x="579" y="205"/>
                    <a:pt x="0" y="484"/>
                  </a:cubicBezTo>
                  <a:cubicBezTo>
                    <a:pt x="610" y="305"/>
                    <a:pt x="1238" y="215"/>
                    <a:pt x="1867" y="215"/>
                  </a:cubicBezTo>
                  <a:cubicBezTo>
                    <a:pt x="2496" y="215"/>
                    <a:pt x="3125" y="315"/>
                    <a:pt x="3714" y="504"/>
                  </a:cubicBezTo>
                  <a:cubicBezTo>
                    <a:pt x="4013" y="604"/>
                    <a:pt x="4303" y="714"/>
                    <a:pt x="4583" y="854"/>
                  </a:cubicBezTo>
                  <a:cubicBezTo>
                    <a:pt x="4722" y="924"/>
                    <a:pt x="4852" y="1003"/>
                    <a:pt x="4992" y="1083"/>
                  </a:cubicBezTo>
                  <a:cubicBezTo>
                    <a:pt x="5122" y="1163"/>
                    <a:pt x="5261" y="1243"/>
                    <a:pt x="5381" y="1343"/>
                  </a:cubicBezTo>
                  <a:cubicBezTo>
                    <a:pt x="5900" y="1702"/>
                    <a:pt x="6349" y="2141"/>
                    <a:pt x="6759" y="2641"/>
                  </a:cubicBezTo>
                  <a:cubicBezTo>
                    <a:pt x="6449" y="2082"/>
                    <a:pt x="6020" y="1582"/>
                    <a:pt x="5511" y="1174"/>
                  </a:cubicBezTo>
                  <a:cubicBezTo>
                    <a:pt x="5002" y="764"/>
                    <a:pt x="4413" y="455"/>
                    <a:pt x="3794" y="255"/>
                  </a:cubicBezTo>
                  <a:cubicBezTo>
                    <a:pt x="3485" y="155"/>
                    <a:pt x="3165" y="85"/>
                    <a:pt x="2846" y="45"/>
                  </a:cubicBezTo>
                  <a:cubicBezTo>
                    <a:pt x="2676" y="25"/>
                    <a:pt x="2516" y="16"/>
                    <a:pt x="2356" y="5"/>
                  </a:cubicBezTo>
                  <a:cubicBezTo>
                    <a:pt x="2243" y="5"/>
                    <a:pt x="2135" y="1"/>
                    <a:pt x="2027" y="1"/>
                  </a:cubicBezTo>
                  <a:close/>
                </a:path>
              </a:pathLst>
            </a:custGeom>
            <a:solidFill>
              <a:srgbClr val="5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3"/>
            <p:cNvSpPr/>
            <p:nvPr/>
          </p:nvSpPr>
          <p:spPr>
            <a:xfrm>
              <a:off x="9872" y="6346701"/>
              <a:ext cx="1010406" cy="523645"/>
            </a:xfrm>
            <a:custGeom>
              <a:rect b="b" l="l" r="r" t="t"/>
              <a:pathLst>
                <a:path extrusionOk="0" h="4827" w="9314">
                  <a:moveTo>
                    <a:pt x="3675" y="1"/>
                  </a:moveTo>
                  <a:cubicBezTo>
                    <a:pt x="3587" y="1"/>
                    <a:pt x="3496" y="8"/>
                    <a:pt x="3404" y="15"/>
                  </a:cubicBezTo>
                  <a:cubicBezTo>
                    <a:pt x="3155" y="25"/>
                    <a:pt x="2895" y="65"/>
                    <a:pt x="2645" y="114"/>
                  </a:cubicBezTo>
                  <a:cubicBezTo>
                    <a:pt x="1647" y="314"/>
                    <a:pt x="719" y="804"/>
                    <a:pt x="0" y="1492"/>
                  </a:cubicBezTo>
                  <a:cubicBezTo>
                    <a:pt x="788" y="884"/>
                    <a:pt x="1717" y="474"/>
                    <a:pt x="2685" y="314"/>
                  </a:cubicBezTo>
                  <a:cubicBezTo>
                    <a:pt x="2991" y="264"/>
                    <a:pt x="3300" y="239"/>
                    <a:pt x="3609" y="239"/>
                  </a:cubicBezTo>
                  <a:cubicBezTo>
                    <a:pt x="4281" y="239"/>
                    <a:pt x="4951" y="355"/>
                    <a:pt x="5580" y="574"/>
                  </a:cubicBezTo>
                  <a:cubicBezTo>
                    <a:pt x="6030" y="744"/>
                    <a:pt x="6478" y="963"/>
                    <a:pt x="6878" y="1243"/>
                  </a:cubicBezTo>
                  <a:cubicBezTo>
                    <a:pt x="7277" y="1512"/>
                    <a:pt x="7647" y="1842"/>
                    <a:pt x="7976" y="2211"/>
                  </a:cubicBezTo>
                  <a:cubicBezTo>
                    <a:pt x="8295" y="2581"/>
                    <a:pt x="8575" y="2989"/>
                    <a:pt x="8805" y="3429"/>
                  </a:cubicBezTo>
                  <a:cubicBezTo>
                    <a:pt x="9024" y="3868"/>
                    <a:pt x="9184" y="4338"/>
                    <a:pt x="9314" y="4826"/>
                  </a:cubicBezTo>
                  <a:cubicBezTo>
                    <a:pt x="9244" y="4327"/>
                    <a:pt x="9104" y="3838"/>
                    <a:pt x="8914" y="3369"/>
                  </a:cubicBezTo>
                  <a:cubicBezTo>
                    <a:pt x="8715" y="2910"/>
                    <a:pt x="8445" y="2470"/>
                    <a:pt x="8136" y="2071"/>
                  </a:cubicBezTo>
                  <a:cubicBezTo>
                    <a:pt x="7816" y="1682"/>
                    <a:pt x="7427" y="1332"/>
                    <a:pt x="7018" y="1033"/>
                  </a:cubicBezTo>
                  <a:cubicBezTo>
                    <a:pt x="6609" y="733"/>
                    <a:pt x="6139" y="504"/>
                    <a:pt x="5660" y="324"/>
                  </a:cubicBezTo>
                  <a:lnTo>
                    <a:pt x="5301" y="214"/>
                  </a:lnTo>
                  <a:cubicBezTo>
                    <a:pt x="5181" y="174"/>
                    <a:pt x="5051" y="154"/>
                    <a:pt x="4932" y="125"/>
                  </a:cubicBezTo>
                  <a:cubicBezTo>
                    <a:pt x="4861" y="114"/>
                    <a:pt x="4801" y="94"/>
                    <a:pt x="4741" y="85"/>
                  </a:cubicBezTo>
                  <a:lnTo>
                    <a:pt x="4552" y="55"/>
                  </a:lnTo>
                  <a:cubicBezTo>
                    <a:pt x="4422" y="45"/>
                    <a:pt x="4293" y="15"/>
                    <a:pt x="4173" y="15"/>
                  </a:cubicBezTo>
                  <a:lnTo>
                    <a:pt x="3783" y="5"/>
                  </a:lnTo>
                  <a:cubicBezTo>
                    <a:pt x="3748" y="2"/>
                    <a:pt x="3712" y="1"/>
                    <a:pt x="36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3"/>
            <p:cNvSpPr/>
            <p:nvPr/>
          </p:nvSpPr>
          <p:spPr>
            <a:xfrm>
              <a:off x="15188" y="6012031"/>
              <a:ext cx="1128543" cy="765127"/>
            </a:xfrm>
            <a:custGeom>
              <a:rect b="b" l="l" r="r" t="t"/>
              <a:pathLst>
                <a:path extrusionOk="0" h="7053" w="10403">
                  <a:moveTo>
                    <a:pt x="4512" y="1"/>
                  </a:moveTo>
                  <a:cubicBezTo>
                    <a:pt x="4458" y="1"/>
                    <a:pt x="4403" y="5"/>
                    <a:pt x="4343" y="5"/>
                  </a:cubicBezTo>
                  <a:cubicBezTo>
                    <a:pt x="4264" y="15"/>
                    <a:pt x="4184" y="15"/>
                    <a:pt x="4104" y="25"/>
                  </a:cubicBezTo>
                  <a:cubicBezTo>
                    <a:pt x="3774" y="45"/>
                    <a:pt x="3455" y="105"/>
                    <a:pt x="3135" y="185"/>
                  </a:cubicBezTo>
                  <a:cubicBezTo>
                    <a:pt x="2816" y="265"/>
                    <a:pt x="2516" y="375"/>
                    <a:pt x="2217" y="514"/>
                  </a:cubicBezTo>
                  <a:cubicBezTo>
                    <a:pt x="1917" y="654"/>
                    <a:pt x="1638" y="814"/>
                    <a:pt x="1369" y="994"/>
                  </a:cubicBezTo>
                  <a:cubicBezTo>
                    <a:pt x="1099" y="1183"/>
                    <a:pt x="859" y="1393"/>
                    <a:pt x="620" y="1613"/>
                  </a:cubicBezTo>
                  <a:cubicBezTo>
                    <a:pt x="390" y="1842"/>
                    <a:pt x="191" y="2092"/>
                    <a:pt x="1" y="2351"/>
                  </a:cubicBezTo>
                  <a:cubicBezTo>
                    <a:pt x="819" y="1363"/>
                    <a:pt x="1957" y="664"/>
                    <a:pt x="3185" y="384"/>
                  </a:cubicBezTo>
                  <a:cubicBezTo>
                    <a:pt x="3495" y="315"/>
                    <a:pt x="3804" y="265"/>
                    <a:pt x="4124" y="255"/>
                  </a:cubicBezTo>
                  <a:cubicBezTo>
                    <a:pt x="4193" y="245"/>
                    <a:pt x="4273" y="245"/>
                    <a:pt x="4353" y="245"/>
                  </a:cubicBezTo>
                  <a:cubicBezTo>
                    <a:pt x="4406" y="245"/>
                    <a:pt x="4460" y="240"/>
                    <a:pt x="4513" y="240"/>
                  </a:cubicBezTo>
                  <a:cubicBezTo>
                    <a:pt x="4539" y="240"/>
                    <a:pt x="4566" y="241"/>
                    <a:pt x="4593" y="245"/>
                  </a:cubicBezTo>
                  <a:lnTo>
                    <a:pt x="5062" y="275"/>
                  </a:lnTo>
                  <a:cubicBezTo>
                    <a:pt x="5681" y="344"/>
                    <a:pt x="6300" y="514"/>
                    <a:pt x="6859" y="774"/>
                  </a:cubicBezTo>
                  <a:cubicBezTo>
                    <a:pt x="8007" y="1293"/>
                    <a:pt x="8955" y="2232"/>
                    <a:pt x="9524" y="3350"/>
                  </a:cubicBezTo>
                  <a:cubicBezTo>
                    <a:pt x="9674" y="3619"/>
                    <a:pt x="9784" y="3918"/>
                    <a:pt x="9883" y="4218"/>
                  </a:cubicBezTo>
                  <a:lnTo>
                    <a:pt x="10014" y="4677"/>
                  </a:lnTo>
                  <a:lnTo>
                    <a:pt x="10094" y="5146"/>
                  </a:lnTo>
                  <a:cubicBezTo>
                    <a:pt x="10113" y="5226"/>
                    <a:pt x="10123" y="5306"/>
                    <a:pt x="10123" y="5386"/>
                  </a:cubicBezTo>
                  <a:lnTo>
                    <a:pt x="10143" y="5615"/>
                  </a:lnTo>
                  <a:cubicBezTo>
                    <a:pt x="10163" y="5775"/>
                    <a:pt x="10163" y="5935"/>
                    <a:pt x="10163" y="6094"/>
                  </a:cubicBezTo>
                  <a:cubicBezTo>
                    <a:pt x="10153" y="6414"/>
                    <a:pt x="10123" y="6733"/>
                    <a:pt x="10074" y="7053"/>
                  </a:cubicBezTo>
                  <a:cubicBezTo>
                    <a:pt x="10403" y="5815"/>
                    <a:pt x="10283" y="4437"/>
                    <a:pt x="9704" y="3259"/>
                  </a:cubicBezTo>
                  <a:cubicBezTo>
                    <a:pt x="9435" y="2660"/>
                    <a:pt x="9045" y="2121"/>
                    <a:pt x="8586" y="1662"/>
                  </a:cubicBezTo>
                  <a:cubicBezTo>
                    <a:pt x="8117" y="1193"/>
                    <a:pt x="7568" y="814"/>
                    <a:pt x="6979" y="534"/>
                  </a:cubicBezTo>
                  <a:cubicBezTo>
                    <a:pt x="6380" y="265"/>
                    <a:pt x="5741" y="85"/>
                    <a:pt x="5082" y="25"/>
                  </a:cubicBezTo>
                  <a:lnTo>
                    <a:pt x="4593" y="5"/>
                  </a:lnTo>
                  <a:cubicBezTo>
                    <a:pt x="4566" y="2"/>
                    <a:pt x="4539" y="1"/>
                    <a:pt x="45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3"/>
            <p:cNvSpPr/>
            <p:nvPr/>
          </p:nvSpPr>
          <p:spPr>
            <a:xfrm>
              <a:off x="34715" y="5849523"/>
              <a:ext cx="1173998" cy="833471"/>
            </a:xfrm>
            <a:custGeom>
              <a:rect b="b" l="l" r="r" t="t"/>
              <a:pathLst>
                <a:path extrusionOk="0" h="7683" w="10822">
                  <a:moveTo>
                    <a:pt x="5100" y="0"/>
                  </a:moveTo>
                  <a:cubicBezTo>
                    <a:pt x="4416" y="0"/>
                    <a:pt x="3733" y="121"/>
                    <a:pt x="3095" y="365"/>
                  </a:cubicBezTo>
                  <a:cubicBezTo>
                    <a:pt x="2426" y="624"/>
                    <a:pt x="1797" y="1004"/>
                    <a:pt x="1268" y="1493"/>
                  </a:cubicBezTo>
                  <a:cubicBezTo>
                    <a:pt x="739" y="1982"/>
                    <a:pt x="310" y="2572"/>
                    <a:pt x="0" y="3210"/>
                  </a:cubicBezTo>
                  <a:cubicBezTo>
                    <a:pt x="699" y="1973"/>
                    <a:pt x="1847" y="1014"/>
                    <a:pt x="3165" y="555"/>
                  </a:cubicBezTo>
                  <a:cubicBezTo>
                    <a:pt x="3748" y="364"/>
                    <a:pt x="4354" y="248"/>
                    <a:pt x="4963" y="248"/>
                  </a:cubicBezTo>
                  <a:cubicBezTo>
                    <a:pt x="5052" y="248"/>
                    <a:pt x="5142" y="250"/>
                    <a:pt x="5231" y="256"/>
                  </a:cubicBezTo>
                  <a:cubicBezTo>
                    <a:pt x="5920" y="276"/>
                    <a:pt x="6609" y="425"/>
                    <a:pt x="7248" y="704"/>
                  </a:cubicBezTo>
                  <a:cubicBezTo>
                    <a:pt x="8536" y="1243"/>
                    <a:pt x="9594" y="2282"/>
                    <a:pt x="10173" y="3559"/>
                  </a:cubicBezTo>
                  <a:cubicBezTo>
                    <a:pt x="10462" y="4198"/>
                    <a:pt x="10632" y="4888"/>
                    <a:pt x="10672" y="5586"/>
                  </a:cubicBezTo>
                  <a:cubicBezTo>
                    <a:pt x="10742" y="6285"/>
                    <a:pt x="10642" y="7004"/>
                    <a:pt x="10433" y="7683"/>
                  </a:cubicBezTo>
                  <a:cubicBezTo>
                    <a:pt x="10562" y="7353"/>
                    <a:pt x="10662" y="7004"/>
                    <a:pt x="10722" y="6654"/>
                  </a:cubicBezTo>
                  <a:cubicBezTo>
                    <a:pt x="10782" y="6305"/>
                    <a:pt x="10822" y="5946"/>
                    <a:pt x="10802" y="5586"/>
                  </a:cubicBezTo>
                  <a:cubicBezTo>
                    <a:pt x="10792" y="4868"/>
                    <a:pt x="10642" y="4138"/>
                    <a:pt x="10362" y="3470"/>
                  </a:cubicBezTo>
                  <a:cubicBezTo>
                    <a:pt x="10083" y="2811"/>
                    <a:pt x="9664" y="2192"/>
                    <a:pt x="9155" y="1683"/>
                  </a:cubicBezTo>
                  <a:cubicBezTo>
                    <a:pt x="8636" y="1164"/>
                    <a:pt x="8026" y="744"/>
                    <a:pt x="7358" y="455"/>
                  </a:cubicBezTo>
                  <a:cubicBezTo>
                    <a:pt x="6644" y="153"/>
                    <a:pt x="5871" y="0"/>
                    <a:pt x="51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3"/>
            <p:cNvSpPr/>
            <p:nvPr/>
          </p:nvSpPr>
          <p:spPr>
            <a:xfrm>
              <a:off x="106205" y="5850065"/>
              <a:ext cx="536121" cy="246038"/>
            </a:xfrm>
            <a:custGeom>
              <a:rect b="b" l="l" r="r" t="t"/>
              <a:pathLst>
                <a:path extrusionOk="0" h="2268" w="4942">
                  <a:moveTo>
                    <a:pt x="4432" y="1"/>
                  </a:moveTo>
                  <a:cubicBezTo>
                    <a:pt x="3754" y="1"/>
                    <a:pt x="3075" y="120"/>
                    <a:pt x="2436" y="360"/>
                  </a:cubicBezTo>
                  <a:cubicBezTo>
                    <a:pt x="1767" y="619"/>
                    <a:pt x="1138" y="999"/>
                    <a:pt x="609" y="1488"/>
                  </a:cubicBezTo>
                  <a:cubicBezTo>
                    <a:pt x="479" y="1608"/>
                    <a:pt x="360" y="1728"/>
                    <a:pt x="250" y="1848"/>
                  </a:cubicBezTo>
                  <a:cubicBezTo>
                    <a:pt x="150" y="1988"/>
                    <a:pt x="70" y="2127"/>
                    <a:pt x="0" y="2267"/>
                  </a:cubicBezTo>
                  <a:cubicBezTo>
                    <a:pt x="679" y="1488"/>
                    <a:pt x="1548" y="889"/>
                    <a:pt x="2506" y="550"/>
                  </a:cubicBezTo>
                  <a:cubicBezTo>
                    <a:pt x="3095" y="360"/>
                    <a:pt x="3694" y="240"/>
                    <a:pt x="4303" y="240"/>
                  </a:cubicBezTo>
                  <a:cubicBezTo>
                    <a:pt x="4393" y="240"/>
                    <a:pt x="4483" y="240"/>
                    <a:pt x="4572" y="251"/>
                  </a:cubicBezTo>
                  <a:cubicBezTo>
                    <a:pt x="4692" y="251"/>
                    <a:pt x="4822" y="260"/>
                    <a:pt x="4942" y="271"/>
                  </a:cubicBezTo>
                  <a:cubicBezTo>
                    <a:pt x="4932" y="251"/>
                    <a:pt x="4922" y="231"/>
                    <a:pt x="4902" y="200"/>
                  </a:cubicBezTo>
                  <a:cubicBezTo>
                    <a:pt x="4852" y="131"/>
                    <a:pt x="4792" y="60"/>
                    <a:pt x="47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3"/>
            <p:cNvSpPr/>
            <p:nvPr/>
          </p:nvSpPr>
          <p:spPr>
            <a:xfrm>
              <a:off x="1167494" y="6205239"/>
              <a:ext cx="67259" cy="477757"/>
            </a:xfrm>
            <a:custGeom>
              <a:rect b="b" l="l" r="r" t="t"/>
              <a:pathLst>
                <a:path extrusionOk="0" h="4404" w="620">
                  <a:moveTo>
                    <a:pt x="320" y="1"/>
                  </a:moveTo>
                  <a:cubicBezTo>
                    <a:pt x="230" y="161"/>
                    <a:pt x="130" y="320"/>
                    <a:pt x="31" y="470"/>
                  </a:cubicBezTo>
                  <a:cubicBezTo>
                    <a:pt x="240" y="1059"/>
                    <a:pt x="350" y="1678"/>
                    <a:pt x="360" y="2307"/>
                  </a:cubicBezTo>
                  <a:cubicBezTo>
                    <a:pt x="380" y="2667"/>
                    <a:pt x="340" y="3026"/>
                    <a:pt x="280" y="3375"/>
                  </a:cubicBezTo>
                  <a:cubicBezTo>
                    <a:pt x="220" y="3725"/>
                    <a:pt x="130" y="4064"/>
                    <a:pt x="0" y="4404"/>
                  </a:cubicBezTo>
                  <a:cubicBezTo>
                    <a:pt x="390" y="3625"/>
                    <a:pt x="619" y="2747"/>
                    <a:pt x="619" y="1818"/>
                  </a:cubicBezTo>
                  <a:cubicBezTo>
                    <a:pt x="619" y="1179"/>
                    <a:pt x="510" y="570"/>
                    <a:pt x="3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3"/>
            <p:cNvSpPr/>
            <p:nvPr/>
          </p:nvSpPr>
          <p:spPr>
            <a:xfrm>
              <a:off x="44478" y="6277922"/>
              <a:ext cx="1155556" cy="740827"/>
            </a:xfrm>
            <a:custGeom>
              <a:rect b="b" l="l" r="r" t="t"/>
              <a:pathLst>
                <a:path extrusionOk="0" h="6829" w="10652">
                  <a:moveTo>
                    <a:pt x="10243" y="0"/>
                  </a:moveTo>
                  <a:cubicBezTo>
                    <a:pt x="10013" y="329"/>
                    <a:pt x="9764" y="639"/>
                    <a:pt x="9504" y="939"/>
                  </a:cubicBezTo>
                  <a:cubicBezTo>
                    <a:pt x="10013" y="2086"/>
                    <a:pt x="10113" y="3404"/>
                    <a:pt x="9804" y="4602"/>
                  </a:cubicBezTo>
                  <a:cubicBezTo>
                    <a:pt x="10003" y="4333"/>
                    <a:pt x="10192" y="4043"/>
                    <a:pt x="10343" y="3734"/>
                  </a:cubicBezTo>
                  <a:cubicBezTo>
                    <a:pt x="10552" y="3055"/>
                    <a:pt x="10652" y="2336"/>
                    <a:pt x="10582" y="1637"/>
                  </a:cubicBezTo>
                  <a:cubicBezTo>
                    <a:pt x="10552" y="1078"/>
                    <a:pt x="10432" y="529"/>
                    <a:pt x="10243" y="0"/>
                  </a:cubicBezTo>
                  <a:close/>
                  <a:moveTo>
                    <a:pt x="9354" y="1088"/>
                  </a:moveTo>
                  <a:cubicBezTo>
                    <a:pt x="8835" y="1627"/>
                    <a:pt x="8256" y="2097"/>
                    <a:pt x="7627" y="2485"/>
                  </a:cubicBezTo>
                  <a:cubicBezTo>
                    <a:pt x="7687" y="2556"/>
                    <a:pt x="7757" y="2636"/>
                    <a:pt x="7817" y="2705"/>
                  </a:cubicBezTo>
                  <a:cubicBezTo>
                    <a:pt x="8126" y="3104"/>
                    <a:pt x="8396" y="3544"/>
                    <a:pt x="8595" y="4003"/>
                  </a:cubicBezTo>
                  <a:cubicBezTo>
                    <a:pt x="8785" y="4472"/>
                    <a:pt x="8925" y="4961"/>
                    <a:pt x="8995" y="5451"/>
                  </a:cubicBezTo>
                  <a:cubicBezTo>
                    <a:pt x="9284" y="5201"/>
                    <a:pt x="9564" y="4912"/>
                    <a:pt x="9804" y="4602"/>
                  </a:cubicBezTo>
                  <a:cubicBezTo>
                    <a:pt x="9853" y="4282"/>
                    <a:pt x="9883" y="3963"/>
                    <a:pt x="9893" y="3643"/>
                  </a:cubicBezTo>
                  <a:cubicBezTo>
                    <a:pt x="9893" y="3484"/>
                    <a:pt x="9893" y="3324"/>
                    <a:pt x="9873" y="3164"/>
                  </a:cubicBezTo>
                  <a:lnTo>
                    <a:pt x="9853" y="2935"/>
                  </a:lnTo>
                  <a:cubicBezTo>
                    <a:pt x="9853" y="2855"/>
                    <a:pt x="9843" y="2775"/>
                    <a:pt x="9824" y="2695"/>
                  </a:cubicBezTo>
                  <a:lnTo>
                    <a:pt x="9744" y="2226"/>
                  </a:lnTo>
                  <a:lnTo>
                    <a:pt x="9613" y="1767"/>
                  </a:lnTo>
                  <a:cubicBezTo>
                    <a:pt x="9534" y="1537"/>
                    <a:pt x="9454" y="1307"/>
                    <a:pt x="9354" y="1088"/>
                  </a:cubicBezTo>
                  <a:close/>
                  <a:moveTo>
                    <a:pt x="7428" y="2605"/>
                  </a:moveTo>
                  <a:cubicBezTo>
                    <a:pt x="6130" y="3364"/>
                    <a:pt x="4613" y="3794"/>
                    <a:pt x="2995" y="3794"/>
                  </a:cubicBezTo>
                  <a:cubicBezTo>
                    <a:pt x="1947" y="3794"/>
                    <a:pt x="939" y="3614"/>
                    <a:pt x="1" y="3274"/>
                  </a:cubicBezTo>
                  <a:lnTo>
                    <a:pt x="1" y="3274"/>
                  </a:lnTo>
                  <a:cubicBezTo>
                    <a:pt x="609" y="4772"/>
                    <a:pt x="1837" y="5959"/>
                    <a:pt x="3375" y="6509"/>
                  </a:cubicBezTo>
                  <a:cubicBezTo>
                    <a:pt x="3963" y="6718"/>
                    <a:pt x="4613" y="6828"/>
                    <a:pt x="5281" y="6828"/>
                  </a:cubicBezTo>
                  <a:cubicBezTo>
                    <a:pt x="5994" y="6828"/>
                    <a:pt x="6678" y="6697"/>
                    <a:pt x="7307" y="6458"/>
                  </a:cubicBezTo>
                  <a:lnTo>
                    <a:pt x="7307" y="6458"/>
                  </a:lnTo>
                  <a:cubicBezTo>
                    <a:pt x="7308" y="6458"/>
                    <a:pt x="7308" y="6458"/>
                    <a:pt x="7308" y="6459"/>
                  </a:cubicBezTo>
                  <a:cubicBezTo>
                    <a:pt x="7308" y="6458"/>
                    <a:pt x="7308" y="6458"/>
                    <a:pt x="7308" y="6458"/>
                  </a:cubicBezTo>
                  <a:lnTo>
                    <a:pt x="7308" y="6458"/>
                  </a:lnTo>
                  <a:cubicBezTo>
                    <a:pt x="7307" y="6458"/>
                    <a:pt x="7307" y="6458"/>
                    <a:pt x="7307" y="6458"/>
                  </a:cubicBezTo>
                  <a:lnTo>
                    <a:pt x="7307" y="6458"/>
                  </a:lnTo>
                  <a:cubicBezTo>
                    <a:pt x="6898" y="5959"/>
                    <a:pt x="6449" y="5520"/>
                    <a:pt x="5930" y="5161"/>
                  </a:cubicBezTo>
                  <a:cubicBezTo>
                    <a:pt x="5810" y="5061"/>
                    <a:pt x="5671" y="4981"/>
                    <a:pt x="5541" y="4901"/>
                  </a:cubicBezTo>
                  <a:cubicBezTo>
                    <a:pt x="5401" y="4821"/>
                    <a:pt x="5271" y="4742"/>
                    <a:pt x="5132" y="4672"/>
                  </a:cubicBezTo>
                  <a:cubicBezTo>
                    <a:pt x="4852" y="4532"/>
                    <a:pt x="4562" y="4422"/>
                    <a:pt x="4263" y="4322"/>
                  </a:cubicBezTo>
                  <a:cubicBezTo>
                    <a:pt x="3674" y="4133"/>
                    <a:pt x="3045" y="4033"/>
                    <a:pt x="2416" y="4033"/>
                  </a:cubicBezTo>
                  <a:lnTo>
                    <a:pt x="2396" y="4033"/>
                  </a:lnTo>
                  <a:cubicBezTo>
                    <a:pt x="1777" y="4033"/>
                    <a:pt x="1159" y="4123"/>
                    <a:pt x="549" y="4302"/>
                  </a:cubicBezTo>
                  <a:cubicBezTo>
                    <a:pt x="1128" y="4023"/>
                    <a:pt x="1767" y="3863"/>
                    <a:pt x="2416" y="3823"/>
                  </a:cubicBezTo>
                  <a:lnTo>
                    <a:pt x="2905" y="3823"/>
                  </a:lnTo>
                  <a:cubicBezTo>
                    <a:pt x="3065" y="3834"/>
                    <a:pt x="3225" y="3843"/>
                    <a:pt x="3395" y="3863"/>
                  </a:cubicBezTo>
                  <a:cubicBezTo>
                    <a:pt x="3714" y="3903"/>
                    <a:pt x="4034" y="3973"/>
                    <a:pt x="4343" y="4073"/>
                  </a:cubicBezTo>
                  <a:cubicBezTo>
                    <a:pt x="4962" y="4273"/>
                    <a:pt x="5551" y="4582"/>
                    <a:pt x="6060" y="4992"/>
                  </a:cubicBezTo>
                  <a:cubicBezTo>
                    <a:pt x="6569" y="5400"/>
                    <a:pt x="6998" y="5899"/>
                    <a:pt x="7308" y="6458"/>
                  </a:cubicBezTo>
                  <a:lnTo>
                    <a:pt x="7308" y="6458"/>
                  </a:lnTo>
                  <a:cubicBezTo>
                    <a:pt x="7929" y="6222"/>
                    <a:pt x="8499" y="5882"/>
                    <a:pt x="8995" y="5460"/>
                  </a:cubicBezTo>
                  <a:cubicBezTo>
                    <a:pt x="8865" y="4972"/>
                    <a:pt x="8705" y="4502"/>
                    <a:pt x="8486" y="4063"/>
                  </a:cubicBezTo>
                  <a:cubicBezTo>
                    <a:pt x="8256" y="3623"/>
                    <a:pt x="7976" y="3215"/>
                    <a:pt x="7657" y="2845"/>
                  </a:cubicBezTo>
                  <a:cubicBezTo>
                    <a:pt x="7587" y="2755"/>
                    <a:pt x="7508" y="2676"/>
                    <a:pt x="7428" y="260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3"/>
            <p:cNvSpPr/>
            <p:nvPr/>
          </p:nvSpPr>
          <p:spPr>
            <a:xfrm>
              <a:off x="104035" y="6692653"/>
              <a:ext cx="733233" cy="285960"/>
            </a:xfrm>
            <a:custGeom>
              <a:rect b="b" l="l" r="r" t="t"/>
              <a:pathLst>
                <a:path extrusionOk="0" h="2636" w="6759">
                  <a:moveTo>
                    <a:pt x="1867" y="0"/>
                  </a:moveTo>
                  <a:cubicBezTo>
                    <a:pt x="1218" y="40"/>
                    <a:pt x="579" y="200"/>
                    <a:pt x="0" y="479"/>
                  </a:cubicBezTo>
                  <a:cubicBezTo>
                    <a:pt x="610" y="300"/>
                    <a:pt x="1228" y="210"/>
                    <a:pt x="1847" y="210"/>
                  </a:cubicBezTo>
                  <a:lnTo>
                    <a:pt x="1867" y="210"/>
                  </a:lnTo>
                  <a:cubicBezTo>
                    <a:pt x="2496" y="210"/>
                    <a:pt x="3125" y="310"/>
                    <a:pt x="3714" y="499"/>
                  </a:cubicBezTo>
                  <a:cubicBezTo>
                    <a:pt x="4013" y="599"/>
                    <a:pt x="4303" y="709"/>
                    <a:pt x="4583" y="849"/>
                  </a:cubicBezTo>
                  <a:cubicBezTo>
                    <a:pt x="4722" y="919"/>
                    <a:pt x="4852" y="998"/>
                    <a:pt x="4992" y="1078"/>
                  </a:cubicBezTo>
                  <a:cubicBezTo>
                    <a:pt x="5122" y="1158"/>
                    <a:pt x="5261" y="1238"/>
                    <a:pt x="5381" y="1338"/>
                  </a:cubicBezTo>
                  <a:cubicBezTo>
                    <a:pt x="5900" y="1697"/>
                    <a:pt x="6349" y="2136"/>
                    <a:pt x="6759" y="2636"/>
                  </a:cubicBezTo>
                  <a:cubicBezTo>
                    <a:pt x="6449" y="2077"/>
                    <a:pt x="6020" y="1577"/>
                    <a:pt x="5511" y="1169"/>
                  </a:cubicBezTo>
                  <a:cubicBezTo>
                    <a:pt x="5002" y="759"/>
                    <a:pt x="4413" y="450"/>
                    <a:pt x="3794" y="250"/>
                  </a:cubicBezTo>
                  <a:cubicBezTo>
                    <a:pt x="3485" y="150"/>
                    <a:pt x="3165" y="80"/>
                    <a:pt x="2846" y="40"/>
                  </a:cubicBezTo>
                  <a:cubicBezTo>
                    <a:pt x="2676" y="20"/>
                    <a:pt x="2516" y="11"/>
                    <a:pt x="23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3"/>
            <p:cNvSpPr/>
            <p:nvPr/>
          </p:nvSpPr>
          <p:spPr>
            <a:xfrm>
              <a:off x="850181" y="6547503"/>
              <a:ext cx="170101" cy="322844"/>
            </a:xfrm>
            <a:custGeom>
              <a:rect b="b" l="l" r="r" t="t"/>
              <a:pathLst>
                <a:path extrusionOk="0" h="2976" w="1568">
                  <a:moveTo>
                    <a:pt x="200" y="0"/>
                  </a:moveTo>
                  <a:cubicBezTo>
                    <a:pt x="130" y="40"/>
                    <a:pt x="70" y="80"/>
                    <a:pt x="1" y="120"/>
                  </a:cubicBezTo>
                  <a:cubicBezTo>
                    <a:pt x="81" y="191"/>
                    <a:pt x="160" y="270"/>
                    <a:pt x="230" y="360"/>
                  </a:cubicBezTo>
                  <a:cubicBezTo>
                    <a:pt x="549" y="730"/>
                    <a:pt x="829" y="1138"/>
                    <a:pt x="1059" y="1578"/>
                  </a:cubicBezTo>
                  <a:cubicBezTo>
                    <a:pt x="1278" y="2017"/>
                    <a:pt x="1438" y="2487"/>
                    <a:pt x="1568" y="2975"/>
                  </a:cubicBezTo>
                  <a:lnTo>
                    <a:pt x="1568" y="2966"/>
                  </a:lnTo>
                  <a:cubicBezTo>
                    <a:pt x="1498" y="2476"/>
                    <a:pt x="1358" y="1987"/>
                    <a:pt x="1168" y="1518"/>
                  </a:cubicBezTo>
                  <a:cubicBezTo>
                    <a:pt x="969" y="1059"/>
                    <a:pt x="699" y="619"/>
                    <a:pt x="390" y="220"/>
                  </a:cubicBezTo>
                  <a:cubicBezTo>
                    <a:pt x="330" y="151"/>
                    <a:pt x="260" y="71"/>
                    <a:pt x="2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3"/>
            <p:cNvSpPr/>
            <p:nvPr/>
          </p:nvSpPr>
          <p:spPr>
            <a:xfrm>
              <a:off x="1059119" y="6379679"/>
              <a:ext cx="82447" cy="397480"/>
            </a:xfrm>
            <a:custGeom>
              <a:rect b="b" l="l" r="r" t="t"/>
              <a:pathLst>
                <a:path extrusionOk="0" h="3664" w="760">
                  <a:moveTo>
                    <a:pt x="151" y="1"/>
                  </a:moveTo>
                  <a:lnTo>
                    <a:pt x="1" y="150"/>
                  </a:lnTo>
                  <a:cubicBezTo>
                    <a:pt x="101" y="369"/>
                    <a:pt x="181" y="599"/>
                    <a:pt x="260" y="829"/>
                  </a:cubicBezTo>
                  <a:lnTo>
                    <a:pt x="391" y="1288"/>
                  </a:lnTo>
                  <a:lnTo>
                    <a:pt x="471" y="1757"/>
                  </a:lnTo>
                  <a:cubicBezTo>
                    <a:pt x="490" y="1837"/>
                    <a:pt x="500" y="1917"/>
                    <a:pt x="500" y="1997"/>
                  </a:cubicBezTo>
                  <a:lnTo>
                    <a:pt x="520" y="2226"/>
                  </a:lnTo>
                  <a:cubicBezTo>
                    <a:pt x="540" y="2386"/>
                    <a:pt x="540" y="2546"/>
                    <a:pt x="540" y="2705"/>
                  </a:cubicBezTo>
                  <a:cubicBezTo>
                    <a:pt x="530" y="3025"/>
                    <a:pt x="500" y="3344"/>
                    <a:pt x="451" y="3664"/>
                  </a:cubicBezTo>
                  <a:cubicBezTo>
                    <a:pt x="760" y="2466"/>
                    <a:pt x="660" y="1148"/>
                    <a:pt x="1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3"/>
            <p:cNvSpPr/>
            <p:nvPr/>
          </p:nvSpPr>
          <p:spPr>
            <a:xfrm>
              <a:off x="1155561" y="6256226"/>
              <a:ext cx="53156" cy="426770"/>
            </a:xfrm>
            <a:custGeom>
              <a:rect b="b" l="l" r="r" t="t"/>
              <a:pathLst>
                <a:path extrusionOk="0" h="3934" w="490">
                  <a:moveTo>
                    <a:pt x="141" y="0"/>
                  </a:moveTo>
                  <a:cubicBezTo>
                    <a:pt x="90" y="70"/>
                    <a:pt x="50" y="140"/>
                    <a:pt x="1" y="200"/>
                  </a:cubicBezTo>
                  <a:cubicBezTo>
                    <a:pt x="190" y="729"/>
                    <a:pt x="310" y="1278"/>
                    <a:pt x="340" y="1837"/>
                  </a:cubicBezTo>
                  <a:cubicBezTo>
                    <a:pt x="410" y="2536"/>
                    <a:pt x="310" y="3255"/>
                    <a:pt x="101" y="3934"/>
                  </a:cubicBezTo>
                  <a:lnTo>
                    <a:pt x="110" y="3934"/>
                  </a:lnTo>
                  <a:cubicBezTo>
                    <a:pt x="240" y="3594"/>
                    <a:pt x="330" y="3255"/>
                    <a:pt x="390" y="2905"/>
                  </a:cubicBezTo>
                  <a:cubicBezTo>
                    <a:pt x="450" y="2556"/>
                    <a:pt x="490" y="2197"/>
                    <a:pt x="470" y="1837"/>
                  </a:cubicBezTo>
                  <a:cubicBezTo>
                    <a:pt x="460" y="1208"/>
                    <a:pt x="350" y="589"/>
                    <a:pt x="1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9" name="Google Shape;1429;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4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Fitness training </a:t>
            </a:r>
            <a:endParaRPr/>
          </a:p>
        </p:txBody>
      </p:sp>
      <p:sp>
        <p:nvSpPr>
          <p:cNvPr id="1435" name="Google Shape;143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6" name="Google Shape;1436;p44"/>
          <p:cNvSpPr txBox="1"/>
          <p:nvPr>
            <p:ph idx="1" type="body"/>
          </p:nvPr>
        </p:nvSpPr>
        <p:spPr>
          <a:xfrm>
            <a:off x="720000" y="1152475"/>
            <a:ext cx="7704000" cy="3677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333333"/>
              </a:buClr>
              <a:buSzPts val="2200"/>
              <a:buFont typeface="Barlow"/>
              <a:buChar char="●"/>
            </a:pPr>
            <a:r>
              <a:rPr lang="en" sz="1700">
                <a:solidFill>
                  <a:srgbClr val="333333"/>
                </a:solidFill>
              </a:rPr>
              <a:t>Alex and Avis (2020) believe that beginners need to </a:t>
            </a:r>
            <a:r>
              <a:rPr b="1" lang="en" sz="1700">
                <a:solidFill>
                  <a:schemeClr val="accent4"/>
                </a:solidFill>
                <a:latin typeface="Barlow"/>
                <a:ea typeface="Barlow"/>
                <a:cs typeface="Barlow"/>
                <a:sym typeface="Barlow"/>
              </a:rPr>
              <a:t>gradually establish an exercise routine</a:t>
            </a:r>
            <a:r>
              <a:rPr lang="en" sz="1700">
                <a:solidFill>
                  <a:srgbClr val="333333"/>
                </a:solidFill>
              </a:rPr>
              <a:t> to achieve their goals of healthy weight loss, muscle gain, or improved endurance through consistent and sustained training. Beginners should </a:t>
            </a:r>
            <a:r>
              <a:rPr b="1" lang="en" sz="1700">
                <a:solidFill>
                  <a:schemeClr val="accent4"/>
                </a:solidFill>
                <a:latin typeface="Barlow"/>
                <a:ea typeface="Barlow"/>
                <a:cs typeface="Barlow"/>
                <a:sym typeface="Barlow"/>
              </a:rPr>
              <a:t>be mindful of the adaptation period</a:t>
            </a:r>
            <a:r>
              <a:rPr lang="en" sz="1700">
                <a:solidFill>
                  <a:srgbClr val="333333"/>
                </a:solidFill>
              </a:rPr>
              <a:t> and moderate the intensity of their workouts to </a:t>
            </a:r>
            <a:r>
              <a:rPr b="1" lang="en" sz="1700">
                <a:solidFill>
                  <a:schemeClr val="accent4"/>
                </a:solidFill>
                <a:latin typeface="Barlow"/>
                <a:ea typeface="Barlow"/>
                <a:cs typeface="Barlow"/>
                <a:sym typeface="Barlow"/>
              </a:rPr>
              <a:t>avoid excessive fatigue and injuries</a:t>
            </a:r>
            <a:r>
              <a:rPr lang="en" sz="1700">
                <a:solidFill>
                  <a:srgbClr val="333333"/>
                </a:solidFill>
              </a:rPr>
              <a:t>.</a:t>
            </a:r>
            <a:endParaRPr sz="1700">
              <a:solidFill>
                <a:srgbClr val="333333"/>
              </a:solidFill>
            </a:endParaRPr>
          </a:p>
          <a:p>
            <a:pPr indent="-368300" lvl="0" marL="457200" rtl="0" algn="l">
              <a:spcBef>
                <a:spcPts val="0"/>
              </a:spcBef>
              <a:spcAft>
                <a:spcPts val="0"/>
              </a:spcAft>
              <a:buClr>
                <a:srgbClr val="333333"/>
              </a:buClr>
              <a:buSzPts val="2200"/>
              <a:buChar char="●"/>
            </a:pPr>
            <a:r>
              <a:rPr lang="en" sz="1700">
                <a:solidFill>
                  <a:srgbClr val="333333"/>
                </a:solidFill>
              </a:rPr>
              <a:t>Ashish Sharma et al. (2006) mentioned exercise has significant benefits for </a:t>
            </a:r>
            <a:r>
              <a:rPr b="1" lang="en" sz="1700">
                <a:solidFill>
                  <a:schemeClr val="accent4"/>
                </a:solidFill>
                <a:latin typeface="Barlow"/>
                <a:ea typeface="Barlow"/>
                <a:cs typeface="Barlow"/>
                <a:sym typeface="Barlow"/>
              </a:rPr>
              <a:t>mental health,</a:t>
            </a:r>
            <a:r>
              <a:rPr lang="en" sz="1700">
                <a:solidFill>
                  <a:srgbClr val="333333"/>
                </a:solidFill>
              </a:rPr>
              <a:t> </a:t>
            </a:r>
            <a:r>
              <a:rPr b="1" lang="en" sz="1700">
                <a:solidFill>
                  <a:schemeClr val="accent4"/>
                </a:solidFill>
                <a:latin typeface="Barlow"/>
                <a:ea typeface="Barlow"/>
                <a:cs typeface="Barlow"/>
                <a:sym typeface="Barlow"/>
              </a:rPr>
              <a:t>reducing anxiety and depression, improving self-esteem, cognitive function, and aiding weight control</a:t>
            </a:r>
            <a:r>
              <a:rPr lang="en" sz="1700">
                <a:solidFill>
                  <a:srgbClr val="333333"/>
                </a:solidFill>
              </a:rPr>
              <a:t>. It is particularly crucial for individuals with lowering blood pressure, increasing energy, and strength. Regular exercise also improves sleep, endurance, mood, and overall cardiovascular health.</a:t>
            </a:r>
            <a:endParaRPr sz="1700">
              <a:solidFill>
                <a:srgbClr val="333333"/>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45"/>
          <p:cNvSpPr txBox="1"/>
          <p:nvPr>
            <p:ph type="title"/>
          </p:nvPr>
        </p:nvSpPr>
        <p:spPr>
          <a:xfrm>
            <a:off x="991625" y="2054925"/>
            <a:ext cx="7607700" cy="841800"/>
          </a:xfrm>
          <a:prstGeom prst="rect">
            <a:avLst/>
          </a:prstGeom>
        </p:spPr>
        <p:txBody>
          <a:bodyPr anchorCtr="0" anchor="ctr" bIns="91425" lIns="91425" spcFirstLastPara="1" rIns="91425" wrap="square" tIns="91425">
            <a:noAutofit/>
          </a:bodyPr>
          <a:lstStyle/>
          <a:p>
            <a:pPr indent="-463550" lvl="0" marL="457200" rtl="0" algn="l">
              <a:spcBef>
                <a:spcPts val="0"/>
              </a:spcBef>
              <a:spcAft>
                <a:spcPts val="0"/>
              </a:spcAft>
              <a:buSzPts val="3700"/>
              <a:buChar char="-"/>
            </a:pPr>
            <a:r>
              <a:rPr lang="en" sz="3700"/>
              <a:t>Research Method &amp; Results</a:t>
            </a:r>
            <a:endParaRPr sz="3700"/>
          </a:p>
        </p:txBody>
      </p:sp>
      <p:sp>
        <p:nvSpPr>
          <p:cNvPr id="1442" name="Google Shape;1442;p45"/>
          <p:cNvSpPr txBox="1"/>
          <p:nvPr>
            <p:ph idx="2" type="title"/>
          </p:nvPr>
        </p:nvSpPr>
        <p:spPr>
          <a:xfrm>
            <a:off x="142750" y="1164075"/>
            <a:ext cx="56823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Chapter 3</a:t>
            </a:r>
            <a:endParaRPr/>
          </a:p>
        </p:txBody>
      </p:sp>
      <p:grpSp>
        <p:nvGrpSpPr>
          <p:cNvPr id="1443" name="Google Shape;1443;p45"/>
          <p:cNvGrpSpPr/>
          <p:nvPr/>
        </p:nvGrpSpPr>
        <p:grpSpPr>
          <a:xfrm>
            <a:off x="7462454" y="2500389"/>
            <a:ext cx="1415137" cy="1871475"/>
            <a:chOff x="0" y="3356909"/>
            <a:chExt cx="2845069" cy="3762515"/>
          </a:xfrm>
        </p:grpSpPr>
        <p:sp>
          <p:nvSpPr>
            <p:cNvPr id="1444" name="Google Shape;1444;p45"/>
            <p:cNvSpPr/>
            <p:nvPr/>
          </p:nvSpPr>
          <p:spPr>
            <a:xfrm>
              <a:off x="1449007" y="6963318"/>
              <a:ext cx="1396061" cy="156106"/>
            </a:xfrm>
            <a:custGeom>
              <a:rect b="b" l="l" r="r" t="t"/>
              <a:pathLst>
                <a:path extrusionOk="0" h="1439" w="12869">
                  <a:moveTo>
                    <a:pt x="6440" y="1"/>
                  </a:moveTo>
                  <a:cubicBezTo>
                    <a:pt x="2886" y="1"/>
                    <a:pt x="1" y="320"/>
                    <a:pt x="1" y="720"/>
                  </a:cubicBezTo>
                  <a:cubicBezTo>
                    <a:pt x="1" y="1119"/>
                    <a:pt x="2886" y="1438"/>
                    <a:pt x="6440" y="1438"/>
                  </a:cubicBezTo>
                  <a:cubicBezTo>
                    <a:pt x="9994" y="1438"/>
                    <a:pt x="12869" y="1119"/>
                    <a:pt x="12869" y="720"/>
                  </a:cubicBezTo>
                  <a:cubicBezTo>
                    <a:pt x="12869" y="320"/>
                    <a:pt x="9994" y="1"/>
                    <a:pt x="6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5"/>
            <p:cNvSpPr/>
            <p:nvPr/>
          </p:nvSpPr>
          <p:spPr>
            <a:xfrm>
              <a:off x="1757750" y="5385216"/>
              <a:ext cx="802445" cy="1369266"/>
            </a:xfrm>
            <a:custGeom>
              <a:rect b="b" l="l" r="r" t="t"/>
              <a:pathLst>
                <a:path extrusionOk="0" h="12622" w="7397">
                  <a:moveTo>
                    <a:pt x="906" y="0"/>
                  </a:moveTo>
                  <a:cubicBezTo>
                    <a:pt x="399" y="0"/>
                    <a:pt x="55" y="97"/>
                    <a:pt x="0" y="113"/>
                  </a:cubicBezTo>
                  <a:cubicBezTo>
                    <a:pt x="130" y="1361"/>
                    <a:pt x="499" y="5384"/>
                    <a:pt x="1158" y="6452"/>
                  </a:cubicBezTo>
                  <a:cubicBezTo>
                    <a:pt x="2136" y="8019"/>
                    <a:pt x="6729" y="12622"/>
                    <a:pt x="6729" y="12622"/>
                  </a:cubicBezTo>
                  <a:lnTo>
                    <a:pt x="7397" y="12023"/>
                  </a:lnTo>
                  <a:cubicBezTo>
                    <a:pt x="7397" y="12023"/>
                    <a:pt x="5351" y="7850"/>
                    <a:pt x="4073" y="6772"/>
                  </a:cubicBezTo>
                  <a:cubicBezTo>
                    <a:pt x="3454" y="6253"/>
                    <a:pt x="3124" y="6133"/>
                    <a:pt x="3124" y="6133"/>
                  </a:cubicBezTo>
                  <a:lnTo>
                    <a:pt x="3264" y="732"/>
                  </a:lnTo>
                  <a:cubicBezTo>
                    <a:pt x="3264" y="732"/>
                    <a:pt x="2256" y="123"/>
                    <a:pt x="1338" y="23"/>
                  </a:cubicBezTo>
                  <a:cubicBezTo>
                    <a:pt x="1184" y="7"/>
                    <a:pt x="1039" y="0"/>
                    <a:pt x="906" y="0"/>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5"/>
            <p:cNvSpPr/>
            <p:nvPr/>
          </p:nvSpPr>
          <p:spPr>
            <a:xfrm>
              <a:off x="2074954" y="6012465"/>
              <a:ext cx="389995" cy="495114"/>
            </a:xfrm>
            <a:custGeom>
              <a:rect b="b" l="l" r="r" t="t"/>
              <a:pathLst>
                <a:path extrusionOk="0" h="4564" w="3595">
                  <a:moveTo>
                    <a:pt x="211" y="1"/>
                  </a:moveTo>
                  <a:lnTo>
                    <a:pt x="211" y="1"/>
                  </a:lnTo>
                  <a:cubicBezTo>
                    <a:pt x="140" y="161"/>
                    <a:pt x="71" y="320"/>
                    <a:pt x="1" y="460"/>
                  </a:cubicBezTo>
                  <a:cubicBezTo>
                    <a:pt x="1" y="460"/>
                    <a:pt x="410" y="1209"/>
                    <a:pt x="480" y="2277"/>
                  </a:cubicBezTo>
                  <a:cubicBezTo>
                    <a:pt x="490" y="2457"/>
                    <a:pt x="480" y="2856"/>
                    <a:pt x="480" y="3366"/>
                  </a:cubicBezTo>
                  <a:cubicBezTo>
                    <a:pt x="520" y="3405"/>
                    <a:pt x="560" y="3455"/>
                    <a:pt x="610" y="3505"/>
                  </a:cubicBezTo>
                  <a:cubicBezTo>
                    <a:pt x="610" y="3485"/>
                    <a:pt x="719" y="3006"/>
                    <a:pt x="779" y="2527"/>
                  </a:cubicBezTo>
                  <a:cubicBezTo>
                    <a:pt x="841" y="1977"/>
                    <a:pt x="742" y="1465"/>
                    <a:pt x="876" y="1465"/>
                  </a:cubicBezTo>
                  <a:cubicBezTo>
                    <a:pt x="895" y="1465"/>
                    <a:pt x="919" y="1476"/>
                    <a:pt x="949" y="1498"/>
                  </a:cubicBezTo>
                  <a:cubicBezTo>
                    <a:pt x="1578" y="1968"/>
                    <a:pt x="2527" y="3036"/>
                    <a:pt x="3595" y="4563"/>
                  </a:cubicBezTo>
                  <a:cubicBezTo>
                    <a:pt x="2886" y="3275"/>
                    <a:pt x="1888" y="1618"/>
                    <a:pt x="1149" y="990"/>
                  </a:cubicBezTo>
                  <a:cubicBezTo>
                    <a:pt x="530" y="471"/>
                    <a:pt x="200" y="351"/>
                    <a:pt x="200" y="351"/>
                  </a:cubicBezTo>
                  <a:lnTo>
                    <a:pt x="211" y="1"/>
                  </a:lnTo>
                  <a:close/>
                </a:path>
              </a:pathLst>
            </a:custGeom>
            <a:solidFill>
              <a:srgbClr val="E1A6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5"/>
            <p:cNvSpPr/>
            <p:nvPr/>
          </p:nvSpPr>
          <p:spPr>
            <a:xfrm>
              <a:off x="1818392" y="5385650"/>
              <a:ext cx="85593" cy="538182"/>
            </a:xfrm>
            <a:custGeom>
              <a:rect b="b" l="l" r="r" t="t"/>
              <a:pathLst>
                <a:path extrusionOk="0" h="4961" w="789">
                  <a:moveTo>
                    <a:pt x="401" y="0"/>
                  </a:moveTo>
                  <a:cubicBezTo>
                    <a:pt x="252" y="0"/>
                    <a:pt x="115" y="8"/>
                    <a:pt x="0" y="19"/>
                  </a:cubicBezTo>
                  <a:cubicBezTo>
                    <a:pt x="120" y="109"/>
                    <a:pt x="280" y="308"/>
                    <a:pt x="249" y="738"/>
                  </a:cubicBezTo>
                  <a:cubicBezTo>
                    <a:pt x="209" y="1257"/>
                    <a:pt x="249" y="3473"/>
                    <a:pt x="329" y="4960"/>
                  </a:cubicBezTo>
                  <a:cubicBezTo>
                    <a:pt x="320" y="2775"/>
                    <a:pt x="659" y="798"/>
                    <a:pt x="788" y="19"/>
                  </a:cubicBezTo>
                  <a:cubicBezTo>
                    <a:pt x="654" y="6"/>
                    <a:pt x="523" y="0"/>
                    <a:pt x="401" y="0"/>
                  </a:cubicBezTo>
                  <a:close/>
                </a:path>
              </a:pathLst>
            </a:custGeom>
            <a:solidFill>
              <a:srgbClr val="E1A6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5"/>
            <p:cNvSpPr/>
            <p:nvPr/>
          </p:nvSpPr>
          <p:spPr>
            <a:xfrm>
              <a:off x="2251565" y="6626153"/>
              <a:ext cx="433279" cy="377302"/>
            </a:xfrm>
            <a:custGeom>
              <a:rect b="b" l="l" r="r" t="t"/>
              <a:pathLst>
                <a:path extrusionOk="0" h="3478" w="3994">
                  <a:moveTo>
                    <a:pt x="2774" y="0"/>
                  </a:moveTo>
                  <a:cubicBezTo>
                    <a:pt x="2680" y="0"/>
                    <a:pt x="2594" y="50"/>
                    <a:pt x="2565" y="114"/>
                  </a:cubicBezTo>
                  <a:cubicBezTo>
                    <a:pt x="2536" y="194"/>
                    <a:pt x="2616" y="433"/>
                    <a:pt x="2596" y="513"/>
                  </a:cubicBezTo>
                  <a:cubicBezTo>
                    <a:pt x="2576" y="593"/>
                    <a:pt x="2406" y="753"/>
                    <a:pt x="2326" y="793"/>
                  </a:cubicBezTo>
                  <a:cubicBezTo>
                    <a:pt x="2186" y="873"/>
                    <a:pt x="2117" y="883"/>
                    <a:pt x="2046" y="883"/>
                  </a:cubicBezTo>
                  <a:cubicBezTo>
                    <a:pt x="2006" y="883"/>
                    <a:pt x="1957" y="833"/>
                    <a:pt x="1897" y="783"/>
                  </a:cubicBezTo>
                  <a:cubicBezTo>
                    <a:pt x="1835" y="735"/>
                    <a:pt x="1765" y="688"/>
                    <a:pt x="1682" y="688"/>
                  </a:cubicBezTo>
                  <a:cubicBezTo>
                    <a:pt x="1643" y="688"/>
                    <a:pt x="1602" y="698"/>
                    <a:pt x="1558" y="723"/>
                  </a:cubicBezTo>
                  <a:cubicBezTo>
                    <a:pt x="1388" y="813"/>
                    <a:pt x="1388" y="1722"/>
                    <a:pt x="669" y="2330"/>
                  </a:cubicBezTo>
                  <a:cubicBezTo>
                    <a:pt x="599" y="2390"/>
                    <a:pt x="569" y="2430"/>
                    <a:pt x="569" y="2430"/>
                  </a:cubicBezTo>
                  <a:lnTo>
                    <a:pt x="110" y="2809"/>
                  </a:lnTo>
                  <a:cubicBezTo>
                    <a:pt x="50" y="2889"/>
                    <a:pt x="0" y="2979"/>
                    <a:pt x="30" y="3079"/>
                  </a:cubicBezTo>
                  <a:cubicBezTo>
                    <a:pt x="40" y="3109"/>
                    <a:pt x="50" y="3139"/>
                    <a:pt x="80" y="3179"/>
                  </a:cubicBezTo>
                  <a:cubicBezTo>
                    <a:pt x="80" y="3179"/>
                    <a:pt x="220" y="3428"/>
                    <a:pt x="289" y="3468"/>
                  </a:cubicBezTo>
                  <a:cubicBezTo>
                    <a:pt x="302" y="3475"/>
                    <a:pt x="321" y="3477"/>
                    <a:pt x="344" y="3477"/>
                  </a:cubicBezTo>
                  <a:cubicBezTo>
                    <a:pt x="461" y="3477"/>
                    <a:pt x="688" y="3402"/>
                    <a:pt x="789" y="3368"/>
                  </a:cubicBezTo>
                  <a:cubicBezTo>
                    <a:pt x="899" y="3328"/>
                    <a:pt x="1238" y="3159"/>
                    <a:pt x="1458" y="3019"/>
                  </a:cubicBezTo>
                  <a:cubicBezTo>
                    <a:pt x="1487" y="2999"/>
                    <a:pt x="1518" y="2979"/>
                    <a:pt x="1538" y="2969"/>
                  </a:cubicBezTo>
                  <a:cubicBezTo>
                    <a:pt x="1618" y="2909"/>
                    <a:pt x="1757" y="2820"/>
                    <a:pt x="1897" y="2720"/>
                  </a:cubicBezTo>
                  <a:cubicBezTo>
                    <a:pt x="2006" y="2640"/>
                    <a:pt x="2126" y="2560"/>
                    <a:pt x="2216" y="2500"/>
                  </a:cubicBezTo>
                  <a:cubicBezTo>
                    <a:pt x="2316" y="2430"/>
                    <a:pt x="2376" y="2390"/>
                    <a:pt x="2386" y="2380"/>
                  </a:cubicBezTo>
                  <a:cubicBezTo>
                    <a:pt x="2386" y="2380"/>
                    <a:pt x="2456" y="2341"/>
                    <a:pt x="2545" y="2281"/>
                  </a:cubicBezTo>
                  <a:cubicBezTo>
                    <a:pt x="2736" y="2161"/>
                    <a:pt x="3035" y="1961"/>
                    <a:pt x="3164" y="1881"/>
                  </a:cubicBezTo>
                  <a:cubicBezTo>
                    <a:pt x="3175" y="1871"/>
                    <a:pt x="3195" y="1861"/>
                    <a:pt x="3204" y="1851"/>
                  </a:cubicBezTo>
                  <a:cubicBezTo>
                    <a:pt x="3434" y="1702"/>
                    <a:pt x="3993" y="1322"/>
                    <a:pt x="3993" y="1103"/>
                  </a:cubicBezTo>
                  <a:cubicBezTo>
                    <a:pt x="3963" y="1083"/>
                    <a:pt x="3933" y="1063"/>
                    <a:pt x="3914" y="1043"/>
                  </a:cubicBezTo>
                  <a:cubicBezTo>
                    <a:pt x="3874" y="1012"/>
                    <a:pt x="3834" y="983"/>
                    <a:pt x="3814" y="963"/>
                  </a:cubicBezTo>
                  <a:cubicBezTo>
                    <a:pt x="3783" y="943"/>
                    <a:pt x="3244" y="194"/>
                    <a:pt x="2885" y="25"/>
                  </a:cubicBezTo>
                  <a:cubicBezTo>
                    <a:pt x="2849" y="8"/>
                    <a:pt x="2811" y="0"/>
                    <a:pt x="27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5"/>
            <p:cNvSpPr/>
            <p:nvPr/>
          </p:nvSpPr>
          <p:spPr>
            <a:xfrm>
              <a:off x="2638089" y="6698077"/>
              <a:ext cx="16381" cy="20612"/>
            </a:xfrm>
            <a:custGeom>
              <a:rect b="b" l="l" r="r" t="t"/>
              <a:pathLst>
                <a:path extrusionOk="0" h="190" w="151">
                  <a:moveTo>
                    <a:pt x="1" y="0"/>
                  </a:moveTo>
                  <a:cubicBezTo>
                    <a:pt x="61" y="70"/>
                    <a:pt x="111" y="140"/>
                    <a:pt x="151" y="190"/>
                  </a:cubicBezTo>
                  <a:cubicBezTo>
                    <a:pt x="111" y="140"/>
                    <a:pt x="61" y="7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5"/>
            <p:cNvSpPr/>
            <p:nvPr/>
          </p:nvSpPr>
          <p:spPr>
            <a:xfrm>
              <a:off x="2561283" y="6678550"/>
              <a:ext cx="104035" cy="124646"/>
            </a:xfrm>
            <a:custGeom>
              <a:rect b="b" l="l" r="r" t="t"/>
              <a:pathLst>
                <a:path extrusionOk="0" h="1149" w="959">
                  <a:moveTo>
                    <a:pt x="549" y="1"/>
                  </a:moveTo>
                  <a:cubicBezTo>
                    <a:pt x="549" y="1"/>
                    <a:pt x="0" y="620"/>
                    <a:pt x="360" y="1148"/>
                  </a:cubicBezTo>
                  <a:cubicBezTo>
                    <a:pt x="629" y="939"/>
                    <a:pt x="848" y="729"/>
                    <a:pt x="959" y="480"/>
                  </a:cubicBezTo>
                  <a:cubicBezTo>
                    <a:pt x="948" y="480"/>
                    <a:pt x="919" y="430"/>
                    <a:pt x="859" y="370"/>
                  </a:cubicBezTo>
                  <a:cubicBezTo>
                    <a:pt x="819" y="320"/>
                    <a:pt x="769" y="250"/>
                    <a:pt x="709" y="180"/>
                  </a:cubicBezTo>
                  <a:cubicBezTo>
                    <a:pt x="659" y="121"/>
                    <a:pt x="609" y="61"/>
                    <a:pt x="5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5"/>
            <p:cNvSpPr/>
            <p:nvPr/>
          </p:nvSpPr>
          <p:spPr>
            <a:xfrm>
              <a:off x="2260243" y="6730513"/>
              <a:ext cx="424601" cy="272942"/>
            </a:xfrm>
            <a:custGeom>
              <a:rect b="b" l="l" r="r" t="t"/>
              <a:pathLst>
                <a:path extrusionOk="0" h="2516" w="3914">
                  <a:moveTo>
                    <a:pt x="3734" y="1"/>
                  </a:moveTo>
                  <a:cubicBezTo>
                    <a:pt x="3623" y="250"/>
                    <a:pt x="3404" y="460"/>
                    <a:pt x="3135" y="669"/>
                  </a:cubicBezTo>
                  <a:cubicBezTo>
                    <a:pt x="2735" y="969"/>
                    <a:pt x="2216" y="1248"/>
                    <a:pt x="1797" y="1568"/>
                  </a:cubicBezTo>
                  <a:cubicBezTo>
                    <a:pt x="1218" y="2007"/>
                    <a:pt x="689" y="2257"/>
                    <a:pt x="569" y="2267"/>
                  </a:cubicBezTo>
                  <a:cubicBezTo>
                    <a:pt x="469" y="2267"/>
                    <a:pt x="320" y="2147"/>
                    <a:pt x="189" y="2127"/>
                  </a:cubicBezTo>
                  <a:cubicBezTo>
                    <a:pt x="183" y="2126"/>
                    <a:pt x="177" y="2126"/>
                    <a:pt x="171" y="2126"/>
                  </a:cubicBezTo>
                  <a:cubicBezTo>
                    <a:pt x="45" y="2126"/>
                    <a:pt x="0" y="2217"/>
                    <a:pt x="0" y="2217"/>
                  </a:cubicBezTo>
                  <a:cubicBezTo>
                    <a:pt x="0" y="2217"/>
                    <a:pt x="140" y="2466"/>
                    <a:pt x="209" y="2506"/>
                  </a:cubicBezTo>
                  <a:cubicBezTo>
                    <a:pt x="222" y="2513"/>
                    <a:pt x="241" y="2515"/>
                    <a:pt x="264" y="2515"/>
                  </a:cubicBezTo>
                  <a:cubicBezTo>
                    <a:pt x="381" y="2515"/>
                    <a:pt x="608" y="2440"/>
                    <a:pt x="709" y="2406"/>
                  </a:cubicBezTo>
                  <a:cubicBezTo>
                    <a:pt x="819" y="2366"/>
                    <a:pt x="1158" y="2197"/>
                    <a:pt x="1378" y="2057"/>
                  </a:cubicBezTo>
                  <a:cubicBezTo>
                    <a:pt x="1407" y="2037"/>
                    <a:pt x="1438" y="2017"/>
                    <a:pt x="1458" y="2007"/>
                  </a:cubicBezTo>
                  <a:cubicBezTo>
                    <a:pt x="1538" y="1947"/>
                    <a:pt x="1677" y="1858"/>
                    <a:pt x="1817" y="1758"/>
                  </a:cubicBezTo>
                  <a:cubicBezTo>
                    <a:pt x="1926" y="1678"/>
                    <a:pt x="2046" y="1598"/>
                    <a:pt x="2136" y="1538"/>
                  </a:cubicBezTo>
                  <a:cubicBezTo>
                    <a:pt x="2236" y="1468"/>
                    <a:pt x="2296" y="1428"/>
                    <a:pt x="2306" y="1418"/>
                  </a:cubicBezTo>
                  <a:cubicBezTo>
                    <a:pt x="2306" y="1418"/>
                    <a:pt x="2376" y="1379"/>
                    <a:pt x="2465" y="1319"/>
                  </a:cubicBezTo>
                  <a:cubicBezTo>
                    <a:pt x="2656" y="1199"/>
                    <a:pt x="2955" y="999"/>
                    <a:pt x="3084" y="919"/>
                  </a:cubicBezTo>
                  <a:cubicBezTo>
                    <a:pt x="3095" y="909"/>
                    <a:pt x="3115" y="899"/>
                    <a:pt x="3124" y="889"/>
                  </a:cubicBezTo>
                  <a:cubicBezTo>
                    <a:pt x="3354" y="740"/>
                    <a:pt x="3913" y="360"/>
                    <a:pt x="3913" y="141"/>
                  </a:cubicBezTo>
                  <a:cubicBezTo>
                    <a:pt x="3883" y="121"/>
                    <a:pt x="3853" y="101"/>
                    <a:pt x="3834" y="81"/>
                  </a:cubicBezTo>
                  <a:cubicBezTo>
                    <a:pt x="3794" y="50"/>
                    <a:pt x="3754" y="21"/>
                    <a:pt x="37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5"/>
            <p:cNvSpPr/>
            <p:nvPr/>
          </p:nvSpPr>
          <p:spPr>
            <a:xfrm>
              <a:off x="2313183" y="6768374"/>
              <a:ext cx="116076" cy="129745"/>
            </a:xfrm>
            <a:custGeom>
              <a:rect b="b" l="l" r="r" t="t"/>
              <a:pathLst>
                <a:path extrusionOk="0" h="1196" w="1070">
                  <a:moveTo>
                    <a:pt x="801" y="0"/>
                  </a:moveTo>
                  <a:cubicBezTo>
                    <a:pt x="775" y="0"/>
                    <a:pt x="756" y="1"/>
                    <a:pt x="750" y="1"/>
                  </a:cubicBezTo>
                  <a:cubicBezTo>
                    <a:pt x="640" y="320"/>
                    <a:pt x="460" y="710"/>
                    <a:pt x="101" y="1019"/>
                  </a:cubicBezTo>
                  <a:cubicBezTo>
                    <a:pt x="31" y="1079"/>
                    <a:pt x="1" y="1119"/>
                    <a:pt x="1" y="1119"/>
                  </a:cubicBezTo>
                  <a:cubicBezTo>
                    <a:pt x="46" y="1173"/>
                    <a:pt x="98" y="1196"/>
                    <a:pt x="154" y="1196"/>
                  </a:cubicBezTo>
                  <a:cubicBezTo>
                    <a:pt x="360" y="1196"/>
                    <a:pt x="626" y="882"/>
                    <a:pt x="830" y="600"/>
                  </a:cubicBezTo>
                  <a:cubicBezTo>
                    <a:pt x="1069" y="271"/>
                    <a:pt x="1039" y="91"/>
                    <a:pt x="1010" y="41"/>
                  </a:cubicBezTo>
                  <a:cubicBezTo>
                    <a:pt x="981" y="5"/>
                    <a:pt x="869" y="0"/>
                    <a:pt x="8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5"/>
            <p:cNvSpPr/>
            <p:nvPr/>
          </p:nvSpPr>
          <p:spPr>
            <a:xfrm>
              <a:off x="2394545" y="6774883"/>
              <a:ext cx="150574" cy="127901"/>
            </a:xfrm>
            <a:custGeom>
              <a:rect b="b" l="l" r="r" t="t"/>
              <a:pathLst>
                <a:path extrusionOk="0" h="1179" w="1388">
                  <a:moveTo>
                    <a:pt x="1387" y="1"/>
                  </a:moveTo>
                  <a:lnTo>
                    <a:pt x="1387" y="1"/>
                  </a:lnTo>
                  <a:cubicBezTo>
                    <a:pt x="1327" y="41"/>
                    <a:pt x="1278" y="81"/>
                    <a:pt x="1227" y="131"/>
                  </a:cubicBezTo>
                  <a:cubicBezTo>
                    <a:pt x="1178" y="171"/>
                    <a:pt x="1128" y="220"/>
                    <a:pt x="1078" y="260"/>
                  </a:cubicBezTo>
                  <a:cubicBezTo>
                    <a:pt x="1028" y="311"/>
                    <a:pt x="978" y="360"/>
                    <a:pt x="928" y="400"/>
                  </a:cubicBezTo>
                  <a:cubicBezTo>
                    <a:pt x="908" y="430"/>
                    <a:pt x="888" y="450"/>
                    <a:pt x="868" y="470"/>
                  </a:cubicBezTo>
                  <a:cubicBezTo>
                    <a:pt x="819" y="400"/>
                    <a:pt x="759" y="331"/>
                    <a:pt x="708" y="260"/>
                  </a:cubicBezTo>
                  <a:lnTo>
                    <a:pt x="629" y="161"/>
                  </a:lnTo>
                  <a:lnTo>
                    <a:pt x="559" y="260"/>
                  </a:lnTo>
                  <a:cubicBezTo>
                    <a:pt x="459" y="400"/>
                    <a:pt x="349" y="550"/>
                    <a:pt x="260" y="700"/>
                  </a:cubicBezTo>
                  <a:cubicBezTo>
                    <a:pt x="240" y="740"/>
                    <a:pt x="209" y="779"/>
                    <a:pt x="189" y="819"/>
                  </a:cubicBezTo>
                  <a:cubicBezTo>
                    <a:pt x="169" y="859"/>
                    <a:pt x="140" y="899"/>
                    <a:pt x="120" y="939"/>
                  </a:cubicBezTo>
                  <a:lnTo>
                    <a:pt x="0" y="1179"/>
                  </a:lnTo>
                  <a:cubicBezTo>
                    <a:pt x="70" y="1119"/>
                    <a:pt x="129" y="1049"/>
                    <a:pt x="189" y="989"/>
                  </a:cubicBezTo>
                  <a:cubicBezTo>
                    <a:pt x="229" y="959"/>
                    <a:pt x="260" y="919"/>
                    <a:pt x="289" y="890"/>
                  </a:cubicBezTo>
                  <a:cubicBezTo>
                    <a:pt x="319" y="859"/>
                    <a:pt x="349" y="819"/>
                    <a:pt x="379" y="790"/>
                  </a:cubicBezTo>
                  <a:cubicBezTo>
                    <a:pt x="469" y="690"/>
                    <a:pt x="549" y="580"/>
                    <a:pt x="639" y="470"/>
                  </a:cubicBezTo>
                  <a:cubicBezTo>
                    <a:pt x="679" y="530"/>
                    <a:pt x="728" y="600"/>
                    <a:pt x="779" y="660"/>
                  </a:cubicBezTo>
                  <a:lnTo>
                    <a:pt x="848" y="750"/>
                  </a:lnTo>
                  <a:lnTo>
                    <a:pt x="918" y="670"/>
                  </a:lnTo>
                  <a:cubicBezTo>
                    <a:pt x="958" y="610"/>
                    <a:pt x="1008" y="560"/>
                    <a:pt x="1048" y="510"/>
                  </a:cubicBezTo>
                  <a:cubicBezTo>
                    <a:pt x="1088" y="450"/>
                    <a:pt x="1128" y="400"/>
                    <a:pt x="1168" y="340"/>
                  </a:cubicBezTo>
                  <a:cubicBezTo>
                    <a:pt x="1208" y="291"/>
                    <a:pt x="1238" y="231"/>
                    <a:pt x="1278" y="171"/>
                  </a:cubicBezTo>
                  <a:cubicBezTo>
                    <a:pt x="1318" y="111"/>
                    <a:pt x="1358" y="61"/>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5"/>
            <p:cNvSpPr/>
            <p:nvPr/>
          </p:nvSpPr>
          <p:spPr>
            <a:xfrm>
              <a:off x="2377188" y="6784430"/>
              <a:ext cx="55326" cy="15513"/>
            </a:xfrm>
            <a:custGeom>
              <a:rect b="b" l="l" r="r" t="t"/>
              <a:pathLst>
                <a:path extrusionOk="0" h="143" w="510">
                  <a:moveTo>
                    <a:pt x="198" y="1"/>
                  </a:moveTo>
                  <a:cubicBezTo>
                    <a:pt x="145" y="1"/>
                    <a:pt x="91" y="7"/>
                    <a:pt x="40" y="23"/>
                  </a:cubicBezTo>
                  <a:cubicBezTo>
                    <a:pt x="10" y="33"/>
                    <a:pt x="0" y="63"/>
                    <a:pt x="10" y="83"/>
                  </a:cubicBezTo>
                  <a:cubicBezTo>
                    <a:pt x="18" y="105"/>
                    <a:pt x="31" y="116"/>
                    <a:pt x="49" y="116"/>
                  </a:cubicBezTo>
                  <a:cubicBezTo>
                    <a:pt x="55" y="116"/>
                    <a:pt x="62" y="115"/>
                    <a:pt x="70" y="112"/>
                  </a:cubicBezTo>
                  <a:cubicBezTo>
                    <a:pt x="108" y="101"/>
                    <a:pt x="148" y="96"/>
                    <a:pt x="188" y="96"/>
                  </a:cubicBezTo>
                  <a:cubicBezTo>
                    <a:pt x="318" y="96"/>
                    <a:pt x="442" y="143"/>
                    <a:pt x="449" y="143"/>
                  </a:cubicBezTo>
                  <a:lnTo>
                    <a:pt x="460" y="143"/>
                  </a:lnTo>
                  <a:cubicBezTo>
                    <a:pt x="479" y="143"/>
                    <a:pt x="499" y="132"/>
                    <a:pt x="509" y="112"/>
                  </a:cubicBezTo>
                  <a:cubicBezTo>
                    <a:pt x="509" y="83"/>
                    <a:pt x="499" y="63"/>
                    <a:pt x="479" y="53"/>
                  </a:cubicBezTo>
                  <a:cubicBezTo>
                    <a:pt x="472" y="46"/>
                    <a:pt x="342" y="1"/>
                    <a:pt x="1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5"/>
            <p:cNvSpPr/>
            <p:nvPr/>
          </p:nvSpPr>
          <p:spPr>
            <a:xfrm>
              <a:off x="2360915" y="6814154"/>
              <a:ext cx="58581" cy="18334"/>
            </a:xfrm>
            <a:custGeom>
              <a:rect b="b" l="l" r="r" t="t"/>
              <a:pathLst>
                <a:path extrusionOk="0" h="169" w="540">
                  <a:moveTo>
                    <a:pt x="171" y="0"/>
                  </a:moveTo>
                  <a:cubicBezTo>
                    <a:pt x="127" y="0"/>
                    <a:pt x="82" y="5"/>
                    <a:pt x="40" y="18"/>
                  </a:cubicBezTo>
                  <a:cubicBezTo>
                    <a:pt x="20" y="29"/>
                    <a:pt x="0" y="58"/>
                    <a:pt x="11" y="78"/>
                  </a:cubicBezTo>
                  <a:cubicBezTo>
                    <a:pt x="18" y="101"/>
                    <a:pt x="37" y="112"/>
                    <a:pt x="54" y="112"/>
                  </a:cubicBezTo>
                  <a:cubicBezTo>
                    <a:pt x="60" y="112"/>
                    <a:pt x="65" y="111"/>
                    <a:pt x="70" y="108"/>
                  </a:cubicBezTo>
                  <a:cubicBezTo>
                    <a:pt x="103" y="98"/>
                    <a:pt x="138" y="94"/>
                    <a:pt x="173" y="94"/>
                  </a:cubicBezTo>
                  <a:cubicBezTo>
                    <a:pt x="314" y="94"/>
                    <a:pt x="461" y="158"/>
                    <a:pt x="470" y="158"/>
                  </a:cubicBezTo>
                  <a:cubicBezTo>
                    <a:pt x="470" y="168"/>
                    <a:pt x="479" y="168"/>
                    <a:pt x="490" y="168"/>
                  </a:cubicBezTo>
                  <a:cubicBezTo>
                    <a:pt x="499" y="168"/>
                    <a:pt x="519" y="158"/>
                    <a:pt x="530" y="138"/>
                  </a:cubicBezTo>
                  <a:cubicBezTo>
                    <a:pt x="539" y="118"/>
                    <a:pt x="530" y="88"/>
                    <a:pt x="499" y="78"/>
                  </a:cubicBezTo>
                  <a:cubicBezTo>
                    <a:pt x="492" y="70"/>
                    <a:pt x="335" y="0"/>
                    <a:pt x="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5"/>
            <p:cNvSpPr/>
            <p:nvPr/>
          </p:nvSpPr>
          <p:spPr>
            <a:xfrm>
              <a:off x="2342473" y="6839539"/>
              <a:ext cx="55326" cy="22130"/>
            </a:xfrm>
            <a:custGeom>
              <a:rect b="b" l="l" r="r" t="t"/>
              <a:pathLst>
                <a:path extrusionOk="0" h="204" w="510">
                  <a:moveTo>
                    <a:pt x="142" y="0"/>
                  </a:moveTo>
                  <a:cubicBezTo>
                    <a:pt x="108" y="0"/>
                    <a:pt x="74" y="4"/>
                    <a:pt x="41" y="14"/>
                  </a:cubicBezTo>
                  <a:cubicBezTo>
                    <a:pt x="21" y="24"/>
                    <a:pt x="1" y="54"/>
                    <a:pt x="10" y="74"/>
                  </a:cubicBezTo>
                  <a:cubicBezTo>
                    <a:pt x="18" y="96"/>
                    <a:pt x="37" y="108"/>
                    <a:pt x="54" y="108"/>
                  </a:cubicBezTo>
                  <a:cubicBezTo>
                    <a:pt x="60" y="108"/>
                    <a:pt x="65" y="106"/>
                    <a:pt x="70" y="104"/>
                  </a:cubicBezTo>
                  <a:cubicBezTo>
                    <a:pt x="93" y="96"/>
                    <a:pt x="117" y="93"/>
                    <a:pt x="141" y="93"/>
                  </a:cubicBezTo>
                  <a:cubicBezTo>
                    <a:pt x="279" y="93"/>
                    <a:pt x="430" y="194"/>
                    <a:pt x="430" y="194"/>
                  </a:cubicBezTo>
                  <a:cubicBezTo>
                    <a:pt x="440" y="194"/>
                    <a:pt x="450" y="203"/>
                    <a:pt x="460" y="203"/>
                  </a:cubicBezTo>
                  <a:cubicBezTo>
                    <a:pt x="470" y="203"/>
                    <a:pt x="490" y="194"/>
                    <a:pt x="500" y="174"/>
                  </a:cubicBezTo>
                  <a:cubicBezTo>
                    <a:pt x="510" y="154"/>
                    <a:pt x="510" y="124"/>
                    <a:pt x="490" y="114"/>
                  </a:cubicBezTo>
                  <a:cubicBezTo>
                    <a:pt x="482" y="105"/>
                    <a:pt x="314" y="0"/>
                    <a:pt x="1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5"/>
            <p:cNvSpPr/>
            <p:nvPr/>
          </p:nvSpPr>
          <p:spPr>
            <a:xfrm>
              <a:off x="2320885" y="6866443"/>
              <a:ext cx="52072" cy="21154"/>
            </a:xfrm>
            <a:custGeom>
              <a:rect b="b" l="l" r="r" t="t"/>
              <a:pathLst>
                <a:path extrusionOk="0" h="195" w="480">
                  <a:moveTo>
                    <a:pt x="141" y="0"/>
                  </a:moveTo>
                  <a:cubicBezTo>
                    <a:pt x="107" y="0"/>
                    <a:pt x="73" y="5"/>
                    <a:pt x="40" y="15"/>
                  </a:cubicBezTo>
                  <a:cubicBezTo>
                    <a:pt x="10" y="26"/>
                    <a:pt x="0" y="55"/>
                    <a:pt x="0" y="75"/>
                  </a:cubicBezTo>
                  <a:cubicBezTo>
                    <a:pt x="8" y="92"/>
                    <a:pt x="30" y="108"/>
                    <a:pt x="49" y="108"/>
                  </a:cubicBezTo>
                  <a:cubicBezTo>
                    <a:pt x="53" y="108"/>
                    <a:pt x="57" y="107"/>
                    <a:pt x="60" y="106"/>
                  </a:cubicBezTo>
                  <a:cubicBezTo>
                    <a:pt x="86" y="97"/>
                    <a:pt x="112" y="94"/>
                    <a:pt x="138" y="94"/>
                  </a:cubicBezTo>
                  <a:cubicBezTo>
                    <a:pt x="273" y="94"/>
                    <a:pt x="400" y="185"/>
                    <a:pt x="400" y="185"/>
                  </a:cubicBezTo>
                  <a:cubicBezTo>
                    <a:pt x="409" y="185"/>
                    <a:pt x="419" y="195"/>
                    <a:pt x="429" y="195"/>
                  </a:cubicBezTo>
                  <a:cubicBezTo>
                    <a:pt x="439" y="195"/>
                    <a:pt x="459" y="185"/>
                    <a:pt x="469" y="175"/>
                  </a:cubicBezTo>
                  <a:cubicBezTo>
                    <a:pt x="479" y="145"/>
                    <a:pt x="479" y="115"/>
                    <a:pt x="459" y="106"/>
                  </a:cubicBezTo>
                  <a:cubicBezTo>
                    <a:pt x="451" y="97"/>
                    <a:pt x="300" y="0"/>
                    <a:pt x="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5"/>
            <p:cNvSpPr/>
            <p:nvPr/>
          </p:nvSpPr>
          <p:spPr>
            <a:xfrm>
              <a:off x="1733884" y="4902575"/>
              <a:ext cx="652088" cy="584829"/>
            </a:xfrm>
            <a:custGeom>
              <a:rect b="b" l="l" r="r" t="t"/>
              <a:pathLst>
                <a:path extrusionOk="0" h="5391" w="6011">
                  <a:moveTo>
                    <a:pt x="4023" y="0"/>
                  </a:moveTo>
                  <a:cubicBezTo>
                    <a:pt x="3998" y="59"/>
                    <a:pt x="3199" y="1347"/>
                    <a:pt x="1229" y="1347"/>
                  </a:cubicBezTo>
                  <a:cubicBezTo>
                    <a:pt x="863" y="1347"/>
                    <a:pt x="458" y="1303"/>
                    <a:pt x="10" y="1198"/>
                  </a:cubicBezTo>
                  <a:cubicBezTo>
                    <a:pt x="1" y="1407"/>
                    <a:pt x="1" y="1637"/>
                    <a:pt x="1" y="1866"/>
                  </a:cubicBezTo>
                  <a:cubicBezTo>
                    <a:pt x="21" y="2885"/>
                    <a:pt x="190" y="3454"/>
                    <a:pt x="200" y="4193"/>
                  </a:cubicBezTo>
                  <a:cubicBezTo>
                    <a:pt x="200" y="4282"/>
                    <a:pt x="210" y="4402"/>
                    <a:pt x="220" y="4562"/>
                  </a:cubicBezTo>
                  <a:cubicBezTo>
                    <a:pt x="275" y="4546"/>
                    <a:pt x="619" y="4449"/>
                    <a:pt x="1126" y="4449"/>
                  </a:cubicBezTo>
                  <a:cubicBezTo>
                    <a:pt x="1259" y="4449"/>
                    <a:pt x="1404" y="4456"/>
                    <a:pt x="1558" y="4472"/>
                  </a:cubicBezTo>
                  <a:cubicBezTo>
                    <a:pt x="1598" y="4242"/>
                    <a:pt x="1647" y="4043"/>
                    <a:pt x="1718" y="3883"/>
                  </a:cubicBezTo>
                  <a:cubicBezTo>
                    <a:pt x="1730" y="3880"/>
                    <a:pt x="1932" y="3832"/>
                    <a:pt x="2242" y="3832"/>
                  </a:cubicBezTo>
                  <a:cubicBezTo>
                    <a:pt x="2902" y="3832"/>
                    <a:pt x="4052" y="4050"/>
                    <a:pt x="4882" y="5391"/>
                  </a:cubicBezTo>
                  <a:cubicBezTo>
                    <a:pt x="5471" y="4892"/>
                    <a:pt x="6010" y="3893"/>
                    <a:pt x="5491" y="2576"/>
                  </a:cubicBezTo>
                  <a:cubicBezTo>
                    <a:pt x="5021" y="1347"/>
                    <a:pt x="4183" y="169"/>
                    <a:pt x="40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5"/>
            <p:cNvSpPr/>
            <p:nvPr/>
          </p:nvSpPr>
          <p:spPr>
            <a:xfrm>
              <a:off x="2110754" y="4902575"/>
              <a:ext cx="275220" cy="584829"/>
            </a:xfrm>
            <a:custGeom>
              <a:rect b="b" l="l" r="r" t="t"/>
              <a:pathLst>
                <a:path extrusionOk="0" h="5391" w="2537">
                  <a:moveTo>
                    <a:pt x="549" y="0"/>
                  </a:moveTo>
                  <a:cubicBezTo>
                    <a:pt x="540" y="30"/>
                    <a:pt x="370" y="309"/>
                    <a:pt x="1" y="609"/>
                  </a:cubicBezTo>
                  <a:cubicBezTo>
                    <a:pt x="120" y="639"/>
                    <a:pt x="400" y="739"/>
                    <a:pt x="540" y="958"/>
                  </a:cubicBezTo>
                  <a:cubicBezTo>
                    <a:pt x="709" y="1228"/>
                    <a:pt x="1847" y="3004"/>
                    <a:pt x="959" y="4792"/>
                  </a:cubicBezTo>
                  <a:cubicBezTo>
                    <a:pt x="1108" y="4961"/>
                    <a:pt x="1258" y="5161"/>
                    <a:pt x="1408" y="5391"/>
                  </a:cubicBezTo>
                  <a:cubicBezTo>
                    <a:pt x="1997" y="4892"/>
                    <a:pt x="2536" y="3893"/>
                    <a:pt x="2017" y="2576"/>
                  </a:cubicBezTo>
                  <a:cubicBezTo>
                    <a:pt x="1547" y="1347"/>
                    <a:pt x="709" y="169"/>
                    <a:pt x="5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5"/>
            <p:cNvSpPr/>
            <p:nvPr/>
          </p:nvSpPr>
          <p:spPr>
            <a:xfrm>
              <a:off x="1757750" y="5247985"/>
              <a:ext cx="206876" cy="149489"/>
            </a:xfrm>
            <a:custGeom>
              <a:rect b="b" l="l" r="r" t="t"/>
              <a:pathLst>
                <a:path extrusionOk="0" h="1378" w="1907">
                  <a:moveTo>
                    <a:pt x="1088" y="0"/>
                  </a:moveTo>
                  <a:lnTo>
                    <a:pt x="1088" y="0"/>
                  </a:lnTo>
                  <a:cubicBezTo>
                    <a:pt x="1148" y="110"/>
                    <a:pt x="1347" y="360"/>
                    <a:pt x="1347" y="360"/>
                  </a:cubicBezTo>
                  <a:cubicBezTo>
                    <a:pt x="1347" y="360"/>
                    <a:pt x="1427" y="450"/>
                    <a:pt x="1288" y="729"/>
                  </a:cubicBezTo>
                  <a:cubicBezTo>
                    <a:pt x="1168" y="978"/>
                    <a:pt x="1048" y="1089"/>
                    <a:pt x="679" y="1138"/>
                  </a:cubicBezTo>
                  <a:cubicBezTo>
                    <a:pt x="309" y="1178"/>
                    <a:pt x="0" y="1378"/>
                    <a:pt x="0" y="1378"/>
                  </a:cubicBezTo>
                  <a:cubicBezTo>
                    <a:pt x="55" y="1362"/>
                    <a:pt x="405" y="1265"/>
                    <a:pt x="910" y="1265"/>
                  </a:cubicBezTo>
                  <a:cubicBezTo>
                    <a:pt x="1043" y="1265"/>
                    <a:pt x="1186" y="1272"/>
                    <a:pt x="1338" y="1288"/>
                  </a:cubicBezTo>
                  <a:cubicBezTo>
                    <a:pt x="1378" y="1058"/>
                    <a:pt x="1427" y="859"/>
                    <a:pt x="1498" y="699"/>
                  </a:cubicBezTo>
                  <a:lnTo>
                    <a:pt x="1597" y="330"/>
                  </a:lnTo>
                  <a:cubicBezTo>
                    <a:pt x="1737" y="220"/>
                    <a:pt x="1906" y="0"/>
                    <a:pt x="1906" y="0"/>
                  </a:cubicBezTo>
                  <a:lnTo>
                    <a:pt x="1906" y="0"/>
                  </a:lnTo>
                  <a:cubicBezTo>
                    <a:pt x="1767" y="90"/>
                    <a:pt x="1629" y="120"/>
                    <a:pt x="1508" y="120"/>
                  </a:cubicBezTo>
                  <a:cubicBezTo>
                    <a:pt x="1265" y="120"/>
                    <a:pt x="1088" y="0"/>
                    <a:pt x="10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5"/>
            <p:cNvSpPr/>
            <p:nvPr/>
          </p:nvSpPr>
          <p:spPr>
            <a:xfrm>
              <a:off x="1838895" y="5317306"/>
              <a:ext cx="423624" cy="1576793"/>
            </a:xfrm>
            <a:custGeom>
              <a:rect b="b" l="l" r="r" t="t"/>
              <a:pathLst>
                <a:path extrusionOk="0" h="14535" w="3905">
                  <a:moveTo>
                    <a:pt x="1308" y="1"/>
                  </a:moveTo>
                  <a:cubicBezTo>
                    <a:pt x="980" y="1"/>
                    <a:pt x="763" y="57"/>
                    <a:pt x="750" y="60"/>
                  </a:cubicBezTo>
                  <a:cubicBezTo>
                    <a:pt x="679" y="220"/>
                    <a:pt x="630" y="419"/>
                    <a:pt x="590" y="649"/>
                  </a:cubicBezTo>
                  <a:cubicBezTo>
                    <a:pt x="430" y="1557"/>
                    <a:pt x="0" y="4103"/>
                    <a:pt x="160" y="6688"/>
                  </a:cubicBezTo>
                  <a:cubicBezTo>
                    <a:pt x="160" y="6688"/>
                    <a:pt x="380" y="8985"/>
                    <a:pt x="1618" y="14535"/>
                  </a:cubicBezTo>
                  <a:lnTo>
                    <a:pt x="2516" y="14535"/>
                  </a:lnTo>
                  <a:cubicBezTo>
                    <a:pt x="2516" y="14535"/>
                    <a:pt x="2696" y="9494"/>
                    <a:pt x="2656" y="8685"/>
                  </a:cubicBezTo>
                  <a:cubicBezTo>
                    <a:pt x="2586" y="7617"/>
                    <a:pt x="2177" y="6868"/>
                    <a:pt x="2177" y="6868"/>
                  </a:cubicBezTo>
                  <a:cubicBezTo>
                    <a:pt x="2776" y="5641"/>
                    <a:pt x="3505" y="3534"/>
                    <a:pt x="3654" y="2905"/>
                  </a:cubicBezTo>
                  <a:cubicBezTo>
                    <a:pt x="3804" y="2287"/>
                    <a:pt x="3904" y="1577"/>
                    <a:pt x="3904" y="1577"/>
                  </a:cubicBezTo>
                  <a:cubicBezTo>
                    <a:pt x="3090" y="229"/>
                    <a:pt x="1971" y="1"/>
                    <a:pt x="1308" y="1"/>
                  </a:cubicBezTo>
                  <a:close/>
                </a:path>
              </a:pathLst>
            </a:custGeom>
            <a:solidFill>
              <a:srgbClr val="EEC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5"/>
            <p:cNvSpPr/>
            <p:nvPr/>
          </p:nvSpPr>
          <p:spPr>
            <a:xfrm>
              <a:off x="1999125" y="5423402"/>
              <a:ext cx="263396" cy="1245488"/>
            </a:xfrm>
            <a:custGeom>
              <a:rect b="b" l="l" r="r" t="t"/>
              <a:pathLst>
                <a:path extrusionOk="0" h="11481" w="2428">
                  <a:moveTo>
                    <a:pt x="1988" y="0"/>
                  </a:moveTo>
                  <a:cubicBezTo>
                    <a:pt x="1968" y="111"/>
                    <a:pt x="1609" y="2416"/>
                    <a:pt x="1159" y="3714"/>
                  </a:cubicBezTo>
                  <a:cubicBezTo>
                    <a:pt x="700" y="5042"/>
                    <a:pt x="1" y="5571"/>
                    <a:pt x="121" y="6030"/>
                  </a:cubicBezTo>
                  <a:cubicBezTo>
                    <a:pt x="251" y="6489"/>
                    <a:pt x="720" y="6699"/>
                    <a:pt x="1109" y="11481"/>
                  </a:cubicBezTo>
                  <a:cubicBezTo>
                    <a:pt x="1149" y="9983"/>
                    <a:pt x="1199" y="8166"/>
                    <a:pt x="1179" y="7707"/>
                  </a:cubicBezTo>
                  <a:cubicBezTo>
                    <a:pt x="1109" y="6639"/>
                    <a:pt x="700" y="5890"/>
                    <a:pt x="700" y="5890"/>
                  </a:cubicBezTo>
                  <a:cubicBezTo>
                    <a:pt x="1299" y="4663"/>
                    <a:pt x="2028" y="2556"/>
                    <a:pt x="2177" y="1927"/>
                  </a:cubicBezTo>
                  <a:cubicBezTo>
                    <a:pt x="2327" y="1309"/>
                    <a:pt x="2427" y="599"/>
                    <a:pt x="2427" y="599"/>
                  </a:cubicBezTo>
                  <a:cubicBezTo>
                    <a:pt x="2287" y="370"/>
                    <a:pt x="2137" y="170"/>
                    <a:pt x="1988" y="0"/>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5"/>
            <p:cNvSpPr/>
            <p:nvPr/>
          </p:nvSpPr>
          <p:spPr>
            <a:xfrm>
              <a:off x="1707848" y="6815022"/>
              <a:ext cx="481011" cy="203730"/>
            </a:xfrm>
            <a:custGeom>
              <a:rect b="b" l="l" r="r" t="t"/>
              <a:pathLst>
                <a:path extrusionOk="0" h="1878" w="4434">
                  <a:moveTo>
                    <a:pt x="2578" y="0"/>
                  </a:moveTo>
                  <a:cubicBezTo>
                    <a:pt x="2374" y="0"/>
                    <a:pt x="1886" y="750"/>
                    <a:pt x="979" y="869"/>
                  </a:cubicBezTo>
                  <a:cubicBezTo>
                    <a:pt x="889" y="879"/>
                    <a:pt x="829" y="909"/>
                    <a:pt x="829" y="909"/>
                  </a:cubicBezTo>
                  <a:lnTo>
                    <a:pt x="241" y="979"/>
                  </a:lnTo>
                  <a:cubicBezTo>
                    <a:pt x="150" y="1008"/>
                    <a:pt x="61" y="1059"/>
                    <a:pt x="31" y="1159"/>
                  </a:cubicBezTo>
                  <a:cubicBezTo>
                    <a:pt x="21" y="1198"/>
                    <a:pt x="11" y="1228"/>
                    <a:pt x="11" y="1268"/>
                  </a:cubicBezTo>
                  <a:cubicBezTo>
                    <a:pt x="11" y="1268"/>
                    <a:pt x="1" y="1558"/>
                    <a:pt x="41" y="1627"/>
                  </a:cubicBezTo>
                  <a:cubicBezTo>
                    <a:pt x="81" y="1707"/>
                    <a:pt x="390" y="1787"/>
                    <a:pt x="510" y="1817"/>
                  </a:cubicBezTo>
                  <a:cubicBezTo>
                    <a:pt x="620" y="1837"/>
                    <a:pt x="1009" y="1877"/>
                    <a:pt x="1259" y="1877"/>
                  </a:cubicBezTo>
                  <a:lnTo>
                    <a:pt x="1368" y="1877"/>
                  </a:lnTo>
                  <a:cubicBezTo>
                    <a:pt x="1458" y="1877"/>
                    <a:pt x="1628" y="1867"/>
                    <a:pt x="1798" y="1857"/>
                  </a:cubicBezTo>
                  <a:cubicBezTo>
                    <a:pt x="1938" y="1857"/>
                    <a:pt x="2077" y="1857"/>
                    <a:pt x="2187" y="1847"/>
                  </a:cubicBezTo>
                  <a:lnTo>
                    <a:pt x="2577" y="1847"/>
                  </a:lnTo>
                  <a:cubicBezTo>
                    <a:pt x="2806" y="1837"/>
                    <a:pt x="3165" y="1837"/>
                    <a:pt x="3315" y="1837"/>
                  </a:cubicBezTo>
                  <a:lnTo>
                    <a:pt x="3365" y="1837"/>
                  </a:lnTo>
                  <a:cubicBezTo>
                    <a:pt x="3644" y="1837"/>
                    <a:pt x="4314" y="1817"/>
                    <a:pt x="4433" y="1627"/>
                  </a:cubicBezTo>
                  <a:cubicBezTo>
                    <a:pt x="4423" y="1598"/>
                    <a:pt x="4413" y="1567"/>
                    <a:pt x="4403" y="1528"/>
                  </a:cubicBezTo>
                  <a:cubicBezTo>
                    <a:pt x="4383" y="1488"/>
                    <a:pt x="4363" y="1448"/>
                    <a:pt x="4353" y="1418"/>
                  </a:cubicBezTo>
                  <a:cubicBezTo>
                    <a:pt x="4343" y="1388"/>
                    <a:pt x="4294" y="460"/>
                    <a:pt x="4084" y="120"/>
                  </a:cubicBezTo>
                  <a:cubicBezTo>
                    <a:pt x="4030" y="40"/>
                    <a:pt x="3941" y="5"/>
                    <a:pt x="3864" y="5"/>
                  </a:cubicBezTo>
                  <a:cubicBezTo>
                    <a:pt x="3826" y="5"/>
                    <a:pt x="3791" y="14"/>
                    <a:pt x="3764" y="30"/>
                  </a:cubicBezTo>
                  <a:cubicBezTo>
                    <a:pt x="3695" y="80"/>
                    <a:pt x="3635" y="330"/>
                    <a:pt x="3575" y="380"/>
                  </a:cubicBezTo>
                  <a:cubicBezTo>
                    <a:pt x="3521" y="433"/>
                    <a:pt x="3332" y="471"/>
                    <a:pt x="3228" y="471"/>
                  </a:cubicBezTo>
                  <a:cubicBezTo>
                    <a:pt x="3216" y="471"/>
                    <a:pt x="3205" y="470"/>
                    <a:pt x="3195" y="469"/>
                  </a:cubicBezTo>
                  <a:cubicBezTo>
                    <a:pt x="3045" y="460"/>
                    <a:pt x="2976" y="429"/>
                    <a:pt x="2916" y="400"/>
                  </a:cubicBezTo>
                  <a:cubicBezTo>
                    <a:pt x="2836" y="360"/>
                    <a:pt x="2866" y="10"/>
                    <a:pt x="2586" y="1"/>
                  </a:cubicBezTo>
                  <a:cubicBezTo>
                    <a:pt x="2584" y="0"/>
                    <a:pt x="2581" y="0"/>
                    <a:pt x="25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5"/>
            <p:cNvSpPr/>
            <p:nvPr/>
          </p:nvSpPr>
          <p:spPr>
            <a:xfrm>
              <a:off x="2175735" y="6926542"/>
              <a:ext cx="2278" cy="26036"/>
            </a:xfrm>
            <a:custGeom>
              <a:rect b="b" l="l" r="r" t="t"/>
              <a:pathLst>
                <a:path extrusionOk="0" h="240" w="21">
                  <a:moveTo>
                    <a:pt x="1" y="0"/>
                  </a:moveTo>
                  <a:cubicBezTo>
                    <a:pt x="10" y="91"/>
                    <a:pt x="20" y="170"/>
                    <a:pt x="20" y="240"/>
                  </a:cubicBezTo>
                  <a:cubicBezTo>
                    <a:pt x="20" y="170"/>
                    <a:pt x="10" y="91"/>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5"/>
            <p:cNvSpPr/>
            <p:nvPr/>
          </p:nvSpPr>
          <p:spPr>
            <a:xfrm>
              <a:off x="2084718" y="6901700"/>
              <a:ext cx="95465" cy="93186"/>
            </a:xfrm>
            <a:custGeom>
              <a:rect b="b" l="l" r="r" t="t"/>
              <a:pathLst>
                <a:path extrusionOk="0" h="859" w="880">
                  <a:moveTo>
                    <a:pt x="800" y="0"/>
                  </a:moveTo>
                  <a:cubicBezTo>
                    <a:pt x="800" y="0"/>
                    <a:pt x="1" y="220"/>
                    <a:pt x="21" y="859"/>
                  </a:cubicBezTo>
                  <a:cubicBezTo>
                    <a:pt x="360" y="828"/>
                    <a:pt x="660" y="768"/>
                    <a:pt x="879" y="619"/>
                  </a:cubicBezTo>
                  <a:cubicBezTo>
                    <a:pt x="879" y="609"/>
                    <a:pt x="869" y="549"/>
                    <a:pt x="859" y="469"/>
                  </a:cubicBezTo>
                  <a:cubicBezTo>
                    <a:pt x="859" y="399"/>
                    <a:pt x="849" y="320"/>
                    <a:pt x="840" y="229"/>
                  </a:cubicBezTo>
                  <a:cubicBezTo>
                    <a:pt x="829" y="150"/>
                    <a:pt x="820" y="80"/>
                    <a:pt x="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5"/>
            <p:cNvSpPr/>
            <p:nvPr/>
          </p:nvSpPr>
          <p:spPr>
            <a:xfrm>
              <a:off x="1708933" y="6950842"/>
              <a:ext cx="479927" cy="67910"/>
            </a:xfrm>
            <a:custGeom>
              <a:rect b="b" l="l" r="r" t="t"/>
              <a:pathLst>
                <a:path extrusionOk="0" h="626" w="4424">
                  <a:moveTo>
                    <a:pt x="77" y="1"/>
                  </a:moveTo>
                  <a:cubicBezTo>
                    <a:pt x="31" y="1"/>
                    <a:pt x="1" y="16"/>
                    <a:pt x="1" y="16"/>
                  </a:cubicBezTo>
                  <a:cubicBezTo>
                    <a:pt x="1" y="16"/>
                    <a:pt x="1" y="306"/>
                    <a:pt x="31" y="375"/>
                  </a:cubicBezTo>
                  <a:cubicBezTo>
                    <a:pt x="80" y="455"/>
                    <a:pt x="380" y="535"/>
                    <a:pt x="500" y="565"/>
                  </a:cubicBezTo>
                  <a:cubicBezTo>
                    <a:pt x="610" y="585"/>
                    <a:pt x="999" y="625"/>
                    <a:pt x="1249" y="625"/>
                  </a:cubicBezTo>
                  <a:lnTo>
                    <a:pt x="1358" y="625"/>
                  </a:lnTo>
                  <a:cubicBezTo>
                    <a:pt x="1448" y="625"/>
                    <a:pt x="1618" y="615"/>
                    <a:pt x="1788" y="605"/>
                  </a:cubicBezTo>
                  <a:cubicBezTo>
                    <a:pt x="1928" y="605"/>
                    <a:pt x="2067" y="605"/>
                    <a:pt x="2177" y="595"/>
                  </a:cubicBezTo>
                  <a:lnTo>
                    <a:pt x="2567" y="595"/>
                  </a:lnTo>
                  <a:cubicBezTo>
                    <a:pt x="2796" y="585"/>
                    <a:pt x="3155" y="585"/>
                    <a:pt x="3305" y="585"/>
                  </a:cubicBezTo>
                  <a:lnTo>
                    <a:pt x="3355" y="585"/>
                  </a:lnTo>
                  <a:cubicBezTo>
                    <a:pt x="3634" y="585"/>
                    <a:pt x="4304" y="565"/>
                    <a:pt x="4423" y="375"/>
                  </a:cubicBezTo>
                  <a:cubicBezTo>
                    <a:pt x="4413" y="346"/>
                    <a:pt x="4403" y="315"/>
                    <a:pt x="4393" y="276"/>
                  </a:cubicBezTo>
                  <a:cubicBezTo>
                    <a:pt x="4373" y="236"/>
                    <a:pt x="4353" y="196"/>
                    <a:pt x="4343" y="166"/>
                  </a:cubicBezTo>
                  <a:cubicBezTo>
                    <a:pt x="4124" y="315"/>
                    <a:pt x="3824" y="375"/>
                    <a:pt x="3485" y="406"/>
                  </a:cubicBezTo>
                  <a:cubicBezTo>
                    <a:pt x="3321" y="415"/>
                    <a:pt x="3147" y="418"/>
                    <a:pt x="2969" y="418"/>
                  </a:cubicBezTo>
                  <a:cubicBezTo>
                    <a:pt x="2821" y="418"/>
                    <a:pt x="2670" y="416"/>
                    <a:pt x="2519" y="416"/>
                  </a:cubicBezTo>
                  <a:cubicBezTo>
                    <a:pt x="2299" y="416"/>
                    <a:pt x="2078" y="419"/>
                    <a:pt x="1868" y="435"/>
                  </a:cubicBezTo>
                  <a:cubicBezTo>
                    <a:pt x="1673" y="451"/>
                    <a:pt x="1489" y="458"/>
                    <a:pt x="1321" y="458"/>
                  </a:cubicBezTo>
                  <a:cubicBezTo>
                    <a:pt x="870" y="458"/>
                    <a:pt x="543" y="409"/>
                    <a:pt x="470" y="366"/>
                  </a:cubicBezTo>
                  <a:cubicBezTo>
                    <a:pt x="380" y="315"/>
                    <a:pt x="320" y="126"/>
                    <a:pt x="211" y="46"/>
                  </a:cubicBezTo>
                  <a:cubicBezTo>
                    <a:pt x="161" y="11"/>
                    <a:pt x="114" y="1"/>
                    <a:pt x="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5"/>
            <p:cNvSpPr/>
            <p:nvPr/>
          </p:nvSpPr>
          <p:spPr>
            <a:xfrm>
              <a:off x="1797780" y="6855052"/>
              <a:ext cx="155021" cy="79084"/>
            </a:xfrm>
            <a:custGeom>
              <a:rect b="b" l="l" r="r" t="t"/>
              <a:pathLst>
                <a:path extrusionOk="0" h="729" w="1429">
                  <a:moveTo>
                    <a:pt x="1238" y="1"/>
                  </a:moveTo>
                  <a:cubicBezTo>
                    <a:pt x="978" y="211"/>
                    <a:pt x="619" y="440"/>
                    <a:pt x="150" y="500"/>
                  </a:cubicBezTo>
                  <a:cubicBezTo>
                    <a:pt x="60" y="520"/>
                    <a:pt x="0" y="540"/>
                    <a:pt x="0" y="540"/>
                  </a:cubicBezTo>
                  <a:cubicBezTo>
                    <a:pt x="22" y="678"/>
                    <a:pt x="131" y="728"/>
                    <a:pt x="281" y="728"/>
                  </a:cubicBezTo>
                  <a:cubicBezTo>
                    <a:pt x="478" y="728"/>
                    <a:pt x="746" y="641"/>
                    <a:pt x="978" y="550"/>
                  </a:cubicBezTo>
                  <a:cubicBezTo>
                    <a:pt x="1368" y="400"/>
                    <a:pt x="1428" y="231"/>
                    <a:pt x="1428" y="171"/>
                  </a:cubicBezTo>
                  <a:cubicBezTo>
                    <a:pt x="1428" y="111"/>
                    <a:pt x="1248" y="11"/>
                    <a:pt x="1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5"/>
            <p:cNvSpPr/>
            <p:nvPr/>
          </p:nvSpPr>
          <p:spPr>
            <a:xfrm>
              <a:off x="1859507" y="6911355"/>
              <a:ext cx="196136" cy="67259"/>
            </a:xfrm>
            <a:custGeom>
              <a:rect b="b" l="l" r="r" t="t"/>
              <a:pathLst>
                <a:path extrusionOk="0" h="620" w="1808">
                  <a:moveTo>
                    <a:pt x="1088" y="1"/>
                  </a:moveTo>
                  <a:lnTo>
                    <a:pt x="968" y="51"/>
                  </a:lnTo>
                  <a:cubicBezTo>
                    <a:pt x="799" y="111"/>
                    <a:pt x="639" y="180"/>
                    <a:pt x="480" y="260"/>
                  </a:cubicBezTo>
                  <a:lnTo>
                    <a:pt x="360" y="320"/>
                  </a:lnTo>
                  <a:lnTo>
                    <a:pt x="240" y="380"/>
                  </a:lnTo>
                  <a:cubicBezTo>
                    <a:pt x="160" y="430"/>
                    <a:pt x="80" y="470"/>
                    <a:pt x="1" y="520"/>
                  </a:cubicBezTo>
                  <a:cubicBezTo>
                    <a:pt x="90" y="510"/>
                    <a:pt x="180" y="490"/>
                    <a:pt x="270" y="470"/>
                  </a:cubicBezTo>
                  <a:cubicBezTo>
                    <a:pt x="310" y="460"/>
                    <a:pt x="360" y="440"/>
                    <a:pt x="400" y="430"/>
                  </a:cubicBezTo>
                  <a:cubicBezTo>
                    <a:pt x="440" y="420"/>
                    <a:pt x="489" y="410"/>
                    <a:pt x="529" y="400"/>
                  </a:cubicBezTo>
                  <a:cubicBezTo>
                    <a:pt x="659" y="360"/>
                    <a:pt x="789" y="310"/>
                    <a:pt x="919" y="271"/>
                  </a:cubicBezTo>
                  <a:cubicBezTo>
                    <a:pt x="929" y="350"/>
                    <a:pt x="929" y="430"/>
                    <a:pt x="939" y="510"/>
                  </a:cubicBezTo>
                  <a:lnTo>
                    <a:pt x="959" y="620"/>
                  </a:lnTo>
                  <a:lnTo>
                    <a:pt x="1059" y="580"/>
                  </a:lnTo>
                  <a:cubicBezTo>
                    <a:pt x="1119" y="560"/>
                    <a:pt x="1179" y="540"/>
                    <a:pt x="1248" y="520"/>
                  </a:cubicBezTo>
                  <a:cubicBezTo>
                    <a:pt x="1308" y="490"/>
                    <a:pt x="1368" y="470"/>
                    <a:pt x="1438" y="440"/>
                  </a:cubicBezTo>
                  <a:cubicBezTo>
                    <a:pt x="1498" y="420"/>
                    <a:pt x="1558" y="390"/>
                    <a:pt x="1627" y="360"/>
                  </a:cubicBezTo>
                  <a:cubicBezTo>
                    <a:pt x="1687" y="340"/>
                    <a:pt x="1747" y="300"/>
                    <a:pt x="1807" y="271"/>
                  </a:cubicBezTo>
                  <a:lnTo>
                    <a:pt x="1807" y="271"/>
                  </a:lnTo>
                  <a:cubicBezTo>
                    <a:pt x="1738" y="280"/>
                    <a:pt x="1667" y="291"/>
                    <a:pt x="1607" y="300"/>
                  </a:cubicBezTo>
                  <a:cubicBezTo>
                    <a:pt x="1538" y="300"/>
                    <a:pt x="1468" y="320"/>
                    <a:pt x="1398" y="330"/>
                  </a:cubicBezTo>
                  <a:cubicBezTo>
                    <a:pt x="1338" y="340"/>
                    <a:pt x="1268" y="360"/>
                    <a:pt x="1198" y="370"/>
                  </a:cubicBezTo>
                  <a:cubicBezTo>
                    <a:pt x="1168" y="380"/>
                    <a:pt x="1139" y="380"/>
                    <a:pt x="1108" y="390"/>
                  </a:cubicBezTo>
                  <a:cubicBezTo>
                    <a:pt x="1108" y="300"/>
                    <a:pt x="1108" y="220"/>
                    <a:pt x="1099" y="131"/>
                  </a:cubicBezTo>
                  <a:lnTo>
                    <a:pt x="10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5"/>
            <p:cNvSpPr/>
            <p:nvPr/>
          </p:nvSpPr>
          <p:spPr>
            <a:xfrm>
              <a:off x="1903877" y="6863297"/>
              <a:ext cx="47732" cy="36342"/>
            </a:xfrm>
            <a:custGeom>
              <a:rect b="b" l="l" r="r" t="t"/>
              <a:pathLst>
                <a:path extrusionOk="0" h="335" w="440">
                  <a:moveTo>
                    <a:pt x="49" y="1"/>
                  </a:moveTo>
                  <a:cubicBezTo>
                    <a:pt x="28" y="1"/>
                    <a:pt x="11" y="12"/>
                    <a:pt x="11" y="35"/>
                  </a:cubicBezTo>
                  <a:cubicBezTo>
                    <a:pt x="0" y="55"/>
                    <a:pt x="20" y="84"/>
                    <a:pt x="40" y="95"/>
                  </a:cubicBezTo>
                  <a:cubicBezTo>
                    <a:pt x="200" y="135"/>
                    <a:pt x="350" y="314"/>
                    <a:pt x="350" y="314"/>
                  </a:cubicBezTo>
                  <a:cubicBezTo>
                    <a:pt x="360" y="324"/>
                    <a:pt x="370" y="334"/>
                    <a:pt x="380" y="334"/>
                  </a:cubicBezTo>
                  <a:cubicBezTo>
                    <a:pt x="390" y="334"/>
                    <a:pt x="400" y="334"/>
                    <a:pt x="410" y="324"/>
                  </a:cubicBezTo>
                  <a:cubicBezTo>
                    <a:pt x="430" y="304"/>
                    <a:pt x="440" y="284"/>
                    <a:pt x="420" y="254"/>
                  </a:cubicBezTo>
                  <a:cubicBezTo>
                    <a:pt x="420" y="254"/>
                    <a:pt x="260" y="55"/>
                    <a:pt x="71" y="4"/>
                  </a:cubicBezTo>
                  <a:cubicBezTo>
                    <a:pt x="63" y="2"/>
                    <a:pt x="56" y="1"/>
                    <a:pt x="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5"/>
            <p:cNvSpPr/>
            <p:nvPr/>
          </p:nvSpPr>
          <p:spPr>
            <a:xfrm>
              <a:off x="1874695" y="6878918"/>
              <a:ext cx="47732" cy="40139"/>
            </a:xfrm>
            <a:custGeom>
              <a:rect b="b" l="l" r="r" t="t"/>
              <a:pathLst>
                <a:path extrusionOk="0" h="370" w="440">
                  <a:moveTo>
                    <a:pt x="70" y="0"/>
                  </a:moveTo>
                  <a:cubicBezTo>
                    <a:pt x="40" y="0"/>
                    <a:pt x="20" y="11"/>
                    <a:pt x="10" y="40"/>
                  </a:cubicBezTo>
                  <a:cubicBezTo>
                    <a:pt x="0" y="60"/>
                    <a:pt x="20" y="90"/>
                    <a:pt x="40" y="100"/>
                  </a:cubicBezTo>
                  <a:cubicBezTo>
                    <a:pt x="200" y="140"/>
                    <a:pt x="349" y="350"/>
                    <a:pt x="349" y="350"/>
                  </a:cubicBezTo>
                  <a:cubicBezTo>
                    <a:pt x="360" y="370"/>
                    <a:pt x="369" y="370"/>
                    <a:pt x="389" y="370"/>
                  </a:cubicBezTo>
                  <a:lnTo>
                    <a:pt x="409" y="370"/>
                  </a:lnTo>
                  <a:cubicBezTo>
                    <a:pt x="429" y="350"/>
                    <a:pt x="440" y="320"/>
                    <a:pt x="429" y="300"/>
                  </a:cubicBezTo>
                  <a:cubicBezTo>
                    <a:pt x="420" y="290"/>
                    <a:pt x="260" y="60"/>
                    <a:pt x="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5"/>
            <p:cNvSpPr/>
            <p:nvPr/>
          </p:nvSpPr>
          <p:spPr>
            <a:xfrm>
              <a:off x="1845404" y="6890526"/>
              <a:ext cx="43393" cy="41549"/>
            </a:xfrm>
            <a:custGeom>
              <a:rect b="b" l="l" r="r" t="t"/>
              <a:pathLst>
                <a:path extrusionOk="0" h="383" w="400">
                  <a:moveTo>
                    <a:pt x="55" y="1"/>
                  </a:moveTo>
                  <a:cubicBezTo>
                    <a:pt x="33" y="1"/>
                    <a:pt x="19" y="17"/>
                    <a:pt x="11" y="33"/>
                  </a:cubicBezTo>
                  <a:cubicBezTo>
                    <a:pt x="0" y="63"/>
                    <a:pt x="20" y="83"/>
                    <a:pt x="51" y="93"/>
                  </a:cubicBezTo>
                  <a:cubicBezTo>
                    <a:pt x="200" y="133"/>
                    <a:pt x="300" y="352"/>
                    <a:pt x="310" y="363"/>
                  </a:cubicBezTo>
                  <a:cubicBezTo>
                    <a:pt x="310" y="372"/>
                    <a:pt x="330" y="383"/>
                    <a:pt x="350" y="383"/>
                  </a:cubicBezTo>
                  <a:lnTo>
                    <a:pt x="370" y="383"/>
                  </a:lnTo>
                  <a:cubicBezTo>
                    <a:pt x="390" y="372"/>
                    <a:pt x="400" y="343"/>
                    <a:pt x="390" y="323"/>
                  </a:cubicBezTo>
                  <a:cubicBezTo>
                    <a:pt x="390" y="312"/>
                    <a:pt x="270" y="53"/>
                    <a:pt x="71" y="3"/>
                  </a:cubicBezTo>
                  <a:cubicBezTo>
                    <a:pt x="65" y="1"/>
                    <a:pt x="60" y="1"/>
                    <a:pt x="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5"/>
            <p:cNvSpPr/>
            <p:nvPr/>
          </p:nvSpPr>
          <p:spPr>
            <a:xfrm>
              <a:off x="1812859" y="6900506"/>
              <a:ext cx="41332" cy="40247"/>
            </a:xfrm>
            <a:custGeom>
              <a:rect b="b" l="l" r="r" t="t"/>
              <a:pathLst>
                <a:path extrusionOk="0" h="371" w="381">
                  <a:moveTo>
                    <a:pt x="61" y="1"/>
                  </a:moveTo>
                  <a:cubicBezTo>
                    <a:pt x="41" y="1"/>
                    <a:pt x="11" y="11"/>
                    <a:pt x="1" y="41"/>
                  </a:cubicBezTo>
                  <a:cubicBezTo>
                    <a:pt x="1" y="61"/>
                    <a:pt x="11" y="91"/>
                    <a:pt x="41" y="101"/>
                  </a:cubicBezTo>
                  <a:cubicBezTo>
                    <a:pt x="191" y="141"/>
                    <a:pt x="280" y="340"/>
                    <a:pt x="280" y="340"/>
                  </a:cubicBezTo>
                  <a:cubicBezTo>
                    <a:pt x="291" y="360"/>
                    <a:pt x="311" y="371"/>
                    <a:pt x="320" y="371"/>
                  </a:cubicBezTo>
                  <a:lnTo>
                    <a:pt x="340" y="371"/>
                  </a:lnTo>
                  <a:cubicBezTo>
                    <a:pt x="371" y="360"/>
                    <a:pt x="380" y="331"/>
                    <a:pt x="371" y="311"/>
                  </a:cubicBezTo>
                  <a:cubicBezTo>
                    <a:pt x="360" y="300"/>
                    <a:pt x="260" y="61"/>
                    <a:pt x="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5"/>
            <p:cNvSpPr/>
            <p:nvPr/>
          </p:nvSpPr>
          <p:spPr>
            <a:xfrm>
              <a:off x="1145797" y="3894226"/>
              <a:ext cx="1566053" cy="1266316"/>
            </a:xfrm>
            <a:custGeom>
              <a:rect b="b" l="l" r="r" t="t"/>
              <a:pathLst>
                <a:path extrusionOk="0" h="11673" w="14436">
                  <a:moveTo>
                    <a:pt x="8935" y="1"/>
                  </a:moveTo>
                  <a:lnTo>
                    <a:pt x="7159" y="470"/>
                  </a:lnTo>
                  <a:cubicBezTo>
                    <a:pt x="7159" y="470"/>
                    <a:pt x="7298" y="1259"/>
                    <a:pt x="7238" y="1429"/>
                  </a:cubicBezTo>
                  <a:cubicBezTo>
                    <a:pt x="7179" y="1598"/>
                    <a:pt x="6609" y="1888"/>
                    <a:pt x="6060" y="2028"/>
                  </a:cubicBezTo>
                  <a:cubicBezTo>
                    <a:pt x="5521" y="2157"/>
                    <a:pt x="5172" y="2147"/>
                    <a:pt x="4982" y="2856"/>
                  </a:cubicBezTo>
                  <a:cubicBezTo>
                    <a:pt x="4803" y="3575"/>
                    <a:pt x="4863" y="3634"/>
                    <a:pt x="4703" y="4184"/>
                  </a:cubicBezTo>
                  <a:cubicBezTo>
                    <a:pt x="4533" y="4733"/>
                    <a:pt x="4423" y="4863"/>
                    <a:pt x="4333" y="5322"/>
                  </a:cubicBezTo>
                  <a:cubicBezTo>
                    <a:pt x="4233" y="5771"/>
                    <a:pt x="4164" y="6190"/>
                    <a:pt x="3994" y="6470"/>
                  </a:cubicBezTo>
                  <a:cubicBezTo>
                    <a:pt x="3994" y="6470"/>
                    <a:pt x="3625" y="6200"/>
                    <a:pt x="3086" y="6141"/>
                  </a:cubicBezTo>
                  <a:cubicBezTo>
                    <a:pt x="2547" y="6081"/>
                    <a:pt x="1159" y="5611"/>
                    <a:pt x="849" y="5322"/>
                  </a:cubicBezTo>
                  <a:cubicBezTo>
                    <a:pt x="799" y="5275"/>
                    <a:pt x="742" y="5255"/>
                    <a:pt x="683" y="5255"/>
                  </a:cubicBezTo>
                  <a:cubicBezTo>
                    <a:pt x="374" y="5255"/>
                    <a:pt x="1" y="5809"/>
                    <a:pt x="211" y="6110"/>
                  </a:cubicBezTo>
                  <a:cubicBezTo>
                    <a:pt x="450" y="6470"/>
                    <a:pt x="2327" y="7508"/>
                    <a:pt x="3035" y="7927"/>
                  </a:cubicBezTo>
                  <a:cubicBezTo>
                    <a:pt x="3573" y="8249"/>
                    <a:pt x="3977" y="8497"/>
                    <a:pt x="4268" y="8497"/>
                  </a:cubicBezTo>
                  <a:cubicBezTo>
                    <a:pt x="4365" y="8497"/>
                    <a:pt x="4450" y="8469"/>
                    <a:pt x="4523" y="8406"/>
                  </a:cubicBezTo>
                  <a:cubicBezTo>
                    <a:pt x="4812" y="8157"/>
                    <a:pt x="5262" y="7578"/>
                    <a:pt x="5451" y="7108"/>
                  </a:cubicBezTo>
                  <a:cubicBezTo>
                    <a:pt x="5451" y="7108"/>
                    <a:pt x="5451" y="7348"/>
                    <a:pt x="5541" y="7648"/>
                  </a:cubicBezTo>
                  <a:cubicBezTo>
                    <a:pt x="5621" y="7937"/>
                    <a:pt x="5611" y="8266"/>
                    <a:pt x="5551" y="8816"/>
                  </a:cubicBezTo>
                  <a:cubicBezTo>
                    <a:pt x="5511" y="9245"/>
                    <a:pt x="5451" y="9794"/>
                    <a:pt x="5431" y="10493"/>
                  </a:cubicBezTo>
                  <a:cubicBezTo>
                    <a:pt x="5879" y="10597"/>
                    <a:pt x="6284" y="10641"/>
                    <a:pt x="6649" y="10641"/>
                  </a:cubicBezTo>
                  <a:cubicBezTo>
                    <a:pt x="8664" y="10641"/>
                    <a:pt x="9444" y="9295"/>
                    <a:pt x="9444" y="9295"/>
                  </a:cubicBezTo>
                  <a:cubicBezTo>
                    <a:pt x="9415" y="8945"/>
                    <a:pt x="9355" y="8337"/>
                    <a:pt x="9355" y="8337"/>
                  </a:cubicBezTo>
                  <a:cubicBezTo>
                    <a:pt x="9495" y="7718"/>
                    <a:pt x="9724" y="7358"/>
                    <a:pt x="9724" y="7358"/>
                  </a:cubicBezTo>
                  <a:cubicBezTo>
                    <a:pt x="11081" y="5342"/>
                    <a:pt x="11101" y="4952"/>
                    <a:pt x="11101" y="4952"/>
                  </a:cubicBezTo>
                  <a:cubicBezTo>
                    <a:pt x="11271" y="5252"/>
                    <a:pt x="11751" y="6230"/>
                    <a:pt x="12160" y="6660"/>
                  </a:cubicBezTo>
                  <a:cubicBezTo>
                    <a:pt x="12569" y="7089"/>
                    <a:pt x="12709" y="7328"/>
                    <a:pt x="12709" y="7328"/>
                  </a:cubicBezTo>
                  <a:cubicBezTo>
                    <a:pt x="12080" y="8067"/>
                    <a:pt x="12010" y="8406"/>
                    <a:pt x="11651" y="8976"/>
                  </a:cubicBezTo>
                  <a:cubicBezTo>
                    <a:pt x="11291" y="9544"/>
                    <a:pt x="10613" y="10094"/>
                    <a:pt x="10303" y="10183"/>
                  </a:cubicBezTo>
                  <a:cubicBezTo>
                    <a:pt x="9994" y="10273"/>
                    <a:pt x="9295" y="10194"/>
                    <a:pt x="9095" y="10333"/>
                  </a:cubicBezTo>
                  <a:cubicBezTo>
                    <a:pt x="8896" y="10473"/>
                    <a:pt x="8337" y="11152"/>
                    <a:pt x="8337" y="11312"/>
                  </a:cubicBezTo>
                  <a:cubicBezTo>
                    <a:pt x="8337" y="11464"/>
                    <a:pt x="8666" y="11672"/>
                    <a:pt x="9062" y="11672"/>
                  </a:cubicBezTo>
                  <a:cubicBezTo>
                    <a:pt x="9079" y="11672"/>
                    <a:pt x="9097" y="11672"/>
                    <a:pt x="9115" y="11671"/>
                  </a:cubicBezTo>
                  <a:cubicBezTo>
                    <a:pt x="9544" y="11641"/>
                    <a:pt x="9624" y="11192"/>
                    <a:pt x="9894" y="11161"/>
                  </a:cubicBezTo>
                  <a:cubicBezTo>
                    <a:pt x="10163" y="11141"/>
                    <a:pt x="10772" y="11141"/>
                    <a:pt x="10942" y="11012"/>
                  </a:cubicBezTo>
                  <a:cubicBezTo>
                    <a:pt x="11112" y="10882"/>
                    <a:pt x="11511" y="10403"/>
                    <a:pt x="12659" y="9615"/>
                  </a:cubicBezTo>
                  <a:cubicBezTo>
                    <a:pt x="13817" y="8816"/>
                    <a:pt x="14366" y="7907"/>
                    <a:pt x="14406" y="7767"/>
                  </a:cubicBezTo>
                  <a:cubicBezTo>
                    <a:pt x="14436" y="7618"/>
                    <a:pt x="14436" y="7299"/>
                    <a:pt x="14067" y="6589"/>
                  </a:cubicBezTo>
                  <a:cubicBezTo>
                    <a:pt x="13707" y="5891"/>
                    <a:pt x="12689" y="4304"/>
                    <a:pt x="12439" y="3914"/>
                  </a:cubicBezTo>
                  <a:cubicBezTo>
                    <a:pt x="12179" y="3525"/>
                    <a:pt x="11990" y="2596"/>
                    <a:pt x="11600" y="2237"/>
                  </a:cubicBezTo>
                  <a:cubicBezTo>
                    <a:pt x="11346" y="2015"/>
                    <a:pt x="11113" y="1975"/>
                    <a:pt x="10904" y="1975"/>
                  </a:cubicBezTo>
                  <a:cubicBezTo>
                    <a:pt x="10785" y="1975"/>
                    <a:pt x="10674" y="1988"/>
                    <a:pt x="10573" y="1988"/>
                  </a:cubicBezTo>
                  <a:cubicBezTo>
                    <a:pt x="10570" y="1988"/>
                    <a:pt x="10568" y="1988"/>
                    <a:pt x="10565" y="1988"/>
                  </a:cubicBezTo>
                  <a:cubicBezTo>
                    <a:pt x="10290" y="1988"/>
                    <a:pt x="9553" y="1457"/>
                    <a:pt x="9424" y="1358"/>
                  </a:cubicBezTo>
                  <a:cubicBezTo>
                    <a:pt x="9304" y="1259"/>
                    <a:pt x="8935" y="1"/>
                    <a:pt x="8935" y="1"/>
                  </a:cubicBezTo>
                  <a:close/>
                </a:path>
              </a:pathLst>
            </a:custGeom>
            <a:solidFill>
              <a:srgbClr val="EEC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5"/>
            <p:cNvSpPr/>
            <p:nvPr/>
          </p:nvSpPr>
          <p:spPr>
            <a:xfrm>
              <a:off x="2070615" y="4298216"/>
              <a:ext cx="279559" cy="697542"/>
            </a:xfrm>
            <a:custGeom>
              <a:rect b="b" l="l" r="r" t="t"/>
              <a:pathLst>
                <a:path extrusionOk="0" h="6430" w="2577">
                  <a:moveTo>
                    <a:pt x="2057" y="1"/>
                  </a:moveTo>
                  <a:cubicBezTo>
                    <a:pt x="2065" y="49"/>
                    <a:pt x="2074" y="97"/>
                    <a:pt x="2086" y="146"/>
                  </a:cubicBezTo>
                  <a:lnTo>
                    <a:pt x="2086" y="146"/>
                  </a:lnTo>
                  <a:cubicBezTo>
                    <a:pt x="2072" y="57"/>
                    <a:pt x="2057" y="1"/>
                    <a:pt x="2057" y="1"/>
                  </a:cubicBezTo>
                  <a:close/>
                  <a:moveTo>
                    <a:pt x="2086" y="146"/>
                  </a:moveTo>
                  <a:cubicBezTo>
                    <a:pt x="2122" y="386"/>
                    <a:pt x="2144" y="863"/>
                    <a:pt x="1808" y="1088"/>
                  </a:cubicBezTo>
                  <a:cubicBezTo>
                    <a:pt x="1458" y="1328"/>
                    <a:pt x="630" y="3315"/>
                    <a:pt x="440" y="3714"/>
                  </a:cubicBezTo>
                  <a:cubicBezTo>
                    <a:pt x="260" y="4114"/>
                    <a:pt x="600" y="4902"/>
                    <a:pt x="580" y="5491"/>
                  </a:cubicBezTo>
                  <a:cubicBezTo>
                    <a:pt x="570" y="5979"/>
                    <a:pt x="27" y="6409"/>
                    <a:pt x="2" y="6429"/>
                  </a:cubicBezTo>
                  <a:lnTo>
                    <a:pt x="2" y="6429"/>
                  </a:lnTo>
                  <a:cubicBezTo>
                    <a:pt x="31" y="6409"/>
                    <a:pt x="644" y="6072"/>
                    <a:pt x="919" y="5571"/>
                  </a:cubicBezTo>
                  <a:lnTo>
                    <a:pt x="830" y="4613"/>
                  </a:lnTo>
                  <a:cubicBezTo>
                    <a:pt x="959" y="3994"/>
                    <a:pt x="1199" y="3634"/>
                    <a:pt x="1199" y="3634"/>
                  </a:cubicBezTo>
                  <a:cubicBezTo>
                    <a:pt x="2057" y="2346"/>
                    <a:pt x="2387" y="1727"/>
                    <a:pt x="2507" y="1438"/>
                  </a:cubicBezTo>
                  <a:cubicBezTo>
                    <a:pt x="2547" y="1318"/>
                    <a:pt x="2567" y="1248"/>
                    <a:pt x="2576" y="1228"/>
                  </a:cubicBezTo>
                  <a:cubicBezTo>
                    <a:pt x="2576" y="1228"/>
                    <a:pt x="2215" y="690"/>
                    <a:pt x="2086" y="146"/>
                  </a:cubicBezTo>
                  <a:close/>
                  <a:moveTo>
                    <a:pt x="2" y="6429"/>
                  </a:moveTo>
                  <a:cubicBezTo>
                    <a:pt x="1" y="6429"/>
                    <a:pt x="1" y="6429"/>
                    <a:pt x="1" y="6430"/>
                  </a:cubicBezTo>
                  <a:cubicBezTo>
                    <a:pt x="1" y="6430"/>
                    <a:pt x="1" y="6429"/>
                    <a:pt x="2" y="6429"/>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5"/>
            <p:cNvSpPr/>
            <p:nvPr/>
          </p:nvSpPr>
          <p:spPr>
            <a:xfrm>
              <a:off x="1164239" y="4522342"/>
              <a:ext cx="578429" cy="293771"/>
            </a:xfrm>
            <a:custGeom>
              <a:rect b="b" l="l" r="r" t="t"/>
              <a:pathLst>
                <a:path extrusionOk="0" h="2708" w="5332">
                  <a:moveTo>
                    <a:pt x="5192" y="1"/>
                  </a:moveTo>
                  <a:cubicBezTo>
                    <a:pt x="5192" y="1"/>
                    <a:pt x="4882" y="1369"/>
                    <a:pt x="4493" y="1818"/>
                  </a:cubicBezTo>
                  <a:cubicBezTo>
                    <a:pt x="4348" y="1988"/>
                    <a:pt x="4178" y="2055"/>
                    <a:pt x="3983" y="2055"/>
                  </a:cubicBezTo>
                  <a:cubicBezTo>
                    <a:pt x="3653" y="2055"/>
                    <a:pt x="3254" y="1862"/>
                    <a:pt x="2796" y="1648"/>
                  </a:cubicBezTo>
                  <a:cubicBezTo>
                    <a:pt x="2326" y="1429"/>
                    <a:pt x="1" y="171"/>
                    <a:pt x="1" y="171"/>
                  </a:cubicBezTo>
                  <a:lnTo>
                    <a:pt x="1" y="171"/>
                  </a:lnTo>
                  <a:lnTo>
                    <a:pt x="170" y="460"/>
                  </a:lnTo>
                  <a:cubicBezTo>
                    <a:pt x="669" y="910"/>
                    <a:pt x="2226" y="1768"/>
                    <a:pt x="2865" y="2147"/>
                  </a:cubicBezTo>
                  <a:cubicBezTo>
                    <a:pt x="3403" y="2461"/>
                    <a:pt x="3806" y="2707"/>
                    <a:pt x="4097" y="2707"/>
                  </a:cubicBezTo>
                  <a:cubicBezTo>
                    <a:pt x="4195" y="2707"/>
                    <a:pt x="4280" y="2679"/>
                    <a:pt x="4353" y="2616"/>
                  </a:cubicBezTo>
                  <a:cubicBezTo>
                    <a:pt x="4642" y="2367"/>
                    <a:pt x="5092" y="1788"/>
                    <a:pt x="5281" y="1318"/>
                  </a:cubicBezTo>
                  <a:cubicBezTo>
                    <a:pt x="5281" y="1109"/>
                    <a:pt x="5331" y="819"/>
                    <a:pt x="5331" y="819"/>
                  </a:cubicBezTo>
                  <a:cubicBezTo>
                    <a:pt x="5321" y="311"/>
                    <a:pt x="5192" y="1"/>
                    <a:pt x="5192" y="1"/>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5"/>
            <p:cNvSpPr/>
            <p:nvPr/>
          </p:nvSpPr>
          <p:spPr>
            <a:xfrm>
              <a:off x="1915918" y="3894226"/>
              <a:ext cx="253415" cy="234105"/>
            </a:xfrm>
            <a:custGeom>
              <a:rect b="b" l="l" r="r" t="t"/>
              <a:pathLst>
                <a:path extrusionOk="0" h="2158" w="2336">
                  <a:moveTo>
                    <a:pt x="1836" y="1"/>
                  </a:moveTo>
                  <a:lnTo>
                    <a:pt x="60" y="470"/>
                  </a:lnTo>
                  <a:cubicBezTo>
                    <a:pt x="60" y="470"/>
                    <a:pt x="199" y="1259"/>
                    <a:pt x="139" y="1429"/>
                  </a:cubicBezTo>
                  <a:cubicBezTo>
                    <a:pt x="139" y="1449"/>
                    <a:pt x="109" y="1478"/>
                    <a:pt x="80" y="1509"/>
                  </a:cubicBezTo>
                  <a:cubicBezTo>
                    <a:pt x="80" y="1538"/>
                    <a:pt x="1" y="2157"/>
                    <a:pt x="779" y="2157"/>
                  </a:cubicBezTo>
                  <a:cubicBezTo>
                    <a:pt x="785" y="2157"/>
                    <a:pt x="792" y="2157"/>
                    <a:pt x="798" y="2157"/>
                  </a:cubicBezTo>
                  <a:cubicBezTo>
                    <a:pt x="1597" y="2157"/>
                    <a:pt x="2296" y="1398"/>
                    <a:pt x="2336" y="1358"/>
                  </a:cubicBezTo>
                  <a:lnTo>
                    <a:pt x="2325" y="1358"/>
                  </a:lnTo>
                  <a:cubicBezTo>
                    <a:pt x="2205" y="1259"/>
                    <a:pt x="1836" y="1"/>
                    <a:pt x="1836" y="1"/>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5"/>
            <p:cNvSpPr/>
            <p:nvPr/>
          </p:nvSpPr>
          <p:spPr>
            <a:xfrm>
              <a:off x="2484369" y="4638310"/>
              <a:ext cx="139834" cy="61727"/>
            </a:xfrm>
            <a:custGeom>
              <a:rect b="b" l="l" r="r" t="t"/>
              <a:pathLst>
                <a:path extrusionOk="0" h="569" w="1289">
                  <a:moveTo>
                    <a:pt x="0" y="0"/>
                  </a:moveTo>
                  <a:lnTo>
                    <a:pt x="0" y="0"/>
                  </a:lnTo>
                  <a:cubicBezTo>
                    <a:pt x="270" y="309"/>
                    <a:pt x="370" y="469"/>
                    <a:pt x="370" y="469"/>
                  </a:cubicBezTo>
                  <a:cubicBezTo>
                    <a:pt x="340" y="509"/>
                    <a:pt x="310" y="539"/>
                    <a:pt x="290" y="569"/>
                  </a:cubicBezTo>
                  <a:cubicBezTo>
                    <a:pt x="318" y="560"/>
                    <a:pt x="802" y="368"/>
                    <a:pt x="1228" y="368"/>
                  </a:cubicBezTo>
                  <a:cubicBezTo>
                    <a:pt x="1248" y="368"/>
                    <a:pt x="1268" y="368"/>
                    <a:pt x="1288" y="369"/>
                  </a:cubicBezTo>
                  <a:cubicBezTo>
                    <a:pt x="1288" y="369"/>
                    <a:pt x="439" y="240"/>
                    <a:pt x="0" y="0"/>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5"/>
            <p:cNvSpPr/>
            <p:nvPr/>
          </p:nvSpPr>
          <p:spPr>
            <a:xfrm>
              <a:off x="2125941" y="4463870"/>
              <a:ext cx="585914" cy="696458"/>
            </a:xfrm>
            <a:custGeom>
              <a:rect b="b" l="l" r="r" t="t"/>
              <a:pathLst>
                <a:path extrusionOk="0" h="6420" w="5401">
                  <a:moveTo>
                    <a:pt x="4253" y="1"/>
                  </a:moveTo>
                  <a:lnTo>
                    <a:pt x="4253" y="1"/>
                  </a:lnTo>
                  <a:cubicBezTo>
                    <a:pt x="4273" y="61"/>
                    <a:pt x="4672" y="999"/>
                    <a:pt x="4921" y="1508"/>
                  </a:cubicBezTo>
                  <a:cubicBezTo>
                    <a:pt x="5131" y="1957"/>
                    <a:pt x="5091" y="2447"/>
                    <a:pt x="4612" y="2996"/>
                  </a:cubicBezTo>
                  <a:cubicBezTo>
                    <a:pt x="3863" y="3854"/>
                    <a:pt x="2925" y="4563"/>
                    <a:pt x="2286" y="5192"/>
                  </a:cubicBezTo>
                  <a:cubicBezTo>
                    <a:pt x="2099" y="5373"/>
                    <a:pt x="1954" y="5410"/>
                    <a:pt x="1865" y="5410"/>
                  </a:cubicBezTo>
                  <a:cubicBezTo>
                    <a:pt x="1801" y="5410"/>
                    <a:pt x="1767" y="5391"/>
                    <a:pt x="1767" y="5391"/>
                  </a:cubicBezTo>
                  <a:cubicBezTo>
                    <a:pt x="1767" y="5391"/>
                    <a:pt x="1757" y="5551"/>
                    <a:pt x="1657" y="5621"/>
                  </a:cubicBezTo>
                  <a:cubicBezTo>
                    <a:pt x="1627" y="5641"/>
                    <a:pt x="1547" y="5661"/>
                    <a:pt x="1447" y="5681"/>
                  </a:cubicBezTo>
                  <a:cubicBezTo>
                    <a:pt x="1228" y="5711"/>
                    <a:pt x="908" y="5741"/>
                    <a:pt x="819" y="5761"/>
                  </a:cubicBezTo>
                  <a:cubicBezTo>
                    <a:pt x="539" y="5831"/>
                    <a:pt x="440" y="6230"/>
                    <a:pt x="0" y="6420"/>
                  </a:cubicBezTo>
                  <a:lnTo>
                    <a:pt x="80" y="6420"/>
                  </a:lnTo>
                  <a:cubicBezTo>
                    <a:pt x="509" y="6390"/>
                    <a:pt x="589" y="5941"/>
                    <a:pt x="859" y="5910"/>
                  </a:cubicBezTo>
                  <a:cubicBezTo>
                    <a:pt x="1028" y="5901"/>
                    <a:pt x="1308" y="5890"/>
                    <a:pt x="1547" y="5861"/>
                  </a:cubicBezTo>
                  <a:cubicBezTo>
                    <a:pt x="1707" y="5841"/>
                    <a:pt x="1837" y="5811"/>
                    <a:pt x="1907" y="5761"/>
                  </a:cubicBezTo>
                  <a:cubicBezTo>
                    <a:pt x="2077" y="5631"/>
                    <a:pt x="2476" y="5152"/>
                    <a:pt x="3624" y="4364"/>
                  </a:cubicBezTo>
                  <a:cubicBezTo>
                    <a:pt x="4782" y="3565"/>
                    <a:pt x="5331" y="2656"/>
                    <a:pt x="5371" y="2516"/>
                  </a:cubicBezTo>
                  <a:cubicBezTo>
                    <a:pt x="5401" y="2367"/>
                    <a:pt x="5401" y="2048"/>
                    <a:pt x="5032" y="1338"/>
                  </a:cubicBezTo>
                  <a:cubicBezTo>
                    <a:pt x="4872" y="1019"/>
                    <a:pt x="4562" y="500"/>
                    <a:pt x="4253" y="1"/>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5"/>
            <p:cNvSpPr/>
            <p:nvPr/>
          </p:nvSpPr>
          <p:spPr>
            <a:xfrm>
              <a:off x="1578970" y="4550548"/>
              <a:ext cx="19635" cy="83532"/>
            </a:xfrm>
            <a:custGeom>
              <a:rect b="b" l="l" r="r" t="t"/>
              <a:pathLst>
                <a:path extrusionOk="0" h="770" w="181">
                  <a:moveTo>
                    <a:pt x="180" y="0"/>
                  </a:moveTo>
                  <a:lnTo>
                    <a:pt x="180" y="0"/>
                  </a:lnTo>
                  <a:cubicBezTo>
                    <a:pt x="131" y="160"/>
                    <a:pt x="71" y="310"/>
                    <a:pt x="1" y="420"/>
                  </a:cubicBezTo>
                  <a:lnTo>
                    <a:pt x="180" y="769"/>
                  </a:lnTo>
                  <a:cubicBezTo>
                    <a:pt x="131" y="430"/>
                    <a:pt x="180" y="1"/>
                    <a:pt x="180" y="0"/>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5"/>
            <p:cNvSpPr/>
            <p:nvPr/>
          </p:nvSpPr>
          <p:spPr>
            <a:xfrm>
              <a:off x="1834556" y="4892378"/>
              <a:ext cx="40247" cy="74094"/>
            </a:xfrm>
            <a:custGeom>
              <a:rect b="b" l="l" r="r" t="t"/>
              <a:pathLst>
                <a:path extrusionOk="0" h="683" w="371">
                  <a:moveTo>
                    <a:pt x="191" y="174"/>
                  </a:moveTo>
                  <a:cubicBezTo>
                    <a:pt x="200" y="174"/>
                    <a:pt x="192" y="183"/>
                    <a:pt x="182" y="183"/>
                  </a:cubicBezTo>
                  <a:lnTo>
                    <a:pt x="182" y="183"/>
                  </a:lnTo>
                  <a:cubicBezTo>
                    <a:pt x="187" y="177"/>
                    <a:pt x="191" y="174"/>
                    <a:pt x="191" y="174"/>
                  </a:cubicBezTo>
                  <a:close/>
                  <a:moveTo>
                    <a:pt x="179" y="0"/>
                  </a:moveTo>
                  <a:cubicBezTo>
                    <a:pt x="156" y="0"/>
                    <a:pt x="125" y="9"/>
                    <a:pt x="111" y="24"/>
                  </a:cubicBezTo>
                  <a:cubicBezTo>
                    <a:pt x="40" y="64"/>
                    <a:pt x="21" y="134"/>
                    <a:pt x="11" y="184"/>
                  </a:cubicBezTo>
                  <a:cubicBezTo>
                    <a:pt x="1" y="294"/>
                    <a:pt x="31" y="383"/>
                    <a:pt x="71" y="473"/>
                  </a:cubicBezTo>
                  <a:cubicBezTo>
                    <a:pt x="100" y="383"/>
                    <a:pt x="120" y="294"/>
                    <a:pt x="151" y="223"/>
                  </a:cubicBezTo>
                  <a:cubicBezTo>
                    <a:pt x="154" y="218"/>
                    <a:pt x="158" y="213"/>
                    <a:pt x="162" y="208"/>
                  </a:cubicBezTo>
                  <a:lnTo>
                    <a:pt x="162" y="208"/>
                  </a:lnTo>
                  <a:cubicBezTo>
                    <a:pt x="181" y="268"/>
                    <a:pt x="191" y="356"/>
                    <a:pt x="211" y="434"/>
                  </a:cubicBezTo>
                  <a:cubicBezTo>
                    <a:pt x="211" y="473"/>
                    <a:pt x="220" y="513"/>
                    <a:pt x="220" y="553"/>
                  </a:cubicBezTo>
                  <a:cubicBezTo>
                    <a:pt x="220" y="593"/>
                    <a:pt x="231" y="633"/>
                    <a:pt x="200" y="683"/>
                  </a:cubicBezTo>
                  <a:cubicBezTo>
                    <a:pt x="260" y="673"/>
                    <a:pt x="290" y="613"/>
                    <a:pt x="310" y="573"/>
                  </a:cubicBezTo>
                  <a:cubicBezTo>
                    <a:pt x="330" y="523"/>
                    <a:pt x="340" y="483"/>
                    <a:pt x="350" y="434"/>
                  </a:cubicBezTo>
                  <a:cubicBezTo>
                    <a:pt x="360" y="334"/>
                    <a:pt x="370" y="243"/>
                    <a:pt x="330" y="134"/>
                  </a:cubicBezTo>
                  <a:cubicBezTo>
                    <a:pt x="330" y="124"/>
                    <a:pt x="320" y="114"/>
                    <a:pt x="310" y="94"/>
                  </a:cubicBezTo>
                  <a:cubicBezTo>
                    <a:pt x="300" y="84"/>
                    <a:pt x="300" y="64"/>
                    <a:pt x="280" y="44"/>
                  </a:cubicBezTo>
                  <a:cubicBezTo>
                    <a:pt x="270" y="44"/>
                    <a:pt x="260" y="34"/>
                    <a:pt x="251" y="24"/>
                  </a:cubicBezTo>
                  <a:cubicBezTo>
                    <a:pt x="240" y="14"/>
                    <a:pt x="220" y="14"/>
                    <a:pt x="200" y="4"/>
                  </a:cubicBezTo>
                  <a:cubicBezTo>
                    <a:pt x="195" y="1"/>
                    <a:pt x="187" y="0"/>
                    <a:pt x="179" y="0"/>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5"/>
            <p:cNvSpPr/>
            <p:nvPr/>
          </p:nvSpPr>
          <p:spPr>
            <a:xfrm>
              <a:off x="1654800" y="4041545"/>
              <a:ext cx="673676" cy="651003"/>
            </a:xfrm>
            <a:custGeom>
              <a:rect b="b" l="l" r="r" t="t"/>
              <a:pathLst>
                <a:path extrusionOk="0" h="6001" w="6210">
                  <a:moveTo>
                    <a:pt x="4743" y="0"/>
                  </a:moveTo>
                  <a:cubicBezTo>
                    <a:pt x="4743" y="0"/>
                    <a:pt x="4024" y="799"/>
                    <a:pt x="3205" y="799"/>
                  </a:cubicBezTo>
                  <a:cubicBezTo>
                    <a:pt x="3199" y="799"/>
                    <a:pt x="3192" y="799"/>
                    <a:pt x="3186" y="799"/>
                  </a:cubicBezTo>
                  <a:cubicBezTo>
                    <a:pt x="2388" y="799"/>
                    <a:pt x="2487" y="160"/>
                    <a:pt x="2487" y="160"/>
                  </a:cubicBezTo>
                  <a:lnTo>
                    <a:pt x="2487" y="160"/>
                  </a:lnTo>
                  <a:cubicBezTo>
                    <a:pt x="2307" y="330"/>
                    <a:pt x="1828" y="559"/>
                    <a:pt x="1368" y="670"/>
                  </a:cubicBezTo>
                  <a:cubicBezTo>
                    <a:pt x="1249" y="699"/>
                    <a:pt x="1138" y="719"/>
                    <a:pt x="1039" y="739"/>
                  </a:cubicBezTo>
                  <a:cubicBezTo>
                    <a:pt x="719" y="1558"/>
                    <a:pt x="320" y="2097"/>
                    <a:pt x="131" y="2536"/>
                  </a:cubicBezTo>
                  <a:cubicBezTo>
                    <a:pt x="40" y="2726"/>
                    <a:pt x="0" y="2895"/>
                    <a:pt x="11" y="3055"/>
                  </a:cubicBezTo>
                  <a:cubicBezTo>
                    <a:pt x="60" y="3754"/>
                    <a:pt x="280" y="3854"/>
                    <a:pt x="639" y="4373"/>
                  </a:cubicBezTo>
                  <a:cubicBezTo>
                    <a:pt x="799" y="4603"/>
                    <a:pt x="819" y="4982"/>
                    <a:pt x="809" y="5291"/>
                  </a:cubicBezTo>
                  <a:cubicBezTo>
                    <a:pt x="809" y="5291"/>
                    <a:pt x="1230" y="5218"/>
                    <a:pt x="1857" y="5218"/>
                  </a:cubicBezTo>
                  <a:cubicBezTo>
                    <a:pt x="2714" y="5218"/>
                    <a:pt x="3958" y="5355"/>
                    <a:pt x="5042" y="6000"/>
                  </a:cubicBezTo>
                  <a:cubicBezTo>
                    <a:pt x="5801" y="4952"/>
                    <a:pt x="6210" y="4113"/>
                    <a:pt x="6210" y="4113"/>
                  </a:cubicBezTo>
                  <a:cubicBezTo>
                    <a:pt x="4763" y="2427"/>
                    <a:pt x="5810" y="619"/>
                    <a:pt x="5810" y="619"/>
                  </a:cubicBezTo>
                  <a:cubicBezTo>
                    <a:pt x="5501" y="550"/>
                    <a:pt x="4852" y="91"/>
                    <a:pt x="47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5"/>
            <p:cNvSpPr/>
            <p:nvPr/>
          </p:nvSpPr>
          <p:spPr>
            <a:xfrm>
              <a:off x="1904961" y="4407567"/>
              <a:ext cx="423516" cy="284984"/>
            </a:xfrm>
            <a:custGeom>
              <a:rect b="b" l="l" r="r" t="t"/>
              <a:pathLst>
                <a:path extrusionOk="0" h="2627" w="3904">
                  <a:moveTo>
                    <a:pt x="3425" y="1"/>
                  </a:moveTo>
                  <a:cubicBezTo>
                    <a:pt x="3425" y="1"/>
                    <a:pt x="2766" y="1149"/>
                    <a:pt x="2027" y="1289"/>
                  </a:cubicBezTo>
                  <a:cubicBezTo>
                    <a:pt x="1803" y="1329"/>
                    <a:pt x="1609" y="1346"/>
                    <a:pt x="1439" y="1346"/>
                  </a:cubicBezTo>
                  <a:cubicBezTo>
                    <a:pt x="672" y="1346"/>
                    <a:pt x="393" y="988"/>
                    <a:pt x="1" y="710"/>
                  </a:cubicBezTo>
                  <a:lnTo>
                    <a:pt x="1" y="710"/>
                  </a:lnTo>
                  <a:cubicBezTo>
                    <a:pt x="1" y="710"/>
                    <a:pt x="170" y="1598"/>
                    <a:pt x="1528" y="1877"/>
                  </a:cubicBezTo>
                  <a:cubicBezTo>
                    <a:pt x="1867" y="1948"/>
                    <a:pt x="1887" y="2227"/>
                    <a:pt x="2137" y="2327"/>
                  </a:cubicBezTo>
                  <a:cubicBezTo>
                    <a:pt x="2277" y="2376"/>
                    <a:pt x="2526" y="2496"/>
                    <a:pt x="2736" y="2626"/>
                  </a:cubicBezTo>
                  <a:cubicBezTo>
                    <a:pt x="3495" y="1578"/>
                    <a:pt x="3904" y="739"/>
                    <a:pt x="3904" y="739"/>
                  </a:cubicBezTo>
                  <a:cubicBezTo>
                    <a:pt x="3694" y="500"/>
                    <a:pt x="3544" y="251"/>
                    <a:pt x="34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5"/>
            <p:cNvSpPr/>
            <p:nvPr/>
          </p:nvSpPr>
          <p:spPr>
            <a:xfrm>
              <a:off x="1727375" y="4484482"/>
              <a:ext cx="177694" cy="131155"/>
            </a:xfrm>
            <a:custGeom>
              <a:rect b="b" l="l" r="r" t="t"/>
              <a:pathLst>
                <a:path extrusionOk="0" h="1209" w="1638">
                  <a:moveTo>
                    <a:pt x="1638" y="1"/>
                  </a:moveTo>
                  <a:cubicBezTo>
                    <a:pt x="1188" y="41"/>
                    <a:pt x="1088" y="460"/>
                    <a:pt x="500" y="480"/>
                  </a:cubicBezTo>
                  <a:cubicBezTo>
                    <a:pt x="491" y="480"/>
                    <a:pt x="481" y="480"/>
                    <a:pt x="472" y="480"/>
                  </a:cubicBezTo>
                  <a:cubicBezTo>
                    <a:pt x="206" y="480"/>
                    <a:pt x="1" y="350"/>
                    <a:pt x="1" y="350"/>
                  </a:cubicBezTo>
                  <a:lnTo>
                    <a:pt x="1" y="350"/>
                  </a:lnTo>
                  <a:cubicBezTo>
                    <a:pt x="130" y="589"/>
                    <a:pt x="150" y="929"/>
                    <a:pt x="140" y="1208"/>
                  </a:cubicBezTo>
                  <a:cubicBezTo>
                    <a:pt x="140" y="1208"/>
                    <a:pt x="839" y="829"/>
                    <a:pt x="1239" y="430"/>
                  </a:cubicBezTo>
                  <a:cubicBezTo>
                    <a:pt x="1428" y="230"/>
                    <a:pt x="1638" y="1"/>
                    <a:pt x="16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5"/>
            <p:cNvSpPr/>
            <p:nvPr/>
          </p:nvSpPr>
          <p:spPr>
            <a:xfrm>
              <a:off x="854521" y="4283029"/>
              <a:ext cx="212409" cy="287045"/>
            </a:xfrm>
            <a:custGeom>
              <a:rect b="b" l="l" r="r" t="t"/>
              <a:pathLst>
                <a:path extrusionOk="0" h="2646" w="1958">
                  <a:moveTo>
                    <a:pt x="999" y="1"/>
                  </a:moveTo>
                  <a:cubicBezTo>
                    <a:pt x="449" y="1"/>
                    <a:pt x="1" y="590"/>
                    <a:pt x="1" y="1319"/>
                  </a:cubicBezTo>
                  <a:cubicBezTo>
                    <a:pt x="1" y="2047"/>
                    <a:pt x="449" y="2646"/>
                    <a:pt x="999" y="2646"/>
                  </a:cubicBezTo>
                  <a:lnTo>
                    <a:pt x="1957" y="2646"/>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5"/>
            <p:cNvSpPr/>
            <p:nvPr/>
          </p:nvSpPr>
          <p:spPr>
            <a:xfrm>
              <a:off x="959532" y="4283029"/>
              <a:ext cx="215663" cy="287045"/>
            </a:xfrm>
            <a:custGeom>
              <a:rect b="b" l="l" r="r" t="t"/>
              <a:pathLst>
                <a:path extrusionOk="0" h="2646" w="1988">
                  <a:moveTo>
                    <a:pt x="989" y="1"/>
                  </a:moveTo>
                  <a:cubicBezTo>
                    <a:pt x="440" y="1"/>
                    <a:pt x="1" y="590"/>
                    <a:pt x="1" y="1319"/>
                  </a:cubicBezTo>
                  <a:cubicBezTo>
                    <a:pt x="1" y="2047"/>
                    <a:pt x="440" y="2646"/>
                    <a:pt x="989" y="2646"/>
                  </a:cubicBezTo>
                  <a:cubicBezTo>
                    <a:pt x="1538" y="2646"/>
                    <a:pt x="1987" y="2047"/>
                    <a:pt x="1987" y="1319"/>
                  </a:cubicBezTo>
                  <a:cubicBezTo>
                    <a:pt x="1987" y="590"/>
                    <a:pt x="1538" y="1"/>
                    <a:pt x="9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5"/>
            <p:cNvSpPr/>
            <p:nvPr/>
          </p:nvSpPr>
          <p:spPr>
            <a:xfrm>
              <a:off x="1040786" y="4383701"/>
              <a:ext cx="49902" cy="96549"/>
            </a:xfrm>
            <a:custGeom>
              <a:rect b="b" l="l" r="r" t="t"/>
              <a:pathLst>
                <a:path extrusionOk="0" h="890" w="460">
                  <a:moveTo>
                    <a:pt x="330" y="1"/>
                  </a:moveTo>
                  <a:cubicBezTo>
                    <a:pt x="150" y="1"/>
                    <a:pt x="1" y="201"/>
                    <a:pt x="1" y="451"/>
                  </a:cubicBezTo>
                  <a:cubicBezTo>
                    <a:pt x="1" y="690"/>
                    <a:pt x="150" y="890"/>
                    <a:pt x="330" y="890"/>
                  </a:cubicBezTo>
                  <a:lnTo>
                    <a:pt x="460" y="890"/>
                  </a:lnTo>
                  <a:lnTo>
                    <a:pt x="4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5"/>
            <p:cNvSpPr/>
            <p:nvPr/>
          </p:nvSpPr>
          <p:spPr>
            <a:xfrm>
              <a:off x="1054889" y="4383701"/>
              <a:ext cx="72683" cy="96549"/>
            </a:xfrm>
            <a:custGeom>
              <a:rect b="b" l="l" r="r" t="t"/>
              <a:pathLst>
                <a:path extrusionOk="0" h="890" w="670">
                  <a:moveTo>
                    <a:pt x="330" y="1"/>
                  </a:moveTo>
                  <a:cubicBezTo>
                    <a:pt x="150" y="1"/>
                    <a:pt x="0" y="201"/>
                    <a:pt x="0" y="451"/>
                  </a:cubicBezTo>
                  <a:cubicBezTo>
                    <a:pt x="0" y="690"/>
                    <a:pt x="150" y="890"/>
                    <a:pt x="330" y="890"/>
                  </a:cubicBezTo>
                  <a:cubicBezTo>
                    <a:pt x="519" y="890"/>
                    <a:pt x="669" y="690"/>
                    <a:pt x="669" y="451"/>
                  </a:cubicBezTo>
                  <a:cubicBezTo>
                    <a:pt x="669" y="201"/>
                    <a:pt x="519" y="1"/>
                    <a:pt x="3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5"/>
            <p:cNvSpPr/>
            <p:nvPr/>
          </p:nvSpPr>
          <p:spPr>
            <a:xfrm>
              <a:off x="1084071" y="4299301"/>
              <a:ext cx="212409" cy="287153"/>
            </a:xfrm>
            <a:custGeom>
              <a:rect b="b" l="l" r="r" t="t"/>
              <a:pathLst>
                <a:path extrusionOk="0" h="2647" w="1958">
                  <a:moveTo>
                    <a:pt x="989" y="0"/>
                  </a:moveTo>
                  <a:cubicBezTo>
                    <a:pt x="450" y="0"/>
                    <a:pt x="1" y="599"/>
                    <a:pt x="1" y="1328"/>
                  </a:cubicBezTo>
                  <a:cubicBezTo>
                    <a:pt x="1" y="2057"/>
                    <a:pt x="450" y="2646"/>
                    <a:pt x="989" y="2646"/>
                  </a:cubicBezTo>
                  <a:lnTo>
                    <a:pt x="1958" y="2646"/>
                  </a:lnTo>
                  <a:lnTo>
                    <a:pt x="19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5"/>
            <p:cNvSpPr/>
            <p:nvPr/>
          </p:nvSpPr>
          <p:spPr>
            <a:xfrm>
              <a:off x="1188106" y="4299301"/>
              <a:ext cx="215555" cy="287153"/>
            </a:xfrm>
            <a:custGeom>
              <a:rect b="b" l="l" r="r" t="t"/>
              <a:pathLst>
                <a:path extrusionOk="0" h="2647" w="1987">
                  <a:moveTo>
                    <a:pt x="999" y="0"/>
                  </a:moveTo>
                  <a:cubicBezTo>
                    <a:pt x="449" y="0"/>
                    <a:pt x="0" y="599"/>
                    <a:pt x="0" y="1328"/>
                  </a:cubicBezTo>
                  <a:cubicBezTo>
                    <a:pt x="0" y="2057"/>
                    <a:pt x="449" y="2646"/>
                    <a:pt x="999" y="2646"/>
                  </a:cubicBezTo>
                  <a:cubicBezTo>
                    <a:pt x="1547" y="2646"/>
                    <a:pt x="1986" y="2057"/>
                    <a:pt x="1986" y="1328"/>
                  </a:cubicBezTo>
                  <a:cubicBezTo>
                    <a:pt x="1986" y="599"/>
                    <a:pt x="1547" y="0"/>
                    <a:pt x="9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5"/>
            <p:cNvSpPr/>
            <p:nvPr/>
          </p:nvSpPr>
          <p:spPr>
            <a:xfrm>
              <a:off x="1284439" y="4398888"/>
              <a:ext cx="50987" cy="96549"/>
            </a:xfrm>
            <a:custGeom>
              <a:rect b="b" l="l" r="r" t="t"/>
              <a:pathLst>
                <a:path extrusionOk="0" h="890" w="470">
                  <a:moveTo>
                    <a:pt x="340" y="1"/>
                  </a:moveTo>
                  <a:cubicBezTo>
                    <a:pt x="150" y="1"/>
                    <a:pt x="0" y="200"/>
                    <a:pt x="0" y="450"/>
                  </a:cubicBezTo>
                  <a:cubicBezTo>
                    <a:pt x="0" y="690"/>
                    <a:pt x="150" y="890"/>
                    <a:pt x="340" y="890"/>
                  </a:cubicBezTo>
                  <a:lnTo>
                    <a:pt x="470" y="890"/>
                  </a:lnTo>
                  <a:lnTo>
                    <a:pt x="4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5"/>
            <p:cNvSpPr/>
            <p:nvPr/>
          </p:nvSpPr>
          <p:spPr>
            <a:xfrm>
              <a:off x="1299626" y="4398888"/>
              <a:ext cx="71490" cy="96549"/>
            </a:xfrm>
            <a:custGeom>
              <a:rect b="b" l="l" r="r" t="t"/>
              <a:pathLst>
                <a:path extrusionOk="0" h="890" w="659">
                  <a:moveTo>
                    <a:pt x="330" y="1"/>
                  </a:moveTo>
                  <a:cubicBezTo>
                    <a:pt x="140" y="1"/>
                    <a:pt x="0" y="200"/>
                    <a:pt x="0" y="450"/>
                  </a:cubicBezTo>
                  <a:cubicBezTo>
                    <a:pt x="0" y="690"/>
                    <a:pt x="140" y="890"/>
                    <a:pt x="330" y="890"/>
                  </a:cubicBezTo>
                  <a:cubicBezTo>
                    <a:pt x="510" y="890"/>
                    <a:pt x="659" y="690"/>
                    <a:pt x="659" y="450"/>
                  </a:cubicBezTo>
                  <a:cubicBezTo>
                    <a:pt x="659" y="200"/>
                    <a:pt x="510" y="1"/>
                    <a:pt x="3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5"/>
            <p:cNvSpPr/>
            <p:nvPr/>
          </p:nvSpPr>
          <p:spPr>
            <a:xfrm>
              <a:off x="1955840" y="3356909"/>
              <a:ext cx="420261" cy="500755"/>
            </a:xfrm>
            <a:custGeom>
              <a:rect b="b" l="l" r="r" t="t"/>
              <a:pathLst>
                <a:path extrusionOk="0" h="4616" w="3874">
                  <a:moveTo>
                    <a:pt x="1604" y="0"/>
                  </a:moveTo>
                  <a:cubicBezTo>
                    <a:pt x="970" y="0"/>
                    <a:pt x="218" y="306"/>
                    <a:pt x="1" y="1080"/>
                  </a:cubicBezTo>
                  <a:cubicBezTo>
                    <a:pt x="291" y="1271"/>
                    <a:pt x="759" y="1410"/>
                    <a:pt x="819" y="1739"/>
                  </a:cubicBezTo>
                  <a:cubicBezTo>
                    <a:pt x="889" y="2079"/>
                    <a:pt x="879" y="2418"/>
                    <a:pt x="929" y="2758"/>
                  </a:cubicBezTo>
                  <a:cubicBezTo>
                    <a:pt x="1029" y="3456"/>
                    <a:pt x="1409" y="4135"/>
                    <a:pt x="2028" y="4455"/>
                  </a:cubicBezTo>
                  <a:cubicBezTo>
                    <a:pt x="2238" y="4562"/>
                    <a:pt x="2478" y="4615"/>
                    <a:pt x="2715" y="4615"/>
                  </a:cubicBezTo>
                  <a:cubicBezTo>
                    <a:pt x="3185" y="4615"/>
                    <a:pt x="3648" y="4407"/>
                    <a:pt x="3874" y="3995"/>
                  </a:cubicBezTo>
                  <a:lnTo>
                    <a:pt x="3874" y="3995"/>
                  </a:lnTo>
                  <a:cubicBezTo>
                    <a:pt x="3846" y="4000"/>
                    <a:pt x="3818" y="4003"/>
                    <a:pt x="3790" y="4003"/>
                  </a:cubicBezTo>
                  <a:cubicBezTo>
                    <a:pt x="3532" y="4003"/>
                    <a:pt x="3294" y="3800"/>
                    <a:pt x="3186" y="3556"/>
                  </a:cubicBezTo>
                  <a:cubicBezTo>
                    <a:pt x="3066" y="3287"/>
                    <a:pt x="3086" y="2977"/>
                    <a:pt x="3135" y="2688"/>
                  </a:cubicBezTo>
                  <a:cubicBezTo>
                    <a:pt x="3186" y="2398"/>
                    <a:pt x="3275" y="2109"/>
                    <a:pt x="3275" y="1810"/>
                  </a:cubicBezTo>
                  <a:cubicBezTo>
                    <a:pt x="3275" y="1120"/>
                    <a:pt x="2756" y="272"/>
                    <a:pt x="2107" y="73"/>
                  </a:cubicBezTo>
                  <a:cubicBezTo>
                    <a:pt x="1960" y="26"/>
                    <a:pt x="1787" y="0"/>
                    <a:pt x="16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5"/>
            <p:cNvSpPr/>
            <p:nvPr/>
          </p:nvSpPr>
          <p:spPr>
            <a:xfrm>
              <a:off x="1821538" y="3474505"/>
              <a:ext cx="413861" cy="549789"/>
            </a:xfrm>
            <a:custGeom>
              <a:rect b="b" l="l" r="r" t="t"/>
              <a:pathLst>
                <a:path extrusionOk="0" h="5068" w="3815">
                  <a:moveTo>
                    <a:pt x="1714" y="1"/>
                  </a:moveTo>
                  <a:cubicBezTo>
                    <a:pt x="855" y="1"/>
                    <a:pt x="384" y="593"/>
                    <a:pt x="171" y="965"/>
                  </a:cubicBezTo>
                  <a:cubicBezTo>
                    <a:pt x="1" y="1265"/>
                    <a:pt x="71" y="1733"/>
                    <a:pt x="151" y="2043"/>
                  </a:cubicBezTo>
                  <a:cubicBezTo>
                    <a:pt x="211" y="2273"/>
                    <a:pt x="231" y="2512"/>
                    <a:pt x="211" y="2752"/>
                  </a:cubicBezTo>
                  <a:cubicBezTo>
                    <a:pt x="191" y="2962"/>
                    <a:pt x="160" y="3211"/>
                    <a:pt x="131" y="3411"/>
                  </a:cubicBezTo>
                  <a:cubicBezTo>
                    <a:pt x="61" y="3810"/>
                    <a:pt x="510" y="5068"/>
                    <a:pt x="1469" y="5068"/>
                  </a:cubicBezTo>
                  <a:cubicBezTo>
                    <a:pt x="2916" y="5068"/>
                    <a:pt x="3725" y="3830"/>
                    <a:pt x="3774" y="2852"/>
                  </a:cubicBezTo>
                  <a:cubicBezTo>
                    <a:pt x="3814" y="1873"/>
                    <a:pt x="3814" y="606"/>
                    <a:pt x="2467" y="136"/>
                  </a:cubicBezTo>
                  <a:cubicBezTo>
                    <a:pt x="2188" y="41"/>
                    <a:pt x="1938" y="1"/>
                    <a:pt x="1714" y="1"/>
                  </a:cubicBezTo>
                  <a:close/>
                </a:path>
              </a:pathLst>
            </a:custGeom>
            <a:solidFill>
              <a:srgbClr val="EEC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5"/>
            <p:cNvSpPr/>
            <p:nvPr/>
          </p:nvSpPr>
          <p:spPr>
            <a:xfrm>
              <a:off x="1817199" y="3468538"/>
              <a:ext cx="419285" cy="484266"/>
            </a:xfrm>
            <a:custGeom>
              <a:rect b="b" l="l" r="r" t="t"/>
              <a:pathLst>
                <a:path extrusionOk="0" h="4464" w="3865">
                  <a:moveTo>
                    <a:pt x="1729" y="0"/>
                  </a:moveTo>
                  <a:cubicBezTo>
                    <a:pt x="1698" y="0"/>
                    <a:pt x="1668" y="1"/>
                    <a:pt x="1638" y="2"/>
                  </a:cubicBezTo>
                  <a:lnTo>
                    <a:pt x="1569" y="2"/>
                  </a:lnTo>
                  <a:lnTo>
                    <a:pt x="1389" y="32"/>
                  </a:lnTo>
                  <a:cubicBezTo>
                    <a:pt x="1378" y="32"/>
                    <a:pt x="1358" y="32"/>
                    <a:pt x="1339" y="42"/>
                  </a:cubicBezTo>
                  <a:cubicBezTo>
                    <a:pt x="720" y="182"/>
                    <a:pt x="360" y="650"/>
                    <a:pt x="171" y="970"/>
                  </a:cubicBezTo>
                  <a:cubicBezTo>
                    <a:pt x="1" y="1280"/>
                    <a:pt x="71" y="1759"/>
                    <a:pt x="151" y="2068"/>
                  </a:cubicBezTo>
                  <a:cubicBezTo>
                    <a:pt x="181" y="1979"/>
                    <a:pt x="280" y="1899"/>
                    <a:pt x="560" y="1859"/>
                  </a:cubicBezTo>
                  <a:cubicBezTo>
                    <a:pt x="879" y="1808"/>
                    <a:pt x="1139" y="1400"/>
                    <a:pt x="1229" y="1120"/>
                  </a:cubicBezTo>
                  <a:cubicBezTo>
                    <a:pt x="1369" y="1559"/>
                    <a:pt x="1678" y="1729"/>
                    <a:pt x="2387" y="1848"/>
                  </a:cubicBezTo>
                  <a:cubicBezTo>
                    <a:pt x="2716" y="1899"/>
                    <a:pt x="3215" y="2048"/>
                    <a:pt x="3195" y="2937"/>
                  </a:cubicBezTo>
                  <a:cubicBezTo>
                    <a:pt x="3215" y="3276"/>
                    <a:pt x="3235" y="3736"/>
                    <a:pt x="3186" y="3985"/>
                  </a:cubicBezTo>
                  <a:cubicBezTo>
                    <a:pt x="3106" y="4414"/>
                    <a:pt x="3266" y="4464"/>
                    <a:pt x="3266" y="4464"/>
                  </a:cubicBezTo>
                  <a:cubicBezTo>
                    <a:pt x="3635" y="4025"/>
                    <a:pt x="3794" y="3426"/>
                    <a:pt x="3814" y="2887"/>
                  </a:cubicBezTo>
                  <a:cubicBezTo>
                    <a:pt x="3865" y="1899"/>
                    <a:pt x="3854" y="611"/>
                    <a:pt x="2497" y="142"/>
                  </a:cubicBezTo>
                  <a:cubicBezTo>
                    <a:pt x="2207" y="36"/>
                    <a:pt x="1955" y="0"/>
                    <a:pt x="17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5"/>
            <p:cNvSpPr/>
            <p:nvPr/>
          </p:nvSpPr>
          <p:spPr>
            <a:xfrm>
              <a:off x="2151869" y="3721412"/>
              <a:ext cx="108483" cy="130613"/>
            </a:xfrm>
            <a:custGeom>
              <a:rect b="b" l="l" r="r" t="t"/>
              <a:pathLst>
                <a:path extrusionOk="0" h="1204" w="1000">
                  <a:moveTo>
                    <a:pt x="510" y="0"/>
                  </a:moveTo>
                  <a:cubicBezTo>
                    <a:pt x="353" y="0"/>
                    <a:pt x="221" y="127"/>
                    <a:pt x="221" y="127"/>
                  </a:cubicBezTo>
                  <a:cubicBezTo>
                    <a:pt x="221" y="127"/>
                    <a:pt x="1" y="386"/>
                    <a:pt x="141" y="1055"/>
                  </a:cubicBezTo>
                  <a:cubicBezTo>
                    <a:pt x="156" y="1146"/>
                    <a:pt x="258" y="1203"/>
                    <a:pt x="383" y="1203"/>
                  </a:cubicBezTo>
                  <a:cubicBezTo>
                    <a:pt x="506" y="1203"/>
                    <a:pt x="651" y="1148"/>
                    <a:pt x="760" y="1015"/>
                  </a:cubicBezTo>
                  <a:cubicBezTo>
                    <a:pt x="999" y="715"/>
                    <a:pt x="899" y="207"/>
                    <a:pt x="680" y="56"/>
                  </a:cubicBezTo>
                  <a:cubicBezTo>
                    <a:pt x="623" y="15"/>
                    <a:pt x="565" y="0"/>
                    <a:pt x="510" y="0"/>
                  </a:cubicBezTo>
                  <a:close/>
                </a:path>
              </a:pathLst>
            </a:custGeom>
            <a:solidFill>
              <a:srgbClr val="EEC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5"/>
            <p:cNvSpPr/>
            <p:nvPr/>
          </p:nvSpPr>
          <p:spPr>
            <a:xfrm>
              <a:off x="2173565" y="3768602"/>
              <a:ext cx="32653" cy="47841"/>
            </a:xfrm>
            <a:custGeom>
              <a:rect b="b" l="l" r="r" t="t"/>
              <a:pathLst>
                <a:path extrusionOk="0" h="441" w="301">
                  <a:moveTo>
                    <a:pt x="10" y="1"/>
                  </a:moveTo>
                  <a:cubicBezTo>
                    <a:pt x="10" y="1"/>
                    <a:pt x="1" y="31"/>
                    <a:pt x="10" y="91"/>
                  </a:cubicBezTo>
                  <a:cubicBezTo>
                    <a:pt x="10" y="141"/>
                    <a:pt x="21" y="211"/>
                    <a:pt x="50" y="280"/>
                  </a:cubicBezTo>
                  <a:cubicBezTo>
                    <a:pt x="60" y="320"/>
                    <a:pt x="80" y="360"/>
                    <a:pt x="100" y="380"/>
                  </a:cubicBezTo>
                  <a:cubicBezTo>
                    <a:pt x="120" y="400"/>
                    <a:pt x="130" y="410"/>
                    <a:pt x="150" y="420"/>
                  </a:cubicBezTo>
                  <a:cubicBezTo>
                    <a:pt x="160" y="430"/>
                    <a:pt x="180" y="430"/>
                    <a:pt x="190" y="440"/>
                  </a:cubicBezTo>
                  <a:lnTo>
                    <a:pt x="260" y="440"/>
                  </a:lnTo>
                  <a:cubicBezTo>
                    <a:pt x="280" y="440"/>
                    <a:pt x="290" y="430"/>
                    <a:pt x="290" y="430"/>
                  </a:cubicBezTo>
                  <a:lnTo>
                    <a:pt x="270" y="410"/>
                  </a:lnTo>
                  <a:cubicBezTo>
                    <a:pt x="260" y="410"/>
                    <a:pt x="250" y="400"/>
                    <a:pt x="250" y="400"/>
                  </a:cubicBezTo>
                  <a:cubicBezTo>
                    <a:pt x="240" y="391"/>
                    <a:pt x="230" y="380"/>
                    <a:pt x="220" y="380"/>
                  </a:cubicBezTo>
                  <a:cubicBezTo>
                    <a:pt x="200" y="360"/>
                    <a:pt x="180" y="351"/>
                    <a:pt x="160" y="331"/>
                  </a:cubicBezTo>
                  <a:cubicBezTo>
                    <a:pt x="150" y="311"/>
                    <a:pt x="140" y="300"/>
                    <a:pt x="120" y="280"/>
                  </a:cubicBezTo>
                  <a:cubicBezTo>
                    <a:pt x="120" y="280"/>
                    <a:pt x="130" y="280"/>
                    <a:pt x="130" y="271"/>
                  </a:cubicBezTo>
                  <a:cubicBezTo>
                    <a:pt x="140" y="260"/>
                    <a:pt x="150" y="251"/>
                    <a:pt x="160" y="231"/>
                  </a:cubicBezTo>
                  <a:cubicBezTo>
                    <a:pt x="170" y="220"/>
                    <a:pt x="170" y="200"/>
                    <a:pt x="180" y="180"/>
                  </a:cubicBezTo>
                  <a:cubicBezTo>
                    <a:pt x="210" y="141"/>
                    <a:pt x="240" y="111"/>
                    <a:pt x="260" y="81"/>
                  </a:cubicBezTo>
                  <a:lnTo>
                    <a:pt x="300" y="41"/>
                  </a:lnTo>
                  <a:lnTo>
                    <a:pt x="290" y="31"/>
                  </a:lnTo>
                  <a:cubicBezTo>
                    <a:pt x="290" y="31"/>
                    <a:pt x="210" y="71"/>
                    <a:pt x="140" y="141"/>
                  </a:cubicBezTo>
                  <a:cubicBezTo>
                    <a:pt x="120" y="151"/>
                    <a:pt x="100" y="171"/>
                    <a:pt x="80" y="191"/>
                  </a:cubicBezTo>
                  <a:lnTo>
                    <a:pt x="80" y="211"/>
                  </a:lnTo>
                  <a:cubicBezTo>
                    <a:pt x="60" y="161"/>
                    <a:pt x="40" y="121"/>
                    <a:pt x="30" y="81"/>
                  </a:cubicBezTo>
                  <a:cubicBezTo>
                    <a:pt x="21" y="31"/>
                    <a:pt x="21" y="1"/>
                    <a:pt x="21" y="1"/>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5"/>
            <p:cNvSpPr/>
            <p:nvPr/>
          </p:nvSpPr>
          <p:spPr>
            <a:xfrm>
              <a:off x="2165971" y="3718809"/>
              <a:ext cx="88847" cy="137664"/>
            </a:xfrm>
            <a:custGeom>
              <a:rect b="b" l="l" r="r" t="t"/>
              <a:pathLst>
                <a:path extrusionOk="0" h="1269" w="819">
                  <a:moveTo>
                    <a:pt x="420" y="1"/>
                  </a:moveTo>
                  <a:cubicBezTo>
                    <a:pt x="300" y="1"/>
                    <a:pt x="210" y="51"/>
                    <a:pt x="160" y="80"/>
                  </a:cubicBezTo>
                  <a:cubicBezTo>
                    <a:pt x="110" y="120"/>
                    <a:pt x="80" y="140"/>
                    <a:pt x="80" y="140"/>
                  </a:cubicBezTo>
                  <a:lnTo>
                    <a:pt x="91" y="151"/>
                  </a:lnTo>
                  <a:cubicBezTo>
                    <a:pt x="91" y="151"/>
                    <a:pt x="120" y="131"/>
                    <a:pt x="170" y="100"/>
                  </a:cubicBezTo>
                  <a:cubicBezTo>
                    <a:pt x="211" y="76"/>
                    <a:pt x="278" y="46"/>
                    <a:pt x="355" y="46"/>
                  </a:cubicBezTo>
                  <a:cubicBezTo>
                    <a:pt x="373" y="46"/>
                    <a:pt x="391" y="47"/>
                    <a:pt x="410" y="51"/>
                  </a:cubicBezTo>
                  <a:cubicBezTo>
                    <a:pt x="459" y="51"/>
                    <a:pt x="510" y="80"/>
                    <a:pt x="550" y="120"/>
                  </a:cubicBezTo>
                  <a:cubicBezTo>
                    <a:pt x="579" y="140"/>
                    <a:pt x="590" y="160"/>
                    <a:pt x="610" y="180"/>
                  </a:cubicBezTo>
                  <a:cubicBezTo>
                    <a:pt x="630" y="211"/>
                    <a:pt x="639" y="231"/>
                    <a:pt x="659" y="260"/>
                  </a:cubicBezTo>
                  <a:cubicBezTo>
                    <a:pt x="709" y="380"/>
                    <a:pt x="729" y="520"/>
                    <a:pt x="719" y="650"/>
                  </a:cubicBezTo>
                  <a:cubicBezTo>
                    <a:pt x="709" y="719"/>
                    <a:pt x="699" y="779"/>
                    <a:pt x="670" y="839"/>
                  </a:cubicBezTo>
                  <a:cubicBezTo>
                    <a:pt x="650" y="899"/>
                    <a:pt x="610" y="959"/>
                    <a:pt x="579" y="999"/>
                  </a:cubicBezTo>
                  <a:lnTo>
                    <a:pt x="539" y="1039"/>
                  </a:lnTo>
                  <a:lnTo>
                    <a:pt x="510" y="1069"/>
                  </a:lnTo>
                  <a:cubicBezTo>
                    <a:pt x="510" y="1079"/>
                    <a:pt x="490" y="1079"/>
                    <a:pt x="479" y="1089"/>
                  </a:cubicBezTo>
                  <a:lnTo>
                    <a:pt x="450" y="1119"/>
                  </a:lnTo>
                  <a:cubicBezTo>
                    <a:pt x="400" y="1139"/>
                    <a:pt x="360" y="1159"/>
                    <a:pt x="310" y="1169"/>
                  </a:cubicBezTo>
                  <a:cubicBezTo>
                    <a:pt x="285" y="1175"/>
                    <a:pt x="260" y="1177"/>
                    <a:pt x="236" y="1177"/>
                  </a:cubicBezTo>
                  <a:cubicBezTo>
                    <a:pt x="173" y="1177"/>
                    <a:pt x="116" y="1161"/>
                    <a:pt x="80" y="1139"/>
                  </a:cubicBezTo>
                  <a:cubicBezTo>
                    <a:pt x="60" y="1119"/>
                    <a:pt x="40" y="1109"/>
                    <a:pt x="31" y="1099"/>
                  </a:cubicBezTo>
                  <a:cubicBezTo>
                    <a:pt x="20" y="1079"/>
                    <a:pt x="11" y="1079"/>
                    <a:pt x="11" y="1079"/>
                  </a:cubicBezTo>
                  <a:lnTo>
                    <a:pt x="0" y="1079"/>
                  </a:lnTo>
                  <a:cubicBezTo>
                    <a:pt x="0" y="1079"/>
                    <a:pt x="0" y="1089"/>
                    <a:pt x="11" y="1109"/>
                  </a:cubicBezTo>
                  <a:cubicBezTo>
                    <a:pt x="20" y="1119"/>
                    <a:pt x="31" y="1149"/>
                    <a:pt x="60" y="1169"/>
                  </a:cubicBezTo>
                  <a:cubicBezTo>
                    <a:pt x="80" y="1199"/>
                    <a:pt x="110" y="1218"/>
                    <a:pt x="160" y="1238"/>
                  </a:cubicBezTo>
                  <a:cubicBezTo>
                    <a:pt x="200" y="1258"/>
                    <a:pt x="260" y="1269"/>
                    <a:pt x="320" y="1269"/>
                  </a:cubicBezTo>
                  <a:cubicBezTo>
                    <a:pt x="380" y="1269"/>
                    <a:pt x="450" y="1249"/>
                    <a:pt x="510" y="1218"/>
                  </a:cubicBezTo>
                  <a:lnTo>
                    <a:pt x="599" y="1159"/>
                  </a:lnTo>
                  <a:lnTo>
                    <a:pt x="639" y="1119"/>
                  </a:lnTo>
                  <a:lnTo>
                    <a:pt x="670" y="1079"/>
                  </a:lnTo>
                  <a:cubicBezTo>
                    <a:pt x="719" y="1019"/>
                    <a:pt x="759" y="959"/>
                    <a:pt x="779" y="879"/>
                  </a:cubicBezTo>
                  <a:cubicBezTo>
                    <a:pt x="799" y="810"/>
                    <a:pt x="819" y="730"/>
                    <a:pt x="819" y="659"/>
                  </a:cubicBezTo>
                  <a:cubicBezTo>
                    <a:pt x="819" y="500"/>
                    <a:pt x="789" y="350"/>
                    <a:pt x="719" y="231"/>
                  </a:cubicBezTo>
                  <a:lnTo>
                    <a:pt x="659" y="140"/>
                  </a:lnTo>
                  <a:lnTo>
                    <a:pt x="590" y="71"/>
                  </a:lnTo>
                  <a:cubicBezTo>
                    <a:pt x="530" y="31"/>
                    <a:pt x="470" y="11"/>
                    <a:pt x="420" y="1"/>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5"/>
            <p:cNvSpPr/>
            <p:nvPr/>
          </p:nvSpPr>
          <p:spPr>
            <a:xfrm>
              <a:off x="1768598" y="3535798"/>
              <a:ext cx="144065" cy="265457"/>
            </a:xfrm>
            <a:custGeom>
              <a:rect b="b" l="l" r="r" t="t"/>
              <a:pathLst>
                <a:path extrusionOk="0" h="2447" w="1328">
                  <a:moveTo>
                    <a:pt x="1327" y="1"/>
                  </a:moveTo>
                  <a:cubicBezTo>
                    <a:pt x="1327" y="1"/>
                    <a:pt x="120" y="1"/>
                    <a:pt x="60" y="989"/>
                  </a:cubicBezTo>
                  <a:cubicBezTo>
                    <a:pt x="0" y="1967"/>
                    <a:pt x="569" y="2446"/>
                    <a:pt x="569" y="2446"/>
                  </a:cubicBezTo>
                  <a:cubicBezTo>
                    <a:pt x="569" y="2446"/>
                    <a:pt x="289" y="1518"/>
                    <a:pt x="559" y="1228"/>
                  </a:cubicBezTo>
                  <a:cubicBezTo>
                    <a:pt x="828" y="929"/>
                    <a:pt x="1068" y="889"/>
                    <a:pt x="1068" y="889"/>
                  </a:cubicBezTo>
                  <a:lnTo>
                    <a:pt x="13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5"/>
            <p:cNvSpPr/>
            <p:nvPr/>
          </p:nvSpPr>
          <p:spPr>
            <a:xfrm>
              <a:off x="2014312" y="3535798"/>
              <a:ext cx="144173" cy="265457"/>
            </a:xfrm>
            <a:custGeom>
              <a:rect b="b" l="l" r="r" t="t"/>
              <a:pathLst>
                <a:path extrusionOk="0" h="2447" w="1329">
                  <a:moveTo>
                    <a:pt x="1" y="1"/>
                  </a:moveTo>
                  <a:lnTo>
                    <a:pt x="260" y="889"/>
                  </a:lnTo>
                  <a:cubicBezTo>
                    <a:pt x="260" y="889"/>
                    <a:pt x="510" y="929"/>
                    <a:pt x="779" y="1228"/>
                  </a:cubicBezTo>
                  <a:cubicBezTo>
                    <a:pt x="1049" y="1518"/>
                    <a:pt x="759" y="2446"/>
                    <a:pt x="759" y="2446"/>
                  </a:cubicBezTo>
                  <a:cubicBezTo>
                    <a:pt x="759" y="2446"/>
                    <a:pt x="1329" y="1967"/>
                    <a:pt x="1269" y="989"/>
                  </a:cubicBezTo>
                  <a:cubicBezTo>
                    <a:pt x="1209" y="1"/>
                    <a:pt x="1"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5"/>
            <p:cNvSpPr/>
            <p:nvPr/>
          </p:nvSpPr>
          <p:spPr>
            <a:xfrm>
              <a:off x="68344" y="6978506"/>
              <a:ext cx="1132883" cy="125731"/>
            </a:xfrm>
            <a:custGeom>
              <a:rect b="b" l="l" r="r" t="t"/>
              <a:pathLst>
                <a:path extrusionOk="0" h="1159" w="10443">
                  <a:moveTo>
                    <a:pt x="5221" y="1"/>
                  </a:moveTo>
                  <a:cubicBezTo>
                    <a:pt x="2336" y="1"/>
                    <a:pt x="0" y="260"/>
                    <a:pt x="0" y="580"/>
                  </a:cubicBezTo>
                  <a:cubicBezTo>
                    <a:pt x="0" y="899"/>
                    <a:pt x="2336" y="1159"/>
                    <a:pt x="5221" y="1159"/>
                  </a:cubicBezTo>
                  <a:cubicBezTo>
                    <a:pt x="8106" y="1159"/>
                    <a:pt x="10442" y="899"/>
                    <a:pt x="10442" y="580"/>
                  </a:cubicBezTo>
                  <a:cubicBezTo>
                    <a:pt x="10442" y="260"/>
                    <a:pt x="8106" y="1"/>
                    <a:pt x="5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5"/>
            <p:cNvSpPr/>
            <p:nvPr/>
          </p:nvSpPr>
          <p:spPr>
            <a:xfrm>
              <a:off x="0" y="5785084"/>
              <a:ext cx="1234748" cy="1233663"/>
            </a:xfrm>
            <a:custGeom>
              <a:rect b="b" l="l" r="r" t="t"/>
              <a:pathLst>
                <a:path extrusionOk="0" h="11372" w="11382">
                  <a:moveTo>
                    <a:pt x="5691" y="1"/>
                  </a:moveTo>
                  <a:cubicBezTo>
                    <a:pt x="2547" y="1"/>
                    <a:pt x="1" y="2547"/>
                    <a:pt x="1" y="5691"/>
                  </a:cubicBezTo>
                  <a:cubicBezTo>
                    <a:pt x="1" y="8825"/>
                    <a:pt x="2547" y="11371"/>
                    <a:pt x="5691" y="11371"/>
                  </a:cubicBezTo>
                  <a:cubicBezTo>
                    <a:pt x="8836" y="11371"/>
                    <a:pt x="11381" y="8825"/>
                    <a:pt x="11381" y="5691"/>
                  </a:cubicBezTo>
                  <a:cubicBezTo>
                    <a:pt x="11381" y="2547"/>
                    <a:pt x="8836" y="1"/>
                    <a:pt x="5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5"/>
            <p:cNvSpPr/>
            <p:nvPr/>
          </p:nvSpPr>
          <p:spPr>
            <a:xfrm>
              <a:off x="104035" y="6692110"/>
              <a:ext cx="733233" cy="286502"/>
            </a:xfrm>
            <a:custGeom>
              <a:rect b="b" l="l" r="r" t="t"/>
              <a:pathLst>
                <a:path extrusionOk="0" h="2641" w="6759">
                  <a:moveTo>
                    <a:pt x="2027" y="1"/>
                  </a:moveTo>
                  <a:cubicBezTo>
                    <a:pt x="1974" y="1"/>
                    <a:pt x="1921" y="2"/>
                    <a:pt x="1867" y="5"/>
                  </a:cubicBezTo>
                  <a:cubicBezTo>
                    <a:pt x="1218" y="45"/>
                    <a:pt x="579" y="205"/>
                    <a:pt x="0" y="484"/>
                  </a:cubicBezTo>
                  <a:cubicBezTo>
                    <a:pt x="610" y="305"/>
                    <a:pt x="1238" y="215"/>
                    <a:pt x="1867" y="215"/>
                  </a:cubicBezTo>
                  <a:cubicBezTo>
                    <a:pt x="2496" y="215"/>
                    <a:pt x="3125" y="315"/>
                    <a:pt x="3714" y="504"/>
                  </a:cubicBezTo>
                  <a:cubicBezTo>
                    <a:pt x="4013" y="604"/>
                    <a:pt x="4303" y="714"/>
                    <a:pt x="4583" y="854"/>
                  </a:cubicBezTo>
                  <a:cubicBezTo>
                    <a:pt x="4722" y="924"/>
                    <a:pt x="4852" y="1003"/>
                    <a:pt x="4992" y="1083"/>
                  </a:cubicBezTo>
                  <a:cubicBezTo>
                    <a:pt x="5122" y="1163"/>
                    <a:pt x="5261" y="1243"/>
                    <a:pt x="5381" y="1343"/>
                  </a:cubicBezTo>
                  <a:cubicBezTo>
                    <a:pt x="5900" y="1702"/>
                    <a:pt x="6349" y="2141"/>
                    <a:pt x="6759" y="2641"/>
                  </a:cubicBezTo>
                  <a:cubicBezTo>
                    <a:pt x="6449" y="2082"/>
                    <a:pt x="6020" y="1582"/>
                    <a:pt x="5511" y="1174"/>
                  </a:cubicBezTo>
                  <a:cubicBezTo>
                    <a:pt x="5002" y="764"/>
                    <a:pt x="4413" y="455"/>
                    <a:pt x="3794" y="255"/>
                  </a:cubicBezTo>
                  <a:cubicBezTo>
                    <a:pt x="3485" y="155"/>
                    <a:pt x="3165" y="85"/>
                    <a:pt x="2846" y="45"/>
                  </a:cubicBezTo>
                  <a:cubicBezTo>
                    <a:pt x="2676" y="25"/>
                    <a:pt x="2516" y="16"/>
                    <a:pt x="2356" y="5"/>
                  </a:cubicBezTo>
                  <a:cubicBezTo>
                    <a:pt x="2243" y="5"/>
                    <a:pt x="2135" y="1"/>
                    <a:pt x="2027" y="1"/>
                  </a:cubicBezTo>
                  <a:close/>
                </a:path>
              </a:pathLst>
            </a:custGeom>
            <a:solidFill>
              <a:srgbClr val="5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5"/>
            <p:cNvSpPr/>
            <p:nvPr/>
          </p:nvSpPr>
          <p:spPr>
            <a:xfrm>
              <a:off x="9872" y="6346701"/>
              <a:ext cx="1010406" cy="523645"/>
            </a:xfrm>
            <a:custGeom>
              <a:rect b="b" l="l" r="r" t="t"/>
              <a:pathLst>
                <a:path extrusionOk="0" h="4827" w="9314">
                  <a:moveTo>
                    <a:pt x="3675" y="1"/>
                  </a:moveTo>
                  <a:cubicBezTo>
                    <a:pt x="3587" y="1"/>
                    <a:pt x="3496" y="8"/>
                    <a:pt x="3404" y="15"/>
                  </a:cubicBezTo>
                  <a:cubicBezTo>
                    <a:pt x="3155" y="25"/>
                    <a:pt x="2895" y="65"/>
                    <a:pt x="2645" y="114"/>
                  </a:cubicBezTo>
                  <a:cubicBezTo>
                    <a:pt x="1647" y="314"/>
                    <a:pt x="719" y="804"/>
                    <a:pt x="0" y="1492"/>
                  </a:cubicBezTo>
                  <a:cubicBezTo>
                    <a:pt x="788" y="884"/>
                    <a:pt x="1717" y="474"/>
                    <a:pt x="2685" y="314"/>
                  </a:cubicBezTo>
                  <a:cubicBezTo>
                    <a:pt x="2991" y="264"/>
                    <a:pt x="3300" y="239"/>
                    <a:pt x="3609" y="239"/>
                  </a:cubicBezTo>
                  <a:cubicBezTo>
                    <a:pt x="4281" y="239"/>
                    <a:pt x="4951" y="355"/>
                    <a:pt x="5580" y="574"/>
                  </a:cubicBezTo>
                  <a:cubicBezTo>
                    <a:pt x="6030" y="744"/>
                    <a:pt x="6478" y="963"/>
                    <a:pt x="6878" y="1243"/>
                  </a:cubicBezTo>
                  <a:cubicBezTo>
                    <a:pt x="7277" y="1512"/>
                    <a:pt x="7647" y="1842"/>
                    <a:pt x="7976" y="2211"/>
                  </a:cubicBezTo>
                  <a:cubicBezTo>
                    <a:pt x="8295" y="2581"/>
                    <a:pt x="8575" y="2989"/>
                    <a:pt x="8805" y="3429"/>
                  </a:cubicBezTo>
                  <a:cubicBezTo>
                    <a:pt x="9024" y="3868"/>
                    <a:pt x="9184" y="4338"/>
                    <a:pt x="9314" y="4826"/>
                  </a:cubicBezTo>
                  <a:cubicBezTo>
                    <a:pt x="9244" y="4327"/>
                    <a:pt x="9104" y="3838"/>
                    <a:pt x="8914" y="3369"/>
                  </a:cubicBezTo>
                  <a:cubicBezTo>
                    <a:pt x="8715" y="2910"/>
                    <a:pt x="8445" y="2470"/>
                    <a:pt x="8136" y="2071"/>
                  </a:cubicBezTo>
                  <a:cubicBezTo>
                    <a:pt x="7816" y="1682"/>
                    <a:pt x="7427" y="1332"/>
                    <a:pt x="7018" y="1033"/>
                  </a:cubicBezTo>
                  <a:cubicBezTo>
                    <a:pt x="6609" y="733"/>
                    <a:pt x="6139" y="504"/>
                    <a:pt x="5660" y="324"/>
                  </a:cubicBezTo>
                  <a:lnTo>
                    <a:pt x="5301" y="214"/>
                  </a:lnTo>
                  <a:cubicBezTo>
                    <a:pt x="5181" y="174"/>
                    <a:pt x="5051" y="154"/>
                    <a:pt x="4932" y="125"/>
                  </a:cubicBezTo>
                  <a:cubicBezTo>
                    <a:pt x="4861" y="114"/>
                    <a:pt x="4801" y="94"/>
                    <a:pt x="4741" y="85"/>
                  </a:cubicBezTo>
                  <a:lnTo>
                    <a:pt x="4552" y="55"/>
                  </a:lnTo>
                  <a:cubicBezTo>
                    <a:pt x="4422" y="45"/>
                    <a:pt x="4293" y="15"/>
                    <a:pt x="4173" y="15"/>
                  </a:cubicBezTo>
                  <a:lnTo>
                    <a:pt x="3783" y="5"/>
                  </a:lnTo>
                  <a:cubicBezTo>
                    <a:pt x="3748" y="2"/>
                    <a:pt x="3712" y="1"/>
                    <a:pt x="36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5"/>
            <p:cNvSpPr/>
            <p:nvPr/>
          </p:nvSpPr>
          <p:spPr>
            <a:xfrm>
              <a:off x="15188" y="6012031"/>
              <a:ext cx="1128543" cy="765127"/>
            </a:xfrm>
            <a:custGeom>
              <a:rect b="b" l="l" r="r" t="t"/>
              <a:pathLst>
                <a:path extrusionOk="0" h="7053" w="10403">
                  <a:moveTo>
                    <a:pt x="4512" y="1"/>
                  </a:moveTo>
                  <a:cubicBezTo>
                    <a:pt x="4458" y="1"/>
                    <a:pt x="4403" y="5"/>
                    <a:pt x="4343" y="5"/>
                  </a:cubicBezTo>
                  <a:cubicBezTo>
                    <a:pt x="4264" y="15"/>
                    <a:pt x="4184" y="15"/>
                    <a:pt x="4104" y="25"/>
                  </a:cubicBezTo>
                  <a:cubicBezTo>
                    <a:pt x="3774" y="45"/>
                    <a:pt x="3455" y="105"/>
                    <a:pt x="3135" y="185"/>
                  </a:cubicBezTo>
                  <a:cubicBezTo>
                    <a:pt x="2816" y="265"/>
                    <a:pt x="2516" y="375"/>
                    <a:pt x="2217" y="514"/>
                  </a:cubicBezTo>
                  <a:cubicBezTo>
                    <a:pt x="1917" y="654"/>
                    <a:pt x="1638" y="814"/>
                    <a:pt x="1369" y="994"/>
                  </a:cubicBezTo>
                  <a:cubicBezTo>
                    <a:pt x="1099" y="1183"/>
                    <a:pt x="859" y="1393"/>
                    <a:pt x="620" y="1613"/>
                  </a:cubicBezTo>
                  <a:cubicBezTo>
                    <a:pt x="390" y="1842"/>
                    <a:pt x="191" y="2092"/>
                    <a:pt x="1" y="2351"/>
                  </a:cubicBezTo>
                  <a:cubicBezTo>
                    <a:pt x="819" y="1363"/>
                    <a:pt x="1957" y="664"/>
                    <a:pt x="3185" y="384"/>
                  </a:cubicBezTo>
                  <a:cubicBezTo>
                    <a:pt x="3495" y="315"/>
                    <a:pt x="3804" y="265"/>
                    <a:pt x="4124" y="255"/>
                  </a:cubicBezTo>
                  <a:cubicBezTo>
                    <a:pt x="4193" y="245"/>
                    <a:pt x="4273" y="245"/>
                    <a:pt x="4353" y="245"/>
                  </a:cubicBezTo>
                  <a:cubicBezTo>
                    <a:pt x="4406" y="245"/>
                    <a:pt x="4460" y="240"/>
                    <a:pt x="4513" y="240"/>
                  </a:cubicBezTo>
                  <a:cubicBezTo>
                    <a:pt x="4539" y="240"/>
                    <a:pt x="4566" y="241"/>
                    <a:pt x="4593" y="245"/>
                  </a:cubicBezTo>
                  <a:lnTo>
                    <a:pt x="5062" y="275"/>
                  </a:lnTo>
                  <a:cubicBezTo>
                    <a:pt x="5681" y="344"/>
                    <a:pt x="6300" y="514"/>
                    <a:pt x="6859" y="774"/>
                  </a:cubicBezTo>
                  <a:cubicBezTo>
                    <a:pt x="8007" y="1293"/>
                    <a:pt x="8955" y="2232"/>
                    <a:pt x="9524" y="3350"/>
                  </a:cubicBezTo>
                  <a:cubicBezTo>
                    <a:pt x="9674" y="3619"/>
                    <a:pt x="9784" y="3918"/>
                    <a:pt x="9883" y="4218"/>
                  </a:cubicBezTo>
                  <a:lnTo>
                    <a:pt x="10014" y="4677"/>
                  </a:lnTo>
                  <a:lnTo>
                    <a:pt x="10094" y="5146"/>
                  </a:lnTo>
                  <a:cubicBezTo>
                    <a:pt x="10113" y="5226"/>
                    <a:pt x="10123" y="5306"/>
                    <a:pt x="10123" y="5386"/>
                  </a:cubicBezTo>
                  <a:lnTo>
                    <a:pt x="10143" y="5615"/>
                  </a:lnTo>
                  <a:cubicBezTo>
                    <a:pt x="10163" y="5775"/>
                    <a:pt x="10163" y="5935"/>
                    <a:pt x="10163" y="6094"/>
                  </a:cubicBezTo>
                  <a:cubicBezTo>
                    <a:pt x="10153" y="6414"/>
                    <a:pt x="10123" y="6733"/>
                    <a:pt x="10074" y="7053"/>
                  </a:cubicBezTo>
                  <a:cubicBezTo>
                    <a:pt x="10403" y="5815"/>
                    <a:pt x="10283" y="4437"/>
                    <a:pt x="9704" y="3259"/>
                  </a:cubicBezTo>
                  <a:cubicBezTo>
                    <a:pt x="9435" y="2660"/>
                    <a:pt x="9045" y="2121"/>
                    <a:pt x="8586" y="1662"/>
                  </a:cubicBezTo>
                  <a:cubicBezTo>
                    <a:pt x="8117" y="1193"/>
                    <a:pt x="7568" y="814"/>
                    <a:pt x="6979" y="534"/>
                  </a:cubicBezTo>
                  <a:cubicBezTo>
                    <a:pt x="6380" y="265"/>
                    <a:pt x="5741" y="85"/>
                    <a:pt x="5082" y="25"/>
                  </a:cubicBezTo>
                  <a:lnTo>
                    <a:pt x="4593" y="5"/>
                  </a:lnTo>
                  <a:cubicBezTo>
                    <a:pt x="4566" y="2"/>
                    <a:pt x="4539" y="1"/>
                    <a:pt x="45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5"/>
            <p:cNvSpPr/>
            <p:nvPr/>
          </p:nvSpPr>
          <p:spPr>
            <a:xfrm>
              <a:off x="34715" y="5849523"/>
              <a:ext cx="1173998" cy="833471"/>
            </a:xfrm>
            <a:custGeom>
              <a:rect b="b" l="l" r="r" t="t"/>
              <a:pathLst>
                <a:path extrusionOk="0" h="7683" w="10822">
                  <a:moveTo>
                    <a:pt x="5100" y="0"/>
                  </a:moveTo>
                  <a:cubicBezTo>
                    <a:pt x="4416" y="0"/>
                    <a:pt x="3733" y="121"/>
                    <a:pt x="3095" y="365"/>
                  </a:cubicBezTo>
                  <a:cubicBezTo>
                    <a:pt x="2426" y="624"/>
                    <a:pt x="1797" y="1004"/>
                    <a:pt x="1268" y="1493"/>
                  </a:cubicBezTo>
                  <a:cubicBezTo>
                    <a:pt x="739" y="1982"/>
                    <a:pt x="310" y="2572"/>
                    <a:pt x="0" y="3210"/>
                  </a:cubicBezTo>
                  <a:cubicBezTo>
                    <a:pt x="699" y="1973"/>
                    <a:pt x="1847" y="1014"/>
                    <a:pt x="3165" y="555"/>
                  </a:cubicBezTo>
                  <a:cubicBezTo>
                    <a:pt x="3748" y="364"/>
                    <a:pt x="4354" y="248"/>
                    <a:pt x="4963" y="248"/>
                  </a:cubicBezTo>
                  <a:cubicBezTo>
                    <a:pt x="5052" y="248"/>
                    <a:pt x="5142" y="250"/>
                    <a:pt x="5231" y="256"/>
                  </a:cubicBezTo>
                  <a:cubicBezTo>
                    <a:pt x="5920" y="276"/>
                    <a:pt x="6609" y="425"/>
                    <a:pt x="7248" y="704"/>
                  </a:cubicBezTo>
                  <a:cubicBezTo>
                    <a:pt x="8536" y="1243"/>
                    <a:pt x="9594" y="2282"/>
                    <a:pt x="10173" y="3559"/>
                  </a:cubicBezTo>
                  <a:cubicBezTo>
                    <a:pt x="10462" y="4198"/>
                    <a:pt x="10632" y="4888"/>
                    <a:pt x="10672" y="5586"/>
                  </a:cubicBezTo>
                  <a:cubicBezTo>
                    <a:pt x="10742" y="6285"/>
                    <a:pt x="10642" y="7004"/>
                    <a:pt x="10433" y="7683"/>
                  </a:cubicBezTo>
                  <a:cubicBezTo>
                    <a:pt x="10562" y="7353"/>
                    <a:pt x="10662" y="7004"/>
                    <a:pt x="10722" y="6654"/>
                  </a:cubicBezTo>
                  <a:cubicBezTo>
                    <a:pt x="10782" y="6305"/>
                    <a:pt x="10822" y="5946"/>
                    <a:pt x="10802" y="5586"/>
                  </a:cubicBezTo>
                  <a:cubicBezTo>
                    <a:pt x="10792" y="4868"/>
                    <a:pt x="10642" y="4138"/>
                    <a:pt x="10362" y="3470"/>
                  </a:cubicBezTo>
                  <a:cubicBezTo>
                    <a:pt x="10083" y="2811"/>
                    <a:pt x="9664" y="2192"/>
                    <a:pt x="9155" y="1683"/>
                  </a:cubicBezTo>
                  <a:cubicBezTo>
                    <a:pt x="8636" y="1164"/>
                    <a:pt x="8026" y="744"/>
                    <a:pt x="7358" y="455"/>
                  </a:cubicBezTo>
                  <a:cubicBezTo>
                    <a:pt x="6644" y="153"/>
                    <a:pt x="5871" y="0"/>
                    <a:pt x="51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5"/>
            <p:cNvSpPr/>
            <p:nvPr/>
          </p:nvSpPr>
          <p:spPr>
            <a:xfrm>
              <a:off x="106205" y="5850065"/>
              <a:ext cx="536121" cy="246038"/>
            </a:xfrm>
            <a:custGeom>
              <a:rect b="b" l="l" r="r" t="t"/>
              <a:pathLst>
                <a:path extrusionOk="0" h="2268" w="4942">
                  <a:moveTo>
                    <a:pt x="4432" y="1"/>
                  </a:moveTo>
                  <a:cubicBezTo>
                    <a:pt x="3754" y="1"/>
                    <a:pt x="3075" y="120"/>
                    <a:pt x="2436" y="360"/>
                  </a:cubicBezTo>
                  <a:cubicBezTo>
                    <a:pt x="1767" y="619"/>
                    <a:pt x="1138" y="999"/>
                    <a:pt x="609" y="1488"/>
                  </a:cubicBezTo>
                  <a:cubicBezTo>
                    <a:pt x="479" y="1608"/>
                    <a:pt x="360" y="1728"/>
                    <a:pt x="250" y="1848"/>
                  </a:cubicBezTo>
                  <a:cubicBezTo>
                    <a:pt x="150" y="1988"/>
                    <a:pt x="70" y="2127"/>
                    <a:pt x="0" y="2267"/>
                  </a:cubicBezTo>
                  <a:cubicBezTo>
                    <a:pt x="679" y="1488"/>
                    <a:pt x="1548" y="889"/>
                    <a:pt x="2506" y="550"/>
                  </a:cubicBezTo>
                  <a:cubicBezTo>
                    <a:pt x="3095" y="360"/>
                    <a:pt x="3694" y="240"/>
                    <a:pt x="4303" y="240"/>
                  </a:cubicBezTo>
                  <a:cubicBezTo>
                    <a:pt x="4393" y="240"/>
                    <a:pt x="4483" y="240"/>
                    <a:pt x="4572" y="251"/>
                  </a:cubicBezTo>
                  <a:cubicBezTo>
                    <a:pt x="4692" y="251"/>
                    <a:pt x="4822" y="260"/>
                    <a:pt x="4942" y="271"/>
                  </a:cubicBezTo>
                  <a:cubicBezTo>
                    <a:pt x="4932" y="251"/>
                    <a:pt x="4922" y="231"/>
                    <a:pt x="4902" y="200"/>
                  </a:cubicBezTo>
                  <a:cubicBezTo>
                    <a:pt x="4852" y="131"/>
                    <a:pt x="4792" y="60"/>
                    <a:pt x="47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5"/>
            <p:cNvSpPr/>
            <p:nvPr/>
          </p:nvSpPr>
          <p:spPr>
            <a:xfrm>
              <a:off x="1167494" y="6205239"/>
              <a:ext cx="67259" cy="477757"/>
            </a:xfrm>
            <a:custGeom>
              <a:rect b="b" l="l" r="r" t="t"/>
              <a:pathLst>
                <a:path extrusionOk="0" h="4404" w="620">
                  <a:moveTo>
                    <a:pt x="320" y="1"/>
                  </a:moveTo>
                  <a:cubicBezTo>
                    <a:pt x="230" y="161"/>
                    <a:pt x="130" y="320"/>
                    <a:pt x="31" y="470"/>
                  </a:cubicBezTo>
                  <a:cubicBezTo>
                    <a:pt x="240" y="1059"/>
                    <a:pt x="350" y="1678"/>
                    <a:pt x="360" y="2307"/>
                  </a:cubicBezTo>
                  <a:cubicBezTo>
                    <a:pt x="380" y="2667"/>
                    <a:pt x="340" y="3026"/>
                    <a:pt x="280" y="3375"/>
                  </a:cubicBezTo>
                  <a:cubicBezTo>
                    <a:pt x="220" y="3725"/>
                    <a:pt x="130" y="4064"/>
                    <a:pt x="0" y="4404"/>
                  </a:cubicBezTo>
                  <a:cubicBezTo>
                    <a:pt x="390" y="3625"/>
                    <a:pt x="619" y="2747"/>
                    <a:pt x="619" y="1818"/>
                  </a:cubicBezTo>
                  <a:cubicBezTo>
                    <a:pt x="619" y="1179"/>
                    <a:pt x="510" y="570"/>
                    <a:pt x="3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5"/>
            <p:cNvSpPr/>
            <p:nvPr/>
          </p:nvSpPr>
          <p:spPr>
            <a:xfrm>
              <a:off x="44478" y="6277922"/>
              <a:ext cx="1155556" cy="740827"/>
            </a:xfrm>
            <a:custGeom>
              <a:rect b="b" l="l" r="r" t="t"/>
              <a:pathLst>
                <a:path extrusionOk="0" h="6829" w="10652">
                  <a:moveTo>
                    <a:pt x="10243" y="0"/>
                  </a:moveTo>
                  <a:cubicBezTo>
                    <a:pt x="10013" y="329"/>
                    <a:pt x="9764" y="639"/>
                    <a:pt x="9504" y="939"/>
                  </a:cubicBezTo>
                  <a:cubicBezTo>
                    <a:pt x="10013" y="2086"/>
                    <a:pt x="10113" y="3404"/>
                    <a:pt x="9804" y="4602"/>
                  </a:cubicBezTo>
                  <a:cubicBezTo>
                    <a:pt x="10003" y="4333"/>
                    <a:pt x="10192" y="4043"/>
                    <a:pt x="10343" y="3734"/>
                  </a:cubicBezTo>
                  <a:cubicBezTo>
                    <a:pt x="10552" y="3055"/>
                    <a:pt x="10652" y="2336"/>
                    <a:pt x="10582" y="1637"/>
                  </a:cubicBezTo>
                  <a:cubicBezTo>
                    <a:pt x="10552" y="1078"/>
                    <a:pt x="10432" y="529"/>
                    <a:pt x="10243" y="0"/>
                  </a:cubicBezTo>
                  <a:close/>
                  <a:moveTo>
                    <a:pt x="9354" y="1088"/>
                  </a:moveTo>
                  <a:cubicBezTo>
                    <a:pt x="8835" y="1627"/>
                    <a:pt x="8256" y="2097"/>
                    <a:pt x="7627" y="2485"/>
                  </a:cubicBezTo>
                  <a:cubicBezTo>
                    <a:pt x="7687" y="2556"/>
                    <a:pt x="7757" y="2636"/>
                    <a:pt x="7817" y="2705"/>
                  </a:cubicBezTo>
                  <a:cubicBezTo>
                    <a:pt x="8126" y="3104"/>
                    <a:pt x="8396" y="3544"/>
                    <a:pt x="8595" y="4003"/>
                  </a:cubicBezTo>
                  <a:cubicBezTo>
                    <a:pt x="8785" y="4472"/>
                    <a:pt x="8925" y="4961"/>
                    <a:pt x="8995" y="5451"/>
                  </a:cubicBezTo>
                  <a:cubicBezTo>
                    <a:pt x="9284" y="5201"/>
                    <a:pt x="9564" y="4912"/>
                    <a:pt x="9804" y="4602"/>
                  </a:cubicBezTo>
                  <a:cubicBezTo>
                    <a:pt x="9853" y="4282"/>
                    <a:pt x="9883" y="3963"/>
                    <a:pt x="9893" y="3643"/>
                  </a:cubicBezTo>
                  <a:cubicBezTo>
                    <a:pt x="9893" y="3484"/>
                    <a:pt x="9893" y="3324"/>
                    <a:pt x="9873" y="3164"/>
                  </a:cubicBezTo>
                  <a:lnTo>
                    <a:pt x="9853" y="2935"/>
                  </a:lnTo>
                  <a:cubicBezTo>
                    <a:pt x="9853" y="2855"/>
                    <a:pt x="9843" y="2775"/>
                    <a:pt x="9824" y="2695"/>
                  </a:cubicBezTo>
                  <a:lnTo>
                    <a:pt x="9744" y="2226"/>
                  </a:lnTo>
                  <a:lnTo>
                    <a:pt x="9613" y="1767"/>
                  </a:lnTo>
                  <a:cubicBezTo>
                    <a:pt x="9534" y="1537"/>
                    <a:pt x="9454" y="1307"/>
                    <a:pt x="9354" y="1088"/>
                  </a:cubicBezTo>
                  <a:close/>
                  <a:moveTo>
                    <a:pt x="7428" y="2605"/>
                  </a:moveTo>
                  <a:cubicBezTo>
                    <a:pt x="6130" y="3364"/>
                    <a:pt x="4613" y="3794"/>
                    <a:pt x="2995" y="3794"/>
                  </a:cubicBezTo>
                  <a:cubicBezTo>
                    <a:pt x="1947" y="3794"/>
                    <a:pt x="939" y="3614"/>
                    <a:pt x="1" y="3274"/>
                  </a:cubicBezTo>
                  <a:lnTo>
                    <a:pt x="1" y="3274"/>
                  </a:lnTo>
                  <a:cubicBezTo>
                    <a:pt x="609" y="4772"/>
                    <a:pt x="1837" y="5959"/>
                    <a:pt x="3375" y="6509"/>
                  </a:cubicBezTo>
                  <a:cubicBezTo>
                    <a:pt x="3963" y="6718"/>
                    <a:pt x="4613" y="6828"/>
                    <a:pt x="5281" y="6828"/>
                  </a:cubicBezTo>
                  <a:cubicBezTo>
                    <a:pt x="5994" y="6828"/>
                    <a:pt x="6678" y="6697"/>
                    <a:pt x="7307" y="6458"/>
                  </a:cubicBezTo>
                  <a:lnTo>
                    <a:pt x="7307" y="6458"/>
                  </a:lnTo>
                  <a:cubicBezTo>
                    <a:pt x="7308" y="6458"/>
                    <a:pt x="7308" y="6458"/>
                    <a:pt x="7308" y="6459"/>
                  </a:cubicBezTo>
                  <a:cubicBezTo>
                    <a:pt x="7308" y="6458"/>
                    <a:pt x="7308" y="6458"/>
                    <a:pt x="7308" y="6458"/>
                  </a:cubicBezTo>
                  <a:lnTo>
                    <a:pt x="7308" y="6458"/>
                  </a:lnTo>
                  <a:cubicBezTo>
                    <a:pt x="7307" y="6458"/>
                    <a:pt x="7307" y="6458"/>
                    <a:pt x="7307" y="6458"/>
                  </a:cubicBezTo>
                  <a:lnTo>
                    <a:pt x="7307" y="6458"/>
                  </a:lnTo>
                  <a:cubicBezTo>
                    <a:pt x="6898" y="5959"/>
                    <a:pt x="6449" y="5520"/>
                    <a:pt x="5930" y="5161"/>
                  </a:cubicBezTo>
                  <a:cubicBezTo>
                    <a:pt x="5810" y="5061"/>
                    <a:pt x="5671" y="4981"/>
                    <a:pt x="5541" y="4901"/>
                  </a:cubicBezTo>
                  <a:cubicBezTo>
                    <a:pt x="5401" y="4821"/>
                    <a:pt x="5271" y="4742"/>
                    <a:pt x="5132" y="4672"/>
                  </a:cubicBezTo>
                  <a:cubicBezTo>
                    <a:pt x="4852" y="4532"/>
                    <a:pt x="4562" y="4422"/>
                    <a:pt x="4263" y="4322"/>
                  </a:cubicBezTo>
                  <a:cubicBezTo>
                    <a:pt x="3674" y="4133"/>
                    <a:pt x="3045" y="4033"/>
                    <a:pt x="2416" y="4033"/>
                  </a:cubicBezTo>
                  <a:lnTo>
                    <a:pt x="2396" y="4033"/>
                  </a:lnTo>
                  <a:cubicBezTo>
                    <a:pt x="1777" y="4033"/>
                    <a:pt x="1159" y="4123"/>
                    <a:pt x="549" y="4302"/>
                  </a:cubicBezTo>
                  <a:cubicBezTo>
                    <a:pt x="1128" y="4023"/>
                    <a:pt x="1767" y="3863"/>
                    <a:pt x="2416" y="3823"/>
                  </a:cubicBezTo>
                  <a:lnTo>
                    <a:pt x="2905" y="3823"/>
                  </a:lnTo>
                  <a:cubicBezTo>
                    <a:pt x="3065" y="3834"/>
                    <a:pt x="3225" y="3843"/>
                    <a:pt x="3395" y="3863"/>
                  </a:cubicBezTo>
                  <a:cubicBezTo>
                    <a:pt x="3714" y="3903"/>
                    <a:pt x="4034" y="3973"/>
                    <a:pt x="4343" y="4073"/>
                  </a:cubicBezTo>
                  <a:cubicBezTo>
                    <a:pt x="4962" y="4273"/>
                    <a:pt x="5551" y="4582"/>
                    <a:pt x="6060" y="4992"/>
                  </a:cubicBezTo>
                  <a:cubicBezTo>
                    <a:pt x="6569" y="5400"/>
                    <a:pt x="6998" y="5899"/>
                    <a:pt x="7308" y="6458"/>
                  </a:cubicBezTo>
                  <a:lnTo>
                    <a:pt x="7308" y="6458"/>
                  </a:lnTo>
                  <a:cubicBezTo>
                    <a:pt x="7929" y="6222"/>
                    <a:pt x="8499" y="5882"/>
                    <a:pt x="8995" y="5460"/>
                  </a:cubicBezTo>
                  <a:cubicBezTo>
                    <a:pt x="8865" y="4972"/>
                    <a:pt x="8705" y="4502"/>
                    <a:pt x="8486" y="4063"/>
                  </a:cubicBezTo>
                  <a:cubicBezTo>
                    <a:pt x="8256" y="3623"/>
                    <a:pt x="7976" y="3215"/>
                    <a:pt x="7657" y="2845"/>
                  </a:cubicBezTo>
                  <a:cubicBezTo>
                    <a:pt x="7587" y="2755"/>
                    <a:pt x="7508" y="2676"/>
                    <a:pt x="7428" y="260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5"/>
            <p:cNvSpPr/>
            <p:nvPr/>
          </p:nvSpPr>
          <p:spPr>
            <a:xfrm>
              <a:off x="104035" y="6692653"/>
              <a:ext cx="733233" cy="285960"/>
            </a:xfrm>
            <a:custGeom>
              <a:rect b="b" l="l" r="r" t="t"/>
              <a:pathLst>
                <a:path extrusionOk="0" h="2636" w="6759">
                  <a:moveTo>
                    <a:pt x="1867" y="0"/>
                  </a:moveTo>
                  <a:cubicBezTo>
                    <a:pt x="1218" y="40"/>
                    <a:pt x="579" y="200"/>
                    <a:pt x="0" y="479"/>
                  </a:cubicBezTo>
                  <a:cubicBezTo>
                    <a:pt x="610" y="300"/>
                    <a:pt x="1228" y="210"/>
                    <a:pt x="1847" y="210"/>
                  </a:cubicBezTo>
                  <a:lnTo>
                    <a:pt x="1867" y="210"/>
                  </a:lnTo>
                  <a:cubicBezTo>
                    <a:pt x="2496" y="210"/>
                    <a:pt x="3125" y="310"/>
                    <a:pt x="3714" y="499"/>
                  </a:cubicBezTo>
                  <a:cubicBezTo>
                    <a:pt x="4013" y="599"/>
                    <a:pt x="4303" y="709"/>
                    <a:pt x="4583" y="849"/>
                  </a:cubicBezTo>
                  <a:cubicBezTo>
                    <a:pt x="4722" y="919"/>
                    <a:pt x="4852" y="998"/>
                    <a:pt x="4992" y="1078"/>
                  </a:cubicBezTo>
                  <a:cubicBezTo>
                    <a:pt x="5122" y="1158"/>
                    <a:pt x="5261" y="1238"/>
                    <a:pt x="5381" y="1338"/>
                  </a:cubicBezTo>
                  <a:cubicBezTo>
                    <a:pt x="5900" y="1697"/>
                    <a:pt x="6349" y="2136"/>
                    <a:pt x="6759" y="2636"/>
                  </a:cubicBezTo>
                  <a:cubicBezTo>
                    <a:pt x="6449" y="2077"/>
                    <a:pt x="6020" y="1577"/>
                    <a:pt x="5511" y="1169"/>
                  </a:cubicBezTo>
                  <a:cubicBezTo>
                    <a:pt x="5002" y="759"/>
                    <a:pt x="4413" y="450"/>
                    <a:pt x="3794" y="250"/>
                  </a:cubicBezTo>
                  <a:cubicBezTo>
                    <a:pt x="3485" y="150"/>
                    <a:pt x="3165" y="80"/>
                    <a:pt x="2846" y="40"/>
                  </a:cubicBezTo>
                  <a:cubicBezTo>
                    <a:pt x="2676" y="20"/>
                    <a:pt x="2516" y="11"/>
                    <a:pt x="23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5"/>
            <p:cNvSpPr/>
            <p:nvPr/>
          </p:nvSpPr>
          <p:spPr>
            <a:xfrm>
              <a:off x="850181" y="6547503"/>
              <a:ext cx="170101" cy="322844"/>
            </a:xfrm>
            <a:custGeom>
              <a:rect b="b" l="l" r="r" t="t"/>
              <a:pathLst>
                <a:path extrusionOk="0" h="2976" w="1568">
                  <a:moveTo>
                    <a:pt x="200" y="0"/>
                  </a:moveTo>
                  <a:cubicBezTo>
                    <a:pt x="130" y="40"/>
                    <a:pt x="70" y="80"/>
                    <a:pt x="1" y="120"/>
                  </a:cubicBezTo>
                  <a:cubicBezTo>
                    <a:pt x="81" y="191"/>
                    <a:pt x="160" y="270"/>
                    <a:pt x="230" y="360"/>
                  </a:cubicBezTo>
                  <a:cubicBezTo>
                    <a:pt x="549" y="730"/>
                    <a:pt x="829" y="1138"/>
                    <a:pt x="1059" y="1578"/>
                  </a:cubicBezTo>
                  <a:cubicBezTo>
                    <a:pt x="1278" y="2017"/>
                    <a:pt x="1438" y="2487"/>
                    <a:pt x="1568" y="2975"/>
                  </a:cubicBezTo>
                  <a:lnTo>
                    <a:pt x="1568" y="2966"/>
                  </a:lnTo>
                  <a:cubicBezTo>
                    <a:pt x="1498" y="2476"/>
                    <a:pt x="1358" y="1987"/>
                    <a:pt x="1168" y="1518"/>
                  </a:cubicBezTo>
                  <a:cubicBezTo>
                    <a:pt x="969" y="1059"/>
                    <a:pt x="699" y="619"/>
                    <a:pt x="390" y="220"/>
                  </a:cubicBezTo>
                  <a:cubicBezTo>
                    <a:pt x="330" y="151"/>
                    <a:pt x="260" y="71"/>
                    <a:pt x="2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5"/>
            <p:cNvSpPr/>
            <p:nvPr/>
          </p:nvSpPr>
          <p:spPr>
            <a:xfrm>
              <a:off x="1059119" y="6379679"/>
              <a:ext cx="82447" cy="397480"/>
            </a:xfrm>
            <a:custGeom>
              <a:rect b="b" l="l" r="r" t="t"/>
              <a:pathLst>
                <a:path extrusionOk="0" h="3664" w="760">
                  <a:moveTo>
                    <a:pt x="151" y="1"/>
                  </a:moveTo>
                  <a:lnTo>
                    <a:pt x="1" y="150"/>
                  </a:lnTo>
                  <a:cubicBezTo>
                    <a:pt x="101" y="369"/>
                    <a:pt x="181" y="599"/>
                    <a:pt x="260" y="829"/>
                  </a:cubicBezTo>
                  <a:lnTo>
                    <a:pt x="391" y="1288"/>
                  </a:lnTo>
                  <a:lnTo>
                    <a:pt x="471" y="1757"/>
                  </a:lnTo>
                  <a:cubicBezTo>
                    <a:pt x="490" y="1837"/>
                    <a:pt x="500" y="1917"/>
                    <a:pt x="500" y="1997"/>
                  </a:cubicBezTo>
                  <a:lnTo>
                    <a:pt x="520" y="2226"/>
                  </a:lnTo>
                  <a:cubicBezTo>
                    <a:pt x="540" y="2386"/>
                    <a:pt x="540" y="2546"/>
                    <a:pt x="540" y="2705"/>
                  </a:cubicBezTo>
                  <a:cubicBezTo>
                    <a:pt x="530" y="3025"/>
                    <a:pt x="500" y="3344"/>
                    <a:pt x="451" y="3664"/>
                  </a:cubicBezTo>
                  <a:cubicBezTo>
                    <a:pt x="760" y="2466"/>
                    <a:pt x="660" y="1148"/>
                    <a:pt x="1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5"/>
            <p:cNvSpPr/>
            <p:nvPr/>
          </p:nvSpPr>
          <p:spPr>
            <a:xfrm>
              <a:off x="1155561" y="6256226"/>
              <a:ext cx="53156" cy="426770"/>
            </a:xfrm>
            <a:custGeom>
              <a:rect b="b" l="l" r="r" t="t"/>
              <a:pathLst>
                <a:path extrusionOk="0" h="3934" w="490">
                  <a:moveTo>
                    <a:pt x="141" y="0"/>
                  </a:moveTo>
                  <a:cubicBezTo>
                    <a:pt x="90" y="70"/>
                    <a:pt x="50" y="140"/>
                    <a:pt x="1" y="200"/>
                  </a:cubicBezTo>
                  <a:cubicBezTo>
                    <a:pt x="190" y="729"/>
                    <a:pt x="310" y="1278"/>
                    <a:pt x="340" y="1837"/>
                  </a:cubicBezTo>
                  <a:cubicBezTo>
                    <a:pt x="410" y="2536"/>
                    <a:pt x="310" y="3255"/>
                    <a:pt x="101" y="3934"/>
                  </a:cubicBezTo>
                  <a:lnTo>
                    <a:pt x="110" y="3934"/>
                  </a:lnTo>
                  <a:cubicBezTo>
                    <a:pt x="240" y="3594"/>
                    <a:pt x="330" y="3255"/>
                    <a:pt x="390" y="2905"/>
                  </a:cubicBezTo>
                  <a:cubicBezTo>
                    <a:pt x="450" y="2556"/>
                    <a:pt x="490" y="2197"/>
                    <a:pt x="470" y="1837"/>
                  </a:cubicBezTo>
                  <a:cubicBezTo>
                    <a:pt x="460" y="1208"/>
                    <a:pt x="350" y="589"/>
                    <a:pt x="1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3" name="Google Shape;151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sp>
        <p:nvSpPr>
          <p:cNvPr id="1518" name="Google Shape;1518;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19" name="Google Shape;1519;p4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System architecture</a:t>
            </a:r>
            <a:endParaRPr/>
          </a:p>
        </p:txBody>
      </p:sp>
      <p:sp>
        <p:nvSpPr>
          <p:cNvPr id="1520" name="Google Shape;1520;p46"/>
          <p:cNvSpPr/>
          <p:nvPr/>
        </p:nvSpPr>
        <p:spPr>
          <a:xfrm>
            <a:off x="626025" y="2818650"/>
            <a:ext cx="8460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u="sng"/>
              <a:t>User</a:t>
            </a:r>
            <a:endParaRPr b="1" u="sng"/>
          </a:p>
        </p:txBody>
      </p:sp>
      <p:sp>
        <p:nvSpPr>
          <p:cNvPr id="1521" name="Google Shape;1521;p46"/>
          <p:cNvSpPr/>
          <p:nvPr/>
        </p:nvSpPr>
        <p:spPr>
          <a:xfrm>
            <a:off x="2103525" y="2340450"/>
            <a:ext cx="1324200" cy="1350000"/>
          </a:xfrm>
          <a:prstGeom prst="round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u="sng"/>
              <a:t>Frontend</a:t>
            </a:r>
            <a:endParaRPr b="1" u="sng"/>
          </a:p>
          <a:p>
            <a:pPr indent="0" lvl="0" marL="0" rtl="0" algn="ctr">
              <a:lnSpc>
                <a:spcPct val="115000"/>
              </a:lnSpc>
              <a:spcBef>
                <a:spcPts val="0"/>
              </a:spcBef>
              <a:spcAft>
                <a:spcPts val="0"/>
              </a:spcAft>
              <a:buNone/>
            </a:pPr>
            <a:r>
              <a:rPr lang="en"/>
              <a:t>HTML/CSS</a:t>
            </a:r>
            <a:endParaRPr/>
          </a:p>
          <a:p>
            <a:pPr indent="0" lvl="0" marL="0" rtl="0" algn="ctr">
              <a:lnSpc>
                <a:spcPct val="115000"/>
              </a:lnSpc>
              <a:spcBef>
                <a:spcPts val="0"/>
              </a:spcBef>
              <a:spcAft>
                <a:spcPts val="0"/>
              </a:spcAft>
              <a:buNone/>
            </a:pPr>
            <a:r>
              <a:rPr lang="en"/>
              <a:t>Javascript</a:t>
            </a:r>
            <a:endParaRPr/>
          </a:p>
          <a:p>
            <a:pPr indent="0" lvl="0" marL="0" rtl="0" algn="ctr">
              <a:lnSpc>
                <a:spcPct val="115000"/>
              </a:lnSpc>
              <a:spcBef>
                <a:spcPts val="0"/>
              </a:spcBef>
              <a:spcAft>
                <a:spcPts val="0"/>
              </a:spcAft>
              <a:buNone/>
            </a:pPr>
            <a:r>
              <a:rPr lang="en"/>
              <a:t>React Native</a:t>
            </a:r>
            <a:endParaRPr/>
          </a:p>
          <a:p>
            <a:pPr indent="0" lvl="0" marL="0" rtl="0" algn="ctr">
              <a:lnSpc>
                <a:spcPct val="115000"/>
              </a:lnSpc>
              <a:spcBef>
                <a:spcPts val="0"/>
              </a:spcBef>
              <a:spcAft>
                <a:spcPts val="0"/>
              </a:spcAft>
              <a:buNone/>
            </a:pPr>
            <a:r>
              <a:rPr lang="en"/>
              <a:t>UX/UI design</a:t>
            </a:r>
            <a:endParaRPr/>
          </a:p>
        </p:txBody>
      </p:sp>
      <p:sp>
        <p:nvSpPr>
          <p:cNvPr id="1522" name="Google Shape;1522;p46"/>
          <p:cNvSpPr/>
          <p:nvPr/>
        </p:nvSpPr>
        <p:spPr>
          <a:xfrm>
            <a:off x="4286525" y="2327550"/>
            <a:ext cx="1324200" cy="1350000"/>
          </a:xfrm>
          <a:prstGeom prst="round1Rect">
            <a:avLst>
              <a:gd fmla="val 16667" name="adj"/>
            </a:avLst>
          </a:prstGeom>
          <a:solidFill>
            <a:srgbClr val="99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u="sng">
                <a:solidFill>
                  <a:schemeClr val="lt1"/>
                </a:solidFill>
              </a:rPr>
              <a:t>Back</a:t>
            </a:r>
            <a:r>
              <a:rPr b="1" lang="en" u="sng">
                <a:solidFill>
                  <a:schemeClr val="lt1"/>
                </a:solidFill>
              </a:rPr>
              <a:t>end</a:t>
            </a:r>
            <a:endParaRPr b="1" u="sng">
              <a:solidFill>
                <a:schemeClr val="lt1"/>
              </a:solidFill>
            </a:endParaRPr>
          </a:p>
          <a:p>
            <a:pPr indent="0" lvl="0" marL="0" rtl="0" algn="ctr">
              <a:lnSpc>
                <a:spcPct val="115000"/>
              </a:lnSpc>
              <a:spcBef>
                <a:spcPts val="0"/>
              </a:spcBef>
              <a:spcAft>
                <a:spcPts val="0"/>
              </a:spcAft>
              <a:buNone/>
            </a:pPr>
            <a:r>
              <a:rPr lang="en">
                <a:solidFill>
                  <a:schemeClr val="lt1"/>
                </a:solidFill>
              </a:rPr>
              <a:t>Python Flask</a:t>
            </a:r>
            <a:endParaRPr>
              <a:solidFill>
                <a:schemeClr val="lt1"/>
              </a:solidFill>
            </a:endParaRPr>
          </a:p>
        </p:txBody>
      </p:sp>
      <p:pic>
        <p:nvPicPr>
          <p:cNvPr id="1523" name="Google Shape;1523;p46"/>
          <p:cNvPicPr preferRelativeResize="0"/>
          <p:nvPr/>
        </p:nvPicPr>
        <p:blipFill>
          <a:blip r:embed="rId3">
            <a:alphaModFix/>
          </a:blip>
          <a:stretch>
            <a:fillRect/>
          </a:stretch>
        </p:blipFill>
        <p:spPr>
          <a:xfrm>
            <a:off x="6515325" y="2340450"/>
            <a:ext cx="1324200" cy="1324200"/>
          </a:xfrm>
          <a:prstGeom prst="rect">
            <a:avLst/>
          </a:prstGeom>
          <a:noFill/>
          <a:ln>
            <a:noFill/>
          </a:ln>
        </p:spPr>
      </p:pic>
      <p:pic>
        <p:nvPicPr>
          <p:cNvPr id="1524" name="Google Shape;1524;p46"/>
          <p:cNvPicPr preferRelativeResize="0"/>
          <p:nvPr/>
        </p:nvPicPr>
        <p:blipFill>
          <a:blip r:embed="rId4">
            <a:alphaModFix/>
          </a:blip>
          <a:stretch>
            <a:fillRect/>
          </a:stretch>
        </p:blipFill>
        <p:spPr>
          <a:xfrm>
            <a:off x="3850350" y="3796625"/>
            <a:ext cx="804000" cy="804000"/>
          </a:xfrm>
          <a:prstGeom prst="rect">
            <a:avLst/>
          </a:prstGeom>
          <a:noFill/>
          <a:ln>
            <a:noFill/>
          </a:ln>
        </p:spPr>
      </p:pic>
      <p:pic>
        <p:nvPicPr>
          <p:cNvPr id="1525" name="Google Shape;1525;p46"/>
          <p:cNvPicPr preferRelativeResize="0"/>
          <p:nvPr/>
        </p:nvPicPr>
        <p:blipFill>
          <a:blip r:embed="rId5">
            <a:alphaModFix/>
          </a:blip>
          <a:stretch>
            <a:fillRect/>
          </a:stretch>
        </p:blipFill>
        <p:spPr>
          <a:xfrm>
            <a:off x="4585550" y="3921538"/>
            <a:ext cx="1414926" cy="554162"/>
          </a:xfrm>
          <a:prstGeom prst="rect">
            <a:avLst/>
          </a:prstGeom>
          <a:noFill/>
          <a:ln>
            <a:noFill/>
          </a:ln>
        </p:spPr>
      </p:pic>
      <p:sp>
        <p:nvSpPr>
          <p:cNvPr id="1526" name="Google Shape;1526;p46"/>
          <p:cNvSpPr/>
          <p:nvPr/>
        </p:nvSpPr>
        <p:spPr>
          <a:xfrm>
            <a:off x="1513425" y="2901000"/>
            <a:ext cx="548700" cy="103500"/>
          </a:xfrm>
          <a:prstGeom prst="rightArrow">
            <a:avLst>
              <a:gd fmla="val 50000"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6"/>
          <p:cNvSpPr/>
          <p:nvPr/>
        </p:nvSpPr>
        <p:spPr>
          <a:xfrm>
            <a:off x="3469125" y="2901000"/>
            <a:ext cx="804000" cy="103500"/>
          </a:xfrm>
          <a:prstGeom prst="rightArrow">
            <a:avLst>
              <a:gd fmla="val 50000"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6"/>
          <p:cNvSpPr/>
          <p:nvPr/>
        </p:nvSpPr>
        <p:spPr>
          <a:xfrm>
            <a:off x="5661025" y="2901000"/>
            <a:ext cx="804000" cy="103500"/>
          </a:xfrm>
          <a:prstGeom prst="rightArrow">
            <a:avLst>
              <a:gd fmla="val 50000"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6"/>
          <p:cNvSpPr/>
          <p:nvPr/>
        </p:nvSpPr>
        <p:spPr>
          <a:xfrm flipH="1">
            <a:off x="5661025" y="3108750"/>
            <a:ext cx="804000" cy="103500"/>
          </a:xfrm>
          <a:prstGeom prst="rightArrow">
            <a:avLst>
              <a:gd fmla="val 50000"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6"/>
          <p:cNvSpPr/>
          <p:nvPr/>
        </p:nvSpPr>
        <p:spPr>
          <a:xfrm flipH="1">
            <a:off x="3482549" y="3108750"/>
            <a:ext cx="756300" cy="103500"/>
          </a:xfrm>
          <a:prstGeom prst="rightArrow">
            <a:avLst>
              <a:gd fmla="val 50000"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6"/>
          <p:cNvSpPr/>
          <p:nvPr/>
        </p:nvSpPr>
        <p:spPr>
          <a:xfrm flipH="1">
            <a:off x="1513425" y="3108750"/>
            <a:ext cx="548700" cy="103500"/>
          </a:xfrm>
          <a:prstGeom prst="rightArrow">
            <a:avLst>
              <a:gd fmla="val 50000"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6"/>
          <p:cNvSpPr/>
          <p:nvPr/>
        </p:nvSpPr>
        <p:spPr>
          <a:xfrm>
            <a:off x="4794900" y="1627050"/>
            <a:ext cx="548700" cy="700500"/>
          </a:xfrm>
          <a:prstGeom prst="bentArrow">
            <a:avLst>
              <a:gd fmla="val 25000" name="adj1"/>
              <a:gd fmla="val 25000" name="adj2"/>
              <a:gd fmla="val 25000" name="adj3"/>
              <a:gd fmla="val 43750" name="adj4"/>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3" name="Google Shape;1533;p46"/>
          <p:cNvPicPr preferRelativeResize="0"/>
          <p:nvPr/>
        </p:nvPicPr>
        <p:blipFill rotWithShape="1">
          <a:blip r:embed="rId6">
            <a:alphaModFix/>
          </a:blip>
          <a:srcRect b="12882" l="25576" r="26193" t="16255"/>
          <a:stretch/>
        </p:blipFill>
        <p:spPr>
          <a:xfrm>
            <a:off x="5430503" y="1230844"/>
            <a:ext cx="1034525" cy="883585"/>
          </a:xfrm>
          <a:prstGeom prst="rect">
            <a:avLst/>
          </a:prstGeom>
          <a:noFill/>
          <a:ln>
            <a:noFill/>
          </a:ln>
        </p:spPr>
      </p:pic>
      <p:sp>
        <p:nvSpPr>
          <p:cNvPr id="1534" name="Google Shape;1534;p46"/>
          <p:cNvSpPr txBox="1"/>
          <p:nvPr/>
        </p:nvSpPr>
        <p:spPr>
          <a:xfrm>
            <a:off x="5832750" y="4762000"/>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t>Source: This study</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47"/>
          <p:cNvSpPr txBox="1"/>
          <p:nvPr>
            <p:ph type="title"/>
          </p:nvPr>
        </p:nvSpPr>
        <p:spPr>
          <a:xfrm>
            <a:off x="160000" y="8585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540" name="Google Shape;1540;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41" name="Google Shape;1541;p47"/>
          <p:cNvPicPr preferRelativeResize="0"/>
          <p:nvPr/>
        </p:nvPicPr>
        <p:blipFill>
          <a:blip r:embed="rId3">
            <a:alphaModFix/>
          </a:blip>
          <a:stretch>
            <a:fillRect/>
          </a:stretch>
        </p:blipFill>
        <p:spPr>
          <a:xfrm>
            <a:off x="1617875" y="435900"/>
            <a:ext cx="5907577" cy="1025925"/>
          </a:xfrm>
          <a:prstGeom prst="rect">
            <a:avLst/>
          </a:prstGeom>
          <a:noFill/>
          <a:ln>
            <a:noFill/>
          </a:ln>
        </p:spPr>
      </p:pic>
      <p:pic>
        <p:nvPicPr>
          <p:cNvPr id="1542" name="Google Shape;1542;p47"/>
          <p:cNvPicPr preferRelativeResize="0"/>
          <p:nvPr/>
        </p:nvPicPr>
        <p:blipFill>
          <a:blip r:embed="rId4">
            <a:alphaModFix/>
          </a:blip>
          <a:stretch>
            <a:fillRect/>
          </a:stretch>
        </p:blipFill>
        <p:spPr>
          <a:xfrm>
            <a:off x="1561647" y="1461825"/>
            <a:ext cx="6020028" cy="3052225"/>
          </a:xfrm>
          <a:prstGeom prst="rect">
            <a:avLst/>
          </a:prstGeom>
          <a:noFill/>
          <a:ln>
            <a:noFill/>
          </a:ln>
        </p:spPr>
      </p:pic>
      <p:sp>
        <p:nvSpPr>
          <p:cNvPr id="1543" name="Google Shape;1543;p47"/>
          <p:cNvSpPr txBox="1"/>
          <p:nvPr/>
        </p:nvSpPr>
        <p:spPr>
          <a:xfrm>
            <a:off x="1790250" y="4597313"/>
            <a:ext cx="561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Medium"/>
                <a:ea typeface="Barlow Medium"/>
                <a:cs typeface="Barlow Medium"/>
                <a:sym typeface="Barlow Medium"/>
              </a:rPr>
              <a:t>Source: Pandit, N. (2023, January). Gym Exercise Dataset. Kaggle. https://www.kaggle.com/datasets/niharika41298/gym-exercise-data</a:t>
            </a:r>
            <a:endParaRPr>
              <a:latin typeface="Barlow Medium"/>
              <a:ea typeface="Barlow Medium"/>
              <a:cs typeface="Barlow Medium"/>
              <a:sym typeface="Barlow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48"/>
          <p:cNvSpPr txBox="1"/>
          <p:nvPr>
            <p:ph type="title"/>
          </p:nvPr>
        </p:nvSpPr>
        <p:spPr>
          <a:xfrm>
            <a:off x="720000" y="1402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1549" name="Google Shape;1549;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50" name="Google Shape;1550;p48"/>
          <p:cNvPicPr preferRelativeResize="0"/>
          <p:nvPr/>
        </p:nvPicPr>
        <p:blipFill>
          <a:blip r:embed="rId3">
            <a:alphaModFix/>
          </a:blip>
          <a:stretch>
            <a:fillRect/>
          </a:stretch>
        </p:blipFill>
        <p:spPr>
          <a:xfrm>
            <a:off x="720000" y="712925"/>
            <a:ext cx="7386219" cy="4125775"/>
          </a:xfrm>
          <a:prstGeom prst="rect">
            <a:avLst/>
          </a:prstGeom>
          <a:noFill/>
          <a:ln>
            <a:noFill/>
          </a:ln>
        </p:spPr>
      </p:pic>
      <p:sp>
        <p:nvSpPr>
          <p:cNvPr id="1551" name="Google Shape;1551;p48"/>
          <p:cNvSpPr txBox="1"/>
          <p:nvPr/>
        </p:nvSpPr>
        <p:spPr>
          <a:xfrm>
            <a:off x="5832750" y="4762000"/>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t>Source: This study</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sp>
        <p:nvSpPr>
          <p:cNvPr id="1556" name="Google Shape;1556;p4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1557" name="Google Shape;155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58" name="Google Shape;1558;p49"/>
          <p:cNvPicPr preferRelativeResize="0"/>
          <p:nvPr/>
        </p:nvPicPr>
        <p:blipFill>
          <a:blip r:embed="rId3">
            <a:alphaModFix/>
          </a:blip>
          <a:stretch>
            <a:fillRect/>
          </a:stretch>
        </p:blipFill>
        <p:spPr>
          <a:xfrm>
            <a:off x="2366275" y="735300"/>
            <a:ext cx="4048850" cy="4320725"/>
          </a:xfrm>
          <a:prstGeom prst="rect">
            <a:avLst/>
          </a:prstGeom>
          <a:noFill/>
          <a:ln>
            <a:noFill/>
          </a:ln>
          <a:effectLst>
            <a:outerShdw blurRad="57150" rotWithShape="0" algn="bl" dir="5400000" dist="19050">
              <a:srgbClr val="000000">
                <a:alpha val="50000"/>
              </a:srgbClr>
            </a:outerShdw>
          </a:effectLst>
        </p:spPr>
      </p:pic>
      <p:sp>
        <p:nvSpPr>
          <p:cNvPr id="1559" name="Google Shape;1559;p49"/>
          <p:cNvSpPr txBox="1"/>
          <p:nvPr/>
        </p:nvSpPr>
        <p:spPr>
          <a:xfrm>
            <a:off x="5832750" y="4762000"/>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t>Source: This study</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sp>
        <p:nvSpPr>
          <p:cNvPr id="1564" name="Google Shape;1564;p5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 - Record Table</a:t>
            </a:r>
            <a:endParaRPr/>
          </a:p>
        </p:txBody>
      </p:sp>
      <p:sp>
        <p:nvSpPr>
          <p:cNvPr id="1565" name="Google Shape;1565;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66" name="Google Shape;1566;p50"/>
          <p:cNvPicPr preferRelativeResize="0"/>
          <p:nvPr/>
        </p:nvPicPr>
        <p:blipFill>
          <a:blip r:embed="rId3">
            <a:alphaModFix/>
          </a:blip>
          <a:stretch>
            <a:fillRect/>
          </a:stretch>
        </p:blipFill>
        <p:spPr>
          <a:xfrm>
            <a:off x="720000" y="1082700"/>
            <a:ext cx="2051316" cy="3820975"/>
          </a:xfrm>
          <a:prstGeom prst="rect">
            <a:avLst/>
          </a:prstGeom>
          <a:noFill/>
          <a:ln>
            <a:noFill/>
          </a:ln>
          <a:effectLst>
            <a:outerShdw blurRad="57150" rotWithShape="0" algn="bl" dir="5400000" dist="19050">
              <a:srgbClr val="000000">
                <a:alpha val="50000"/>
              </a:srgbClr>
            </a:outerShdw>
          </a:effectLst>
        </p:spPr>
      </p:pic>
      <p:pic>
        <p:nvPicPr>
          <p:cNvPr id="1567" name="Google Shape;1567;p50"/>
          <p:cNvPicPr preferRelativeResize="0"/>
          <p:nvPr/>
        </p:nvPicPr>
        <p:blipFill>
          <a:blip r:embed="rId4">
            <a:alphaModFix/>
          </a:blip>
          <a:stretch>
            <a:fillRect/>
          </a:stretch>
        </p:blipFill>
        <p:spPr>
          <a:xfrm>
            <a:off x="3011791" y="1453538"/>
            <a:ext cx="5877810" cy="3079306"/>
          </a:xfrm>
          <a:prstGeom prst="rect">
            <a:avLst/>
          </a:prstGeom>
          <a:noFill/>
          <a:ln>
            <a:noFill/>
          </a:ln>
          <a:effectLst>
            <a:outerShdw blurRad="57150" rotWithShape="0" algn="bl" dir="5400000" dist="19050">
              <a:srgbClr val="000000">
                <a:alpha val="50000"/>
              </a:srgbClr>
            </a:outerShdw>
          </a:effectLst>
        </p:spPr>
      </p:pic>
      <p:sp>
        <p:nvSpPr>
          <p:cNvPr id="1568" name="Google Shape;1568;p50"/>
          <p:cNvSpPr txBox="1"/>
          <p:nvPr/>
        </p:nvSpPr>
        <p:spPr>
          <a:xfrm>
            <a:off x="5832750" y="4762000"/>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t>Source: This study</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5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 - ChatBot</a:t>
            </a:r>
            <a:endParaRPr/>
          </a:p>
        </p:txBody>
      </p:sp>
      <p:sp>
        <p:nvSpPr>
          <p:cNvPr id="1574" name="Google Shape;157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75" name="Google Shape;1575;p51"/>
          <p:cNvPicPr preferRelativeResize="0"/>
          <p:nvPr/>
        </p:nvPicPr>
        <p:blipFill rotWithShape="1">
          <a:blip r:embed="rId3">
            <a:alphaModFix/>
          </a:blip>
          <a:srcRect b="3389" l="8723" r="18638" t="7642"/>
          <a:stretch/>
        </p:blipFill>
        <p:spPr>
          <a:xfrm>
            <a:off x="399425" y="1143450"/>
            <a:ext cx="4122376" cy="3399624"/>
          </a:xfrm>
          <a:prstGeom prst="rect">
            <a:avLst/>
          </a:prstGeom>
          <a:noFill/>
          <a:ln>
            <a:noFill/>
          </a:ln>
          <a:effectLst>
            <a:outerShdw blurRad="57150" rotWithShape="0" algn="bl" dir="5400000" dist="19050">
              <a:srgbClr val="000000">
                <a:alpha val="50000"/>
              </a:srgbClr>
            </a:outerShdw>
          </a:effectLst>
        </p:spPr>
      </p:pic>
      <p:pic>
        <p:nvPicPr>
          <p:cNvPr id="1576" name="Google Shape;1576;p51"/>
          <p:cNvPicPr preferRelativeResize="0"/>
          <p:nvPr/>
        </p:nvPicPr>
        <p:blipFill>
          <a:blip r:embed="rId4">
            <a:alphaModFix/>
          </a:blip>
          <a:stretch>
            <a:fillRect/>
          </a:stretch>
        </p:blipFill>
        <p:spPr>
          <a:xfrm>
            <a:off x="4688776" y="1129600"/>
            <a:ext cx="4111059" cy="3427325"/>
          </a:xfrm>
          <a:prstGeom prst="rect">
            <a:avLst/>
          </a:prstGeom>
          <a:noFill/>
          <a:ln>
            <a:noFill/>
          </a:ln>
          <a:effectLst>
            <a:outerShdw blurRad="57150" rotWithShape="0" algn="bl" dir="5400000" dist="19050">
              <a:srgbClr val="000000">
                <a:alpha val="50000"/>
              </a:srgbClr>
            </a:outerShdw>
          </a:effectLst>
        </p:spPr>
      </p:pic>
      <p:sp>
        <p:nvSpPr>
          <p:cNvPr id="1577" name="Google Shape;1577;p51"/>
          <p:cNvSpPr txBox="1"/>
          <p:nvPr/>
        </p:nvSpPr>
        <p:spPr>
          <a:xfrm>
            <a:off x="5832750" y="4762000"/>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t>Source: This study</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5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 - ChatBot</a:t>
            </a:r>
            <a:endParaRPr/>
          </a:p>
        </p:txBody>
      </p:sp>
      <p:sp>
        <p:nvSpPr>
          <p:cNvPr id="1583" name="Google Shape;1583;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84" name="Google Shape;1584;p52"/>
          <p:cNvPicPr preferRelativeResize="0"/>
          <p:nvPr/>
        </p:nvPicPr>
        <p:blipFill>
          <a:blip r:embed="rId3">
            <a:alphaModFix/>
          </a:blip>
          <a:stretch>
            <a:fillRect/>
          </a:stretch>
        </p:blipFill>
        <p:spPr>
          <a:xfrm>
            <a:off x="185625" y="1017725"/>
            <a:ext cx="4168002" cy="3274525"/>
          </a:xfrm>
          <a:prstGeom prst="rect">
            <a:avLst/>
          </a:prstGeom>
          <a:noFill/>
          <a:ln>
            <a:noFill/>
          </a:ln>
        </p:spPr>
      </p:pic>
      <p:pic>
        <p:nvPicPr>
          <p:cNvPr id="1585" name="Google Shape;1585;p52"/>
          <p:cNvPicPr preferRelativeResize="0"/>
          <p:nvPr/>
        </p:nvPicPr>
        <p:blipFill>
          <a:blip r:embed="rId4">
            <a:alphaModFix/>
          </a:blip>
          <a:stretch>
            <a:fillRect/>
          </a:stretch>
        </p:blipFill>
        <p:spPr>
          <a:xfrm>
            <a:off x="4420500" y="1337552"/>
            <a:ext cx="4684974" cy="3003398"/>
          </a:xfrm>
          <a:prstGeom prst="rect">
            <a:avLst/>
          </a:prstGeom>
          <a:noFill/>
          <a:ln>
            <a:noFill/>
          </a:ln>
        </p:spPr>
      </p:pic>
      <p:sp>
        <p:nvSpPr>
          <p:cNvPr id="1586" name="Google Shape;1586;p52"/>
          <p:cNvSpPr/>
          <p:nvPr/>
        </p:nvSpPr>
        <p:spPr>
          <a:xfrm>
            <a:off x="4434000" y="2066600"/>
            <a:ext cx="4649100" cy="390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2"/>
          <p:cNvSpPr/>
          <p:nvPr/>
        </p:nvSpPr>
        <p:spPr>
          <a:xfrm>
            <a:off x="4434000" y="3506425"/>
            <a:ext cx="4649100" cy="876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2"/>
          <p:cNvSpPr txBox="1"/>
          <p:nvPr/>
        </p:nvSpPr>
        <p:spPr>
          <a:xfrm>
            <a:off x="3645175" y="4473275"/>
            <a:ext cx="508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Medium"/>
                <a:ea typeface="Barlow Medium"/>
                <a:cs typeface="Barlow Medium"/>
                <a:sym typeface="Barlow Medium"/>
              </a:rPr>
              <a:t>Source: Hao, K. tieu. (n.d.). Table Question Answering. Hugging Face. https://huggingface.co/tasks/table-question-answering</a:t>
            </a:r>
            <a:endParaRPr>
              <a:latin typeface="Barlow Medium"/>
              <a:ea typeface="Barlow Medium"/>
              <a:cs typeface="Barlow Medium"/>
              <a:sym typeface="Barlow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35"/>
          <p:cNvSpPr txBox="1"/>
          <p:nvPr>
            <p:ph type="title"/>
          </p:nvPr>
        </p:nvSpPr>
        <p:spPr>
          <a:xfrm>
            <a:off x="425600" y="1379825"/>
            <a:ext cx="8585400" cy="12471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SzPts val="1900"/>
              <a:buChar char="●"/>
            </a:pPr>
            <a:r>
              <a:rPr lang="en" sz="1600"/>
              <a:t>Research Background</a:t>
            </a:r>
            <a:endParaRPr sz="1600"/>
          </a:p>
          <a:p>
            <a:pPr indent="-349250" lvl="0" marL="457200" rtl="0" algn="l">
              <a:spcBef>
                <a:spcPts val="0"/>
              </a:spcBef>
              <a:spcAft>
                <a:spcPts val="0"/>
              </a:spcAft>
              <a:buSzPts val="1900"/>
              <a:buChar char="●"/>
            </a:pPr>
            <a:r>
              <a:rPr lang="en" sz="1600"/>
              <a:t>Research Motivation</a:t>
            </a:r>
            <a:endParaRPr sz="1600"/>
          </a:p>
          <a:p>
            <a:pPr indent="-330200" lvl="0" marL="457200" rtl="0" algn="l">
              <a:spcBef>
                <a:spcPts val="0"/>
              </a:spcBef>
              <a:spcAft>
                <a:spcPts val="0"/>
              </a:spcAft>
              <a:buSzPts val="1600"/>
              <a:buChar char="●"/>
            </a:pPr>
            <a:r>
              <a:rPr lang="en" sz="1600"/>
              <a:t>Research Objective</a:t>
            </a:r>
            <a:endParaRPr sz="1600"/>
          </a:p>
          <a:p>
            <a:pPr indent="-330200" lvl="0" marL="457200" rtl="0" algn="l">
              <a:spcBef>
                <a:spcPts val="0"/>
              </a:spcBef>
              <a:spcAft>
                <a:spcPts val="0"/>
              </a:spcAft>
              <a:buSzPts val="1600"/>
              <a:buChar char="●"/>
            </a:pPr>
            <a:r>
              <a:rPr lang="en" sz="1600"/>
              <a:t>Expected Research Contributions and Managerial Implication</a:t>
            </a:r>
            <a:endParaRPr sz="1600"/>
          </a:p>
        </p:txBody>
      </p:sp>
      <p:sp>
        <p:nvSpPr>
          <p:cNvPr id="1052" name="Google Shape;1052;p35"/>
          <p:cNvSpPr txBox="1"/>
          <p:nvPr>
            <p:ph idx="2" type="title"/>
          </p:nvPr>
        </p:nvSpPr>
        <p:spPr>
          <a:xfrm>
            <a:off x="349400" y="796700"/>
            <a:ext cx="52071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Chapter </a:t>
            </a:r>
            <a:r>
              <a:rPr lang="en" sz="3000"/>
              <a:t>1 - Introduction</a:t>
            </a:r>
            <a:endParaRPr sz="3000"/>
          </a:p>
        </p:txBody>
      </p:sp>
      <p:sp>
        <p:nvSpPr>
          <p:cNvPr id="1053" name="Google Shape;1053;p35"/>
          <p:cNvSpPr txBox="1"/>
          <p:nvPr>
            <p:ph idx="15" type="title"/>
          </p:nvPr>
        </p:nvSpPr>
        <p:spPr>
          <a:xfrm>
            <a:off x="650325" y="224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a:t>
            </a:r>
            <a:r>
              <a:rPr lang="en"/>
              <a:t>utline</a:t>
            </a:r>
            <a:endParaRPr/>
          </a:p>
        </p:txBody>
      </p:sp>
      <p:sp>
        <p:nvSpPr>
          <p:cNvPr id="1054" name="Google Shape;105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055" name="Google Shape;1055;p35"/>
          <p:cNvCxnSpPr/>
          <p:nvPr/>
        </p:nvCxnSpPr>
        <p:spPr>
          <a:xfrm>
            <a:off x="524200" y="2694875"/>
            <a:ext cx="5242800" cy="0"/>
          </a:xfrm>
          <a:prstGeom prst="straightConnector1">
            <a:avLst/>
          </a:prstGeom>
          <a:noFill/>
          <a:ln cap="flat" cmpd="sng" w="9525">
            <a:solidFill>
              <a:schemeClr val="accent4"/>
            </a:solidFill>
            <a:prstDash val="solid"/>
            <a:round/>
            <a:headEnd len="med" w="med" type="none"/>
            <a:tailEnd len="med" w="med" type="none"/>
          </a:ln>
        </p:spPr>
      </p:cxnSp>
      <p:sp>
        <p:nvSpPr>
          <p:cNvPr id="1056" name="Google Shape;1056;p35"/>
          <p:cNvSpPr txBox="1"/>
          <p:nvPr>
            <p:ph idx="2" type="title"/>
          </p:nvPr>
        </p:nvSpPr>
        <p:spPr>
          <a:xfrm>
            <a:off x="425600" y="2942675"/>
            <a:ext cx="67089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Chapter 2 - Literature Review</a:t>
            </a:r>
            <a:endParaRPr sz="3000"/>
          </a:p>
        </p:txBody>
      </p:sp>
      <p:sp>
        <p:nvSpPr>
          <p:cNvPr id="1057" name="Google Shape;1057;p35"/>
          <p:cNvSpPr txBox="1"/>
          <p:nvPr>
            <p:ph idx="2" type="title"/>
          </p:nvPr>
        </p:nvSpPr>
        <p:spPr>
          <a:xfrm>
            <a:off x="425600" y="3687775"/>
            <a:ext cx="83970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Chapter 3 - Research Method &amp; Results</a:t>
            </a:r>
            <a:endParaRPr sz="3000"/>
          </a:p>
        </p:txBody>
      </p:sp>
      <p:sp>
        <p:nvSpPr>
          <p:cNvPr id="1058" name="Google Shape;1058;p35"/>
          <p:cNvSpPr txBox="1"/>
          <p:nvPr>
            <p:ph idx="2" type="title"/>
          </p:nvPr>
        </p:nvSpPr>
        <p:spPr>
          <a:xfrm>
            <a:off x="425600" y="4331275"/>
            <a:ext cx="83970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References</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2" name="Shape 1592"/>
        <p:cNvGrpSpPr/>
        <p:nvPr/>
      </p:nvGrpSpPr>
      <p:grpSpPr>
        <a:xfrm>
          <a:off x="0" y="0"/>
          <a:ext cx="0" cy="0"/>
          <a:chOff x="0" y="0"/>
          <a:chExt cx="0" cy="0"/>
        </a:xfrm>
      </p:grpSpPr>
      <p:sp>
        <p:nvSpPr>
          <p:cNvPr id="1593" name="Google Shape;1593;p5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References</a:t>
            </a:r>
            <a:endParaRPr/>
          </a:p>
        </p:txBody>
      </p:sp>
      <p:sp>
        <p:nvSpPr>
          <p:cNvPr id="1594" name="Google Shape;1594;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95" name="Google Shape;1595;p53"/>
          <p:cNvSpPr txBox="1"/>
          <p:nvPr/>
        </p:nvSpPr>
        <p:spPr>
          <a:xfrm>
            <a:off x="403250" y="1171850"/>
            <a:ext cx="8553300" cy="3343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Barlow Medium"/>
              <a:buChar char="●"/>
            </a:pPr>
            <a:r>
              <a:rPr lang="en" sz="1200">
                <a:latin typeface="Barlow Medium"/>
                <a:ea typeface="Barlow Medium"/>
                <a:cs typeface="Barlow Medium"/>
                <a:sym typeface="Barlow Medium"/>
              </a:rPr>
              <a:t>Schneider, J. E., Wood, L., Hasson, R. E., &amp; Faith, M. S. (2019). Using deep learning to predict gym membership cancellations. Journal of Personalized Medicine, 9(2), 20. https://doi.org/10.3390/jpm9020020</a:t>
            </a:r>
            <a:endParaRPr sz="1200">
              <a:latin typeface="Barlow Medium"/>
              <a:ea typeface="Barlow Medium"/>
              <a:cs typeface="Barlow Medium"/>
              <a:sym typeface="Barlow Medium"/>
            </a:endParaRPr>
          </a:p>
          <a:p>
            <a:pPr indent="-304800" lvl="0" marL="457200" rtl="0" algn="l">
              <a:lnSpc>
                <a:spcPct val="115000"/>
              </a:lnSpc>
              <a:spcBef>
                <a:spcPts val="0"/>
              </a:spcBef>
              <a:spcAft>
                <a:spcPts val="0"/>
              </a:spcAft>
              <a:buSzPts val="1200"/>
              <a:buFont typeface="Barlow Medium"/>
              <a:buChar char="●"/>
            </a:pPr>
            <a:r>
              <a:rPr lang="en" sz="1200">
                <a:latin typeface="Barlow Medium"/>
                <a:ea typeface="Barlow Medium"/>
                <a:cs typeface="Barlow Medium"/>
                <a:sym typeface="Barlow Medium"/>
              </a:rPr>
              <a:t>Pérez-Díaz, J. A., García-Soidán, J. L., &amp; Rial-González, E. (2020). A review of artificial intelligence applications in sports science and physical activity. Healthcare, 8(1), 14. https://doi.org/10.3390/healthcare8010014</a:t>
            </a:r>
            <a:endParaRPr sz="1200">
              <a:latin typeface="Barlow Medium"/>
              <a:ea typeface="Barlow Medium"/>
              <a:cs typeface="Barlow Medium"/>
              <a:sym typeface="Barlow Medium"/>
            </a:endParaRPr>
          </a:p>
          <a:p>
            <a:pPr indent="-304800" lvl="0" marL="457200" rtl="0" algn="l">
              <a:lnSpc>
                <a:spcPct val="115000"/>
              </a:lnSpc>
              <a:spcBef>
                <a:spcPts val="0"/>
              </a:spcBef>
              <a:spcAft>
                <a:spcPts val="0"/>
              </a:spcAft>
              <a:buSzPts val="1200"/>
              <a:buFont typeface="Barlow Medium"/>
              <a:buChar char="●"/>
            </a:pPr>
            <a:r>
              <a:rPr lang="en" sz="1200">
                <a:latin typeface="Barlow Medium"/>
                <a:ea typeface="Barlow Medium"/>
                <a:cs typeface="Barlow Medium"/>
                <a:sym typeface="Barlow Medium"/>
              </a:rPr>
              <a:t>Liu, Y., Yang, Q., Liu, W., &amp; Zhao, D. (2018). Intelligent personalized fitness training system based on deep learning and wearable sensor data. IEEE Access, 6, 55323-55331. https://doi.org/10.1109/ACCESS.2018.2875863</a:t>
            </a:r>
            <a:endParaRPr sz="1200">
              <a:latin typeface="Barlow Medium"/>
              <a:ea typeface="Barlow Medium"/>
              <a:cs typeface="Barlow Medium"/>
              <a:sym typeface="Barlow Medium"/>
            </a:endParaRPr>
          </a:p>
          <a:p>
            <a:pPr indent="-304800" lvl="0" marL="457200" rtl="0" algn="l">
              <a:lnSpc>
                <a:spcPct val="115000"/>
              </a:lnSpc>
              <a:spcBef>
                <a:spcPts val="0"/>
              </a:spcBef>
              <a:spcAft>
                <a:spcPts val="0"/>
              </a:spcAft>
              <a:buSzPts val="1200"/>
              <a:buFont typeface="Barlow Medium"/>
              <a:buChar char="●"/>
            </a:pPr>
            <a:r>
              <a:rPr lang="en" sz="1200">
                <a:latin typeface="Barlow Medium"/>
                <a:ea typeface="Barlow Medium"/>
                <a:cs typeface="Barlow Medium"/>
                <a:sym typeface="Barlow Medium"/>
              </a:rPr>
              <a:t>Vizcarrondo, A. G., Tavares, J. V., &amp; Grampurohit, N. (2019). AI in fitness: A review. International Journal of Advanced Research in Computer Science, 10(5), 323-328. https://doi.org/10.26483/ijarcs.v10i5.6681</a:t>
            </a:r>
            <a:endParaRPr sz="1200">
              <a:latin typeface="Barlow Medium"/>
              <a:ea typeface="Barlow Medium"/>
              <a:cs typeface="Barlow Medium"/>
              <a:sym typeface="Barlow Medium"/>
            </a:endParaRPr>
          </a:p>
          <a:p>
            <a:pPr indent="-304800" lvl="0" marL="457200" rtl="0" algn="l">
              <a:lnSpc>
                <a:spcPct val="115000"/>
              </a:lnSpc>
              <a:spcBef>
                <a:spcPts val="0"/>
              </a:spcBef>
              <a:spcAft>
                <a:spcPts val="0"/>
              </a:spcAft>
              <a:buSzPts val="1200"/>
              <a:buFont typeface="Barlow Medium"/>
              <a:buChar char="●"/>
            </a:pPr>
            <a:r>
              <a:rPr lang="en" sz="1200">
                <a:latin typeface="Barlow Medium"/>
                <a:ea typeface="Barlow Medium"/>
                <a:cs typeface="Barlow Medium"/>
                <a:sym typeface="Barlow Medium"/>
              </a:rPr>
              <a:t>Brockman, G., Cheung, V., Pettersson, L., Schneider, J., Schulman, J., Tang, J., &amp; Zaremba, W. (2016). OpenAI gym: A toolkit for developing and comparing reinforcement learning algorithms. arXiv preprint arXiv:1606.01540.</a:t>
            </a:r>
            <a:endParaRPr sz="1200">
              <a:latin typeface="Barlow Medium"/>
              <a:ea typeface="Barlow Medium"/>
              <a:cs typeface="Barlow Medium"/>
              <a:sym typeface="Barlow Medium"/>
            </a:endParaRPr>
          </a:p>
          <a:p>
            <a:pPr indent="-304800" lvl="0" marL="457200" rtl="0" algn="l">
              <a:lnSpc>
                <a:spcPct val="115000"/>
              </a:lnSpc>
              <a:spcBef>
                <a:spcPts val="0"/>
              </a:spcBef>
              <a:spcAft>
                <a:spcPts val="0"/>
              </a:spcAft>
              <a:buSzPts val="1200"/>
              <a:buFont typeface="Barlow Medium"/>
              <a:buChar char="●"/>
            </a:pPr>
            <a:r>
              <a:rPr lang="en" sz="1200">
                <a:latin typeface="Barlow Medium"/>
                <a:ea typeface="Barlow Medium"/>
                <a:cs typeface="Barlow Medium"/>
                <a:sym typeface="Barlow Medium"/>
              </a:rPr>
              <a:t>OpenAI. (2021). OpenAI API: A powerful API for building AI applications. https://beta.openai.com/docs/api-reference/introduction</a:t>
            </a:r>
            <a:endParaRPr sz="1200">
              <a:latin typeface="Barlow Medium"/>
              <a:ea typeface="Barlow Medium"/>
              <a:cs typeface="Barlow Medium"/>
              <a:sym typeface="Barlow Medium"/>
            </a:endParaRPr>
          </a:p>
          <a:p>
            <a:pPr indent="-304800" lvl="0" marL="457200" rtl="0" algn="l">
              <a:lnSpc>
                <a:spcPct val="115000"/>
              </a:lnSpc>
              <a:spcBef>
                <a:spcPts val="0"/>
              </a:spcBef>
              <a:spcAft>
                <a:spcPts val="0"/>
              </a:spcAft>
              <a:buSzPts val="1200"/>
              <a:buFont typeface="Barlow Medium"/>
              <a:buChar char="●"/>
            </a:pPr>
            <a:r>
              <a:rPr lang="en" sz="1200">
                <a:latin typeface="Barlow Medium"/>
                <a:ea typeface="Barlow Medium"/>
                <a:cs typeface="Barlow Medium"/>
                <a:sym typeface="Barlow Medium"/>
              </a:rPr>
              <a:t>Van der Meer, E. (2019). Applying OpenAI to workout planning. Medium. https://medium.com/@erwinvandermeer/applying-openai-to-workout-planning-9c9a30e68c46</a:t>
            </a:r>
            <a:endParaRPr sz="1200">
              <a:latin typeface="Barlow Medium"/>
              <a:ea typeface="Barlow Medium"/>
              <a:cs typeface="Barlow Medium"/>
              <a:sym typeface="Barlow Medium"/>
            </a:endParaRPr>
          </a:p>
          <a:p>
            <a:pPr indent="-304800" lvl="0" marL="457200" rtl="0" algn="l">
              <a:lnSpc>
                <a:spcPct val="115000"/>
              </a:lnSpc>
              <a:spcBef>
                <a:spcPts val="0"/>
              </a:spcBef>
              <a:spcAft>
                <a:spcPts val="0"/>
              </a:spcAft>
              <a:buSzPts val="1200"/>
              <a:buFont typeface="Barlow Medium"/>
              <a:buChar char="●"/>
            </a:pPr>
            <a:r>
              <a:rPr lang="en" sz="1200">
                <a:latin typeface="Barlow Medium"/>
                <a:ea typeface="Barlow Medium"/>
                <a:cs typeface="Barlow Medium"/>
                <a:sym typeface="Barlow Medium"/>
              </a:rPr>
              <a:t>sharma, A., Madaan, V., &amp; Petty, F. D. (2006). Exercise for Mental Health. Prim Care Companion J Clin Psychiatry., 106.</a:t>
            </a:r>
            <a:endParaRPr sz="1200">
              <a:latin typeface="Barlow Medium"/>
              <a:ea typeface="Barlow Medium"/>
              <a:cs typeface="Barlow Medium"/>
              <a:sym typeface="Barlow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9" name="Shape 1599"/>
        <p:cNvGrpSpPr/>
        <p:nvPr/>
      </p:nvGrpSpPr>
      <p:grpSpPr>
        <a:xfrm>
          <a:off x="0" y="0"/>
          <a:ext cx="0" cy="0"/>
          <a:chOff x="0" y="0"/>
          <a:chExt cx="0" cy="0"/>
        </a:xfrm>
      </p:grpSpPr>
      <p:grpSp>
        <p:nvGrpSpPr>
          <p:cNvPr id="1600" name="Google Shape;1600;p54"/>
          <p:cNvGrpSpPr/>
          <p:nvPr/>
        </p:nvGrpSpPr>
        <p:grpSpPr>
          <a:xfrm>
            <a:off x="7162058" y="3371544"/>
            <a:ext cx="1992177" cy="1314270"/>
            <a:chOff x="5000093" y="2345964"/>
            <a:chExt cx="4317680" cy="2616503"/>
          </a:xfrm>
        </p:grpSpPr>
        <p:sp>
          <p:nvSpPr>
            <p:cNvPr id="1601" name="Google Shape;1601;p54"/>
            <p:cNvSpPr/>
            <p:nvPr/>
          </p:nvSpPr>
          <p:spPr>
            <a:xfrm>
              <a:off x="5893839" y="4648879"/>
              <a:ext cx="1429295" cy="243894"/>
            </a:xfrm>
            <a:custGeom>
              <a:rect b="b" l="l" r="r" t="t"/>
              <a:pathLst>
                <a:path extrusionOk="0" h="2656" w="15565">
                  <a:moveTo>
                    <a:pt x="15524" y="1188"/>
                  </a:moveTo>
                  <a:lnTo>
                    <a:pt x="15464" y="1218"/>
                  </a:lnTo>
                  <a:cubicBezTo>
                    <a:pt x="15394" y="1238"/>
                    <a:pt x="15325" y="1248"/>
                    <a:pt x="15245" y="1258"/>
                  </a:cubicBezTo>
                  <a:lnTo>
                    <a:pt x="15205" y="1258"/>
                  </a:lnTo>
                  <a:cubicBezTo>
                    <a:pt x="15205" y="1258"/>
                    <a:pt x="15194" y="1268"/>
                    <a:pt x="15185" y="1268"/>
                  </a:cubicBezTo>
                  <a:cubicBezTo>
                    <a:pt x="15174" y="1278"/>
                    <a:pt x="15145" y="1298"/>
                    <a:pt x="15125" y="1308"/>
                  </a:cubicBezTo>
                  <a:cubicBezTo>
                    <a:pt x="15105" y="1318"/>
                    <a:pt x="15075" y="1328"/>
                    <a:pt x="15045" y="1338"/>
                  </a:cubicBezTo>
                  <a:cubicBezTo>
                    <a:pt x="14985" y="1368"/>
                    <a:pt x="14905" y="1388"/>
                    <a:pt x="14835" y="1388"/>
                  </a:cubicBezTo>
                  <a:cubicBezTo>
                    <a:pt x="14815" y="1388"/>
                    <a:pt x="14805" y="1388"/>
                    <a:pt x="14795" y="1398"/>
                  </a:cubicBezTo>
                  <a:cubicBezTo>
                    <a:pt x="14786" y="1398"/>
                    <a:pt x="14786" y="1398"/>
                    <a:pt x="14775" y="1408"/>
                  </a:cubicBezTo>
                  <a:cubicBezTo>
                    <a:pt x="14766" y="1418"/>
                    <a:pt x="14746" y="1428"/>
                    <a:pt x="14735" y="1438"/>
                  </a:cubicBezTo>
                  <a:lnTo>
                    <a:pt x="14715" y="1448"/>
                  </a:lnTo>
                  <a:cubicBezTo>
                    <a:pt x="14695" y="1458"/>
                    <a:pt x="14666" y="1478"/>
                    <a:pt x="14635" y="1488"/>
                  </a:cubicBezTo>
                  <a:cubicBezTo>
                    <a:pt x="14575" y="1508"/>
                    <a:pt x="14506" y="1527"/>
                    <a:pt x="14436" y="1538"/>
                  </a:cubicBezTo>
                  <a:lnTo>
                    <a:pt x="14396" y="1538"/>
                  </a:lnTo>
                  <a:cubicBezTo>
                    <a:pt x="14396" y="1547"/>
                    <a:pt x="14396" y="1547"/>
                    <a:pt x="14386" y="1547"/>
                  </a:cubicBezTo>
                  <a:lnTo>
                    <a:pt x="14336" y="1598"/>
                  </a:lnTo>
                  <a:cubicBezTo>
                    <a:pt x="14316" y="1607"/>
                    <a:pt x="14286" y="1627"/>
                    <a:pt x="14256" y="1638"/>
                  </a:cubicBezTo>
                  <a:lnTo>
                    <a:pt x="14246" y="1638"/>
                  </a:lnTo>
                  <a:cubicBezTo>
                    <a:pt x="14276" y="1647"/>
                    <a:pt x="14306" y="1647"/>
                    <a:pt x="14346" y="1647"/>
                  </a:cubicBezTo>
                  <a:cubicBezTo>
                    <a:pt x="14376" y="1647"/>
                    <a:pt x="14416" y="1658"/>
                    <a:pt x="14446" y="1667"/>
                  </a:cubicBezTo>
                  <a:cubicBezTo>
                    <a:pt x="14526" y="1678"/>
                    <a:pt x="14595" y="1698"/>
                    <a:pt x="14646" y="1738"/>
                  </a:cubicBezTo>
                  <a:cubicBezTo>
                    <a:pt x="14655" y="1738"/>
                    <a:pt x="14655" y="1738"/>
                    <a:pt x="14666" y="1747"/>
                  </a:cubicBezTo>
                  <a:lnTo>
                    <a:pt x="14815" y="1747"/>
                  </a:lnTo>
                  <a:cubicBezTo>
                    <a:pt x="14855" y="1757"/>
                    <a:pt x="14885" y="1757"/>
                    <a:pt x="14925" y="1767"/>
                  </a:cubicBezTo>
                  <a:cubicBezTo>
                    <a:pt x="14975" y="1777"/>
                    <a:pt x="15015" y="1787"/>
                    <a:pt x="15055" y="1797"/>
                  </a:cubicBezTo>
                  <a:cubicBezTo>
                    <a:pt x="15384" y="1658"/>
                    <a:pt x="15564" y="1498"/>
                    <a:pt x="15564" y="1328"/>
                  </a:cubicBezTo>
                  <a:cubicBezTo>
                    <a:pt x="15564" y="1278"/>
                    <a:pt x="15554" y="1238"/>
                    <a:pt x="15524" y="1188"/>
                  </a:cubicBezTo>
                  <a:close/>
                  <a:moveTo>
                    <a:pt x="7787" y="1"/>
                  </a:moveTo>
                  <a:cubicBezTo>
                    <a:pt x="3485" y="1"/>
                    <a:pt x="1" y="599"/>
                    <a:pt x="1" y="1328"/>
                  </a:cubicBezTo>
                  <a:cubicBezTo>
                    <a:pt x="1" y="2057"/>
                    <a:pt x="3485" y="2656"/>
                    <a:pt x="7787" y="2656"/>
                  </a:cubicBezTo>
                  <a:cubicBezTo>
                    <a:pt x="10233" y="2656"/>
                    <a:pt x="12419" y="2456"/>
                    <a:pt x="13847" y="2157"/>
                  </a:cubicBezTo>
                  <a:cubicBezTo>
                    <a:pt x="13827" y="2146"/>
                    <a:pt x="13807" y="2146"/>
                    <a:pt x="13797" y="2137"/>
                  </a:cubicBezTo>
                  <a:lnTo>
                    <a:pt x="13777" y="2117"/>
                  </a:lnTo>
                  <a:lnTo>
                    <a:pt x="13717" y="2117"/>
                  </a:lnTo>
                  <a:cubicBezTo>
                    <a:pt x="13687" y="2117"/>
                    <a:pt x="13657" y="2117"/>
                    <a:pt x="13617" y="2106"/>
                  </a:cubicBezTo>
                  <a:cubicBezTo>
                    <a:pt x="13588" y="2106"/>
                    <a:pt x="13548" y="2097"/>
                    <a:pt x="13508" y="2097"/>
                  </a:cubicBezTo>
                  <a:cubicBezTo>
                    <a:pt x="13448" y="2077"/>
                    <a:pt x="13398" y="2067"/>
                    <a:pt x="13348" y="2037"/>
                  </a:cubicBezTo>
                  <a:cubicBezTo>
                    <a:pt x="13338" y="2037"/>
                    <a:pt x="13328" y="2027"/>
                    <a:pt x="13308" y="2017"/>
                  </a:cubicBezTo>
                  <a:cubicBezTo>
                    <a:pt x="13308" y="2017"/>
                    <a:pt x="13298" y="2007"/>
                    <a:pt x="13288" y="2007"/>
                  </a:cubicBezTo>
                  <a:lnTo>
                    <a:pt x="13228" y="2007"/>
                  </a:lnTo>
                  <a:cubicBezTo>
                    <a:pt x="13208" y="2007"/>
                    <a:pt x="13168" y="1997"/>
                    <a:pt x="13138" y="1997"/>
                  </a:cubicBezTo>
                  <a:cubicBezTo>
                    <a:pt x="13098" y="1987"/>
                    <a:pt x="13068" y="1987"/>
                    <a:pt x="13029" y="1977"/>
                  </a:cubicBezTo>
                  <a:cubicBezTo>
                    <a:pt x="12949" y="1957"/>
                    <a:pt x="12878" y="1937"/>
                    <a:pt x="12829" y="1897"/>
                  </a:cubicBezTo>
                  <a:cubicBezTo>
                    <a:pt x="12829" y="1897"/>
                    <a:pt x="12819" y="1897"/>
                    <a:pt x="12809" y="1887"/>
                  </a:cubicBezTo>
                  <a:lnTo>
                    <a:pt x="12759" y="1887"/>
                  </a:lnTo>
                  <a:cubicBezTo>
                    <a:pt x="12729" y="1887"/>
                    <a:pt x="12689" y="1877"/>
                    <a:pt x="12659" y="1877"/>
                  </a:cubicBezTo>
                  <a:cubicBezTo>
                    <a:pt x="12619" y="1867"/>
                    <a:pt x="12589" y="1867"/>
                    <a:pt x="12549" y="1857"/>
                  </a:cubicBezTo>
                  <a:cubicBezTo>
                    <a:pt x="12529" y="1847"/>
                    <a:pt x="12499" y="1847"/>
                    <a:pt x="12479" y="1837"/>
                  </a:cubicBezTo>
                  <a:cubicBezTo>
                    <a:pt x="12430" y="1817"/>
                    <a:pt x="12390" y="1797"/>
                    <a:pt x="12359" y="1777"/>
                  </a:cubicBezTo>
                  <a:cubicBezTo>
                    <a:pt x="12350" y="1777"/>
                    <a:pt x="12339" y="1767"/>
                    <a:pt x="12339" y="1767"/>
                  </a:cubicBezTo>
                  <a:cubicBezTo>
                    <a:pt x="12319" y="1767"/>
                    <a:pt x="12299" y="1767"/>
                    <a:pt x="12279" y="1757"/>
                  </a:cubicBezTo>
                  <a:cubicBezTo>
                    <a:pt x="12250" y="1757"/>
                    <a:pt x="12220" y="1757"/>
                    <a:pt x="12190" y="1747"/>
                  </a:cubicBezTo>
                  <a:cubicBezTo>
                    <a:pt x="12150" y="1747"/>
                    <a:pt x="12110" y="1738"/>
                    <a:pt x="12080" y="1727"/>
                  </a:cubicBezTo>
                  <a:cubicBezTo>
                    <a:pt x="12030" y="1718"/>
                    <a:pt x="11980" y="1707"/>
                    <a:pt x="11940" y="1687"/>
                  </a:cubicBezTo>
                  <a:cubicBezTo>
                    <a:pt x="11920" y="1678"/>
                    <a:pt x="11900" y="1658"/>
                    <a:pt x="11891" y="1647"/>
                  </a:cubicBezTo>
                  <a:cubicBezTo>
                    <a:pt x="11880" y="1647"/>
                    <a:pt x="11880" y="1638"/>
                    <a:pt x="11871" y="1638"/>
                  </a:cubicBezTo>
                  <a:lnTo>
                    <a:pt x="11811" y="1638"/>
                  </a:lnTo>
                  <a:cubicBezTo>
                    <a:pt x="11791" y="1627"/>
                    <a:pt x="11751" y="1627"/>
                    <a:pt x="11720" y="1618"/>
                  </a:cubicBezTo>
                  <a:cubicBezTo>
                    <a:pt x="11680" y="1618"/>
                    <a:pt x="11651" y="1607"/>
                    <a:pt x="11611" y="1598"/>
                  </a:cubicBezTo>
                  <a:cubicBezTo>
                    <a:pt x="11531" y="1578"/>
                    <a:pt x="11471" y="1547"/>
                    <a:pt x="11421" y="1518"/>
                  </a:cubicBezTo>
                  <a:cubicBezTo>
                    <a:pt x="11421" y="1508"/>
                    <a:pt x="11411" y="1508"/>
                    <a:pt x="11411" y="1508"/>
                  </a:cubicBezTo>
                  <a:cubicBezTo>
                    <a:pt x="11391" y="1508"/>
                    <a:pt x="11371" y="1498"/>
                    <a:pt x="11351" y="1498"/>
                  </a:cubicBezTo>
                  <a:cubicBezTo>
                    <a:pt x="11321" y="1498"/>
                    <a:pt x="11292" y="1488"/>
                    <a:pt x="11261" y="1488"/>
                  </a:cubicBezTo>
                  <a:cubicBezTo>
                    <a:pt x="11221" y="1478"/>
                    <a:pt x="11192" y="1468"/>
                    <a:pt x="11152" y="1458"/>
                  </a:cubicBezTo>
                  <a:cubicBezTo>
                    <a:pt x="11072" y="1438"/>
                    <a:pt x="11012" y="1408"/>
                    <a:pt x="10962" y="1368"/>
                  </a:cubicBezTo>
                  <a:cubicBezTo>
                    <a:pt x="10952" y="1358"/>
                    <a:pt x="10932" y="1348"/>
                    <a:pt x="10922" y="1338"/>
                  </a:cubicBezTo>
                  <a:cubicBezTo>
                    <a:pt x="10912" y="1318"/>
                    <a:pt x="10902" y="1308"/>
                    <a:pt x="10892" y="1288"/>
                  </a:cubicBezTo>
                  <a:cubicBezTo>
                    <a:pt x="10882" y="1268"/>
                    <a:pt x="10872" y="1238"/>
                    <a:pt x="10862" y="1208"/>
                  </a:cubicBezTo>
                  <a:cubicBezTo>
                    <a:pt x="10852" y="1148"/>
                    <a:pt x="10852" y="1099"/>
                    <a:pt x="10852" y="1068"/>
                  </a:cubicBezTo>
                  <a:lnTo>
                    <a:pt x="10872" y="909"/>
                  </a:lnTo>
                  <a:lnTo>
                    <a:pt x="10872" y="879"/>
                  </a:lnTo>
                  <a:lnTo>
                    <a:pt x="10872" y="859"/>
                  </a:lnTo>
                  <a:cubicBezTo>
                    <a:pt x="10882" y="849"/>
                    <a:pt x="10882" y="839"/>
                    <a:pt x="10882" y="839"/>
                  </a:cubicBezTo>
                  <a:cubicBezTo>
                    <a:pt x="10902" y="799"/>
                    <a:pt x="10952" y="769"/>
                    <a:pt x="10992" y="769"/>
                  </a:cubicBezTo>
                  <a:lnTo>
                    <a:pt x="11042" y="769"/>
                  </a:lnTo>
                  <a:cubicBezTo>
                    <a:pt x="11062" y="769"/>
                    <a:pt x="11082" y="779"/>
                    <a:pt x="11101" y="779"/>
                  </a:cubicBezTo>
                  <a:cubicBezTo>
                    <a:pt x="11132" y="779"/>
                    <a:pt x="11161" y="789"/>
                    <a:pt x="11192" y="789"/>
                  </a:cubicBezTo>
                  <a:cubicBezTo>
                    <a:pt x="11221" y="799"/>
                    <a:pt x="11261" y="809"/>
                    <a:pt x="11292" y="819"/>
                  </a:cubicBezTo>
                  <a:cubicBezTo>
                    <a:pt x="11371" y="839"/>
                    <a:pt x="11431" y="869"/>
                    <a:pt x="11471" y="909"/>
                  </a:cubicBezTo>
                  <a:cubicBezTo>
                    <a:pt x="11481" y="909"/>
                    <a:pt x="11481" y="909"/>
                    <a:pt x="11481" y="919"/>
                  </a:cubicBezTo>
                  <a:lnTo>
                    <a:pt x="11521" y="919"/>
                  </a:lnTo>
                  <a:cubicBezTo>
                    <a:pt x="11551" y="919"/>
                    <a:pt x="11581" y="929"/>
                    <a:pt x="11611" y="929"/>
                  </a:cubicBezTo>
                  <a:cubicBezTo>
                    <a:pt x="11651" y="939"/>
                    <a:pt x="11680" y="948"/>
                    <a:pt x="11711" y="948"/>
                  </a:cubicBezTo>
                  <a:cubicBezTo>
                    <a:pt x="11791" y="968"/>
                    <a:pt x="11851" y="999"/>
                    <a:pt x="11900" y="1039"/>
                  </a:cubicBezTo>
                  <a:cubicBezTo>
                    <a:pt x="11900" y="1039"/>
                    <a:pt x="11900" y="1048"/>
                    <a:pt x="11910" y="1048"/>
                  </a:cubicBezTo>
                  <a:lnTo>
                    <a:pt x="11950" y="1048"/>
                  </a:lnTo>
                  <a:cubicBezTo>
                    <a:pt x="11980" y="1059"/>
                    <a:pt x="12020" y="1059"/>
                    <a:pt x="12050" y="1059"/>
                  </a:cubicBezTo>
                  <a:cubicBezTo>
                    <a:pt x="12080" y="1068"/>
                    <a:pt x="12120" y="1079"/>
                    <a:pt x="12150" y="1079"/>
                  </a:cubicBezTo>
                  <a:cubicBezTo>
                    <a:pt x="12230" y="1099"/>
                    <a:pt x="12290" y="1128"/>
                    <a:pt x="12339" y="1168"/>
                  </a:cubicBezTo>
                  <a:lnTo>
                    <a:pt x="12350" y="1178"/>
                  </a:lnTo>
                  <a:lnTo>
                    <a:pt x="12399" y="1178"/>
                  </a:lnTo>
                  <a:cubicBezTo>
                    <a:pt x="12430" y="1178"/>
                    <a:pt x="12459" y="1188"/>
                    <a:pt x="12489" y="1188"/>
                  </a:cubicBezTo>
                  <a:cubicBezTo>
                    <a:pt x="12529" y="1198"/>
                    <a:pt x="12559" y="1198"/>
                    <a:pt x="12599" y="1208"/>
                  </a:cubicBezTo>
                  <a:cubicBezTo>
                    <a:pt x="12669" y="1228"/>
                    <a:pt x="12739" y="1248"/>
                    <a:pt x="12789" y="1288"/>
                  </a:cubicBezTo>
                  <a:lnTo>
                    <a:pt x="12799" y="1298"/>
                  </a:lnTo>
                  <a:lnTo>
                    <a:pt x="12849" y="1298"/>
                  </a:lnTo>
                  <a:cubicBezTo>
                    <a:pt x="12878" y="1298"/>
                    <a:pt x="12909" y="1308"/>
                    <a:pt x="12949" y="1308"/>
                  </a:cubicBezTo>
                  <a:cubicBezTo>
                    <a:pt x="12969" y="1308"/>
                    <a:pt x="12989" y="1318"/>
                    <a:pt x="13009" y="1318"/>
                  </a:cubicBezTo>
                  <a:cubicBezTo>
                    <a:pt x="13029" y="1318"/>
                    <a:pt x="13038" y="1328"/>
                    <a:pt x="13049" y="1328"/>
                  </a:cubicBezTo>
                  <a:cubicBezTo>
                    <a:pt x="13098" y="1338"/>
                    <a:pt x="13138" y="1348"/>
                    <a:pt x="13178" y="1368"/>
                  </a:cubicBezTo>
                  <a:cubicBezTo>
                    <a:pt x="13178" y="1368"/>
                    <a:pt x="13188" y="1358"/>
                    <a:pt x="13198" y="1358"/>
                  </a:cubicBezTo>
                  <a:cubicBezTo>
                    <a:pt x="13208" y="1348"/>
                    <a:pt x="13228" y="1338"/>
                    <a:pt x="13238" y="1328"/>
                  </a:cubicBezTo>
                  <a:cubicBezTo>
                    <a:pt x="13268" y="1308"/>
                    <a:pt x="13308" y="1298"/>
                    <a:pt x="13348" y="1288"/>
                  </a:cubicBezTo>
                  <a:lnTo>
                    <a:pt x="13437" y="1258"/>
                  </a:lnTo>
                  <a:lnTo>
                    <a:pt x="13488" y="1258"/>
                  </a:lnTo>
                  <a:lnTo>
                    <a:pt x="13508" y="1238"/>
                  </a:lnTo>
                  <a:cubicBezTo>
                    <a:pt x="13528" y="1228"/>
                    <a:pt x="13548" y="1208"/>
                    <a:pt x="13568" y="1188"/>
                  </a:cubicBezTo>
                  <a:cubicBezTo>
                    <a:pt x="13588" y="1178"/>
                    <a:pt x="13617" y="1159"/>
                    <a:pt x="13647" y="1148"/>
                  </a:cubicBezTo>
                  <a:cubicBezTo>
                    <a:pt x="13707" y="1119"/>
                    <a:pt x="13757" y="1099"/>
                    <a:pt x="13827" y="1088"/>
                  </a:cubicBezTo>
                  <a:lnTo>
                    <a:pt x="13867" y="1088"/>
                  </a:lnTo>
                  <a:cubicBezTo>
                    <a:pt x="13877" y="1079"/>
                    <a:pt x="13897" y="1079"/>
                    <a:pt x="13907" y="1079"/>
                  </a:cubicBezTo>
                  <a:cubicBezTo>
                    <a:pt x="13917" y="1079"/>
                    <a:pt x="13927" y="1068"/>
                    <a:pt x="13927" y="1068"/>
                  </a:cubicBezTo>
                  <a:cubicBezTo>
                    <a:pt x="13947" y="1048"/>
                    <a:pt x="13967" y="1039"/>
                    <a:pt x="13996" y="1019"/>
                  </a:cubicBezTo>
                  <a:cubicBezTo>
                    <a:pt x="14016" y="1008"/>
                    <a:pt x="14047" y="988"/>
                    <a:pt x="14076" y="979"/>
                  </a:cubicBezTo>
                  <a:cubicBezTo>
                    <a:pt x="14127" y="959"/>
                    <a:pt x="14176" y="939"/>
                    <a:pt x="14246" y="929"/>
                  </a:cubicBezTo>
                  <a:lnTo>
                    <a:pt x="14306" y="929"/>
                  </a:lnTo>
                  <a:cubicBezTo>
                    <a:pt x="14316" y="919"/>
                    <a:pt x="14336" y="919"/>
                    <a:pt x="14346" y="919"/>
                  </a:cubicBezTo>
                  <a:cubicBezTo>
                    <a:pt x="14356" y="919"/>
                    <a:pt x="14366" y="909"/>
                    <a:pt x="14376" y="899"/>
                  </a:cubicBezTo>
                  <a:cubicBezTo>
                    <a:pt x="14386" y="889"/>
                    <a:pt x="14416" y="879"/>
                    <a:pt x="14436" y="859"/>
                  </a:cubicBezTo>
                  <a:cubicBezTo>
                    <a:pt x="14466" y="849"/>
                    <a:pt x="14496" y="829"/>
                    <a:pt x="14526" y="819"/>
                  </a:cubicBezTo>
                  <a:lnTo>
                    <a:pt x="14536" y="819"/>
                  </a:lnTo>
                  <a:cubicBezTo>
                    <a:pt x="14546" y="809"/>
                    <a:pt x="14566" y="809"/>
                    <a:pt x="14586" y="799"/>
                  </a:cubicBezTo>
                  <a:cubicBezTo>
                    <a:pt x="14606" y="799"/>
                    <a:pt x="14635" y="789"/>
                    <a:pt x="14655" y="789"/>
                  </a:cubicBezTo>
                  <a:cubicBezTo>
                    <a:pt x="14686" y="779"/>
                    <a:pt x="14726" y="779"/>
                    <a:pt x="14755" y="779"/>
                  </a:cubicBezTo>
                  <a:cubicBezTo>
                    <a:pt x="14775" y="769"/>
                    <a:pt x="14786" y="769"/>
                    <a:pt x="14805" y="769"/>
                  </a:cubicBezTo>
                  <a:cubicBezTo>
                    <a:pt x="14815" y="769"/>
                    <a:pt x="14815" y="759"/>
                    <a:pt x="14825" y="759"/>
                  </a:cubicBezTo>
                  <a:cubicBezTo>
                    <a:pt x="13577" y="310"/>
                    <a:pt x="10892" y="1"/>
                    <a:pt x="7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4"/>
            <p:cNvSpPr/>
            <p:nvPr/>
          </p:nvSpPr>
          <p:spPr>
            <a:xfrm>
              <a:off x="6912286" y="4742359"/>
              <a:ext cx="19376" cy="21120"/>
            </a:xfrm>
            <a:custGeom>
              <a:rect b="b" l="l" r="r" t="t"/>
              <a:pathLst>
                <a:path extrusionOk="0" h="230" w="211">
                  <a:moveTo>
                    <a:pt x="10" y="1"/>
                  </a:moveTo>
                  <a:lnTo>
                    <a:pt x="1" y="70"/>
                  </a:lnTo>
                  <a:lnTo>
                    <a:pt x="1" y="141"/>
                  </a:lnTo>
                  <a:lnTo>
                    <a:pt x="10" y="150"/>
                  </a:lnTo>
                  <a:cubicBezTo>
                    <a:pt x="10" y="160"/>
                    <a:pt x="21" y="160"/>
                    <a:pt x="21" y="170"/>
                  </a:cubicBezTo>
                  <a:cubicBezTo>
                    <a:pt x="30" y="180"/>
                    <a:pt x="70" y="200"/>
                    <a:pt x="130" y="210"/>
                  </a:cubicBezTo>
                  <a:cubicBezTo>
                    <a:pt x="150" y="220"/>
                    <a:pt x="181" y="230"/>
                    <a:pt x="201" y="230"/>
                  </a:cubicBezTo>
                  <a:lnTo>
                    <a:pt x="201" y="210"/>
                  </a:lnTo>
                  <a:lnTo>
                    <a:pt x="201" y="200"/>
                  </a:lnTo>
                  <a:lnTo>
                    <a:pt x="210" y="61"/>
                  </a:lnTo>
                  <a:cubicBezTo>
                    <a:pt x="190" y="50"/>
                    <a:pt x="170" y="41"/>
                    <a:pt x="130" y="30"/>
                  </a:cubicBezTo>
                  <a:cubicBezTo>
                    <a:pt x="110" y="21"/>
                    <a:pt x="81" y="10"/>
                    <a:pt x="61" y="10"/>
                  </a:cubicBezTo>
                  <a:cubicBezTo>
                    <a:pt x="41" y="10"/>
                    <a:pt x="21" y="1"/>
                    <a:pt x="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4"/>
            <p:cNvSpPr/>
            <p:nvPr/>
          </p:nvSpPr>
          <p:spPr>
            <a:xfrm>
              <a:off x="6890340" y="4719402"/>
              <a:ext cx="57759" cy="67952"/>
            </a:xfrm>
            <a:custGeom>
              <a:rect b="b" l="l" r="r" t="t"/>
              <a:pathLst>
                <a:path extrusionOk="0" h="740" w="629">
                  <a:moveTo>
                    <a:pt x="140" y="1"/>
                  </a:moveTo>
                  <a:cubicBezTo>
                    <a:pt x="100" y="1"/>
                    <a:pt x="50" y="31"/>
                    <a:pt x="30" y="71"/>
                  </a:cubicBezTo>
                  <a:cubicBezTo>
                    <a:pt x="30" y="71"/>
                    <a:pt x="30" y="81"/>
                    <a:pt x="20" y="91"/>
                  </a:cubicBezTo>
                  <a:lnTo>
                    <a:pt x="20" y="111"/>
                  </a:lnTo>
                  <a:lnTo>
                    <a:pt x="20" y="141"/>
                  </a:lnTo>
                  <a:lnTo>
                    <a:pt x="0" y="300"/>
                  </a:lnTo>
                  <a:cubicBezTo>
                    <a:pt x="0" y="331"/>
                    <a:pt x="0" y="380"/>
                    <a:pt x="10" y="440"/>
                  </a:cubicBezTo>
                  <a:cubicBezTo>
                    <a:pt x="20" y="470"/>
                    <a:pt x="30" y="500"/>
                    <a:pt x="40" y="520"/>
                  </a:cubicBezTo>
                  <a:cubicBezTo>
                    <a:pt x="50" y="540"/>
                    <a:pt x="60" y="550"/>
                    <a:pt x="70" y="570"/>
                  </a:cubicBezTo>
                  <a:cubicBezTo>
                    <a:pt x="80" y="580"/>
                    <a:pt x="100" y="590"/>
                    <a:pt x="110" y="600"/>
                  </a:cubicBezTo>
                  <a:cubicBezTo>
                    <a:pt x="160" y="640"/>
                    <a:pt x="220" y="670"/>
                    <a:pt x="300" y="690"/>
                  </a:cubicBezTo>
                  <a:cubicBezTo>
                    <a:pt x="340" y="700"/>
                    <a:pt x="369" y="710"/>
                    <a:pt x="409" y="720"/>
                  </a:cubicBezTo>
                  <a:cubicBezTo>
                    <a:pt x="440" y="720"/>
                    <a:pt x="469" y="730"/>
                    <a:pt x="499" y="730"/>
                  </a:cubicBezTo>
                  <a:cubicBezTo>
                    <a:pt x="519" y="730"/>
                    <a:pt x="539" y="740"/>
                    <a:pt x="559" y="740"/>
                  </a:cubicBezTo>
                  <a:cubicBezTo>
                    <a:pt x="509" y="700"/>
                    <a:pt x="479" y="650"/>
                    <a:pt x="460" y="590"/>
                  </a:cubicBezTo>
                  <a:cubicBezTo>
                    <a:pt x="449" y="560"/>
                    <a:pt x="440" y="520"/>
                    <a:pt x="440" y="480"/>
                  </a:cubicBezTo>
                  <a:cubicBezTo>
                    <a:pt x="420" y="480"/>
                    <a:pt x="389" y="470"/>
                    <a:pt x="369" y="460"/>
                  </a:cubicBezTo>
                  <a:cubicBezTo>
                    <a:pt x="309" y="450"/>
                    <a:pt x="269" y="430"/>
                    <a:pt x="260" y="420"/>
                  </a:cubicBezTo>
                  <a:cubicBezTo>
                    <a:pt x="260" y="410"/>
                    <a:pt x="249" y="410"/>
                    <a:pt x="249" y="400"/>
                  </a:cubicBezTo>
                  <a:lnTo>
                    <a:pt x="240" y="391"/>
                  </a:lnTo>
                  <a:lnTo>
                    <a:pt x="240" y="320"/>
                  </a:lnTo>
                  <a:lnTo>
                    <a:pt x="249" y="251"/>
                  </a:lnTo>
                  <a:cubicBezTo>
                    <a:pt x="260" y="251"/>
                    <a:pt x="280" y="260"/>
                    <a:pt x="300" y="260"/>
                  </a:cubicBezTo>
                  <a:cubicBezTo>
                    <a:pt x="320" y="260"/>
                    <a:pt x="349" y="271"/>
                    <a:pt x="369" y="280"/>
                  </a:cubicBezTo>
                  <a:cubicBezTo>
                    <a:pt x="409" y="291"/>
                    <a:pt x="429" y="300"/>
                    <a:pt x="449" y="311"/>
                  </a:cubicBezTo>
                  <a:lnTo>
                    <a:pt x="449" y="280"/>
                  </a:lnTo>
                  <a:lnTo>
                    <a:pt x="449" y="251"/>
                  </a:lnTo>
                  <a:lnTo>
                    <a:pt x="449" y="240"/>
                  </a:lnTo>
                  <a:lnTo>
                    <a:pt x="460" y="220"/>
                  </a:lnTo>
                  <a:cubicBezTo>
                    <a:pt x="479" y="180"/>
                    <a:pt x="529" y="141"/>
                    <a:pt x="579" y="141"/>
                  </a:cubicBezTo>
                  <a:lnTo>
                    <a:pt x="599" y="141"/>
                  </a:lnTo>
                  <a:cubicBezTo>
                    <a:pt x="609" y="151"/>
                    <a:pt x="619" y="151"/>
                    <a:pt x="629" y="151"/>
                  </a:cubicBezTo>
                  <a:cubicBezTo>
                    <a:pt x="629" y="141"/>
                    <a:pt x="629" y="141"/>
                    <a:pt x="619" y="141"/>
                  </a:cubicBezTo>
                  <a:cubicBezTo>
                    <a:pt x="579" y="101"/>
                    <a:pt x="519" y="71"/>
                    <a:pt x="440" y="51"/>
                  </a:cubicBezTo>
                  <a:cubicBezTo>
                    <a:pt x="409" y="41"/>
                    <a:pt x="369" y="31"/>
                    <a:pt x="340" y="21"/>
                  </a:cubicBezTo>
                  <a:cubicBezTo>
                    <a:pt x="309" y="21"/>
                    <a:pt x="280" y="11"/>
                    <a:pt x="249" y="11"/>
                  </a:cubicBezTo>
                  <a:cubicBezTo>
                    <a:pt x="230" y="11"/>
                    <a:pt x="210" y="1"/>
                    <a:pt x="1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4"/>
            <p:cNvSpPr/>
            <p:nvPr/>
          </p:nvSpPr>
          <p:spPr>
            <a:xfrm>
              <a:off x="6986574" y="4744195"/>
              <a:ext cx="1010" cy="1010"/>
            </a:xfrm>
            <a:custGeom>
              <a:rect b="b" l="l" r="r" t="t"/>
              <a:pathLst>
                <a:path extrusionOk="0" h="11" w="11">
                  <a:moveTo>
                    <a:pt x="0" y="1"/>
                  </a:moveTo>
                  <a:cubicBezTo>
                    <a:pt x="0" y="1"/>
                    <a:pt x="0" y="10"/>
                    <a:pt x="10" y="10"/>
                  </a:cubicBezTo>
                  <a:lnTo>
                    <a:pt x="10" y="10"/>
                  </a:lnTo>
                  <a:cubicBezTo>
                    <a:pt x="0" y="10"/>
                    <a:pt x="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4"/>
            <p:cNvSpPr/>
            <p:nvPr/>
          </p:nvSpPr>
          <p:spPr>
            <a:xfrm>
              <a:off x="6952690" y="4755214"/>
              <a:ext cx="19284" cy="20294"/>
            </a:xfrm>
            <a:custGeom>
              <a:rect b="b" l="l" r="r" t="t"/>
              <a:pathLst>
                <a:path extrusionOk="0" h="221" w="210">
                  <a:moveTo>
                    <a:pt x="0" y="1"/>
                  </a:moveTo>
                  <a:lnTo>
                    <a:pt x="0" y="60"/>
                  </a:lnTo>
                  <a:cubicBezTo>
                    <a:pt x="0" y="90"/>
                    <a:pt x="0" y="110"/>
                    <a:pt x="10" y="130"/>
                  </a:cubicBezTo>
                  <a:cubicBezTo>
                    <a:pt x="10" y="140"/>
                    <a:pt x="20" y="150"/>
                    <a:pt x="40" y="160"/>
                  </a:cubicBezTo>
                  <a:cubicBezTo>
                    <a:pt x="50" y="180"/>
                    <a:pt x="80" y="190"/>
                    <a:pt x="140" y="210"/>
                  </a:cubicBezTo>
                  <a:cubicBezTo>
                    <a:pt x="169" y="220"/>
                    <a:pt x="189" y="220"/>
                    <a:pt x="209" y="220"/>
                  </a:cubicBezTo>
                  <a:lnTo>
                    <a:pt x="209" y="200"/>
                  </a:lnTo>
                  <a:lnTo>
                    <a:pt x="200" y="60"/>
                  </a:lnTo>
                  <a:cubicBezTo>
                    <a:pt x="189" y="50"/>
                    <a:pt x="160" y="40"/>
                    <a:pt x="120" y="30"/>
                  </a:cubicBezTo>
                  <a:cubicBezTo>
                    <a:pt x="90" y="20"/>
                    <a:pt x="70" y="10"/>
                    <a:pt x="40" y="10"/>
                  </a:cubicBezTo>
                  <a:cubicBezTo>
                    <a:pt x="30" y="10"/>
                    <a:pt x="1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4"/>
            <p:cNvSpPr/>
            <p:nvPr/>
          </p:nvSpPr>
          <p:spPr>
            <a:xfrm>
              <a:off x="6930652" y="4732258"/>
              <a:ext cx="56933" cy="67034"/>
            </a:xfrm>
            <a:custGeom>
              <a:rect b="b" l="l" r="r" t="t"/>
              <a:pathLst>
                <a:path extrusionOk="0" h="730" w="620">
                  <a:moveTo>
                    <a:pt x="140" y="1"/>
                  </a:moveTo>
                  <a:cubicBezTo>
                    <a:pt x="90" y="1"/>
                    <a:pt x="40" y="40"/>
                    <a:pt x="21" y="80"/>
                  </a:cubicBezTo>
                  <a:lnTo>
                    <a:pt x="10" y="100"/>
                  </a:lnTo>
                  <a:lnTo>
                    <a:pt x="10" y="111"/>
                  </a:lnTo>
                  <a:lnTo>
                    <a:pt x="10" y="140"/>
                  </a:lnTo>
                  <a:lnTo>
                    <a:pt x="10" y="171"/>
                  </a:lnTo>
                  <a:lnTo>
                    <a:pt x="1" y="310"/>
                  </a:lnTo>
                  <a:lnTo>
                    <a:pt x="1" y="320"/>
                  </a:lnTo>
                  <a:cubicBezTo>
                    <a:pt x="1" y="370"/>
                    <a:pt x="10" y="410"/>
                    <a:pt x="21" y="450"/>
                  </a:cubicBezTo>
                  <a:cubicBezTo>
                    <a:pt x="40" y="520"/>
                    <a:pt x="80" y="570"/>
                    <a:pt x="130" y="610"/>
                  </a:cubicBezTo>
                  <a:cubicBezTo>
                    <a:pt x="180" y="639"/>
                    <a:pt x="240" y="670"/>
                    <a:pt x="320" y="690"/>
                  </a:cubicBezTo>
                  <a:cubicBezTo>
                    <a:pt x="360" y="699"/>
                    <a:pt x="389" y="710"/>
                    <a:pt x="429" y="710"/>
                  </a:cubicBezTo>
                  <a:cubicBezTo>
                    <a:pt x="460" y="719"/>
                    <a:pt x="500" y="719"/>
                    <a:pt x="520" y="730"/>
                  </a:cubicBezTo>
                  <a:lnTo>
                    <a:pt x="580" y="730"/>
                  </a:lnTo>
                  <a:cubicBezTo>
                    <a:pt x="540" y="690"/>
                    <a:pt x="500" y="650"/>
                    <a:pt x="480" y="590"/>
                  </a:cubicBezTo>
                  <a:cubicBezTo>
                    <a:pt x="460" y="560"/>
                    <a:pt x="460" y="520"/>
                    <a:pt x="449" y="470"/>
                  </a:cubicBezTo>
                  <a:cubicBezTo>
                    <a:pt x="429" y="470"/>
                    <a:pt x="409" y="470"/>
                    <a:pt x="380" y="460"/>
                  </a:cubicBezTo>
                  <a:cubicBezTo>
                    <a:pt x="320" y="440"/>
                    <a:pt x="290" y="430"/>
                    <a:pt x="280" y="410"/>
                  </a:cubicBezTo>
                  <a:cubicBezTo>
                    <a:pt x="260" y="400"/>
                    <a:pt x="250" y="390"/>
                    <a:pt x="250" y="380"/>
                  </a:cubicBezTo>
                  <a:cubicBezTo>
                    <a:pt x="240" y="360"/>
                    <a:pt x="240" y="340"/>
                    <a:pt x="240" y="310"/>
                  </a:cubicBezTo>
                  <a:lnTo>
                    <a:pt x="240" y="251"/>
                  </a:lnTo>
                  <a:cubicBezTo>
                    <a:pt x="250" y="251"/>
                    <a:pt x="270" y="260"/>
                    <a:pt x="280" y="260"/>
                  </a:cubicBezTo>
                  <a:cubicBezTo>
                    <a:pt x="310" y="260"/>
                    <a:pt x="330" y="270"/>
                    <a:pt x="360" y="280"/>
                  </a:cubicBezTo>
                  <a:cubicBezTo>
                    <a:pt x="400" y="290"/>
                    <a:pt x="429" y="300"/>
                    <a:pt x="440" y="310"/>
                  </a:cubicBezTo>
                  <a:lnTo>
                    <a:pt x="440" y="290"/>
                  </a:lnTo>
                  <a:lnTo>
                    <a:pt x="440" y="280"/>
                  </a:lnTo>
                  <a:lnTo>
                    <a:pt x="440" y="260"/>
                  </a:lnTo>
                  <a:lnTo>
                    <a:pt x="440" y="240"/>
                  </a:lnTo>
                  <a:cubicBezTo>
                    <a:pt x="449" y="180"/>
                    <a:pt x="500" y="140"/>
                    <a:pt x="560" y="140"/>
                  </a:cubicBezTo>
                  <a:lnTo>
                    <a:pt x="619" y="140"/>
                  </a:lnTo>
                  <a:cubicBezTo>
                    <a:pt x="609" y="140"/>
                    <a:pt x="609" y="131"/>
                    <a:pt x="609" y="131"/>
                  </a:cubicBezTo>
                  <a:cubicBezTo>
                    <a:pt x="560" y="91"/>
                    <a:pt x="500" y="60"/>
                    <a:pt x="420" y="40"/>
                  </a:cubicBezTo>
                  <a:cubicBezTo>
                    <a:pt x="389" y="40"/>
                    <a:pt x="360" y="31"/>
                    <a:pt x="320" y="21"/>
                  </a:cubicBezTo>
                  <a:cubicBezTo>
                    <a:pt x="290" y="21"/>
                    <a:pt x="260" y="11"/>
                    <a:pt x="230" y="11"/>
                  </a:cubicBezTo>
                  <a:lnTo>
                    <a:pt x="190" y="11"/>
                  </a:lnTo>
                  <a:cubicBezTo>
                    <a:pt x="180" y="11"/>
                    <a:pt x="170" y="11"/>
                    <a:pt x="1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4"/>
            <p:cNvSpPr/>
            <p:nvPr/>
          </p:nvSpPr>
          <p:spPr>
            <a:xfrm>
              <a:off x="6990247" y="4803790"/>
              <a:ext cx="36731" cy="7438"/>
            </a:xfrm>
            <a:custGeom>
              <a:rect b="b" l="l" r="r" t="t"/>
              <a:pathLst>
                <a:path extrusionOk="0" h="81" w="400">
                  <a:moveTo>
                    <a:pt x="0" y="0"/>
                  </a:moveTo>
                  <a:cubicBezTo>
                    <a:pt x="40" y="20"/>
                    <a:pt x="90" y="31"/>
                    <a:pt x="140" y="40"/>
                  </a:cubicBezTo>
                  <a:cubicBezTo>
                    <a:pt x="170" y="51"/>
                    <a:pt x="210" y="60"/>
                    <a:pt x="250" y="60"/>
                  </a:cubicBezTo>
                  <a:cubicBezTo>
                    <a:pt x="280" y="70"/>
                    <a:pt x="310" y="70"/>
                    <a:pt x="339" y="70"/>
                  </a:cubicBezTo>
                  <a:cubicBezTo>
                    <a:pt x="359" y="80"/>
                    <a:pt x="379" y="80"/>
                    <a:pt x="399" y="80"/>
                  </a:cubicBezTo>
                  <a:lnTo>
                    <a:pt x="399" y="80"/>
                  </a:lnTo>
                  <a:cubicBezTo>
                    <a:pt x="379" y="80"/>
                    <a:pt x="359" y="80"/>
                    <a:pt x="339" y="70"/>
                  </a:cubicBezTo>
                  <a:cubicBezTo>
                    <a:pt x="310" y="70"/>
                    <a:pt x="280" y="70"/>
                    <a:pt x="250" y="60"/>
                  </a:cubicBezTo>
                  <a:cubicBezTo>
                    <a:pt x="210" y="60"/>
                    <a:pt x="170" y="51"/>
                    <a:pt x="140" y="40"/>
                  </a:cubicBezTo>
                  <a:cubicBezTo>
                    <a:pt x="90" y="31"/>
                    <a:pt x="40" y="2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4"/>
            <p:cNvSpPr/>
            <p:nvPr/>
          </p:nvSpPr>
          <p:spPr>
            <a:xfrm>
              <a:off x="6993828" y="4768070"/>
              <a:ext cx="20294" cy="19284"/>
            </a:xfrm>
            <a:custGeom>
              <a:rect b="b" l="l" r="r" t="t"/>
              <a:pathLst>
                <a:path extrusionOk="0" h="210" w="221">
                  <a:moveTo>
                    <a:pt x="1" y="0"/>
                  </a:moveTo>
                  <a:lnTo>
                    <a:pt x="1" y="50"/>
                  </a:lnTo>
                  <a:cubicBezTo>
                    <a:pt x="1" y="70"/>
                    <a:pt x="1" y="100"/>
                    <a:pt x="11" y="120"/>
                  </a:cubicBezTo>
                  <a:lnTo>
                    <a:pt x="41" y="150"/>
                  </a:lnTo>
                  <a:cubicBezTo>
                    <a:pt x="61" y="170"/>
                    <a:pt x="91" y="190"/>
                    <a:pt x="161" y="200"/>
                  </a:cubicBezTo>
                  <a:cubicBezTo>
                    <a:pt x="181" y="210"/>
                    <a:pt x="201" y="210"/>
                    <a:pt x="221" y="210"/>
                  </a:cubicBezTo>
                  <a:lnTo>
                    <a:pt x="221" y="200"/>
                  </a:lnTo>
                  <a:lnTo>
                    <a:pt x="201" y="50"/>
                  </a:lnTo>
                  <a:cubicBezTo>
                    <a:pt x="181" y="40"/>
                    <a:pt x="161" y="30"/>
                    <a:pt x="111" y="20"/>
                  </a:cubicBezTo>
                  <a:cubicBezTo>
                    <a:pt x="81" y="10"/>
                    <a:pt x="61" y="10"/>
                    <a:pt x="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4"/>
            <p:cNvSpPr/>
            <p:nvPr/>
          </p:nvSpPr>
          <p:spPr>
            <a:xfrm>
              <a:off x="6970963" y="4745113"/>
              <a:ext cx="56933" cy="66116"/>
            </a:xfrm>
            <a:custGeom>
              <a:rect b="b" l="l" r="r" t="t"/>
              <a:pathLst>
                <a:path extrusionOk="0" h="720" w="620">
                  <a:moveTo>
                    <a:pt x="121" y="0"/>
                  </a:moveTo>
                  <a:cubicBezTo>
                    <a:pt x="61" y="0"/>
                    <a:pt x="10" y="40"/>
                    <a:pt x="1" y="100"/>
                  </a:cubicBezTo>
                  <a:lnTo>
                    <a:pt x="1" y="120"/>
                  </a:lnTo>
                  <a:lnTo>
                    <a:pt x="1" y="140"/>
                  </a:lnTo>
                  <a:lnTo>
                    <a:pt x="1" y="150"/>
                  </a:lnTo>
                  <a:lnTo>
                    <a:pt x="10" y="310"/>
                  </a:lnTo>
                  <a:cubicBezTo>
                    <a:pt x="10" y="360"/>
                    <a:pt x="21" y="410"/>
                    <a:pt x="41" y="450"/>
                  </a:cubicBezTo>
                  <a:cubicBezTo>
                    <a:pt x="61" y="510"/>
                    <a:pt x="101" y="550"/>
                    <a:pt x="141" y="590"/>
                  </a:cubicBezTo>
                  <a:cubicBezTo>
                    <a:pt x="150" y="590"/>
                    <a:pt x="150" y="599"/>
                    <a:pt x="161" y="599"/>
                  </a:cubicBezTo>
                  <a:cubicBezTo>
                    <a:pt x="170" y="610"/>
                    <a:pt x="190" y="630"/>
                    <a:pt x="210" y="639"/>
                  </a:cubicBezTo>
                  <a:cubicBezTo>
                    <a:pt x="250" y="659"/>
                    <a:pt x="300" y="670"/>
                    <a:pt x="350" y="679"/>
                  </a:cubicBezTo>
                  <a:cubicBezTo>
                    <a:pt x="380" y="690"/>
                    <a:pt x="420" y="699"/>
                    <a:pt x="460" y="699"/>
                  </a:cubicBezTo>
                  <a:cubicBezTo>
                    <a:pt x="490" y="709"/>
                    <a:pt x="520" y="709"/>
                    <a:pt x="549" y="709"/>
                  </a:cubicBezTo>
                  <a:cubicBezTo>
                    <a:pt x="569" y="719"/>
                    <a:pt x="589" y="719"/>
                    <a:pt x="609" y="719"/>
                  </a:cubicBezTo>
                  <a:lnTo>
                    <a:pt x="580" y="690"/>
                  </a:lnTo>
                  <a:cubicBezTo>
                    <a:pt x="549" y="659"/>
                    <a:pt x="520" y="630"/>
                    <a:pt x="500" y="590"/>
                  </a:cubicBezTo>
                  <a:cubicBezTo>
                    <a:pt x="490" y="550"/>
                    <a:pt x="480" y="510"/>
                    <a:pt x="470" y="460"/>
                  </a:cubicBezTo>
                  <a:cubicBezTo>
                    <a:pt x="450" y="460"/>
                    <a:pt x="430" y="460"/>
                    <a:pt x="410" y="450"/>
                  </a:cubicBezTo>
                  <a:cubicBezTo>
                    <a:pt x="340" y="440"/>
                    <a:pt x="310" y="420"/>
                    <a:pt x="290" y="400"/>
                  </a:cubicBezTo>
                  <a:lnTo>
                    <a:pt x="260" y="370"/>
                  </a:lnTo>
                  <a:cubicBezTo>
                    <a:pt x="250" y="350"/>
                    <a:pt x="250" y="320"/>
                    <a:pt x="250" y="300"/>
                  </a:cubicBezTo>
                  <a:lnTo>
                    <a:pt x="250" y="250"/>
                  </a:lnTo>
                  <a:lnTo>
                    <a:pt x="280" y="250"/>
                  </a:lnTo>
                  <a:cubicBezTo>
                    <a:pt x="310" y="260"/>
                    <a:pt x="330" y="260"/>
                    <a:pt x="360" y="270"/>
                  </a:cubicBezTo>
                  <a:cubicBezTo>
                    <a:pt x="410" y="280"/>
                    <a:pt x="430" y="290"/>
                    <a:pt x="450" y="300"/>
                  </a:cubicBezTo>
                  <a:lnTo>
                    <a:pt x="450" y="280"/>
                  </a:lnTo>
                  <a:lnTo>
                    <a:pt x="450" y="260"/>
                  </a:lnTo>
                  <a:lnTo>
                    <a:pt x="450" y="250"/>
                  </a:lnTo>
                  <a:lnTo>
                    <a:pt x="450" y="240"/>
                  </a:lnTo>
                  <a:cubicBezTo>
                    <a:pt x="450" y="210"/>
                    <a:pt x="460" y="180"/>
                    <a:pt x="480" y="160"/>
                  </a:cubicBezTo>
                  <a:cubicBezTo>
                    <a:pt x="500" y="140"/>
                    <a:pt x="540" y="120"/>
                    <a:pt x="569" y="120"/>
                  </a:cubicBezTo>
                  <a:lnTo>
                    <a:pt x="580" y="120"/>
                  </a:lnTo>
                  <a:lnTo>
                    <a:pt x="620" y="130"/>
                  </a:lnTo>
                  <a:lnTo>
                    <a:pt x="609" y="120"/>
                  </a:lnTo>
                  <a:cubicBezTo>
                    <a:pt x="560" y="80"/>
                    <a:pt x="500" y="51"/>
                    <a:pt x="420" y="31"/>
                  </a:cubicBezTo>
                  <a:cubicBezTo>
                    <a:pt x="390" y="31"/>
                    <a:pt x="350" y="20"/>
                    <a:pt x="320" y="11"/>
                  </a:cubicBezTo>
                  <a:cubicBezTo>
                    <a:pt x="290" y="11"/>
                    <a:pt x="250" y="11"/>
                    <a:pt x="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4"/>
            <p:cNvSpPr/>
            <p:nvPr/>
          </p:nvSpPr>
          <p:spPr>
            <a:xfrm>
              <a:off x="7012194" y="4770733"/>
              <a:ext cx="4683" cy="28558"/>
            </a:xfrm>
            <a:custGeom>
              <a:rect b="b" l="l" r="r" t="t"/>
              <a:pathLst>
                <a:path extrusionOk="0" h="311" w="51">
                  <a:moveTo>
                    <a:pt x="1" y="1"/>
                  </a:moveTo>
                  <a:lnTo>
                    <a:pt x="1" y="21"/>
                  </a:lnTo>
                  <a:lnTo>
                    <a:pt x="21" y="171"/>
                  </a:lnTo>
                  <a:lnTo>
                    <a:pt x="1" y="1"/>
                  </a:lnTo>
                  <a:close/>
                  <a:moveTo>
                    <a:pt x="21" y="171"/>
                  </a:moveTo>
                  <a:lnTo>
                    <a:pt x="21" y="181"/>
                  </a:lnTo>
                  <a:cubicBezTo>
                    <a:pt x="21" y="181"/>
                    <a:pt x="21" y="181"/>
                    <a:pt x="21" y="181"/>
                  </a:cubicBezTo>
                  <a:lnTo>
                    <a:pt x="21" y="181"/>
                  </a:lnTo>
                  <a:cubicBezTo>
                    <a:pt x="21" y="178"/>
                    <a:pt x="21" y="174"/>
                    <a:pt x="21" y="171"/>
                  </a:cubicBezTo>
                  <a:close/>
                  <a:moveTo>
                    <a:pt x="21" y="181"/>
                  </a:moveTo>
                  <a:cubicBezTo>
                    <a:pt x="22" y="226"/>
                    <a:pt x="32" y="264"/>
                    <a:pt x="51" y="311"/>
                  </a:cubicBezTo>
                  <a:cubicBezTo>
                    <a:pt x="41" y="271"/>
                    <a:pt x="31" y="231"/>
                    <a:pt x="21" y="1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4"/>
            <p:cNvSpPr/>
            <p:nvPr/>
          </p:nvSpPr>
          <p:spPr>
            <a:xfrm>
              <a:off x="7035150" y="4779089"/>
              <a:ext cx="21120" cy="20202"/>
            </a:xfrm>
            <a:custGeom>
              <a:rect b="b" l="l" r="r" t="t"/>
              <a:pathLst>
                <a:path extrusionOk="0" h="220" w="230">
                  <a:moveTo>
                    <a:pt x="1" y="0"/>
                  </a:moveTo>
                  <a:lnTo>
                    <a:pt x="1" y="50"/>
                  </a:lnTo>
                  <a:cubicBezTo>
                    <a:pt x="10" y="80"/>
                    <a:pt x="10" y="100"/>
                    <a:pt x="21" y="120"/>
                  </a:cubicBezTo>
                  <a:cubicBezTo>
                    <a:pt x="30" y="140"/>
                    <a:pt x="41" y="149"/>
                    <a:pt x="60" y="160"/>
                  </a:cubicBezTo>
                  <a:cubicBezTo>
                    <a:pt x="90" y="180"/>
                    <a:pt x="130" y="189"/>
                    <a:pt x="180" y="209"/>
                  </a:cubicBezTo>
                  <a:cubicBezTo>
                    <a:pt x="190" y="209"/>
                    <a:pt x="210" y="209"/>
                    <a:pt x="230" y="220"/>
                  </a:cubicBezTo>
                  <a:lnTo>
                    <a:pt x="230" y="200"/>
                  </a:lnTo>
                  <a:lnTo>
                    <a:pt x="210" y="60"/>
                  </a:lnTo>
                  <a:cubicBezTo>
                    <a:pt x="190" y="50"/>
                    <a:pt x="160" y="30"/>
                    <a:pt x="110" y="20"/>
                  </a:cubicBezTo>
                  <a:cubicBezTo>
                    <a:pt x="80" y="20"/>
                    <a:pt x="60" y="10"/>
                    <a:pt x="30" y="10"/>
                  </a:cubicBezTo>
                  <a:cubicBezTo>
                    <a:pt x="21" y="10"/>
                    <a:pt x="10" y="1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4"/>
            <p:cNvSpPr/>
            <p:nvPr/>
          </p:nvSpPr>
          <p:spPr>
            <a:xfrm>
              <a:off x="7012194" y="4756133"/>
              <a:ext cx="57851" cy="66024"/>
            </a:xfrm>
            <a:custGeom>
              <a:rect b="b" l="l" r="r" t="t"/>
              <a:pathLst>
                <a:path extrusionOk="0" h="719" w="630">
                  <a:moveTo>
                    <a:pt x="120" y="0"/>
                  </a:moveTo>
                  <a:cubicBezTo>
                    <a:pt x="91" y="0"/>
                    <a:pt x="51" y="20"/>
                    <a:pt x="31" y="40"/>
                  </a:cubicBezTo>
                  <a:cubicBezTo>
                    <a:pt x="11" y="60"/>
                    <a:pt x="1" y="90"/>
                    <a:pt x="1" y="120"/>
                  </a:cubicBezTo>
                  <a:lnTo>
                    <a:pt x="1" y="130"/>
                  </a:lnTo>
                  <a:lnTo>
                    <a:pt x="1" y="140"/>
                  </a:lnTo>
                  <a:lnTo>
                    <a:pt x="1" y="160"/>
                  </a:lnTo>
                  <a:lnTo>
                    <a:pt x="21" y="330"/>
                  </a:lnTo>
                  <a:cubicBezTo>
                    <a:pt x="21" y="379"/>
                    <a:pt x="31" y="419"/>
                    <a:pt x="51" y="470"/>
                  </a:cubicBezTo>
                  <a:cubicBezTo>
                    <a:pt x="71" y="510"/>
                    <a:pt x="100" y="539"/>
                    <a:pt x="131" y="570"/>
                  </a:cubicBezTo>
                  <a:lnTo>
                    <a:pt x="160" y="599"/>
                  </a:lnTo>
                  <a:cubicBezTo>
                    <a:pt x="160" y="599"/>
                    <a:pt x="171" y="609"/>
                    <a:pt x="180" y="609"/>
                  </a:cubicBezTo>
                  <a:cubicBezTo>
                    <a:pt x="211" y="629"/>
                    <a:pt x="251" y="649"/>
                    <a:pt x="300" y="669"/>
                  </a:cubicBezTo>
                  <a:cubicBezTo>
                    <a:pt x="320" y="679"/>
                    <a:pt x="350" y="679"/>
                    <a:pt x="370" y="689"/>
                  </a:cubicBezTo>
                  <a:cubicBezTo>
                    <a:pt x="410" y="699"/>
                    <a:pt x="440" y="699"/>
                    <a:pt x="480" y="709"/>
                  </a:cubicBezTo>
                  <a:cubicBezTo>
                    <a:pt x="510" y="709"/>
                    <a:pt x="550" y="719"/>
                    <a:pt x="580" y="719"/>
                  </a:cubicBezTo>
                  <a:lnTo>
                    <a:pt x="630" y="719"/>
                  </a:lnTo>
                  <a:cubicBezTo>
                    <a:pt x="610" y="709"/>
                    <a:pt x="590" y="689"/>
                    <a:pt x="580" y="669"/>
                  </a:cubicBezTo>
                  <a:cubicBezTo>
                    <a:pt x="560" y="659"/>
                    <a:pt x="540" y="639"/>
                    <a:pt x="530" y="619"/>
                  </a:cubicBezTo>
                  <a:cubicBezTo>
                    <a:pt x="520" y="609"/>
                    <a:pt x="520" y="589"/>
                    <a:pt x="510" y="570"/>
                  </a:cubicBezTo>
                  <a:cubicBezTo>
                    <a:pt x="500" y="539"/>
                    <a:pt x="490" y="510"/>
                    <a:pt x="480" y="470"/>
                  </a:cubicBezTo>
                  <a:cubicBezTo>
                    <a:pt x="460" y="459"/>
                    <a:pt x="440" y="459"/>
                    <a:pt x="430" y="459"/>
                  </a:cubicBezTo>
                  <a:cubicBezTo>
                    <a:pt x="380" y="439"/>
                    <a:pt x="340" y="430"/>
                    <a:pt x="310" y="410"/>
                  </a:cubicBezTo>
                  <a:cubicBezTo>
                    <a:pt x="291" y="399"/>
                    <a:pt x="280" y="390"/>
                    <a:pt x="271" y="370"/>
                  </a:cubicBezTo>
                  <a:cubicBezTo>
                    <a:pt x="260" y="350"/>
                    <a:pt x="260" y="330"/>
                    <a:pt x="251" y="300"/>
                  </a:cubicBezTo>
                  <a:lnTo>
                    <a:pt x="251" y="250"/>
                  </a:lnTo>
                  <a:cubicBezTo>
                    <a:pt x="260" y="260"/>
                    <a:pt x="271" y="260"/>
                    <a:pt x="280" y="260"/>
                  </a:cubicBezTo>
                  <a:cubicBezTo>
                    <a:pt x="310" y="260"/>
                    <a:pt x="330" y="270"/>
                    <a:pt x="360" y="270"/>
                  </a:cubicBezTo>
                  <a:cubicBezTo>
                    <a:pt x="410" y="280"/>
                    <a:pt x="440" y="300"/>
                    <a:pt x="460" y="310"/>
                  </a:cubicBezTo>
                  <a:lnTo>
                    <a:pt x="460" y="300"/>
                  </a:lnTo>
                  <a:lnTo>
                    <a:pt x="460" y="290"/>
                  </a:lnTo>
                  <a:cubicBezTo>
                    <a:pt x="450" y="290"/>
                    <a:pt x="450" y="280"/>
                    <a:pt x="450" y="270"/>
                  </a:cubicBezTo>
                  <a:lnTo>
                    <a:pt x="450" y="250"/>
                  </a:lnTo>
                  <a:lnTo>
                    <a:pt x="450" y="240"/>
                  </a:lnTo>
                  <a:cubicBezTo>
                    <a:pt x="450" y="170"/>
                    <a:pt x="510" y="130"/>
                    <a:pt x="570" y="130"/>
                  </a:cubicBezTo>
                  <a:lnTo>
                    <a:pt x="620" y="130"/>
                  </a:lnTo>
                  <a:lnTo>
                    <a:pt x="610" y="120"/>
                  </a:lnTo>
                  <a:cubicBezTo>
                    <a:pt x="560" y="80"/>
                    <a:pt x="490" y="60"/>
                    <a:pt x="420" y="40"/>
                  </a:cubicBezTo>
                  <a:cubicBezTo>
                    <a:pt x="380" y="30"/>
                    <a:pt x="350" y="30"/>
                    <a:pt x="310" y="20"/>
                  </a:cubicBezTo>
                  <a:cubicBezTo>
                    <a:pt x="280" y="20"/>
                    <a:pt x="251" y="10"/>
                    <a:pt x="220" y="10"/>
                  </a:cubicBezTo>
                  <a:lnTo>
                    <a:pt x="171" y="10"/>
                  </a:lnTo>
                  <a:lnTo>
                    <a:pt x="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4"/>
            <p:cNvSpPr/>
            <p:nvPr/>
          </p:nvSpPr>
          <p:spPr>
            <a:xfrm>
              <a:off x="7088318" y="4769907"/>
              <a:ext cx="15611" cy="4591"/>
            </a:xfrm>
            <a:custGeom>
              <a:rect b="b" l="l" r="r" t="t"/>
              <a:pathLst>
                <a:path extrusionOk="0" h="50" w="170">
                  <a:moveTo>
                    <a:pt x="1" y="0"/>
                  </a:moveTo>
                  <a:cubicBezTo>
                    <a:pt x="21" y="0"/>
                    <a:pt x="30" y="10"/>
                    <a:pt x="41" y="10"/>
                  </a:cubicBezTo>
                  <a:cubicBezTo>
                    <a:pt x="90" y="20"/>
                    <a:pt x="130" y="30"/>
                    <a:pt x="170" y="50"/>
                  </a:cubicBezTo>
                  <a:lnTo>
                    <a:pt x="170" y="50"/>
                  </a:lnTo>
                  <a:cubicBezTo>
                    <a:pt x="130" y="30"/>
                    <a:pt x="90" y="20"/>
                    <a:pt x="41" y="10"/>
                  </a:cubicBezTo>
                  <a:cubicBezTo>
                    <a:pt x="30" y="10"/>
                    <a:pt x="2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4"/>
            <p:cNvSpPr/>
            <p:nvPr/>
          </p:nvSpPr>
          <p:spPr>
            <a:xfrm>
              <a:off x="7053515" y="4768070"/>
              <a:ext cx="60606" cy="65106"/>
            </a:xfrm>
            <a:custGeom>
              <a:rect b="b" l="l" r="r" t="t"/>
              <a:pathLst>
                <a:path extrusionOk="0" h="709" w="660">
                  <a:moveTo>
                    <a:pt x="120" y="0"/>
                  </a:moveTo>
                  <a:cubicBezTo>
                    <a:pt x="60" y="0"/>
                    <a:pt x="0" y="40"/>
                    <a:pt x="0" y="110"/>
                  </a:cubicBezTo>
                  <a:lnTo>
                    <a:pt x="0" y="120"/>
                  </a:lnTo>
                  <a:lnTo>
                    <a:pt x="0" y="140"/>
                  </a:lnTo>
                  <a:cubicBezTo>
                    <a:pt x="0" y="150"/>
                    <a:pt x="0" y="160"/>
                    <a:pt x="10" y="160"/>
                  </a:cubicBezTo>
                  <a:lnTo>
                    <a:pt x="10" y="170"/>
                  </a:lnTo>
                  <a:lnTo>
                    <a:pt x="30" y="320"/>
                  </a:lnTo>
                  <a:cubicBezTo>
                    <a:pt x="40" y="369"/>
                    <a:pt x="50" y="409"/>
                    <a:pt x="60" y="440"/>
                  </a:cubicBezTo>
                  <a:cubicBezTo>
                    <a:pt x="60" y="420"/>
                    <a:pt x="70" y="400"/>
                    <a:pt x="80" y="380"/>
                  </a:cubicBezTo>
                  <a:lnTo>
                    <a:pt x="80" y="369"/>
                  </a:lnTo>
                  <a:lnTo>
                    <a:pt x="90" y="360"/>
                  </a:lnTo>
                  <a:cubicBezTo>
                    <a:pt x="100" y="349"/>
                    <a:pt x="110" y="329"/>
                    <a:pt x="120" y="320"/>
                  </a:cubicBezTo>
                  <a:cubicBezTo>
                    <a:pt x="130" y="300"/>
                    <a:pt x="150" y="289"/>
                    <a:pt x="170" y="269"/>
                  </a:cubicBezTo>
                  <a:cubicBezTo>
                    <a:pt x="190" y="249"/>
                    <a:pt x="209" y="229"/>
                    <a:pt x="240" y="220"/>
                  </a:cubicBezTo>
                  <a:cubicBezTo>
                    <a:pt x="300" y="180"/>
                    <a:pt x="360" y="160"/>
                    <a:pt x="439" y="150"/>
                  </a:cubicBezTo>
                  <a:cubicBezTo>
                    <a:pt x="449" y="140"/>
                    <a:pt x="459" y="140"/>
                    <a:pt x="469" y="140"/>
                  </a:cubicBezTo>
                  <a:cubicBezTo>
                    <a:pt x="469" y="140"/>
                    <a:pt x="479" y="140"/>
                    <a:pt x="479" y="130"/>
                  </a:cubicBezTo>
                  <a:lnTo>
                    <a:pt x="529" y="80"/>
                  </a:lnTo>
                  <a:cubicBezTo>
                    <a:pt x="539" y="80"/>
                    <a:pt x="539" y="70"/>
                    <a:pt x="549" y="70"/>
                  </a:cubicBezTo>
                  <a:cubicBezTo>
                    <a:pt x="509" y="50"/>
                    <a:pt x="469" y="40"/>
                    <a:pt x="420" y="30"/>
                  </a:cubicBezTo>
                  <a:cubicBezTo>
                    <a:pt x="409" y="30"/>
                    <a:pt x="400" y="20"/>
                    <a:pt x="380" y="20"/>
                  </a:cubicBezTo>
                  <a:cubicBezTo>
                    <a:pt x="360" y="20"/>
                    <a:pt x="340" y="10"/>
                    <a:pt x="320" y="10"/>
                  </a:cubicBezTo>
                  <a:cubicBezTo>
                    <a:pt x="280" y="10"/>
                    <a:pt x="249" y="0"/>
                    <a:pt x="220" y="0"/>
                  </a:cubicBezTo>
                  <a:close/>
                  <a:moveTo>
                    <a:pt x="130" y="539"/>
                  </a:moveTo>
                  <a:cubicBezTo>
                    <a:pt x="150" y="559"/>
                    <a:pt x="170" y="589"/>
                    <a:pt x="200" y="599"/>
                  </a:cubicBezTo>
                  <a:cubicBezTo>
                    <a:pt x="249" y="639"/>
                    <a:pt x="320" y="659"/>
                    <a:pt x="400" y="679"/>
                  </a:cubicBezTo>
                  <a:cubicBezTo>
                    <a:pt x="439" y="689"/>
                    <a:pt x="469" y="689"/>
                    <a:pt x="509" y="699"/>
                  </a:cubicBezTo>
                  <a:cubicBezTo>
                    <a:pt x="539" y="699"/>
                    <a:pt x="579" y="709"/>
                    <a:pt x="599" y="709"/>
                  </a:cubicBezTo>
                  <a:lnTo>
                    <a:pt x="659" y="709"/>
                  </a:lnTo>
                  <a:lnTo>
                    <a:pt x="639" y="689"/>
                  </a:lnTo>
                  <a:cubicBezTo>
                    <a:pt x="629" y="689"/>
                    <a:pt x="619" y="679"/>
                    <a:pt x="609" y="669"/>
                  </a:cubicBezTo>
                  <a:cubicBezTo>
                    <a:pt x="589" y="639"/>
                    <a:pt x="569" y="619"/>
                    <a:pt x="549" y="589"/>
                  </a:cubicBezTo>
                  <a:lnTo>
                    <a:pt x="549" y="569"/>
                  </a:lnTo>
                  <a:lnTo>
                    <a:pt x="229" y="559"/>
                  </a:lnTo>
                  <a:lnTo>
                    <a:pt x="180" y="559"/>
                  </a:lnTo>
                  <a:cubicBezTo>
                    <a:pt x="160" y="549"/>
                    <a:pt x="140" y="549"/>
                    <a:pt x="130" y="53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4"/>
            <p:cNvSpPr/>
            <p:nvPr/>
          </p:nvSpPr>
          <p:spPr>
            <a:xfrm>
              <a:off x="7109346" y="4829410"/>
              <a:ext cx="49587" cy="13866"/>
            </a:xfrm>
            <a:custGeom>
              <a:rect b="b" l="l" r="r" t="t"/>
              <a:pathLst>
                <a:path extrusionOk="0" h="151" w="540">
                  <a:moveTo>
                    <a:pt x="111" y="71"/>
                  </a:moveTo>
                  <a:cubicBezTo>
                    <a:pt x="161" y="101"/>
                    <a:pt x="211" y="111"/>
                    <a:pt x="271" y="131"/>
                  </a:cubicBezTo>
                  <a:cubicBezTo>
                    <a:pt x="311" y="131"/>
                    <a:pt x="351" y="140"/>
                    <a:pt x="380" y="140"/>
                  </a:cubicBezTo>
                  <a:cubicBezTo>
                    <a:pt x="420" y="151"/>
                    <a:pt x="450" y="151"/>
                    <a:pt x="480" y="151"/>
                  </a:cubicBezTo>
                  <a:lnTo>
                    <a:pt x="540" y="151"/>
                  </a:lnTo>
                  <a:lnTo>
                    <a:pt x="540" y="151"/>
                  </a:lnTo>
                  <a:lnTo>
                    <a:pt x="480" y="151"/>
                  </a:lnTo>
                  <a:cubicBezTo>
                    <a:pt x="450" y="151"/>
                    <a:pt x="420" y="151"/>
                    <a:pt x="380" y="140"/>
                  </a:cubicBezTo>
                  <a:cubicBezTo>
                    <a:pt x="351" y="140"/>
                    <a:pt x="311" y="131"/>
                    <a:pt x="271" y="131"/>
                  </a:cubicBezTo>
                  <a:cubicBezTo>
                    <a:pt x="211" y="111"/>
                    <a:pt x="161" y="101"/>
                    <a:pt x="111" y="71"/>
                  </a:cubicBezTo>
                  <a:close/>
                  <a:moveTo>
                    <a:pt x="1" y="1"/>
                  </a:moveTo>
                  <a:cubicBezTo>
                    <a:pt x="11" y="11"/>
                    <a:pt x="21" y="21"/>
                    <a:pt x="31" y="21"/>
                  </a:cubicBezTo>
                  <a:cubicBezTo>
                    <a:pt x="21" y="21"/>
                    <a:pt x="11" y="1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4"/>
            <p:cNvSpPr/>
            <p:nvPr/>
          </p:nvSpPr>
          <p:spPr>
            <a:xfrm>
              <a:off x="7103836" y="4820227"/>
              <a:ext cx="55096" cy="23049"/>
            </a:xfrm>
            <a:custGeom>
              <a:rect b="b" l="l" r="r" t="t"/>
              <a:pathLst>
                <a:path extrusionOk="0" h="251" w="600">
                  <a:moveTo>
                    <a:pt x="1" y="1"/>
                  </a:moveTo>
                  <a:lnTo>
                    <a:pt x="1" y="21"/>
                  </a:lnTo>
                  <a:cubicBezTo>
                    <a:pt x="21" y="51"/>
                    <a:pt x="41" y="71"/>
                    <a:pt x="61" y="101"/>
                  </a:cubicBezTo>
                  <a:cubicBezTo>
                    <a:pt x="71" y="111"/>
                    <a:pt x="81" y="121"/>
                    <a:pt x="91" y="121"/>
                  </a:cubicBezTo>
                  <a:lnTo>
                    <a:pt x="111" y="141"/>
                  </a:lnTo>
                  <a:cubicBezTo>
                    <a:pt x="121" y="141"/>
                    <a:pt x="131" y="151"/>
                    <a:pt x="131" y="151"/>
                  </a:cubicBezTo>
                  <a:cubicBezTo>
                    <a:pt x="151" y="161"/>
                    <a:pt x="161" y="171"/>
                    <a:pt x="171" y="171"/>
                  </a:cubicBezTo>
                  <a:cubicBezTo>
                    <a:pt x="221" y="201"/>
                    <a:pt x="271" y="211"/>
                    <a:pt x="331" y="231"/>
                  </a:cubicBezTo>
                  <a:cubicBezTo>
                    <a:pt x="371" y="231"/>
                    <a:pt x="411" y="240"/>
                    <a:pt x="440" y="240"/>
                  </a:cubicBezTo>
                  <a:cubicBezTo>
                    <a:pt x="480" y="251"/>
                    <a:pt x="510" y="251"/>
                    <a:pt x="540" y="251"/>
                  </a:cubicBezTo>
                  <a:lnTo>
                    <a:pt x="600" y="251"/>
                  </a:lnTo>
                  <a:cubicBezTo>
                    <a:pt x="550" y="221"/>
                    <a:pt x="520" y="181"/>
                    <a:pt x="490" y="131"/>
                  </a:cubicBezTo>
                  <a:cubicBezTo>
                    <a:pt x="460" y="101"/>
                    <a:pt x="451" y="61"/>
                    <a:pt x="431" y="11"/>
                  </a:cubicBezTo>
                  <a:lnTo>
                    <a:pt x="41" y="11"/>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4"/>
            <p:cNvSpPr/>
            <p:nvPr/>
          </p:nvSpPr>
          <p:spPr>
            <a:xfrm>
              <a:off x="7165360" y="4812973"/>
              <a:ext cx="22039" cy="17539"/>
            </a:xfrm>
            <a:custGeom>
              <a:rect b="b" l="l" r="r" t="t"/>
              <a:pathLst>
                <a:path extrusionOk="0" h="191" w="240">
                  <a:moveTo>
                    <a:pt x="70" y="0"/>
                  </a:moveTo>
                  <a:lnTo>
                    <a:pt x="60" y="10"/>
                  </a:lnTo>
                  <a:lnTo>
                    <a:pt x="0" y="40"/>
                  </a:lnTo>
                  <a:cubicBezTo>
                    <a:pt x="0" y="60"/>
                    <a:pt x="10" y="70"/>
                    <a:pt x="20" y="90"/>
                  </a:cubicBezTo>
                  <a:cubicBezTo>
                    <a:pt x="30" y="110"/>
                    <a:pt x="50" y="130"/>
                    <a:pt x="70" y="140"/>
                  </a:cubicBezTo>
                  <a:cubicBezTo>
                    <a:pt x="100" y="160"/>
                    <a:pt x="149" y="170"/>
                    <a:pt x="200" y="180"/>
                  </a:cubicBezTo>
                  <a:cubicBezTo>
                    <a:pt x="209" y="190"/>
                    <a:pt x="229" y="190"/>
                    <a:pt x="240" y="190"/>
                  </a:cubicBezTo>
                  <a:lnTo>
                    <a:pt x="200" y="40"/>
                  </a:lnTo>
                  <a:cubicBezTo>
                    <a:pt x="169" y="30"/>
                    <a:pt x="130" y="10"/>
                    <a:pt x="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4"/>
            <p:cNvSpPr/>
            <p:nvPr/>
          </p:nvSpPr>
          <p:spPr>
            <a:xfrm>
              <a:off x="7143322" y="4804709"/>
              <a:ext cx="60606" cy="48669"/>
            </a:xfrm>
            <a:custGeom>
              <a:rect b="b" l="l" r="r" t="t"/>
              <a:pathLst>
                <a:path extrusionOk="0" h="530" w="660">
                  <a:moveTo>
                    <a:pt x="420" y="1"/>
                  </a:moveTo>
                  <a:lnTo>
                    <a:pt x="420" y="10"/>
                  </a:lnTo>
                  <a:cubicBezTo>
                    <a:pt x="400" y="21"/>
                    <a:pt x="389" y="41"/>
                    <a:pt x="360" y="50"/>
                  </a:cubicBezTo>
                  <a:cubicBezTo>
                    <a:pt x="350" y="70"/>
                    <a:pt x="330" y="80"/>
                    <a:pt x="310" y="90"/>
                  </a:cubicBezTo>
                  <a:lnTo>
                    <a:pt x="320" y="90"/>
                  </a:lnTo>
                  <a:cubicBezTo>
                    <a:pt x="370" y="100"/>
                    <a:pt x="409" y="120"/>
                    <a:pt x="440" y="130"/>
                  </a:cubicBezTo>
                  <a:lnTo>
                    <a:pt x="429" y="120"/>
                  </a:lnTo>
                  <a:lnTo>
                    <a:pt x="429" y="100"/>
                  </a:lnTo>
                  <a:cubicBezTo>
                    <a:pt x="429" y="90"/>
                    <a:pt x="420" y="80"/>
                    <a:pt x="420" y="70"/>
                  </a:cubicBezTo>
                  <a:lnTo>
                    <a:pt x="420" y="60"/>
                  </a:lnTo>
                  <a:cubicBezTo>
                    <a:pt x="420" y="41"/>
                    <a:pt x="429" y="21"/>
                    <a:pt x="440" y="1"/>
                  </a:cubicBezTo>
                  <a:close/>
                  <a:moveTo>
                    <a:pt x="240" y="130"/>
                  </a:moveTo>
                  <a:cubicBezTo>
                    <a:pt x="200" y="140"/>
                    <a:pt x="150" y="160"/>
                    <a:pt x="100" y="160"/>
                  </a:cubicBezTo>
                  <a:cubicBezTo>
                    <a:pt x="70" y="170"/>
                    <a:pt x="40" y="170"/>
                    <a:pt x="1" y="180"/>
                  </a:cubicBezTo>
                  <a:cubicBezTo>
                    <a:pt x="21" y="230"/>
                    <a:pt x="30" y="270"/>
                    <a:pt x="60" y="300"/>
                  </a:cubicBezTo>
                  <a:cubicBezTo>
                    <a:pt x="90" y="360"/>
                    <a:pt x="140" y="400"/>
                    <a:pt x="190" y="440"/>
                  </a:cubicBezTo>
                  <a:cubicBezTo>
                    <a:pt x="240" y="469"/>
                    <a:pt x="310" y="489"/>
                    <a:pt x="389" y="509"/>
                  </a:cubicBezTo>
                  <a:cubicBezTo>
                    <a:pt x="429" y="520"/>
                    <a:pt x="469" y="520"/>
                    <a:pt x="500" y="520"/>
                  </a:cubicBezTo>
                  <a:cubicBezTo>
                    <a:pt x="540" y="529"/>
                    <a:pt x="569" y="529"/>
                    <a:pt x="600" y="529"/>
                  </a:cubicBezTo>
                  <a:lnTo>
                    <a:pt x="659" y="529"/>
                  </a:lnTo>
                  <a:cubicBezTo>
                    <a:pt x="619" y="500"/>
                    <a:pt x="580" y="469"/>
                    <a:pt x="540" y="420"/>
                  </a:cubicBezTo>
                  <a:cubicBezTo>
                    <a:pt x="520" y="390"/>
                    <a:pt x="509" y="350"/>
                    <a:pt x="489" y="310"/>
                  </a:cubicBezTo>
                  <a:cubicBezTo>
                    <a:pt x="489" y="300"/>
                    <a:pt x="489" y="290"/>
                    <a:pt x="480" y="280"/>
                  </a:cubicBezTo>
                  <a:cubicBezTo>
                    <a:pt x="469" y="280"/>
                    <a:pt x="449" y="280"/>
                    <a:pt x="440" y="270"/>
                  </a:cubicBezTo>
                  <a:cubicBezTo>
                    <a:pt x="389" y="260"/>
                    <a:pt x="340" y="250"/>
                    <a:pt x="310" y="230"/>
                  </a:cubicBezTo>
                  <a:cubicBezTo>
                    <a:pt x="290" y="220"/>
                    <a:pt x="270" y="200"/>
                    <a:pt x="260" y="180"/>
                  </a:cubicBezTo>
                  <a:cubicBezTo>
                    <a:pt x="250" y="160"/>
                    <a:pt x="240" y="150"/>
                    <a:pt x="240" y="13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4"/>
            <p:cNvSpPr/>
            <p:nvPr/>
          </p:nvSpPr>
          <p:spPr>
            <a:xfrm>
              <a:off x="7192816" y="4843184"/>
              <a:ext cx="12948" cy="12029"/>
            </a:xfrm>
            <a:custGeom>
              <a:rect b="b" l="l" r="r" t="t"/>
              <a:pathLst>
                <a:path extrusionOk="0" h="131" w="141">
                  <a:moveTo>
                    <a:pt x="1" y="1"/>
                  </a:moveTo>
                  <a:cubicBezTo>
                    <a:pt x="41" y="50"/>
                    <a:pt x="90" y="101"/>
                    <a:pt x="140" y="130"/>
                  </a:cubicBezTo>
                  <a:cubicBezTo>
                    <a:pt x="140" y="121"/>
                    <a:pt x="130" y="121"/>
                    <a:pt x="120" y="110"/>
                  </a:cubicBezTo>
                  <a:cubicBezTo>
                    <a:pt x="81" y="81"/>
                    <a:pt x="41" y="50"/>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4"/>
            <p:cNvSpPr/>
            <p:nvPr/>
          </p:nvSpPr>
          <p:spPr>
            <a:xfrm>
              <a:off x="7207508" y="4822064"/>
              <a:ext cx="24793" cy="18457"/>
            </a:xfrm>
            <a:custGeom>
              <a:rect b="b" l="l" r="r" t="t"/>
              <a:pathLst>
                <a:path extrusionOk="0" h="201" w="270">
                  <a:moveTo>
                    <a:pt x="0" y="1"/>
                  </a:moveTo>
                  <a:lnTo>
                    <a:pt x="10" y="21"/>
                  </a:lnTo>
                  <a:cubicBezTo>
                    <a:pt x="20" y="51"/>
                    <a:pt x="30" y="81"/>
                    <a:pt x="50" y="101"/>
                  </a:cubicBezTo>
                  <a:cubicBezTo>
                    <a:pt x="60" y="121"/>
                    <a:pt x="80" y="131"/>
                    <a:pt x="100" y="151"/>
                  </a:cubicBezTo>
                  <a:cubicBezTo>
                    <a:pt x="130" y="171"/>
                    <a:pt x="180" y="181"/>
                    <a:pt x="230" y="191"/>
                  </a:cubicBezTo>
                  <a:cubicBezTo>
                    <a:pt x="240" y="191"/>
                    <a:pt x="260" y="191"/>
                    <a:pt x="269" y="201"/>
                  </a:cubicBezTo>
                  <a:lnTo>
                    <a:pt x="220" y="51"/>
                  </a:lnTo>
                  <a:cubicBezTo>
                    <a:pt x="200" y="41"/>
                    <a:pt x="160" y="21"/>
                    <a:pt x="100" y="11"/>
                  </a:cubicBezTo>
                  <a:cubicBezTo>
                    <a:pt x="70" y="11"/>
                    <a:pt x="40" y="1"/>
                    <a:pt x="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4"/>
            <p:cNvSpPr/>
            <p:nvPr/>
          </p:nvSpPr>
          <p:spPr>
            <a:xfrm>
              <a:off x="7181797" y="4799199"/>
              <a:ext cx="67952" cy="64279"/>
            </a:xfrm>
            <a:custGeom>
              <a:rect b="b" l="l" r="r" t="t"/>
              <a:pathLst>
                <a:path extrusionOk="0" h="700" w="740">
                  <a:moveTo>
                    <a:pt x="220" y="1"/>
                  </a:moveTo>
                  <a:cubicBezTo>
                    <a:pt x="170" y="30"/>
                    <a:pt x="110" y="41"/>
                    <a:pt x="30" y="61"/>
                  </a:cubicBezTo>
                  <a:lnTo>
                    <a:pt x="21" y="61"/>
                  </a:lnTo>
                  <a:cubicBezTo>
                    <a:pt x="10" y="81"/>
                    <a:pt x="1" y="101"/>
                    <a:pt x="1" y="120"/>
                  </a:cubicBezTo>
                  <a:lnTo>
                    <a:pt x="1" y="130"/>
                  </a:lnTo>
                  <a:cubicBezTo>
                    <a:pt x="1" y="140"/>
                    <a:pt x="10" y="150"/>
                    <a:pt x="10" y="160"/>
                  </a:cubicBezTo>
                  <a:lnTo>
                    <a:pt x="10" y="180"/>
                  </a:lnTo>
                  <a:lnTo>
                    <a:pt x="61" y="340"/>
                  </a:lnTo>
                  <a:cubicBezTo>
                    <a:pt x="70" y="350"/>
                    <a:pt x="70" y="360"/>
                    <a:pt x="70" y="370"/>
                  </a:cubicBezTo>
                  <a:cubicBezTo>
                    <a:pt x="90" y="410"/>
                    <a:pt x="101" y="450"/>
                    <a:pt x="121" y="480"/>
                  </a:cubicBezTo>
                  <a:cubicBezTo>
                    <a:pt x="161" y="529"/>
                    <a:pt x="210" y="580"/>
                    <a:pt x="260" y="609"/>
                  </a:cubicBezTo>
                  <a:cubicBezTo>
                    <a:pt x="320" y="640"/>
                    <a:pt x="390" y="660"/>
                    <a:pt x="470" y="680"/>
                  </a:cubicBezTo>
                  <a:cubicBezTo>
                    <a:pt x="500" y="680"/>
                    <a:pt x="540" y="689"/>
                    <a:pt x="580" y="689"/>
                  </a:cubicBezTo>
                  <a:cubicBezTo>
                    <a:pt x="609" y="689"/>
                    <a:pt x="649" y="699"/>
                    <a:pt x="680" y="699"/>
                  </a:cubicBezTo>
                  <a:lnTo>
                    <a:pt x="740" y="699"/>
                  </a:lnTo>
                  <a:cubicBezTo>
                    <a:pt x="689" y="669"/>
                    <a:pt x="649" y="629"/>
                    <a:pt x="620" y="589"/>
                  </a:cubicBezTo>
                  <a:cubicBezTo>
                    <a:pt x="589" y="549"/>
                    <a:pt x="569" y="509"/>
                    <a:pt x="549" y="450"/>
                  </a:cubicBezTo>
                  <a:cubicBezTo>
                    <a:pt x="540" y="440"/>
                    <a:pt x="520" y="440"/>
                    <a:pt x="510" y="440"/>
                  </a:cubicBezTo>
                  <a:cubicBezTo>
                    <a:pt x="460" y="430"/>
                    <a:pt x="410" y="420"/>
                    <a:pt x="380" y="400"/>
                  </a:cubicBezTo>
                  <a:cubicBezTo>
                    <a:pt x="360" y="380"/>
                    <a:pt x="340" y="370"/>
                    <a:pt x="330" y="350"/>
                  </a:cubicBezTo>
                  <a:cubicBezTo>
                    <a:pt x="310" y="330"/>
                    <a:pt x="300" y="300"/>
                    <a:pt x="290" y="270"/>
                  </a:cubicBezTo>
                  <a:lnTo>
                    <a:pt x="280" y="250"/>
                  </a:lnTo>
                  <a:lnTo>
                    <a:pt x="290" y="250"/>
                  </a:lnTo>
                  <a:cubicBezTo>
                    <a:pt x="320" y="250"/>
                    <a:pt x="350" y="260"/>
                    <a:pt x="380" y="260"/>
                  </a:cubicBezTo>
                  <a:cubicBezTo>
                    <a:pt x="440" y="270"/>
                    <a:pt x="480" y="290"/>
                    <a:pt x="500" y="300"/>
                  </a:cubicBezTo>
                  <a:cubicBezTo>
                    <a:pt x="490" y="290"/>
                    <a:pt x="490" y="280"/>
                    <a:pt x="490" y="270"/>
                  </a:cubicBezTo>
                  <a:cubicBezTo>
                    <a:pt x="480" y="260"/>
                    <a:pt x="480" y="250"/>
                    <a:pt x="480" y="240"/>
                  </a:cubicBezTo>
                  <a:lnTo>
                    <a:pt x="480" y="220"/>
                  </a:lnTo>
                  <a:cubicBezTo>
                    <a:pt x="480" y="190"/>
                    <a:pt x="490" y="170"/>
                    <a:pt x="500" y="150"/>
                  </a:cubicBezTo>
                  <a:cubicBezTo>
                    <a:pt x="530" y="120"/>
                    <a:pt x="560" y="110"/>
                    <a:pt x="589" y="110"/>
                  </a:cubicBezTo>
                  <a:lnTo>
                    <a:pt x="640" y="110"/>
                  </a:lnTo>
                  <a:cubicBezTo>
                    <a:pt x="629" y="101"/>
                    <a:pt x="629" y="101"/>
                    <a:pt x="620" y="101"/>
                  </a:cubicBezTo>
                  <a:cubicBezTo>
                    <a:pt x="569" y="61"/>
                    <a:pt x="500" y="41"/>
                    <a:pt x="420" y="30"/>
                  </a:cubicBezTo>
                  <a:cubicBezTo>
                    <a:pt x="390" y="21"/>
                    <a:pt x="350" y="10"/>
                    <a:pt x="320" y="10"/>
                  </a:cubicBezTo>
                  <a:cubicBezTo>
                    <a:pt x="280" y="10"/>
                    <a:pt x="250" y="10"/>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4"/>
            <p:cNvSpPr/>
            <p:nvPr/>
          </p:nvSpPr>
          <p:spPr>
            <a:xfrm>
              <a:off x="7252412" y="4831247"/>
              <a:ext cx="24885" cy="18457"/>
            </a:xfrm>
            <a:custGeom>
              <a:rect b="b" l="l" r="r" t="t"/>
              <a:pathLst>
                <a:path extrusionOk="0" h="201" w="271">
                  <a:moveTo>
                    <a:pt x="0" y="1"/>
                  </a:moveTo>
                  <a:lnTo>
                    <a:pt x="10" y="21"/>
                  </a:lnTo>
                  <a:cubicBezTo>
                    <a:pt x="20" y="51"/>
                    <a:pt x="30" y="81"/>
                    <a:pt x="40" y="101"/>
                  </a:cubicBezTo>
                  <a:cubicBezTo>
                    <a:pt x="60" y="120"/>
                    <a:pt x="80" y="140"/>
                    <a:pt x="100" y="151"/>
                  </a:cubicBezTo>
                  <a:cubicBezTo>
                    <a:pt x="140" y="171"/>
                    <a:pt x="180" y="180"/>
                    <a:pt x="240" y="191"/>
                  </a:cubicBezTo>
                  <a:cubicBezTo>
                    <a:pt x="250" y="191"/>
                    <a:pt x="260" y="200"/>
                    <a:pt x="270" y="200"/>
                  </a:cubicBezTo>
                  <a:lnTo>
                    <a:pt x="210" y="61"/>
                  </a:lnTo>
                  <a:cubicBezTo>
                    <a:pt x="180" y="41"/>
                    <a:pt x="140" y="21"/>
                    <a:pt x="90" y="11"/>
                  </a:cubicBezTo>
                  <a:cubicBezTo>
                    <a:pt x="60" y="11"/>
                    <a:pt x="30" y="1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4"/>
            <p:cNvSpPr/>
            <p:nvPr/>
          </p:nvSpPr>
          <p:spPr>
            <a:xfrm>
              <a:off x="7225874" y="4809300"/>
              <a:ext cx="69697" cy="63361"/>
            </a:xfrm>
            <a:custGeom>
              <a:rect b="b" l="l" r="r" t="t"/>
              <a:pathLst>
                <a:path extrusionOk="0" h="690" w="759">
                  <a:moveTo>
                    <a:pt x="109" y="0"/>
                  </a:moveTo>
                  <a:cubicBezTo>
                    <a:pt x="80" y="0"/>
                    <a:pt x="50" y="10"/>
                    <a:pt x="20" y="40"/>
                  </a:cubicBezTo>
                  <a:cubicBezTo>
                    <a:pt x="10" y="60"/>
                    <a:pt x="0" y="80"/>
                    <a:pt x="0" y="110"/>
                  </a:cubicBezTo>
                  <a:lnTo>
                    <a:pt x="0" y="130"/>
                  </a:lnTo>
                  <a:cubicBezTo>
                    <a:pt x="0" y="140"/>
                    <a:pt x="0" y="150"/>
                    <a:pt x="10" y="160"/>
                  </a:cubicBezTo>
                  <a:cubicBezTo>
                    <a:pt x="10" y="170"/>
                    <a:pt x="10" y="180"/>
                    <a:pt x="20" y="190"/>
                  </a:cubicBezTo>
                  <a:lnTo>
                    <a:pt x="69" y="340"/>
                  </a:lnTo>
                  <a:cubicBezTo>
                    <a:pt x="89" y="399"/>
                    <a:pt x="109" y="439"/>
                    <a:pt x="140" y="479"/>
                  </a:cubicBezTo>
                  <a:cubicBezTo>
                    <a:pt x="180" y="530"/>
                    <a:pt x="220" y="570"/>
                    <a:pt x="280" y="599"/>
                  </a:cubicBezTo>
                  <a:cubicBezTo>
                    <a:pt x="339" y="629"/>
                    <a:pt x="409" y="649"/>
                    <a:pt x="489" y="669"/>
                  </a:cubicBezTo>
                  <a:cubicBezTo>
                    <a:pt x="519" y="669"/>
                    <a:pt x="559" y="679"/>
                    <a:pt x="599" y="679"/>
                  </a:cubicBezTo>
                  <a:cubicBezTo>
                    <a:pt x="629" y="679"/>
                    <a:pt x="668" y="689"/>
                    <a:pt x="699" y="689"/>
                  </a:cubicBezTo>
                  <a:lnTo>
                    <a:pt x="759" y="689"/>
                  </a:lnTo>
                  <a:cubicBezTo>
                    <a:pt x="708" y="659"/>
                    <a:pt x="668" y="619"/>
                    <a:pt x="639" y="579"/>
                  </a:cubicBezTo>
                  <a:cubicBezTo>
                    <a:pt x="619" y="550"/>
                    <a:pt x="599" y="530"/>
                    <a:pt x="589" y="499"/>
                  </a:cubicBezTo>
                  <a:cubicBezTo>
                    <a:pt x="579" y="479"/>
                    <a:pt x="569" y="470"/>
                    <a:pt x="569" y="459"/>
                  </a:cubicBezTo>
                  <a:lnTo>
                    <a:pt x="559" y="450"/>
                  </a:lnTo>
                  <a:lnTo>
                    <a:pt x="559" y="439"/>
                  </a:lnTo>
                  <a:cubicBezTo>
                    <a:pt x="549" y="439"/>
                    <a:pt x="539" y="430"/>
                    <a:pt x="529" y="430"/>
                  </a:cubicBezTo>
                  <a:cubicBezTo>
                    <a:pt x="469" y="419"/>
                    <a:pt x="429" y="410"/>
                    <a:pt x="389" y="390"/>
                  </a:cubicBezTo>
                  <a:cubicBezTo>
                    <a:pt x="369" y="379"/>
                    <a:pt x="349" y="359"/>
                    <a:pt x="329" y="340"/>
                  </a:cubicBezTo>
                  <a:cubicBezTo>
                    <a:pt x="319" y="320"/>
                    <a:pt x="309" y="290"/>
                    <a:pt x="299" y="260"/>
                  </a:cubicBezTo>
                  <a:lnTo>
                    <a:pt x="289" y="240"/>
                  </a:lnTo>
                  <a:lnTo>
                    <a:pt x="289" y="240"/>
                  </a:lnTo>
                  <a:cubicBezTo>
                    <a:pt x="319" y="250"/>
                    <a:pt x="349" y="250"/>
                    <a:pt x="379" y="250"/>
                  </a:cubicBezTo>
                  <a:cubicBezTo>
                    <a:pt x="429" y="260"/>
                    <a:pt x="469" y="280"/>
                    <a:pt x="499" y="300"/>
                  </a:cubicBezTo>
                  <a:cubicBezTo>
                    <a:pt x="499" y="280"/>
                    <a:pt x="489" y="270"/>
                    <a:pt x="489" y="270"/>
                  </a:cubicBezTo>
                  <a:lnTo>
                    <a:pt x="489" y="240"/>
                  </a:lnTo>
                  <a:lnTo>
                    <a:pt x="479" y="240"/>
                  </a:lnTo>
                  <a:cubicBezTo>
                    <a:pt x="479" y="220"/>
                    <a:pt x="479" y="200"/>
                    <a:pt x="489" y="180"/>
                  </a:cubicBezTo>
                  <a:cubicBezTo>
                    <a:pt x="489" y="170"/>
                    <a:pt x="499" y="150"/>
                    <a:pt x="509" y="140"/>
                  </a:cubicBezTo>
                  <a:cubicBezTo>
                    <a:pt x="519" y="130"/>
                    <a:pt x="529" y="120"/>
                    <a:pt x="549" y="110"/>
                  </a:cubicBezTo>
                  <a:cubicBezTo>
                    <a:pt x="569" y="100"/>
                    <a:pt x="579" y="100"/>
                    <a:pt x="599" y="100"/>
                  </a:cubicBezTo>
                  <a:lnTo>
                    <a:pt x="639" y="100"/>
                  </a:lnTo>
                  <a:cubicBezTo>
                    <a:pt x="629" y="90"/>
                    <a:pt x="629" y="90"/>
                    <a:pt x="619" y="90"/>
                  </a:cubicBezTo>
                  <a:cubicBezTo>
                    <a:pt x="599" y="70"/>
                    <a:pt x="569" y="60"/>
                    <a:pt x="549" y="50"/>
                  </a:cubicBezTo>
                  <a:cubicBezTo>
                    <a:pt x="509" y="40"/>
                    <a:pt x="469" y="30"/>
                    <a:pt x="419" y="20"/>
                  </a:cubicBezTo>
                  <a:cubicBezTo>
                    <a:pt x="379" y="10"/>
                    <a:pt x="349" y="10"/>
                    <a:pt x="3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4"/>
            <p:cNvSpPr/>
            <p:nvPr/>
          </p:nvSpPr>
          <p:spPr>
            <a:xfrm>
              <a:off x="7270685" y="4822064"/>
              <a:ext cx="1928" cy="3765"/>
            </a:xfrm>
            <a:custGeom>
              <a:rect b="b" l="l" r="r" t="t"/>
              <a:pathLst>
                <a:path extrusionOk="0" h="41" w="21">
                  <a:moveTo>
                    <a:pt x="21" y="1"/>
                  </a:moveTo>
                  <a:lnTo>
                    <a:pt x="21" y="1"/>
                  </a:lnTo>
                  <a:cubicBezTo>
                    <a:pt x="11" y="11"/>
                    <a:pt x="1" y="31"/>
                    <a:pt x="1" y="41"/>
                  </a:cubicBezTo>
                  <a:cubicBezTo>
                    <a:pt x="1" y="31"/>
                    <a:pt x="11" y="21"/>
                    <a:pt x="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4"/>
            <p:cNvSpPr/>
            <p:nvPr/>
          </p:nvSpPr>
          <p:spPr>
            <a:xfrm>
              <a:off x="7297315" y="4840429"/>
              <a:ext cx="24793" cy="17539"/>
            </a:xfrm>
            <a:custGeom>
              <a:rect b="b" l="l" r="r" t="t"/>
              <a:pathLst>
                <a:path extrusionOk="0" h="191" w="270">
                  <a:moveTo>
                    <a:pt x="1" y="1"/>
                  </a:moveTo>
                  <a:lnTo>
                    <a:pt x="10" y="20"/>
                  </a:lnTo>
                  <a:cubicBezTo>
                    <a:pt x="21" y="51"/>
                    <a:pt x="30" y="71"/>
                    <a:pt x="50" y="91"/>
                  </a:cubicBezTo>
                  <a:cubicBezTo>
                    <a:pt x="61" y="120"/>
                    <a:pt x="90" y="131"/>
                    <a:pt x="110" y="151"/>
                  </a:cubicBezTo>
                  <a:cubicBezTo>
                    <a:pt x="150" y="171"/>
                    <a:pt x="200" y="180"/>
                    <a:pt x="250" y="191"/>
                  </a:cubicBezTo>
                  <a:lnTo>
                    <a:pt x="270" y="191"/>
                  </a:lnTo>
                  <a:lnTo>
                    <a:pt x="210" y="51"/>
                  </a:lnTo>
                  <a:cubicBezTo>
                    <a:pt x="190" y="40"/>
                    <a:pt x="150" y="20"/>
                    <a:pt x="81" y="11"/>
                  </a:cubicBezTo>
                  <a:cubicBezTo>
                    <a:pt x="50" y="11"/>
                    <a:pt x="30"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4"/>
            <p:cNvSpPr/>
            <p:nvPr/>
          </p:nvSpPr>
          <p:spPr>
            <a:xfrm>
              <a:off x="7269859" y="4818391"/>
              <a:ext cx="71534" cy="62443"/>
            </a:xfrm>
            <a:custGeom>
              <a:rect b="b" l="l" r="r" t="t"/>
              <a:pathLst>
                <a:path extrusionOk="0" h="680" w="779">
                  <a:moveTo>
                    <a:pt x="120" y="1"/>
                  </a:moveTo>
                  <a:cubicBezTo>
                    <a:pt x="100" y="1"/>
                    <a:pt x="90" y="1"/>
                    <a:pt x="70" y="11"/>
                  </a:cubicBezTo>
                  <a:cubicBezTo>
                    <a:pt x="50" y="21"/>
                    <a:pt x="40" y="31"/>
                    <a:pt x="30" y="41"/>
                  </a:cubicBezTo>
                  <a:cubicBezTo>
                    <a:pt x="20" y="61"/>
                    <a:pt x="10" y="71"/>
                    <a:pt x="10" y="81"/>
                  </a:cubicBezTo>
                  <a:cubicBezTo>
                    <a:pt x="0" y="101"/>
                    <a:pt x="0" y="121"/>
                    <a:pt x="0" y="141"/>
                  </a:cubicBezTo>
                  <a:lnTo>
                    <a:pt x="10" y="141"/>
                  </a:lnTo>
                  <a:lnTo>
                    <a:pt x="10" y="171"/>
                  </a:lnTo>
                  <a:cubicBezTo>
                    <a:pt x="10" y="171"/>
                    <a:pt x="20" y="181"/>
                    <a:pt x="20" y="201"/>
                  </a:cubicBezTo>
                  <a:lnTo>
                    <a:pt x="80" y="340"/>
                  </a:lnTo>
                  <a:lnTo>
                    <a:pt x="80" y="351"/>
                  </a:lnTo>
                  <a:lnTo>
                    <a:pt x="90" y="360"/>
                  </a:lnTo>
                  <a:cubicBezTo>
                    <a:pt x="90" y="371"/>
                    <a:pt x="100" y="380"/>
                    <a:pt x="110" y="400"/>
                  </a:cubicBezTo>
                  <a:cubicBezTo>
                    <a:pt x="120" y="431"/>
                    <a:pt x="140" y="451"/>
                    <a:pt x="160" y="480"/>
                  </a:cubicBezTo>
                  <a:cubicBezTo>
                    <a:pt x="200" y="530"/>
                    <a:pt x="249" y="570"/>
                    <a:pt x="300" y="600"/>
                  </a:cubicBezTo>
                  <a:cubicBezTo>
                    <a:pt x="360" y="630"/>
                    <a:pt x="429" y="650"/>
                    <a:pt x="509" y="670"/>
                  </a:cubicBezTo>
                  <a:cubicBezTo>
                    <a:pt x="549" y="670"/>
                    <a:pt x="589" y="680"/>
                    <a:pt x="619" y="680"/>
                  </a:cubicBezTo>
                  <a:lnTo>
                    <a:pt x="779" y="680"/>
                  </a:lnTo>
                  <a:cubicBezTo>
                    <a:pt x="768" y="680"/>
                    <a:pt x="768" y="670"/>
                    <a:pt x="759" y="660"/>
                  </a:cubicBezTo>
                  <a:cubicBezTo>
                    <a:pt x="719" y="640"/>
                    <a:pt x="689" y="610"/>
                    <a:pt x="659" y="580"/>
                  </a:cubicBezTo>
                  <a:cubicBezTo>
                    <a:pt x="629" y="540"/>
                    <a:pt x="609" y="500"/>
                    <a:pt x="579" y="451"/>
                  </a:cubicBezTo>
                  <a:lnTo>
                    <a:pt x="569" y="431"/>
                  </a:lnTo>
                  <a:lnTo>
                    <a:pt x="549" y="431"/>
                  </a:lnTo>
                  <a:cubicBezTo>
                    <a:pt x="499" y="420"/>
                    <a:pt x="449" y="411"/>
                    <a:pt x="409" y="391"/>
                  </a:cubicBezTo>
                  <a:cubicBezTo>
                    <a:pt x="389" y="371"/>
                    <a:pt x="360" y="360"/>
                    <a:pt x="349" y="331"/>
                  </a:cubicBezTo>
                  <a:cubicBezTo>
                    <a:pt x="329" y="311"/>
                    <a:pt x="320" y="291"/>
                    <a:pt x="309" y="260"/>
                  </a:cubicBezTo>
                  <a:lnTo>
                    <a:pt x="300" y="241"/>
                  </a:lnTo>
                  <a:cubicBezTo>
                    <a:pt x="329" y="241"/>
                    <a:pt x="349" y="251"/>
                    <a:pt x="380" y="251"/>
                  </a:cubicBezTo>
                  <a:cubicBezTo>
                    <a:pt x="449" y="260"/>
                    <a:pt x="489" y="280"/>
                    <a:pt x="509" y="291"/>
                  </a:cubicBezTo>
                  <a:cubicBezTo>
                    <a:pt x="509" y="280"/>
                    <a:pt x="499" y="271"/>
                    <a:pt x="499" y="271"/>
                  </a:cubicBezTo>
                  <a:cubicBezTo>
                    <a:pt x="499" y="260"/>
                    <a:pt x="489" y="251"/>
                    <a:pt x="489" y="241"/>
                  </a:cubicBezTo>
                  <a:lnTo>
                    <a:pt x="489" y="221"/>
                  </a:lnTo>
                  <a:cubicBezTo>
                    <a:pt x="489" y="191"/>
                    <a:pt x="499" y="161"/>
                    <a:pt x="519" y="141"/>
                  </a:cubicBezTo>
                  <a:cubicBezTo>
                    <a:pt x="539" y="111"/>
                    <a:pt x="569" y="101"/>
                    <a:pt x="609" y="91"/>
                  </a:cubicBezTo>
                  <a:lnTo>
                    <a:pt x="649" y="91"/>
                  </a:lnTo>
                  <a:cubicBezTo>
                    <a:pt x="639" y="91"/>
                    <a:pt x="629" y="91"/>
                    <a:pt x="619" y="81"/>
                  </a:cubicBezTo>
                  <a:lnTo>
                    <a:pt x="559" y="51"/>
                  </a:lnTo>
                  <a:cubicBezTo>
                    <a:pt x="519" y="41"/>
                    <a:pt x="469" y="31"/>
                    <a:pt x="419" y="21"/>
                  </a:cubicBezTo>
                  <a:cubicBezTo>
                    <a:pt x="389" y="11"/>
                    <a:pt x="349" y="11"/>
                    <a:pt x="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4"/>
            <p:cNvSpPr/>
            <p:nvPr/>
          </p:nvSpPr>
          <p:spPr>
            <a:xfrm>
              <a:off x="7339463" y="4878905"/>
              <a:ext cx="4683" cy="3765"/>
            </a:xfrm>
            <a:custGeom>
              <a:rect b="b" l="l" r="r" t="t"/>
              <a:pathLst>
                <a:path extrusionOk="0" h="41" w="51">
                  <a:moveTo>
                    <a:pt x="1" y="1"/>
                  </a:moveTo>
                  <a:cubicBezTo>
                    <a:pt x="4" y="6"/>
                    <a:pt x="7" y="11"/>
                    <a:pt x="11" y="15"/>
                  </a:cubicBezTo>
                  <a:lnTo>
                    <a:pt x="11" y="15"/>
                  </a:lnTo>
                  <a:cubicBezTo>
                    <a:pt x="8" y="12"/>
                    <a:pt x="6" y="6"/>
                    <a:pt x="1" y="1"/>
                  </a:cubicBezTo>
                  <a:close/>
                  <a:moveTo>
                    <a:pt x="11" y="15"/>
                  </a:moveTo>
                  <a:cubicBezTo>
                    <a:pt x="12" y="17"/>
                    <a:pt x="14" y="18"/>
                    <a:pt x="15" y="19"/>
                  </a:cubicBezTo>
                  <a:lnTo>
                    <a:pt x="15" y="19"/>
                  </a:lnTo>
                  <a:cubicBezTo>
                    <a:pt x="14" y="18"/>
                    <a:pt x="12" y="17"/>
                    <a:pt x="11" y="15"/>
                  </a:cubicBezTo>
                  <a:close/>
                  <a:moveTo>
                    <a:pt x="15" y="19"/>
                  </a:moveTo>
                  <a:lnTo>
                    <a:pt x="15" y="19"/>
                  </a:lnTo>
                  <a:cubicBezTo>
                    <a:pt x="25" y="28"/>
                    <a:pt x="38" y="35"/>
                    <a:pt x="50" y="41"/>
                  </a:cubicBezTo>
                  <a:cubicBezTo>
                    <a:pt x="41" y="31"/>
                    <a:pt x="30" y="31"/>
                    <a:pt x="21" y="21"/>
                  </a:cubicBezTo>
                  <a:cubicBezTo>
                    <a:pt x="18" y="21"/>
                    <a:pt x="17" y="20"/>
                    <a:pt x="15" y="1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4"/>
            <p:cNvSpPr/>
            <p:nvPr/>
          </p:nvSpPr>
          <p:spPr>
            <a:xfrm>
              <a:off x="7342218" y="4849612"/>
              <a:ext cx="25712" cy="16621"/>
            </a:xfrm>
            <a:custGeom>
              <a:rect b="b" l="l" r="r" t="t"/>
              <a:pathLst>
                <a:path extrusionOk="0" h="181" w="280">
                  <a:moveTo>
                    <a:pt x="0" y="0"/>
                  </a:moveTo>
                  <a:lnTo>
                    <a:pt x="11" y="11"/>
                  </a:lnTo>
                  <a:cubicBezTo>
                    <a:pt x="20" y="40"/>
                    <a:pt x="40" y="60"/>
                    <a:pt x="60" y="80"/>
                  </a:cubicBezTo>
                  <a:cubicBezTo>
                    <a:pt x="80" y="111"/>
                    <a:pt x="100" y="131"/>
                    <a:pt x="131" y="140"/>
                  </a:cubicBezTo>
                  <a:cubicBezTo>
                    <a:pt x="160" y="160"/>
                    <a:pt x="210" y="170"/>
                    <a:pt x="270" y="180"/>
                  </a:cubicBezTo>
                  <a:lnTo>
                    <a:pt x="280" y="180"/>
                  </a:lnTo>
                  <a:lnTo>
                    <a:pt x="220" y="51"/>
                  </a:lnTo>
                  <a:lnTo>
                    <a:pt x="210" y="51"/>
                  </a:lnTo>
                  <a:cubicBezTo>
                    <a:pt x="180" y="31"/>
                    <a:pt x="131" y="11"/>
                    <a:pt x="80" y="11"/>
                  </a:cubicBezTo>
                  <a:cubicBezTo>
                    <a:pt x="51" y="0"/>
                    <a:pt x="31"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4"/>
            <p:cNvSpPr/>
            <p:nvPr/>
          </p:nvSpPr>
          <p:spPr>
            <a:xfrm>
              <a:off x="7314670" y="4826747"/>
              <a:ext cx="73462" cy="62351"/>
            </a:xfrm>
            <a:custGeom>
              <a:rect b="b" l="l" r="r" t="t"/>
              <a:pathLst>
                <a:path extrusionOk="0" h="679" w="800">
                  <a:moveTo>
                    <a:pt x="121" y="0"/>
                  </a:moveTo>
                  <a:cubicBezTo>
                    <a:pt x="81" y="10"/>
                    <a:pt x="51" y="20"/>
                    <a:pt x="31" y="50"/>
                  </a:cubicBezTo>
                  <a:cubicBezTo>
                    <a:pt x="11" y="70"/>
                    <a:pt x="1" y="100"/>
                    <a:pt x="1" y="130"/>
                  </a:cubicBezTo>
                  <a:lnTo>
                    <a:pt x="1" y="150"/>
                  </a:lnTo>
                  <a:cubicBezTo>
                    <a:pt x="1" y="160"/>
                    <a:pt x="11" y="169"/>
                    <a:pt x="11" y="180"/>
                  </a:cubicBezTo>
                  <a:cubicBezTo>
                    <a:pt x="11" y="180"/>
                    <a:pt x="21" y="189"/>
                    <a:pt x="21" y="200"/>
                  </a:cubicBezTo>
                  <a:lnTo>
                    <a:pt x="91" y="360"/>
                  </a:lnTo>
                  <a:cubicBezTo>
                    <a:pt x="121" y="409"/>
                    <a:pt x="141" y="449"/>
                    <a:pt x="171" y="489"/>
                  </a:cubicBezTo>
                  <a:cubicBezTo>
                    <a:pt x="201" y="519"/>
                    <a:pt x="231" y="549"/>
                    <a:pt x="271" y="569"/>
                  </a:cubicBezTo>
                  <a:cubicBezTo>
                    <a:pt x="280" y="589"/>
                    <a:pt x="300" y="599"/>
                    <a:pt x="320" y="609"/>
                  </a:cubicBezTo>
                  <a:cubicBezTo>
                    <a:pt x="380" y="639"/>
                    <a:pt x="451" y="659"/>
                    <a:pt x="530" y="669"/>
                  </a:cubicBezTo>
                  <a:cubicBezTo>
                    <a:pt x="570" y="669"/>
                    <a:pt x="610" y="679"/>
                    <a:pt x="640" y="679"/>
                  </a:cubicBezTo>
                  <a:lnTo>
                    <a:pt x="800" y="679"/>
                  </a:lnTo>
                  <a:lnTo>
                    <a:pt x="790" y="669"/>
                  </a:lnTo>
                  <a:cubicBezTo>
                    <a:pt x="750" y="649"/>
                    <a:pt x="710" y="619"/>
                    <a:pt x="680" y="579"/>
                  </a:cubicBezTo>
                  <a:cubicBezTo>
                    <a:pt x="650" y="539"/>
                    <a:pt x="620" y="499"/>
                    <a:pt x="600" y="449"/>
                  </a:cubicBezTo>
                  <a:lnTo>
                    <a:pt x="580" y="429"/>
                  </a:lnTo>
                  <a:lnTo>
                    <a:pt x="570" y="429"/>
                  </a:lnTo>
                  <a:cubicBezTo>
                    <a:pt x="510" y="419"/>
                    <a:pt x="460" y="409"/>
                    <a:pt x="431" y="389"/>
                  </a:cubicBezTo>
                  <a:cubicBezTo>
                    <a:pt x="400" y="380"/>
                    <a:pt x="380" y="360"/>
                    <a:pt x="360" y="329"/>
                  </a:cubicBezTo>
                  <a:cubicBezTo>
                    <a:pt x="340" y="309"/>
                    <a:pt x="320" y="289"/>
                    <a:pt x="311" y="260"/>
                  </a:cubicBezTo>
                  <a:lnTo>
                    <a:pt x="300" y="249"/>
                  </a:lnTo>
                  <a:cubicBezTo>
                    <a:pt x="331" y="249"/>
                    <a:pt x="351" y="249"/>
                    <a:pt x="380" y="260"/>
                  </a:cubicBezTo>
                  <a:cubicBezTo>
                    <a:pt x="431" y="260"/>
                    <a:pt x="480" y="280"/>
                    <a:pt x="510" y="300"/>
                  </a:cubicBezTo>
                  <a:cubicBezTo>
                    <a:pt x="510" y="289"/>
                    <a:pt x="510" y="280"/>
                    <a:pt x="500" y="269"/>
                  </a:cubicBezTo>
                  <a:lnTo>
                    <a:pt x="500" y="249"/>
                  </a:lnTo>
                  <a:lnTo>
                    <a:pt x="490" y="240"/>
                  </a:lnTo>
                  <a:lnTo>
                    <a:pt x="490" y="220"/>
                  </a:lnTo>
                  <a:cubicBezTo>
                    <a:pt x="490" y="189"/>
                    <a:pt x="500" y="160"/>
                    <a:pt x="520" y="140"/>
                  </a:cubicBezTo>
                  <a:cubicBezTo>
                    <a:pt x="540" y="120"/>
                    <a:pt x="570" y="100"/>
                    <a:pt x="600" y="100"/>
                  </a:cubicBezTo>
                  <a:lnTo>
                    <a:pt x="610" y="100"/>
                  </a:lnTo>
                  <a:lnTo>
                    <a:pt x="630" y="209"/>
                  </a:lnTo>
                  <a:lnTo>
                    <a:pt x="630" y="100"/>
                  </a:lnTo>
                  <a:lnTo>
                    <a:pt x="650" y="90"/>
                  </a:lnTo>
                  <a:cubicBezTo>
                    <a:pt x="640" y="90"/>
                    <a:pt x="630" y="90"/>
                    <a:pt x="620" y="80"/>
                  </a:cubicBezTo>
                  <a:cubicBezTo>
                    <a:pt x="560" y="50"/>
                    <a:pt x="500" y="30"/>
                    <a:pt x="420" y="20"/>
                  </a:cubicBezTo>
                  <a:cubicBezTo>
                    <a:pt x="380" y="10"/>
                    <a:pt x="340" y="10"/>
                    <a:pt x="311" y="10"/>
                  </a:cubicBezTo>
                  <a:cubicBezTo>
                    <a:pt x="280" y="10"/>
                    <a:pt x="241" y="0"/>
                    <a:pt x="2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4"/>
            <p:cNvSpPr/>
            <p:nvPr/>
          </p:nvSpPr>
          <p:spPr>
            <a:xfrm>
              <a:off x="7361501" y="4854203"/>
              <a:ext cx="8264" cy="13774"/>
            </a:xfrm>
            <a:custGeom>
              <a:rect b="b" l="l" r="r" t="t"/>
              <a:pathLst>
                <a:path extrusionOk="0" h="150" w="90">
                  <a:moveTo>
                    <a:pt x="0" y="1"/>
                  </a:moveTo>
                  <a:lnTo>
                    <a:pt x="43" y="71"/>
                  </a:lnTo>
                  <a:lnTo>
                    <a:pt x="43" y="71"/>
                  </a:lnTo>
                  <a:lnTo>
                    <a:pt x="10" y="1"/>
                  </a:lnTo>
                  <a:close/>
                  <a:moveTo>
                    <a:pt x="43" y="71"/>
                  </a:moveTo>
                  <a:lnTo>
                    <a:pt x="70" y="130"/>
                  </a:lnTo>
                  <a:lnTo>
                    <a:pt x="90" y="150"/>
                  </a:lnTo>
                  <a:lnTo>
                    <a:pt x="90" y="150"/>
                  </a:lnTo>
                  <a:lnTo>
                    <a:pt x="43" y="7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4"/>
            <p:cNvSpPr/>
            <p:nvPr/>
          </p:nvSpPr>
          <p:spPr>
            <a:xfrm>
              <a:off x="7388039" y="4857876"/>
              <a:ext cx="26722" cy="16621"/>
            </a:xfrm>
            <a:custGeom>
              <a:rect b="b" l="l" r="r" t="t"/>
              <a:pathLst>
                <a:path extrusionOk="0" h="181" w="291">
                  <a:moveTo>
                    <a:pt x="1" y="1"/>
                  </a:moveTo>
                  <a:cubicBezTo>
                    <a:pt x="4" y="1"/>
                    <a:pt x="8" y="1"/>
                    <a:pt x="11" y="1"/>
                  </a:cubicBezTo>
                  <a:lnTo>
                    <a:pt x="11" y="1"/>
                  </a:lnTo>
                  <a:cubicBezTo>
                    <a:pt x="11" y="1"/>
                    <a:pt x="11" y="1"/>
                    <a:pt x="11" y="1"/>
                  </a:cubicBezTo>
                  <a:close/>
                  <a:moveTo>
                    <a:pt x="11" y="1"/>
                  </a:moveTo>
                  <a:cubicBezTo>
                    <a:pt x="21" y="41"/>
                    <a:pt x="40" y="60"/>
                    <a:pt x="60" y="80"/>
                  </a:cubicBezTo>
                  <a:cubicBezTo>
                    <a:pt x="80" y="110"/>
                    <a:pt x="111" y="120"/>
                    <a:pt x="140" y="140"/>
                  </a:cubicBezTo>
                  <a:cubicBezTo>
                    <a:pt x="171" y="160"/>
                    <a:pt x="220" y="170"/>
                    <a:pt x="280" y="180"/>
                  </a:cubicBezTo>
                  <a:lnTo>
                    <a:pt x="290" y="180"/>
                  </a:lnTo>
                  <a:lnTo>
                    <a:pt x="220" y="60"/>
                  </a:lnTo>
                  <a:cubicBezTo>
                    <a:pt x="220" y="50"/>
                    <a:pt x="220" y="50"/>
                    <a:pt x="211" y="50"/>
                  </a:cubicBezTo>
                  <a:lnTo>
                    <a:pt x="211" y="41"/>
                  </a:lnTo>
                  <a:cubicBezTo>
                    <a:pt x="171" y="30"/>
                    <a:pt x="131" y="10"/>
                    <a:pt x="71" y="10"/>
                  </a:cubicBezTo>
                  <a:cubicBezTo>
                    <a:pt x="53" y="2"/>
                    <a:pt x="36" y="1"/>
                    <a:pt x="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4"/>
            <p:cNvSpPr/>
            <p:nvPr/>
          </p:nvSpPr>
          <p:spPr>
            <a:xfrm>
              <a:off x="7359665" y="4834920"/>
              <a:ext cx="76125" cy="62443"/>
            </a:xfrm>
            <a:custGeom>
              <a:rect b="b" l="l" r="r" t="t"/>
              <a:pathLst>
                <a:path extrusionOk="0" h="680" w="829">
                  <a:moveTo>
                    <a:pt x="519" y="290"/>
                  </a:moveTo>
                  <a:cubicBezTo>
                    <a:pt x="520" y="294"/>
                    <a:pt x="520" y="297"/>
                    <a:pt x="520" y="300"/>
                  </a:cubicBezTo>
                  <a:lnTo>
                    <a:pt x="520" y="291"/>
                  </a:lnTo>
                  <a:cubicBezTo>
                    <a:pt x="519" y="290"/>
                    <a:pt x="519" y="290"/>
                    <a:pt x="519" y="290"/>
                  </a:cubicBezTo>
                  <a:close/>
                  <a:moveTo>
                    <a:pt x="160" y="1"/>
                  </a:moveTo>
                  <a:lnTo>
                    <a:pt x="140" y="11"/>
                  </a:lnTo>
                  <a:lnTo>
                    <a:pt x="140" y="120"/>
                  </a:lnTo>
                  <a:lnTo>
                    <a:pt x="120" y="11"/>
                  </a:lnTo>
                  <a:lnTo>
                    <a:pt x="110" y="11"/>
                  </a:lnTo>
                  <a:cubicBezTo>
                    <a:pt x="80" y="11"/>
                    <a:pt x="50" y="31"/>
                    <a:pt x="30" y="51"/>
                  </a:cubicBezTo>
                  <a:cubicBezTo>
                    <a:pt x="10" y="71"/>
                    <a:pt x="0" y="100"/>
                    <a:pt x="0" y="131"/>
                  </a:cubicBezTo>
                  <a:lnTo>
                    <a:pt x="0" y="151"/>
                  </a:lnTo>
                  <a:lnTo>
                    <a:pt x="10" y="160"/>
                  </a:lnTo>
                  <a:lnTo>
                    <a:pt x="10" y="180"/>
                  </a:lnTo>
                  <a:cubicBezTo>
                    <a:pt x="20" y="191"/>
                    <a:pt x="20" y="200"/>
                    <a:pt x="20" y="211"/>
                  </a:cubicBezTo>
                  <a:lnTo>
                    <a:pt x="110" y="360"/>
                  </a:lnTo>
                  <a:cubicBezTo>
                    <a:pt x="130" y="410"/>
                    <a:pt x="160" y="450"/>
                    <a:pt x="190" y="490"/>
                  </a:cubicBezTo>
                  <a:cubicBezTo>
                    <a:pt x="220" y="530"/>
                    <a:pt x="260" y="560"/>
                    <a:pt x="300" y="580"/>
                  </a:cubicBezTo>
                  <a:lnTo>
                    <a:pt x="310" y="590"/>
                  </a:lnTo>
                  <a:cubicBezTo>
                    <a:pt x="320" y="600"/>
                    <a:pt x="330" y="600"/>
                    <a:pt x="340" y="610"/>
                  </a:cubicBezTo>
                  <a:cubicBezTo>
                    <a:pt x="400" y="630"/>
                    <a:pt x="469" y="650"/>
                    <a:pt x="549" y="659"/>
                  </a:cubicBezTo>
                  <a:lnTo>
                    <a:pt x="560" y="670"/>
                  </a:lnTo>
                  <a:cubicBezTo>
                    <a:pt x="589" y="670"/>
                    <a:pt x="629" y="670"/>
                    <a:pt x="669" y="679"/>
                  </a:cubicBezTo>
                  <a:lnTo>
                    <a:pt x="829" y="679"/>
                  </a:lnTo>
                  <a:cubicBezTo>
                    <a:pt x="779" y="650"/>
                    <a:pt x="739" y="620"/>
                    <a:pt x="699" y="580"/>
                  </a:cubicBezTo>
                  <a:lnTo>
                    <a:pt x="699" y="570"/>
                  </a:lnTo>
                  <a:cubicBezTo>
                    <a:pt x="669" y="540"/>
                    <a:pt x="639" y="500"/>
                    <a:pt x="609" y="450"/>
                  </a:cubicBezTo>
                  <a:lnTo>
                    <a:pt x="599" y="430"/>
                  </a:lnTo>
                  <a:lnTo>
                    <a:pt x="589" y="430"/>
                  </a:lnTo>
                  <a:cubicBezTo>
                    <a:pt x="529" y="420"/>
                    <a:pt x="480" y="410"/>
                    <a:pt x="449" y="390"/>
                  </a:cubicBezTo>
                  <a:cubicBezTo>
                    <a:pt x="420" y="370"/>
                    <a:pt x="389" y="360"/>
                    <a:pt x="369" y="330"/>
                  </a:cubicBezTo>
                  <a:cubicBezTo>
                    <a:pt x="349" y="310"/>
                    <a:pt x="330" y="291"/>
                    <a:pt x="320" y="251"/>
                  </a:cubicBezTo>
                  <a:lnTo>
                    <a:pt x="320" y="251"/>
                  </a:lnTo>
                  <a:cubicBezTo>
                    <a:pt x="345" y="251"/>
                    <a:pt x="362" y="252"/>
                    <a:pt x="380" y="260"/>
                  </a:cubicBezTo>
                  <a:cubicBezTo>
                    <a:pt x="440" y="260"/>
                    <a:pt x="479" y="280"/>
                    <a:pt x="519" y="290"/>
                  </a:cubicBezTo>
                  <a:lnTo>
                    <a:pt x="519" y="290"/>
                  </a:lnTo>
                  <a:cubicBezTo>
                    <a:pt x="518" y="284"/>
                    <a:pt x="516" y="277"/>
                    <a:pt x="509" y="271"/>
                  </a:cubicBezTo>
                  <a:cubicBezTo>
                    <a:pt x="509" y="260"/>
                    <a:pt x="509" y="260"/>
                    <a:pt x="500" y="251"/>
                  </a:cubicBezTo>
                  <a:cubicBezTo>
                    <a:pt x="500" y="240"/>
                    <a:pt x="489" y="220"/>
                    <a:pt x="489" y="211"/>
                  </a:cubicBezTo>
                  <a:cubicBezTo>
                    <a:pt x="489" y="191"/>
                    <a:pt x="500" y="160"/>
                    <a:pt x="509" y="140"/>
                  </a:cubicBezTo>
                  <a:cubicBezTo>
                    <a:pt x="540" y="111"/>
                    <a:pt x="569" y="91"/>
                    <a:pt x="609" y="91"/>
                  </a:cubicBezTo>
                  <a:lnTo>
                    <a:pt x="619" y="211"/>
                  </a:lnTo>
                  <a:lnTo>
                    <a:pt x="619" y="91"/>
                  </a:lnTo>
                  <a:lnTo>
                    <a:pt x="649" y="91"/>
                  </a:lnTo>
                  <a:cubicBezTo>
                    <a:pt x="639" y="91"/>
                    <a:pt x="629" y="80"/>
                    <a:pt x="619" y="80"/>
                  </a:cubicBezTo>
                  <a:cubicBezTo>
                    <a:pt x="569" y="51"/>
                    <a:pt x="500" y="31"/>
                    <a:pt x="420" y="21"/>
                  </a:cubicBezTo>
                  <a:cubicBezTo>
                    <a:pt x="380" y="11"/>
                    <a:pt x="349" y="11"/>
                    <a:pt x="310" y="11"/>
                  </a:cubicBezTo>
                  <a:cubicBezTo>
                    <a:pt x="270" y="11"/>
                    <a:pt x="240" y="1"/>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4"/>
            <p:cNvSpPr/>
            <p:nvPr/>
          </p:nvSpPr>
          <p:spPr>
            <a:xfrm>
              <a:off x="7406404" y="4859805"/>
              <a:ext cx="32140" cy="38476"/>
            </a:xfrm>
            <a:custGeom>
              <a:rect b="b" l="l" r="r" t="t"/>
              <a:pathLst>
                <a:path extrusionOk="0" h="419" w="350">
                  <a:moveTo>
                    <a:pt x="1" y="0"/>
                  </a:moveTo>
                  <a:lnTo>
                    <a:pt x="1" y="0"/>
                  </a:lnTo>
                  <a:cubicBezTo>
                    <a:pt x="1" y="1"/>
                    <a:pt x="2" y="1"/>
                    <a:pt x="2" y="2"/>
                  </a:cubicBezTo>
                  <a:lnTo>
                    <a:pt x="2" y="2"/>
                  </a:lnTo>
                  <a:cubicBezTo>
                    <a:pt x="2" y="1"/>
                    <a:pt x="1" y="1"/>
                    <a:pt x="1" y="0"/>
                  </a:cubicBezTo>
                  <a:close/>
                  <a:moveTo>
                    <a:pt x="2" y="2"/>
                  </a:moveTo>
                  <a:cubicBezTo>
                    <a:pt x="11" y="11"/>
                    <a:pt x="11" y="20"/>
                    <a:pt x="11" y="29"/>
                  </a:cubicBezTo>
                  <a:cubicBezTo>
                    <a:pt x="13" y="29"/>
                    <a:pt x="14" y="29"/>
                    <a:pt x="16" y="29"/>
                  </a:cubicBezTo>
                  <a:lnTo>
                    <a:pt x="16" y="29"/>
                  </a:lnTo>
                  <a:cubicBezTo>
                    <a:pt x="11" y="17"/>
                    <a:pt x="9" y="9"/>
                    <a:pt x="2" y="2"/>
                  </a:cubicBezTo>
                  <a:close/>
                  <a:moveTo>
                    <a:pt x="16" y="29"/>
                  </a:moveTo>
                  <a:cubicBezTo>
                    <a:pt x="17" y="32"/>
                    <a:pt x="18" y="36"/>
                    <a:pt x="20" y="39"/>
                  </a:cubicBezTo>
                  <a:cubicBezTo>
                    <a:pt x="20" y="31"/>
                    <a:pt x="20" y="30"/>
                    <a:pt x="16" y="29"/>
                  </a:cubicBezTo>
                  <a:close/>
                  <a:moveTo>
                    <a:pt x="20" y="39"/>
                  </a:moveTo>
                  <a:lnTo>
                    <a:pt x="100" y="179"/>
                  </a:lnTo>
                  <a:lnTo>
                    <a:pt x="90" y="159"/>
                  </a:lnTo>
                  <a:lnTo>
                    <a:pt x="20" y="39"/>
                  </a:lnTo>
                  <a:close/>
                  <a:moveTo>
                    <a:pt x="100" y="179"/>
                  </a:moveTo>
                  <a:lnTo>
                    <a:pt x="100" y="179"/>
                  </a:lnTo>
                  <a:cubicBezTo>
                    <a:pt x="130" y="229"/>
                    <a:pt x="160" y="269"/>
                    <a:pt x="190" y="299"/>
                  </a:cubicBezTo>
                  <a:lnTo>
                    <a:pt x="190" y="299"/>
                  </a:lnTo>
                  <a:cubicBezTo>
                    <a:pt x="150" y="259"/>
                    <a:pt x="120" y="209"/>
                    <a:pt x="100" y="179"/>
                  </a:cubicBezTo>
                  <a:close/>
                  <a:moveTo>
                    <a:pt x="190" y="309"/>
                  </a:moveTo>
                  <a:cubicBezTo>
                    <a:pt x="197" y="315"/>
                    <a:pt x="203" y="321"/>
                    <a:pt x="210" y="327"/>
                  </a:cubicBezTo>
                  <a:lnTo>
                    <a:pt x="210" y="327"/>
                  </a:lnTo>
                  <a:cubicBezTo>
                    <a:pt x="203" y="321"/>
                    <a:pt x="197" y="315"/>
                    <a:pt x="190" y="309"/>
                  </a:cubicBezTo>
                  <a:close/>
                  <a:moveTo>
                    <a:pt x="210" y="327"/>
                  </a:moveTo>
                  <a:cubicBezTo>
                    <a:pt x="243" y="358"/>
                    <a:pt x="278" y="384"/>
                    <a:pt x="320" y="408"/>
                  </a:cubicBezTo>
                  <a:cubicBezTo>
                    <a:pt x="330" y="408"/>
                    <a:pt x="340" y="419"/>
                    <a:pt x="350" y="419"/>
                  </a:cubicBezTo>
                  <a:cubicBezTo>
                    <a:pt x="298" y="392"/>
                    <a:pt x="253" y="367"/>
                    <a:pt x="210" y="3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4"/>
            <p:cNvSpPr/>
            <p:nvPr/>
          </p:nvSpPr>
          <p:spPr>
            <a:xfrm>
              <a:off x="7434871" y="4865222"/>
              <a:ext cx="26630" cy="16621"/>
            </a:xfrm>
            <a:custGeom>
              <a:rect b="b" l="l" r="r" t="t"/>
              <a:pathLst>
                <a:path extrusionOk="0" h="181" w="290">
                  <a:moveTo>
                    <a:pt x="0" y="0"/>
                  </a:moveTo>
                  <a:lnTo>
                    <a:pt x="0" y="10"/>
                  </a:lnTo>
                  <a:cubicBezTo>
                    <a:pt x="20" y="40"/>
                    <a:pt x="40" y="60"/>
                    <a:pt x="60" y="80"/>
                  </a:cubicBezTo>
                  <a:cubicBezTo>
                    <a:pt x="80" y="110"/>
                    <a:pt x="109" y="130"/>
                    <a:pt x="140" y="140"/>
                  </a:cubicBezTo>
                  <a:cubicBezTo>
                    <a:pt x="180" y="160"/>
                    <a:pt x="229" y="170"/>
                    <a:pt x="289" y="180"/>
                  </a:cubicBezTo>
                  <a:lnTo>
                    <a:pt x="209" y="50"/>
                  </a:lnTo>
                  <a:lnTo>
                    <a:pt x="200" y="50"/>
                  </a:lnTo>
                  <a:cubicBezTo>
                    <a:pt x="160" y="30"/>
                    <a:pt x="109" y="20"/>
                    <a:pt x="60" y="10"/>
                  </a:cubicBezTo>
                  <a:cubicBezTo>
                    <a:pt x="40" y="10"/>
                    <a:pt x="20"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4"/>
            <p:cNvSpPr/>
            <p:nvPr/>
          </p:nvSpPr>
          <p:spPr>
            <a:xfrm>
              <a:off x="7404568" y="4843184"/>
              <a:ext cx="78880" cy="61524"/>
            </a:xfrm>
            <a:custGeom>
              <a:rect b="b" l="l" r="r" t="t"/>
              <a:pathLst>
                <a:path extrusionOk="0" h="670" w="859">
                  <a:moveTo>
                    <a:pt x="120" y="1"/>
                  </a:moveTo>
                  <a:cubicBezTo>
                    <a:pt x="80" y="1"/>
                    <a:pt x="51" y="21"/>
                    <a:pt x="20" y="50"/>
                  </a:cubicBezTo>
                  <a:cubicBezTo>
                    <a:pt x="11" y="70"/>
                    <a:pt x="0" y="101"/>
                    <a:pt x="0" y="121"/>
                  </a:cubicBezTo>
                  <a:cubicBezTo>
                    <a:pt x="0" y="130"/>
                    <a:pt x="11" y="150"/>
                    <a:pt x="11" y="161"/>
                  </a:cubicBezTo>
                  <a:cubicBezTo>
                    <a:pt x="20" y="170"/>
                    <a:pt x="20" y="170"/>
                    <a:pt x="20" y="181"/>
                  </a:cubicBezTo>
                  <a:cubicBezTo>
                    <a:pt x="31" y="190"/>
                    <a:pt x="31" y="201"/>
                    <a:pt x="40" y="220"/>
                  </a:cubicBezTo>
                  <a:lnTo>
                    <a:pt x="120" y="360"/>
                  </a:lnTo>
                  <a:cubicBezTo>
                    <a:pt x="140" y="390"/>
                    <a:pt x="170" y="440"/>
                    <a:pt x="210" y="480"/>
                  </a:cubicBezTo>
                  <a:lnTo>
                    <a:pt x="210" y="490"/>
                  </a:lnTo>
                  <a:cubicBezTo>
                    <a:pt x="260" y="540"/>
                    <a:pt x="310" y="569"/>
                    <a:pt x="370" y="600"/>
                  </a:cubicBezTo>
                  <a:cubicBezTo>
                    <a:pt x="430" y="629"/>
                    <a:pt x="499" y="649"/>
                    <a:pt x="590" y="660"/>
                  </a:cubicBezTo>
                  <a:cubicBezTo>
                    <a:pt x="619" y="660"/>
                    <a:pt x="659" y="660"/>
                    <a:pt x="699" y="669"/>
                  </a:cubicBezTo>
                  <a:lnTo>
                    <a:pt x="799" y="669"/>
                  </a:lnTo>
                  <a:cubicBezTo>
                    <a:pt x="819" y="669"/>
                    <a:pt x="839" y="669"/>
                    <a:pt x="859" y="660"/>
                  </a:cubicBezTo>
                  <a:cubicBezTo>
                    <a:pt x="809" y="640"/>
                    <a:pt x="769" y="609"/>
                    <a:pt x="729" y="569"/>
                  </a:cubicBezTo>
                  <a:cubicBezTo>
                    <a:pt x="699" y="540"/>
                    <a:pt x="669" y="500"/>
                    <a:pt x="639" y="450"/>
                  </a:cubicBezTo>
                  <a:lnTo>
                    <a:pt x="619" y="420"/>
                  </a:lnTo>
                  <a:cubicBezTo>
                    <a:pt x="559" y="410"/>
                    <a:pt x="510" y="400"/>
                    <a:pt x="470" y="380"/>
                  </a:cubicBezTo>
                  <a:cubicBezTo>
                    <a:pt x="439" y="370"/>
                    <a:pt x="410" y="350"/>
                    <a:pt x="390" y="320"/>
                  </a:cubicBezTo>
                  <a:cubicBezTo>
                    <a:pt x="370" y="300"/>
                    <a:pt x="350" y="280"/>
                    <a:pt x="330" y="250"/>
                  </a:cubicBezTo>
                  <a:lnTo>
                    <a:pt x="330" y="240"/>
                  </a:lnTo>
                  <a:cubicBezTo>
                    <a:pt x="350" y="240"/>
                    <a:pt x="370" y="250"/>
                    <a:pt x="390" y="250"/>
                  </a:cubicBezTo>
                  <a:cubicBezTo>
                    <a:pt x="439" y="260"/>
                    <a:pt x="490" y="270"/>
                    <a:pt x="530" y="290"/>
                  </a:cubicBezTo>
                  <a:lnTo>
                    <a:pt x="539" y="290"/>
                  </a:lnTo>
                  <a:cubicBezTo>
                    <a:pt x="530" y="280"/>
                    <a:pt x="530" y="280"/>
                    <a:pt x="530" y="270"/>
                  </a:cubicBezTo>
                  <a:cubicBezTo>
                    <a:pt x="519" y="260"/>
                    <a:pt x="519" y="250"/>
                    <a:pt x="510" y="240"/>
                  </a:cubicBezTo>
                  <a:lnTo>
                    <a:pt x="510" y="210"/>
                  </a:lnTo>
                  <a:cubicBezTo>
                    <a:pt x="510" y="181"/>
                    <a:pt x="510" y="161"/>
                    <a:pt x="530" y="141"/>
                  </a:cubicBezTo>
                  <a:cubicBezTo>
                    <a:pt x="539" y="130"/>
                    <a:pt x="539" y="121"/>
                    <a:pt x="550" y="110"/>
                  </a:cubicBezTo>
                  <a:cubicBezTo>
                    <a:pt x="570" y="90"/>
                    <a:pt x="599" y="90"/>
                    <a:pt x="619" y="81"/>
                  </a:cubicBezTo>
                  <a:lnTo>
                    <a:pt x="659" y="81"/>
                  </a:lnTo>
                  <a:cubicBezTo>
                    <a:pt x="650" y="81"/>
                    <a:pt x="639" y="70"/>
                    <a:pt x="630" y="70"/>
                  </a:cubicBezTo>
                  <a:cubicBezTo>
                    <a:pt x="570" y="41"/>
                    <a:pt x="499" y="21"/>
                    <a:pt x="420" y="10"/>
                  </a:cubicBezTo>
                  <a:cubicBezTo>
                    <a:pt x="390" y="10"/>
                    <a:pt x="350" y="1"/>
                    <a:pt x="310" y="1"/>
                  </a:cubicBezTo>
                  <a:lnTo>
                    <a:pt x="130" y="1"/>
                  </a:lnTo>
                  <a:lnTo>
                    <a:pt x="130" y="121"/>
                  </a:lnTo>
                  <a:lnTo>
                    <a:pt x="1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4"/>
            <p:cNvSpPr/>
            <p:nvPr/>
          </p:nvSpPr>
          <p:spPr>
            <a:xfrm>
              <a:off x="7454981" y="4850530"/>
              <a:ext cx="6520" cy="2847"/>
            </a:xfrm>
            <a:custGeom>
              <a:rect b="b" l="l" r="r" t="t"/>
              <a:pathLst>
                <a:path extrusionOk="0" h="31" w="71">
                  <a:moveTo>
                    <a:pt x="70" y="1"/>
                  </a:moveTo>
                  <a:cubicBezTo>
                    <a:pt x="50" y="10"/>
                    <a:pt x="21" y="10"/>
                    <a:pt x="1" y="30"/>
                  </a:cubicBezTo>
                  <a:cubicBezTo>
                    <a:pt x="21" y="21"/>
                    <a:pt x="50" y="10"/>
                    <a:pt x="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4"/>
            <p:cNvSpPr/>
            <p:nvPr/>
          </p:nvSpPr>
          <p:spPr>
            <a:xfrm>
              <a:off x="7481518" y="4872568"/>
              <a:ext cx="26722" cy="15611"/>
            </a:xfrm>
            <a:custGeom>
              <a:rect b="b" l="l" r="r" t="t"/>
              <a:pathLst>
                <a:path extrusionOk="0" h="170" w="291">
                  <a:moveTo>
                    <a:pt x="1" y="0"/>
                  </a:moveTo>
                  <a:cubicBezTo>
                    <a:pt x="21" y="30"/>
                    <a:pt x="41" y="60"/>
                    <a:pt x="61" y="80"/>
                  </a:cubicBezTo>
                  <a:cubicBezTo>
                    <a:pt x="91" y="110"/>
                    <a:pt x="111" y="120"/>
                    <a:pt x="151" y="140"/>
                  </a:cubicBezTo>
                  <a:cubicBezTo>
                    <a:pt x="180" y="150"/>
                    <a:pt x="231" y="170"/>
                    <a:pt x="291" y="170"/>
                  </a:cubicBezTo>
                  <a:lnTo>
                    <a:pt x="211" y="60"/>
                  </a:lnTo>
                  <a:cubicBezTo>
                    <a:pt x="211" y="60"/>
                    <a:pt x="211" y="50"/>
                    <a:pt x="200" y="50"/>
                  </a:cubicBezTo>
                  <a:cubicBezTo>
                    <a:pt x="200" y="50"/>
                    <a:pt x="200" y="40"/>
                    <a:pt x="191" y="40"/>
                  </a:cubicBezTo>
                  <a:cubicBezTo>
                    <a:pt x="161" y="30"/>
                    <a:pt x="111" y="10"/>
                    <a:pt x="51" y="10"/>
                  </a:cubicBezTo>
                  <a:cubicBezTo>
                    <a:pt x="31" y="0"/>
                    <a:pt x="2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4"/>
            <p:cNvSpPr/>
            <p:nvPr/>
          </p:nvSpPr>
          <p:spPr>
            <a:xfrm>
              <a:off x="7451308" y="4850530"/>
              <a:ext cx="79798" cy="60606"/>
            </a:xfrm>
            <a:custGeom>
              <a:rect b="b" l="l" r="r" t="t"/>
              <a:pathLst>
                <a:path extrusionOk="0" h="660" w="869">
                  <a:moveTo>
                    <a:pt x="110" y="1"/>
                  </a:moveTo>
                  <a:cubicBezTo>
                    <a:pt x="90" y="10"/>
                    <a:pt x="61" y="21"/>
                    <a:pt x="41" y="30"/>
                  </a:cubicBezTo>
                  <a:cubicBezTo>
                    <a:pt x="30" y="41"/>
                    <a:pt x="30" y="50"/>
                    <a:pt x="21" y="61"/>
                  </a:cubicBezTo>
                  <a:cubicBezTo>
                    <a:pt x="1" y="81"/>
                    <a:pt x="1" y="101"/>
                    <a:pt x="1" y="130"/>
                  </a:cubicBezTo>
                  <a:lnTo>
                    <a:pt x="1" y="160"/>
                  </a:lnTo>
                  <a:cubicBezTo>
                    <a:pt x="10" y="170"/>
                    <a:pt x="10" y="180"/>
                    <a:pt x="21" y="190"/>
                  </a:cubicBezTo>
                  <a:cubicBezTo>
                    <a:pt x="21" y="200"/>
                    <a:pt x="21" y="210"/>
                    <a:pt x="30" y="210"/>
                  </a:cubicBezTo>
                  <a:lnTo>
                    <a:pt x="130" y="370"/>
                  </a:lnTo>
                  <a:cubicBezTo>
                    <a:pt x="160" y="420"/>
                    <a:pt x="190" y="460"/>
                    <a:pt x="220" y="489"/>
                  </a:cubicBezTo>
                  <a:cubicBezTo>
                    <a:pt x="270" y="540"/>
                    <a:pt x="320" y="569"/>
                    <a:pt x="380" y="600"/>
                  </a:cubicBezTo>
                  <a:cubicBezTo>
                    <a:pt x="440" y="629"/>
                    <a:pt x="520" y="640"/>
                    <a:pt x="600" y="649"/>
                  </a:cubicBezTo>
                  <a:cubicBezTo>
                    <a:pt x="640" y="660"/>
                    <a:pt x="669" y="660"/>
                    <a:pt x="709" y="660"/>
                  </a:cubicBezTo>
                  <a:lnTo>
                    <a:pt x="869" y="660"/>
                  </a:lnTo>
                  <a:cubicBezTo>
                    <a:pt x="839" y="640"/>
                    <a:pt x="809" y="620"/>
                    <a:pt x="769" y="589"/>
                  </a:cubicBezTo>
                  <a:cubicBezTo>
                    <a:pt x="759" y="589"/>
                    <a:pt x="749" y="580"/>
                    <a:pt x="739" y="569"/>
                  </a:cubicBezTo>
                  <a:cubicBezTo>
                    <a:pt x="709" y="529"/>
                    <a:pt x="680" y="489"/>
                    <a:pt x="640" y="450"/>
                  </a:cubicBezTo>
                  <a:lnTo>
                    <a:pt x="620" y="410"/>
                  </a:lnTo>
                  <a:cubicBezTo>
                    <a:pt x="560" y="410"/>
                    <a:pt x="509" y="390"/>
                    <a:pt x="480" y="380"/>
                  </a:cubicBezTo>
                  <a:cubicBezTo>
                    <a:pt x="440" y="360"/>
                    <a:pt x="420" y="350"/>
                    <a:pt x="390" y="320"/>
                  </a:cubicBezTo>
                  <a:cubicBezTo>
                    <a:pt x="370" y="300"/>
                    <a:pt x="350" y="270"/>
                    <a:pt x="330" y="240"/>
                  </a:cubicBezTo>
                  <a:cubicBezTo>
                    <a:pt x="350" y="240"/>
                    <a:pt x="360" y="240"/>
                    <a:pt x="380" y="250"/>
                  </a:cubicBezTo>
                  <a:cubicBezTo>
                    <a:pt x="440" y="250"/>
                    <a:pt x="490" y="270"/>
                    <a:pt x="520" y="280"/>
                  </a:cubicBezTo>
                  <a:cubicBezTo>
                    <a:pt x="529" y="280"/>
                    <a:pt x="529" y="290"/>
                    <a:pt x="529" y="290"/>
                  </a:cubicBezTo>
                  <a:cubicBezTo>
                    <a:pt x="529" y="280"/>
                    <a:pt x="529" y="280"/>
                    <a:pt x="520" y="270"/>
                  </a:cubicBezTo>
                  <a:cubicBezTo>
                    <a:pt x="520" y="260"/>
                    <a:pt x="520" y="260"/>
                    <a:pt x="509" y="250"/>
                  </a:cubicBezTo>
                  <a:cubicBezTo>
                    <a:pt x="509" y="240"/>
                    <a:pt x="500" y="220"/>
                    <a:pt x="500" y="200"/>
                  </a:cubicBezTo>
                  <a:cubicBezTo>
                    <a:pt x="500" y="180"/>
                    <a:pt x="509" y="160"/>
                    <a:pt x="520" y="140"/>
                  </a:cubicBezTo>
                  <a:cubicBezTo>
                    <a:pt x="540" y="110"/>
                    <a:pt x="569" y="81"/>
                    <a:pt x="609" y="81"/>
                  </a:cubicBezTo>
                  <a:lnTo>
                    <a:pt x="649" y="81"/>
                  </a:lnTo>
                  <a:cubicBezTo>
                    <a:pt x="640" y="70"/>
                    <a:pt x="629" y="70"/>
                    <a:pt x="620" y="61"/>
                  </a:cubicBezTo>
                  <a:cubicBezTo>
                    <a:pt x="560" y="41"/>
                    <a:pt x="490" y="21"/>
                    <a:pt x="410" y="10"/>
                  </a:cubicBezTo>
                  <a:cubicBezTo>
                    <a:pt x="370" y="1"/>
                    <a:pt x="340" y="1"/>
                    <a:pt x="3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4"/>
            <p:cNvSpPr/>
            <p:nvPr/>
          </p:nvSpPr>
          <p:spPr>
            <a:xfrm>
              <a:off x="7521922" y="4904616"/>
              <a:ext cx="12856" cy="7438"/>
            </a:xfrm>
            <a:custGeom>
              <a:rect b="b" l="l" r="r" t="t"/>
              <a:pathLst>
                <a:path extrusionOk="0" h="81" w="140">
                  <a:moveTo>
                    <a:pt x="0" y="0"/>
                  </a:moveTo>
                  <a:cubicBezTo>
                    <a:pt x="12" y="10"/>
                    <a:pt x="23" y="18"/>
                    <a:pt x="34" y="26"/>
                  </a:cubicBezTo>
                  <a:lnTo>
                    <a:pt x="34" y="26"/>
                  </a:lnTo>
                  <a:cubicBezTo>
                    <a:pt x="24" y="18"/>
                    <a:pt x="12" y="10"/>
                    <a:pt x="0" y="0"/>
                  </a:cubicBezTo>
                  <a:close/>
                  <a:moveTo>
                    <a:pt x="34" y="26"/>
                  </a:moveTo>
                  <a:cubicBezTo>
                    <a:pt x="58" y="43"/>
                    <a:pt x="79" y="57"/>
                    <a:pt x="100" y="71"/>
                  </a:cubicBezTo>
                  <a:cubicBezTo>
                    <a:pt x="120" y="71"/>
                    <a:pt x="130" y="80"/>
                    <a:pt x="140" y="80"/>
                  </a:cubicBezTo>
                  <a:cubicBezTo>
                    <a:pt x="102" y="65"/>
                    <a:pt x="70" y="50"/>
                    <a:pt x="34" y="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4"/>
            <p:cNvSpPr/>
            <p:nvPr/>
          </p:nvSpPr>
          <p:spPr>
            <a:xfrm>
              <a:off x="7528350" y="4879915"/>
              <a:ext cx="26630" cy="14692"/>
            </a:xfrm>
            <a:custGeom>
              <a:rect b="b" l="l" r="r" t="t"/>
              <a:pathLst>
                <a:path extrusionOk="0" h="160" w="290">
                  <a:moveTo>
                    <a:pt x="0" y="0"/>
                  </a:moveTo>
                  <a:cubicBezTo>
                    <a:pt x="20" y="30"/>
                    <a:pt x="50" y="50"/>
                    <a:pt x="70" y="70"/>
                  </a:cubicBezTo>
                  <a:cubicBezTo>
                    <a:pt x="100" y="100"/>
                    <a:pt x="120" y="120"/>
                    <a:pt x="160" y="130"/>
                  </a:cubicBezTo>
                  <a:cubicBezTo>
                    <a:pt x="200" y="140"/>
                    <a:pt x="240" y="160"/>
                    <a:pt x="289" y="160"/>
                  </a:cubicBezTo>
                  <a:lnTo>
                    <a:pt x="210" y="50"/>
                  </a:lnTo>
                  <a:cubicBezTo>
                    <a:pt x="210" y="50"/>
                    <a:pt x="210" y="40"/>
                    <a:pt x="200" y="40"/>
                  </a:cubicBezTo>
                  <a:lnTo>
                    <a:pt x="190" y="30"/>
                  </a:lnTo>
                  <a:cubicBezTo>
                    <a:pt x="150" y="20"/>
                    <a:pt x="100" y="10"/>
                    <a:pt x="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4"/>
            <p:cNvSpPr/>
            <p:nvPr/>
          </p:nvSpPr>
          <p:spPr>
            <a:xfrm>
              <a:off x="7497129" y="4856958"/>
              <a:ext cx="82645" cy="60606"/>
            </a:xfrm>
            <a:custGeom>
              <a:rect b="b" l="l" r="r" t="t"/>
              <a:pathLst>
                <a:path extrusionOk="0" h="660" w="900">
                  <a:moveTo>
                    <a:pt x="530" y="280"/>
                  </a:moveTo>
                  <a:lnTo>
                    <a:pt x="540" y="290"/>
                  </a:lnTo>
                  <a:cubicBezTo>
                    <a:pt x="540" y="290"/>
                    <a:pt x="540" y="280"/>
                    <a:pt x="530" y="280"/>
                  </a:cubicBezTo>
                  <a:close/>
                  <a:moveTo>
                    <a:pt x="210" y="0"/>
                  </a:moveTo>
                  <a:cubicBezTo>
                    <a:pt x="190" y="11"/>
                    <a:pt x="170" y="11"/>
                    <a:pt x="150" y="11"/>
                  </a:cubicBezTo>
                  <a:lnTo>
                    <a:pt x="110" y="11"/>
                  </a:lnTo>
                  <a:cubicBezTo>
                    <a:pt x="70" y="11"/>
                    <a:pt x="41" y="40"/>
                    <a:pt x="21" y="70"/>
                  </a:cubicBezTo>
                  <a:cubicBezTo>
                    <a:pt x="10" y="90"/>
                    <a:pt x="1" y="110"/>
                    <a:pt x="1" y="130"/>
                  </a:cubicBezTo>
                  <a:cubicBezTo>
                    <a:pt x="1" y="150"/>
                    <a:pt x="10" y="170"/>
                    <a:pt x="10" y="180"/>
                  </a:cubicBezTo>
                  <a:cubicBezTo>
                    <a:pt x="21" y="190"/>
                    <a:pt x="21" y="190"/>
                    <a:pt x="21" y="200"/>
                  </a:cubicBezTo>
                  <a:cubicBezTo>
                    <a:pt x="30" y="210"/>
                    <a:pt x="30" y="220"/>
                    <a:pt x="41" y="230"/>
                  </a:cubicBezTo>
                  <a:lnTo>
                    <a:pt x="141" y="380"/>
                  </a:lnTo>
                  <a:cubicBezTo>
                    <a:pt x="181" y="419"/>
                    <a:pt x="210" y="459"/>
                    <a:pt x="240" y="499"/>
                  </a:cubicBezTo>
                  <a:cubicBezTo>
                    <a:pt x="250" y="510"/>
                    <a:pt x="260" y="519"/>
                    <a:pt x="270" y="519"/>
                  </a:cubicBezTo>
                  <a:cubicBezTo>
                    <a:pt x="320" y="559"/>
                    <a:pt x="360" y="579"/>
                    <a:pt x="410" y="599"/>
                  </a:cubicBezTo>
                  <a:cubicBezTo>
                    <a:pt x="470" y="630"/>
                    <a:pt x="550" y="639"/>
                    <a:pt x="629" y="649"/>
                  </a:cubicBezTo>
                  <a:cubicBezTo>
                    <a:pt x="669" y="659"/>
                    <a:pt x="700" y="659"/>
                    <a:pt x="740" y="659"/>
                  </a:cubicBezTo>
                  <a:lnTo>
                    <a:pt x="839" y="659"/>
                  </a:lnTo>
                  <a:cubicBezTo>
                    <a:pt x="859" y="659"/>
                    <a:pt x="879" y="659"/>
                    <a:pt x="899" y="649"/>
                  </a:cubicBezTo>
                  <a:cubicBezTo>
                    <a:pt x="859" y="630"/>
                    <a:pt x="809" y="599"/>
                    <a:pt x="769" y="570"/>
                  </a:cubicBezTo>
                  <a:cubicBezTo>
                    <a:pt x="729" y="530"/>
                    <a:pt x="700" y="499"/>
                    <a:pt x="660" y="450"/>
                  </a:cubicBezTo>
                  <a:lnTo>
                    <a:pt x="629" y="410"/>
                  </a:lnTo>
                  <a:cubicBezTo>
                    <a:pt x="580" y="410"/>
                    <a:pt x="540" y="390"/>
                    <a:pt x="500" y="380"/>
                  </a:cubicBezTo>
                  <a:cubicBezTo>
                    <a:pt x="460" y="370"/>
                    <a:pt x="440" y="350"/>
                    <a:pt x="410" y="320"/>
                  </a:cubicBezTo>
                  <a:cubicBezTo>
                    <a:pt x="390" y="300"/>
                    <a:pt x="360" y="280"/>
                    <a:pt x="340" y="250"/>
                  </a:cubicBezTo>
                  <a:lnTo>
                    <a:pt x="390" y="250"/>
                  </a:lnTo>
                  <a:cubicBezTo>
                    <a:pt x="440" y="260"/>
                    <a:pt x="490" y="270"/>
                    <a:pt x="530" y="280"/>
                  </a:cubicBezTo>
                  <a:cubicBezTo>
                    <a:pt x="530" y="270"/>
                    <a:pt x="530" y="260"/>
                    <a:pt x="520" y="250"/>
                  </a:cubicBezTo>
                  <a:cubicBezTo>
                    <a:pt x="510" y="240"/>
                    <a:pt x="510" y="220"/>
                    <a:pt x="510" y="200"/>
                  </a:cubicBezTo>
                  <a:cubicBezTo>
                    <a:pt x="510" y="180"/>
                    <a:pt x="510" y="160"/>
                    <a:pt x="520" y="140"/>
                  </a:cubicBezTo>
                  <a:cubicBezTo>
                    <a:pt x="540" y="110"/>
                    <a:pt x="580" y="90"/>
                    <a:pt x="620" y="80"/>
                  </a:cubicBezTo>
                  <a:lnTo>
                    <a:pt x="649" y="80"/>
                  </a:lnTo>
                  <a:lnTo>
                    <a:pt x="629" y="60"/>
                  </a:lnTo>
                  <a:cubicBezTo>
                    <a:pt x="570" y="40"/>
                    <a:pt x="490" y="20"/>
                    <a:pt x="410" y="11"/>
                  </a:cubicBezTo>
                  <a:lnTo>
                    <a:pt x="380" y="11"/>
                  </a:lnTo>
                  <a:cubicBezTo>
                    <a:pt x="360" y="11"/>
                    <a:pt x="330" y="0"/>
                    <a:pt x="3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4"/>
            <p:cNvSpPr/>
            <p:nvPr/>
          </p:nvSpPr>
          <p:spPr>
            <a:xfrm>
              <a:off x="7576008" y="4885424"/>
              <a:ext cx="26630" cy="14692"/>
            </a:xfrm>
            <a:custGeom>
              <a:rect b="b" l="l" r="r" t="t"/>
              <a:pathLst>
                <a:path extrusionOk="0" h="160" w="290">
                  <a:moveTo>
                    <a:pt x="0" y="0"/>
                  </a:moveTo>
                  <a:cubicBezTo>
                    <a:pt x="20" y="30"/>
                    <a:pt x="40" y="60"/>
                    <a:pt x="70" y="80"/>
                  </a:cubicBezTo>
                  <a:cubicBezTo>
                    <a:pt x="100" y="100"/>
                    <a:pt x="130" y="120"/>
                    <a:pt x="160" y="129"/>
                  </a:cubicBezTo>
                  <a:cubicBezTo>
                    <a:pt x="200" y="149"/>
                    <a:pt x="250" y="160"/>
                    <a:pt x="289" y="160"/>
                  </a:cubicBezTo>
                  <a:lnTo>
                    <a:pt x="210" y="60"/>
                  </a:lnTo>
                  <a:lnTo>
                    <a:pt x="200" y="50"/>
                  </a:lnTo>
                  <a:cubicBezTo>
                    <a:pt x="190" y="50"/>
                    <a:pt x="190" y="40"/>
                    <a:pt x="180" y="40"/>
                  </a:cubicBezTo>
                  <a:cubicBezTo>
                    <a:pt x="140" y="20"/>
                    <a:pt x="90" y="10"/>
                    <a:pt x="40" y="10"/>
                  </a:cubicBezTo>
                  <a:cubicBezTo>
                    <a:pt x="20" y="10"/>
                    <a:pt x="10"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4"/>
            <p:cNvSpPr/>
            <p:nvPr/>
          </p:nvSpPr>
          <p:spPr>
            <a:xfrm>
              <a:off x="7543869" y="4863386"/>
              <a:ext cx="85400" cy="59596"/>
            </a:xfrm>
            <a:custGeom>
              <a:rect b="b" l="l" r="r" t="t"/>
              <a:pathLst>
                <a:path extrusionOk="0" h="649" w="930">
                  <a:moveTo>
                    <a:pt x="211" y="0"/>
                  </a:moveTo>
                  <a:cubicBezTo>
                    <a:pt x="180" y="0"/>
                    <a:pt x="160" y="10"/>
                    <a:pt x="151" y="10"/>
                  </a:cubicBezTo>
                  <a:lnTo>
                    <a:pt x="111" y="10"/>
                  </a:lnTo>
                  <a:cubicBezTo>
                    <a:pt x="71" y="20"/>
                    <a:pt x="31" y="40"/>
                    <a:pt x="11" y="70"/>
                  </a:cubicBezTo>
                  <a:cubicBezTo>
                    <a:pt x="1" y="90"/>
                    <a:pt x="1" y="110"/>
                    <a:pt x="1" y="130"/>
                  </a:cubicBezTo>
                  <a:cubicBezTo>
                    <a:pt x="1" y="150"/>
                    <a:pt x="1" y="170"/>
                    <a:pt x="11" y="180"/>
                  </a:cubicBezTo>
                  <a:cubicBezTo>
                    <a:pt x="21" y="190"/>
                    <a:pt x="21" y="200"/>
                    <a:pt x="21" y="210"/>
                  </a:cubicBezTo>
                  <a:cubicBezTo>
                    <a:pt x="31" y="210"/>
                    <a:pt x="31" y="220"/>
                    <a:pt x="41" y="230"/>
                  </a:cubicBezTo>
                  <a:lnTo>
                    <a:pt x="151" y="380"/>
                  </a:lnTo>
                  <a:cubicBezTo>
                    <a:pt x="191" y="429"/>
                    <a:pt x="220" y="460"/>
                    <a:pt x="260" y="500"/>
                  </a:cubicBezTo>
                  <a:cubicBezTo>
                    <a:pt x="310" y="540"/>
                    <a:pt x="370" y="579"/>
                    <a:pt x="430" y="599"/>
                  </a:cubicBezTo>
                  <a:cubicBezTo>
                    <a:pt x="490" y="619"/>
                    <a:pt x="570" y="639"/>
                    <a:pt x="650" y="649"/>
                  </a:cubicBezTo>
                  <a:lnTo>
                    <a:pt x="929" y="649"/>
                  </a:lnTo>
                  <a:lnTo>
                    <a:pt x="869" y="619"/>
                  </a:lnTo>
                  <a:cubicBezTo>
                    <a:pt x="839" y="599"/>
                    <a:pt x="819" y="579"/>
                    <a:pt x="790" y="560"/>
                  </a:cubicBezTo>
                  <a:cubicBezTo>
                    <a:pt x="750" y="529"/>
                    <a:pt x="719" y="489"/>
                    <a:pt x="679" y="449"/>
                  </a:cubicBezTo>
                  <a:lnTo>
                    <a:pt x="639" y="400"/>
                  </a:lnTo>
                  <a:cubicBezTo>
                    <a:pt x="600" y="400"/>
                    <a:pt x="550" y="389"/>
                    <a:pt x="510" y="369"/>
                  </a:cubicBezTo>
                  <a:cubicBezTo>
                    <a:pt x="480" y="360"/>
                    <a:pt x="450" y="340"/>
                    <a:pt x="420" y="320"/>
                  </a:cubicBezTo>
                  <a:cubicBezTo>
                    <a:pt x="390" y="300"/>
                    <a:pt x="370" y="270"/>
                    <a:pt x="350" y="240"/>
                  </a:cubicBezTo>
                  <a:cubicBezTo>
                    <a:pt x="360" y="240"/>
                    <a:pt x="370" y="250"/>
                    <a:pt x="390" y="250"/>
                  </a:cubicBezTo>
                  <a:cubicBezTo>
                    <a:pt x="440" y="250"/>
                    <a:pt x="490" y="260"/>
                    <a:pt x="530" y="280"/>
                  </a:cubicBezTo>
                  <a:cubicBezTo>
                    <a:pt x="540" y="280"/>
                    <a:pt x="540" y="290"/>
                    <a:pt x="550" y="290"/>
                  </a:cubicBezTo>
                  <a:cubicBezTo>
                    <a:pt x="550" y="280"/>
                    <a:pt x="540" y="280"/>
                    <a:pt x="540" y="270"/>
                  </a:cubicBezTo>
                  <a:cubicBezTo>
                    <a:pt x="540" y="270"/>
                    <a:pt x="530" y="270"/>
                    <a:pt x="530" y="260"/>
                  </a:cubicBezTo>
                  <a:lnTo>
                    <a:pt x="530" y="250"/>
                  </a:lnTo>
                  <a:cubicBezTo>
                    <a:pt x="520" y="240"/>
                    <a:pt x="510" y="220"/>
                    <a:pt x="510" y="200"/>
                  </a:cubicBezTo>
                  <a:cubicBezTo>
                    <a:pt x="510" y="180"/>
                    <a:pt x="520" y="160"/>
                    <a:pt x="520" y="140"/>
                  </a:cubicBezTo>
                  <a:cubicBezTo>
                    <a:pt x="540" y="100"/>
                    <a:pt x="580" y="80"/>
                    <a:pt x="620" y="80"/>
                  </a:cubicBezTo>
                  <a:lnTo>
                    <a:pt x="630" y="190"/>
                  </a:lnTo>
                  <a:lnTo>
                    <a:pt x="620" y="70"/>
                  </a:lnTo>
                  <a:lnTo>
                    <a:pt x="650" y="70"/>
                  </a:lnTo>
                  <a:cubicBezTo>
                    <a:pt x="639" y="70"/>
                    <a:pt x="630" y="60"/>
                    <a:pt x="620" y="60"/>
                  </a:cubicBezTo>
                  <a:cubicBezTo>
                    <a:pt x="560" y="30"/>
                    <a:pt x="490" y="20"/>
                    <a:pt x="410" y="10"/>
                  </a:cubicBezTo>
                  <a:cubicBezTo>
                    <a:pt x="370" y="0"/>
                    <a:pt x="340" y="0"/>
                    <a:pt x="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4"/>
            <p:cNvSpPr/>
            <p:nvPr/>
          </p:nvSpPr>
          <p:spPr>
            <a:xfrm>
              <a:off x="7594373" y="4889924"/>
              <a:ext cx="918" cy="1010"/>
            </a:xfrm>
            <a:custGeom>
              <a:rect b="b" l="l" r="r" t="t"/>
              <a:pathLst>
                <a:path extrusionOk="0" h="11" w="10">
                  <a:moveTo>
                    <a:pt x="0" y="1"/>
                  </a:moveTo>
                  <a:lnTo>
                    <a:pt x="0" y="11"/>
                  </a:lnTo>
                  <a:lnTo>
                    <a:pt x="10" y="11"/>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4"/>
            <p:cNvSpPr/>
            <p:nvPr/>
          </p:nvSpPr>
          <p:spPr>
            <a:xfrm>
              <a:off x="7623666" y="4891760"/>
              <a:ext cx="27548" cy="13866"/>
            </a:xfrm>
            <a:custGeom>
              <a:rect b="b" l="l" r="r" t="t"/>
              <a:pathLst>
                <a:path extrusionOk="0" h="151" w="300">
                  <a:moveTo>
                    <a:pt x="0" y="1"/>
                  </a:moveTo>
                  <a:cubicBezTo>
                    <a:pt x="30" y="21"/>
                    <a:pt x="50" y="51"/>
                    <a:pt x="70" y="71"/>
                  </a:cubicBezTo>
                  <a:cubicBezTo>
                    <a:pt x="100" y="91"/>
                    <a:pt x="140" y="111"/>
                    <a:pt x="170" y="120"/>
                  </a:cubicBezTo>
                  <a:cubicBezTo>
                    <a:pt x="210" y="140"/>
                    <a:pt x="250" y="151"/>
                    <a:pt x="300" y="151"/>
                  </a:cubicBezTo>
                  <a:lnTo>
                    <a:pt x="200" y="51"/>
                  </a:lnTo>
                  <a:lnTo>
                    <a:pt x="200" y="40"/>
                  </a:lnTo>
                  <a:cubicBezTo>
                    <a:pt x="190" y="40"/>
                    <a:pt x="190" y="31"/>
                    <a:pt x="180" y="31"/>
                  </a:cubicBezTo>
                  <a:cubicBezTo>
                    <a:pt x="140" y="11"/>
                    <a:pt x="90" y="1"/>
                    <a:pt x="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4"/>
            <p:cNvSpPr/>
            <p:nvPr/>
          </p:nvSpPr>
          <p:spPr>
            <a:xfrm>
              <a:off x="7590700" y="4868895"/>
              <a:ext cx="87144" cy="59596"/>
            </a:xfrm>
            <a:custGeom>
              <a:rect b="b" l="l" r="r" t="t"/>
              <a:pathLst>
                <a:path extrusionOk="0" h="649" w="949">
                  <a:moveTo>
                    <a:pt x="300" y="0"/>
                  </a:moveTo>
                  <a:cubicBezTo>
                    <a:pt x="260" y="0"/>
                    <a:pt x="229" y="10"/>
                    <a:pt x="209" y="10"/>
                  </a:cubicBezTo>
                  <a:lnTo>
                    <a:pt x="110" y="10"/>
                  </a:lnTo>
                  <a:lnTo>
                    <a:pt x="120" y="130"/>
                  </a:lnTo>
                  <a:lnTo>
                    <a:pt x="110" y="20"/>
                  </a:lnTo>
                  <a:cubicBezTo>
                    <a:pt x="70" y="20"/>
                    <a:pt x="30" y="40"/>
                    <a:pt x="10" y="80"/>
                  </a:cubicBezTo>
                  <a:cubicBezTo>
                    <a:pt x="10" y="100"/>
                    <a:pt x="0" y="120"/>
                    <a:pt x="0" y="140"/>
                  </a:cubicBezTo>
                  <a:cubicBezTo>
                    <a:pt x="0" y="160"/>
                    <a:pt x="10" y="180"/>
                    <a:pt x="20" y="190"/>
                  </a:cubicBezTo>
                  <a:lnTo>
                    <a:pt x="20" y="200"/>
                  </a:lnTo>
                  <a:cubicBezTo>
                    <a:pt x="20" y="210"/>
                    <a:pt x="30" y="210"/>
                    <a:pt x="30" y="210"/>
                  </a:cubicBezTo>
                  <a:cubicBezTo>
                    <a:pt x="30" y="220"/>
                    <a:pt x="40" y="220"/>
                    <a:pt x="40" y="230"/>
                  </a:cubicBezTo>
                  <a:lnTo>
                    <a:pt x="40" y="240"/>
                  </a:lnTo>
                  <a:lnTo>
                    <a:pt x="50" y="240"/>
                  </a:lnTo>
                  <a:lnTo>
                    <a:pt x="129" y="340"/>
                  </a:lnTo>
                  <a:lnTo>
                    <a:pt x="169" y="389"/>
                  </a:lnTo>
                  <a:cubicBezTo>
                    <a:pt x="209" y="429"/>
                    <a:pt x="240" y="469"/>
                    <a:pt x="280" y="500"/>
                  </a:cubicBezTo>
                  <a:cubicBezTo>
                    <a:pt x="309" y="519"/>
                    <a:pt x="329" y="539"/>
                    <a:pt x="359" y="559"/>
                  </a:cubicBezTo>
                  <a:lnTo>
                    <a:pt x="419" y="589"/>
                  </a:lnTo>
                  <a:cubicBezTo>
                    <a:pt x="429" y="589"/>
                    <a:pt x="439" y="599"/>
                    <a:pt x="449" y="599"/>
                  </a:cubicBezTo>
                  <a:cubicBezTo>
                    <a:pt x="499" y="619"/>
                    <a:pt x="549" y="629"/>
                    <a:pt x="609" y="639"/>
                  </a:cubicBezTo>
                  <a:lnTo>
                    <a:pt x="679" y="639"/>
                  </a:lnTo>
                  <a:cubicBezTo>
                    <a:pt x="708" y="649"/>
                    <a:pt x="748" y="649"/>
                    <a:pt x="779" y="649"/>
                  </a:cubicBezTo>
                  <a:lnTo>
                    <a:pt x="888" y="649"/>
                  </a:lnTo>
                  <a:cubicBezTo>
                    <a:pt x="908" y="639"/>
                    <a:pt x="928" y="639"/>
                    <a:pt x="948" y="639"/>
                  </a:cubicBezTo>
                  <a:cubicBezTo>
                    <a:pt x="908" y="619"/>
                    <a:pt x="859" y="589"/>
                    <a:pt x="808" y="559"/>
                  </a:cubicBezTo>
                  <a:cubicBezTo>
                    <a:pt x="768" y="529"/>
                    <a:pt x="739" y="489"/>
                    <a:pt x="699" y="449"/>
                  </a:cubicBezTo>
                  <a:lnTo>
                    <a:pt x="659" y="400"/>
                  </a:lnTo>
                  <a:cubicBezTo>
                    <a:pt x="609" y="400"/>
                    <a:pt x="569" y="389"/>
                    <a:pt x="529" y="369"/>
                  </a:cubicBezTo>
                  <a:cubicBezTo>
                    <a:pt x="499" y="360"/>
                    <a:pt x="459" y="340"/>
                    <a:pt x="429" y="320"/>
                  </a:cubicBezTo>
                  <a:cubicBezTo>
                    <a:pt x="409" y="300"/>
                    <a:pt x="389" y="270"/>
                    <a:pt x="359" y="250"/>
                  </a:cubicBezTo>
                  <a:lnTo>
                    <a:pt x="389" y="250"/>
                  </a:lnTo>
                  <a:cubicBezTo>
                    <a:pt x="449" y="250"/>
                    <a:pt x="499" y="260"/>
                    <a:pt x="539" y="280"/>
                  </a:cubicBezTo>
                  <a:cubicBezTo>
                    <a:pt x="549" y="280"/>
                    <a:pt x="549" y="289"/>
                    <a:pt x="559" y="289"/>
                  </a:cubicBezTo>
                  <a:lnTo>
                    <a:pt x="549" y="280"/>
                  </a:lnTo>
                  <a:cubicBezTo>
                    <a:pt x="539" y="270"/>
                    <a:pt x="539" y="260"/>
                    <a:pt x="529" y="260"/>
                  </a:cubicBezTo>
                  <a:cubicBezTo>
                    <a:pt x="519" y="240"/>
                    <a:pt x="519" y="220"/>
                    <a:pt x="519" y="190"/>
                  </a:cubicBezTo>
                  <a:cubicBezTo>
                    <a:pt x="519" y="170"/>
                    <a:pt x="519" y="160"/>
                    <a:pt x="529" y="140"/>
                  </a:cubicBezTo>
                  <a:cubicBezTo>
                    <a:pt x="549" y="100"/>
                    <a:pt x="579" y="80"/>
                    <a:pt x="619" y="70"/>
                  </a:cubicBezTo>
                  <a:lnTo>
                    <a:pt x="639" y="190"/>
                  </a:lnTo>
                  <a:lnTo>
                    <a:pt x="639" y="70"/>
                  </a:lnTo>
                  <a:lnTo>
                    <a:pt x="659" y="70"/>
                  </a:lnTo>
                  <a:cubicBezTo>
                    <a:pt x="649" y="60"/>
                    <a:pt x="639" y="60"/>
                    <a:pt x="619" y="60"/>
                  </a:cubicBezTo>
                  <a:cubicBezTo>
                    <a:pt x="559" y="30"/>
                    <a:pt x="489" y="20"/>
                    <a:pt x="409" y="10"/>
                  </a:cubicBezTo>
                  <a:cubicBezTo>
                    <a:pt x="369" y="10"/>
                    <a:pt x="340" y="0"/>
                    <a:pt x="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4"/>
            <p:cNvSpPr/>
            <p:nvPr/>
          </p:nvSpPr>
          <p:spPr>
            <a:xfrm>
              <a:off x="7664896" y="4874405"/>
              <a:ext cx="1928" cy="92"/>
            </a:xfrm>
            <a:custGeom>
              <a:rect b="b" l="l" r="r" t="t"/>
              <a:pathLst>
                <a:path extrusionOk="0" h="1" w="21">
                  <a:moveTo>
                    <a:pt x="20" y="0"/>
                  </a:moveTo>
                  <a:lnTo>
                    <a:pt x="0" y="0"/>
                  </a:lnTo>
                  <a:lnTo>
                    <a:pt x="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4"/>
            <p:cNvSpPr/>
            <p:nvPr/>
          </p:nvSpPr>
          <p:spPr>
            <a:xfrm>
              <a:off x="7672242" y="4896352"/>
              <a:ext cx="26722" cy="13866"/>
            </a:xfrm>
            <a:custGeom>
              <a:rect b="b" l="l" r="r" t="t"/>
              <a:pathLst>
                <a:path extrusionOk="0" h="151" w="291">
                  <a:moveTo>
                    <a:pt x="0" y="1"/>
                  </a:moveTo>
                  <a:cubicBezTo>
                    <a:pt x="20" y="30"/>
                    <a:pt x="50" y="50"/>
                    <a:pt x="70" y="70"/>
                  </a:cubicBezTo>
                  <a:cubicBezTo>
                    <a:pt x="100" y="90"/>
                    <a:pt x="140" y="110"/>
                    <a:pt x="180" y="130"/>
                  </a:cubicBezTo>
                  <a:cubicBezTo>
                    <a:pt x="210" y="141"/>
                    <a:pt x="250" y="150"/>
                    <a:pt x="290" y="150"/>
                  </a:cubicBezTo>
                  <a:lnTo>
                    <a:pt x="200" y="50"/>
                  </a:lnTo>
                  <a:cubicBezTo>
                    <a:pt x="190" y="50"/>
                    <a:pt x="190" y="50"/>
                    <a:pt x="190" y="41"/>
                  </a:cubicBezTo>
                  <a:cubicBezTo>
                    <a:pt x="180" y="41"/>
                    <a:pt x="170" y="41"/>
                    <a:pt x="170" y="30"/>
                  </a:cubicBezTo>
                  <a:cubicBezTo>
                    <a:pt x="120" y="21"/>
                    <a:pt x="70" y="10"/>
                    <a:pt x="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4"/>
            <p:cNvSpPr/>
            <p:nvPr/>
          </p:nvSpPr>
          <p:spPr>
            <a:xfrm>
              <a:off x="7638358" y="4874405"/>
              <a:ext cx="88981" cy="58770"/>
            </a:xfrm>
            <a:custGeom>
              <a:rect b="b" l="l" r="r" t="t"/>
              <a:pathLst>
                <a:path extrusionOk="0" h="640" w="969">
                  <a:moveTo>
                    <a:pt x="200" y="0"/>
                  </a:moveTo>
                  <a:cubicBezTo>
                    <a:pt x="180" y="10"/>
                    <a:pt x="160" y="10"/>
                    <a:pt x="140" y="10"/>
                  </a:cubicBezTo>
                  <a:lnTo>
                    <a:pt x="120" y="10"/>
                  </a:lnTo>
                  <a:lnTo>
                    <a:pt x="120" y="130"/>
                  </a:lnTo>
                  <a:lnTo>
                    <a:pt x="100" y="10"/>
                  </a:lnTo>
                  <a:cubicBezTo>
                    <a:pt x="60" y="20"/>
                    <a:pt x="30" y="40"/>
                    <a:pt x="10" y="80"/>
                  </a:cubicBezTo>
                  <a:cubicBezTo>
                    <a:pt x="0" y="100"/>
                    <a:pt x="0" y="110"/>
                    <a:pt x="0" y="130"/>
                  </a:cubicBezTo>
                  <a:cubicBezTo>
                    <a:pt x="0" y="160"/>
                    <a:pt x="0" y="180"/>
                    <a:pt x="10" y="200"/>
                  </a:cubicBezTo>
                  <a:cubicBezTo>
                    <a:pt x="20" y="200"/>
                    <a:pt x="20" y="210"/>
                    <a:pt x="30" y="220"/>
                  </a:cubicBezTo>
                  <a:cubicBezTo>
                    <a:pt x="30" y="220"/>
                    <a:pt x="40" y="229"/>
                    <a:pt x="40" y="240"/>
                  </a:cubicBezTo>
                  <a:lnTo>
                    <a:pt x="180" y="389"/>
                  </a:lnTo>
                  <a:cubicBezTo>
                    <a:pt x="220" y="429"/>
                    <a:pt x="249" y="469"/>
                    <a:pt x="289" y="499"/>
                  </a:cubicBezTo>
                  <a:cubicBezTo>
                    <a:pt x="349" y="539"/>
                    <a:pt x="409" y="569"/>
                    <a:pt x="469" y="589"/>
                  </a:cubicBezTo>
                  <a:cubicBezTo>
                    <a:pt x="539" y="619"/>
                    <a:pt x="619" y="629"/>
                    <a:pt x="699" y="639"/>
                  </a:cubicBezTo>
                  <a:lnTo>
                    <a:pt x="808" y="639"/>
                  </a:lnTo>
                  <a:cubicBezTo>
                    <a:pt x="848" y="639"/>
                    <a:pt x="879" y="639"/>
                    <a:pt x="908" y="629"/>
                  </a:cubicBezTo>
                  <a:lnTo>
                    <a:pt x="968" y="629"/>
                  </a:lnTo>
                  <a:cubicBezTo>
                    <a:pt x="928" y="609"/>
                    <a:pt x="879" y="579"/>
                    <a:pt x="828" y="549"/>
                  </a:cubicBezTo>
                  <a:cubicBezTo>
                    <a:pt x="779" y="509"/>
                    <a:pt x="739" y="469"/>
                    <a:pt x="709" y="440"/>
                  </a:cubicBezTo>
                  <a:lnTo>
                    <a:pt x="659" y="389"/>
                  </a:lnTo>
                  <a:cubicBezTo>
                    <a:pt x="619" y="389"/>
                    <a:pt x="579" y="380"/>
                    <a:pt x="549" y="369"/>
                  </a:cubicBezTo>
                  <a:cubicBezTo>
                    <a:pt x="509" y="349"/>
                    <a:pt x="469" y="329"/>
                    <a:pt x="439" y="309"/>
                  </a:cubicBezTo>
                  <a:cubicBezTo>
                    <a:pt x="419" y="289"/>
                    <a:pt x="389" y="269"/>
                    <a:pt x="369" y="240"/>
                  </a:cubicBezTo>
                  <a:lnTo>
                    <a:pt x="380" y="240"/>
                  </a:lnTo>
                  <a:cubicBezTo>
                    <a:pt x="439" y="249"/>
                    <a:pt x="489" y="260"/>
                    <a:pt x="539" y="269"/>
                  </a:cubicBezTo>
                  <a:cubicBezTo>
                    <a:pt x="539" y="280"/>
                    <a:pt x="549" y="280"/>
                    <a:pt x="559" y="280"/>
                  </a:cubicBezTo>
                  <a:cubicBezTo>
                    <a:pt x="549" y="280"/>
                    <a:pt x="549" y="280"/>
                    <a:pt x="549" y="269"/>
                  </a:cubicBezTo>
                  <a:cubicBezTo>
                    <a:pt x="539" y="269"/>
                    <a:pt x="539" y="260"/>
                    <a:pt x="539" y="249"/>
                  </a:cubicBezTo>
                  <a:cubicBezTo>
                    <a:pt x="519" y="229"/>
                    <a:pt x="509" y="210"/>
                    <a:pt x="509" y="180"/>
                  </a:cubicBezTo>
                  <a:cubicBezTo>
                    <a:pt x="509" y="170"/>
                    <a:pt x="519" y="150"/>
                    <a:pt x="519" y="140"/>
                  </a:cubicBezTo>
                  <a:cubicBezTo>
                    <a:pt x="539" y="100"/>
                    <a:pt x="569" y="70"/>
                    <a:pt x="609" y="70"/>
                  </a:cubicBezTo>
                  <a:lnTo>
                    <a:pt x="619" y="60"/>
                  </a:lnTo>
                  <a:lnTo>
                    <a:pt x="649" y="60"/>
                  </a:lnTo>
                  <a:cubicBezTo>
                    <a:pt x="639" y="60"/>
                    <a:pt x="629" y="50"/>
                    <a:pt x="619" y="50"/>
                  </a:cubicBezTo>
                  <a:cubicBezTo>
                    <a:pt x="559" y="20"/>
                    <a:pt x="479" y="10"/>
                    <a:pt x="4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4"/>
            <p:cNvSpPr/>
            <p:nvPr/>
          </p:nvSpPr>
          <p:spPr>
            <a:xfrm>
              <a:off x="7697862" y="4879915"/>
              <a:ext cx="1928" cy="92"/>
            </a:xfrm>
            <a:custGeom>
              <a:rect b="b" l="l" r="r" t="t"/>
              <a:pathLst>
                <a:path extrusionOk="0" h="1" w="21">
                  <a:moveTo>
                    <a:pt x="21" y="0"/>
                  </a:moveTo>
                  <a:lnTo>
                    <a:pt x="11" y="0"/>
                  </a:lnTo>
                  <a:lnTo>
                    <a:pt x="1" y="0"/>
                  </a:lnTo>
                  <a:lnTo>
                    <a:pt x="1" y="0"/>
                  </a:lnTo>
                  <a:lnTo>
                    <a:pt x="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4"/>
            <p:cNvSpPr/>
            <p:nvPr/>
          </p:nvSpPr>
          <p:spPr>
            <a:xfrm>
              <a:off x="7720818" y="4900943"/>
              <a:ext cx="26630" cy="12948"/>
            </a:xfrm>
            <a:custGeom>
              <a:rect b="b" l="l" r="r" t="t"/>
              <a:pathLst>
                <a:path extrusionOk="0" h="141" w="290">
                  <a:moveTo>
                    <a:pt x="1" y="0"/>
                  </a:moveTo>
                  <a:lnTo>
                    <a:pt x="1" y="0"/>
                  </a:lnTo>
                  <a:cubicBezTo>
                    <a:pt x="21" y="20"/>
                    <a:pt x="41" y="40"/>
                    <a:pt x="70" y="60"/>
                  </a:cubicBezTo>
                  <a:cubicBezTo>
                    <a:pt x="110" y="91"/>
                    <a:pt x="150" y="111"/>
                    <a:pt x="190" y="120"/>
                  </a:cubicBezTo>
                  <a:cubicBezTo>
                    <a:pt x="220" y="131"/>
                    <a:pt x="250" y="140"/>
                    <a:pt x="290" y="140"/>
                  </a:cubicBezTo>
                  <a:lnTo>
                    <a:pt x="200" y="51"/>
                  </a:lnTo>
                  <a:cubicBezTo>
                    <a:pt x="190" y="51"/>
                    <a:pt x="190" y="40"/>
                    <a:pt x="180" y="40"/>
                  </a:cubicBezTo>
                  <a:cubicBezTo>
                    <a:pt x="170" y="40"/>
                    <a:pt x="170" y="31"/>
                    <a:pt x="160" y="31"/>
                  </a:cubicBezTo>
                  <a:cubicBezTo>
                    <a:pt x="110" y="20"/>
                    <a:pt x="61" y="1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4"/>
            <p:cNvSpPr/>
            <p:nvPr/>
          </p:nvSpPr>
          <p:spPr>
            <a:xfrm>
              <a:off x="7685006" y="4878905"/>
              <a:ext cx="92746" cy="57943"/>
            </a:xfrm>
            <a:custGeom>
              <a:rect b="b" l="l" r="r" t="t"/>
              <a:pathLst>
                <a:path extrusionOk="0" h="631" w="1010">
                  <a:moveTo>
                    <a:pt x="201" y="1"/>
                  </a:moveTo>
                  <a:cubicBezTo>
                    <a:pt x="191" y="11"/>
                    <a:pt x="171" y="11"/>
                    <a:pt x="161" y="11"/>
                  </a:cubicBezTo>
                  <a:lnTo>
                    <a:pt x="111" y="11"/>
                  </a:lnTo>
                  <a:lnTo>
                    <a:pt x="101" y="21"/>
                  </a:lnTo>
                  <a:cubicBezTo>
                    <a:pt x="61" y="21"/>
                    <a:pt x="31" y="51"/>
                    <a:pt x="11" y="91"/>
                  </a:cubicBezTo>
                  <a:cubicBezTo>
                    <a:pt x="11" y="101"/>
                    <a:pt x="1" y="121"/>
                    <a:pt x="1" y="131"/>
                  </a:cubicBezTo>
                  <a:cubicBezTo>
                    <a:pt x="1" y="161"/>
                    <a:pt x="11" y="180"/>
                    <a:pt x="31" y="200"/>
                  </a:cubicBezTo>
                  <a:cubicBezTo>
                    <a:pt x="31" y="211"/>
                    <a:pt x="31" y="220"/>
                    <a:pt x="41" y="220"/>
                  </a:cubicBezTo>
                  <a:cubicBezTo>
                    <a:pt x="41" y="231"/>
                    <a:pt x="51" y="240"/>
                    <a:pt x="61" y="240"/>
                  </a:cubicBezTo>
                  <a:lnTo>
                    <a:pt x="201" y="391"/>
                  </a:lnTo>
                  <a:cubicBezTo>
                    <a:pt x="231" y="420"/>
                    <a:pt x="271" y="460"/>
                    <a:pt x="320" y="500"/>
                  </a:cubicBezTo>
                  <a:cubicBezTo>
                    <a:pt x="380" y="540"/>
                    <a:pt x="440" y="570"/>
                    <a:pt x="500" y="590"/>
                  </a:cubicBezTo>
                  <a:cubicBezTo>
                    <a:pt x="570" y="610"/>
                    <a:pt x="650" y="630"/>
                    <a:pt x="730" y="630"/>
                  </a:cubicBezTo>
                  <a:lnTo>
                    <a:pt x="939" y="630"/>
                  </a:lnTo>
                  <a:cubicBezTo>
                    <a:pt x="959" y="620"/>
                    <a:pt x="979" y="620"/>
                    <a:pt x="999" y="620"/>
                  </a:cubicBezTo>
                  <a:lnTo>
                    <a:pt x="1010" y="620"/>
                  </a:lnTo>
                  <a:cubicBezTo>
                    <a:pt x="990" y="610"/>
                    <a:pt x="979" y="610"/>
                    <a:pt x="970" y="600"/>
                  </a:cubicBezTo>
                  <a:cubicBezTo>
                    <a:pt x="930" y="590"/>
                    <a:pt x="899" y="570"/>
                    <a:pt x="859" y="540"/>
                  </a:cubicBezTo>
                  <a:cubicBezTo>
                    <a:pt x="820" y="510"/>
                    <a:pt x="780" y="480"/>
                    <a:pt x="730" y="440"/>
                  </a:cubicBezTo>
                  <a:lnTo>
                    <a:pt x="680" y="380"/>
                  </a:lnTo>
                  <a:cubicBezTo>
                    <a:pt x="640" y="380"/>
                    <a:pt x="610" y="371"/>
                    <a:pt x="580" y="360"/>
                  </a:cubicBezTo>
                  <a:cubicBezTo>
                    <a:pt x="540" y="351"/>
                    <a:pt x="500" y="331"/>
                    <a:pt x="460" y="300"/>
                  </a:cubicBezTo>
                  <a:cubicBezTo>
                    <a:pt x="431" y="280"/>
                    <a:pt x="411" y="260"/>
                    <a:pt x="391" y="240"/>
                  </a:cubicBezTo>
                  <a:lnTo>
                    <a:pt x="391" y="240"/>
                  </a:lnTo>
                  <a:cubicBezTo>
                    <a:pt x="451" y="251"/>
                    <a:pt x="500" y="260"/>
                    <a:pt x="550" y="271"/>
                  </a:cubicBezTo>
                  <a:cubicBezTo>
                    <a:pt x="560" y="271"/>
                    <a:pt x="560" y="280"/>
                    <a:pt x="570" y="280"/>
                  </a:cubicBezTo>
                  <a:cubicBezTo>
                    <a:pt x="570" y="280"/>
                    <a:pt x="570" y="271"/>
                    <a:pt x="560" y="271"/>
                  </a:cubicBezTo>
                  <a:cubicBezTo>
                    <a:pt x="560" y="271"/>
                    <a:pt x="550" y="260"/>
                    <a:pt x="550" y="251"/>
                  </a:cubicBezTo>
                  <a:lnTo>
                    <a:pt x="540" y="240"/>
                  </a:lnTo>
                  <a:cubicBezTo>
                    <a:pt x="530" y="220"/>
                    <a:pt x="520" y="200"/>
                    <a:pt x="520" y="180"/>
                  </a:cubicBezTo>
                  <a:cubicBezTo>
                    <a:pt x="520" y="161"/>
                    <a:pt x="530" y="151"/>
                    <a:pt x="530" y="131"/>
                  </a:cubicBezTo>
                  <a:cubicBezTo>
                    <a:pt x="550" y="91"/>
                    <a:pt x="580" y="71"/>
                    <a:pt x="620" y="61"/>
                  </a:cubicBezTo>
                  <a:lnTo>
                    <a:pt x="630" y="61"/>
                  </a:lnTo>
                  <a:lnTo>
                    <a:pt x="660" y="171"/>
                  </a:lnTo>
                  <a:lnTo>
                    <a:pt x="650" y="61"/>
                  </a:lnTo>
                  <a:lnTo>
                    <a:pt x="660" y="61"/>
                  </a:lnTo>
                  <a:cubicBezTo>
                    <a:pt x="650" y="51"/>
                    <a:pt x="640" y="51"/>
                    <a:pt x="630" y="41"/>
                  </a:cubicBezTo>
                  <a:cubicBezTo>
                    <a:pt x="560" y="21"/>
                    <a:pt x="490" y="11"/>
                    <a:pt x="4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4"/>
            <p:cNvSpPr/>
            <p:nvPr/>
          </p:nvSpPr>
          <p:spPr>
            <a:xfrm>
              <a:off x="7736337" y="4903698"/>
              <a:ext cx="15794" cy="15703"/>
            </a:xfrm>
            <a:custGeom>
              <a:rect b="b" l="l" r="r" t="t"/>
              <a:pathLst>
                <a:path extrusionOk="0" h="171" w="172">
                  <a:moveTo>
                    <a:pt x="1" y="1"/>
                  </a:moveTo>
                  <a:cubicBezTo>
                    <a:pt x="4" y="4"/>
                    <a:pt x="8" y="6"/>
                    <a:pt x="11" y="8"/>
                  </a:cubicBezTo>
                  <a:lnTo>
                    <a:pt x="11" y="8"/>
                  </a:lnTo>
                  <a:cubicBezTo>
                    <a:pt x="10" y="5"/>
                    <a:pt x="8" y="1"/>
                    <a:pt x="1" y="1"/>
                  </a:cubicBezTo>
                  <a:close/>
                  <a:moveTo>
                    <a:pt x="11" y="8"/>
                  </a:moveTo>
                  <a:cubicBezTo>
                    <a:pt x="11" y="9"/>
                    <a:pt x="11" y="10"/>
                    <a:pt x="11" y="10"/>
                  </a:cubicBezTo>
                  <a:cubicBezTo>
                    <a:pt x="21" y="10"/>
                    <a:pt x="21" y="21"/>
                    <a:pt x="31" y="21"/>
                  </a:cubicBezTo>
                  <a:cubicBezTo>
                    <a:pt x="24" y="14"/>
                    <a:pt x="18" y="11"/>
                    <a:pt x="11" y="8"/>
                  </a:cubicBezTo>
                  <a:close/>
                  <a:moveTo>
                    <a:pt x="31" y="21"/>
                  </a:moveTo>
                  <a:lnTo>
                    <a:pt x="171" y="170"/>
                  </a:lnTo>
                  <a:lnTo>
                    <a:pt x="121" y="110"/>
                  </a:lnTo>
                  <a:lnTo>
                    <a:pt x="31" y="2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4"/>
            <p:cNvSpPr/>
            <p:nvPr/>
          </p:nvSpPr>
          <p:spPr>
            <a:xfrm>
              <a:off x="7769394" y="4904616"/>
              <a:ext cx="26722" cy="12948"/>
            </a:xfrm>
            <a:custGeom>
              <a:rect b="b" l="l" r="r" t="t"/>
              <a:pathLst>
                <a:path extrusionOk="0" h="141" w="291">
                  <a:moveTo>
                    <a:pt x="0" y="0"/>
                  </a:moveTo>
                  <a:lnTo>
                    <a:pt x="0" y="0"/>
                  </a:lnTo>
                  <a:cubicBezTo>
                    <a:pt x="31" y="31"/>
                    <a:pt x="51" y="51"/>
                    <a:pt x="80" y="60"/>
                  </a:cubicBezTo>
                  <a:cubicBezTo>
                    <a:pt x="120" y="91"/>
                    <a:pt x="160" y="111"/>
                    <a:pt x="200" y="120"/>
                  </a:cubicBezTo>
                  <a:cubicBezTo>
                    <a:pt x="230" y="130"/>
                    <a:pt x="260" y="140"/>
                    <a:pt x="290" y="140"/>
                  </a:cubicBezTo>
                  <a:lnTo>
                    <a:pt x="190" y="51"/>
                  </a:lnTo>
                  <a:lnTo>
                    <a:pt x="180" y="40"/>
                  </a:lnTo>
                  <a:cubicBezTo>
                    <a:pt x="170" y="40"/>
                    <a:pt x="160" y="31"/>
                    <a:pt x="150" y="31"/>
                  </a:cubicBezTo>
                  <a:cubicBezTo>
                    <a:pt x="111" y="20"/>
                    <a:pt x="60" y="1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4"/>
            <p:cNvSpPr/>
            <p:nvPr/>
          </p:nvSpPr>
          <p:spPr>
            <a:xfrm>
              <a:off x="7732756" y="4882578"/>
              <a:ext cx="94490" cy="57943"/>
            </a:xfrm>
            <a:custGeom>
              <a:rect b="b" l="l" r="r" t="t"/>
              <a:pathLst>
                <a:path extrusionOk="0" h="631" w="1029">
                  <a:moveTo>
                    <a:pt x="570" y="278"/>
                  </a:moveTo>
                  <a:cubicBezTo>
                    <a:pt x="571" y="280"/>
                    <a:pt x="573" y="280"/>
                    <a:pt x="579" y="280"/>
                  </a:cubicBezTo>
                  <a:cubicBezTo>
                    <a:pt x="576" y="280"/>
                    <a:pt x="573" y="279"/>
                    <a:pt x="570" y="278"/>
                  </a:cubicBezTo>
                  <a:close/>
                  <a:moveTo>
                    <a:pt x="300" y="1"/>
                  </a:moveTo>
                  <a:cubicBezTo>
                    <a:pt x="260" y="1"/>
                    <a:pt x="230" y="11"/>
                    <a:pt x="200" y="11"/>
                  </a:cubicBezTo>
                  <a:cubicBezTo>
                    <a:pt x="180" y="11"/>
                    <a:pt x="160" y="11"/>
                    <a:pt x="150" y="21"/>
                  </a:cubicBezTo>
                  <a:lnTo>
                    <a:pt x="130" y="21"/>
                  </a:lnTo>
                  <a:lnTo>
                    <a:pt x="140" y="131"/>
                  </a:lnTo>
                  <a:lnTo>
                    <a:pt x="110" y="21"/>
                  </a:lnTo>
                  <a:lnTo>
                    <a:pt x="100" y="21"/>
                  </a:lnTo>
                  <a:cubicBezTo>
                    <a:pt x="60" y="31"/>
                    <a:pt x="30" y="51"/>
                    <a:pt x="10" y="91"/>
                  </a:cubicBezTo>
                  <a:cubicBezTo>
                    <a:pt x="10" y="111"/>
                    <a:pt x="0" y="121"/>
                    <a:pt x="0" y="140"/>
                  </a:cubicBezTo>
                  <a:cubicBezTo>
                    <a:pt x="0" y="160"/>
                    <a:pt x="10" y="180"/>
                    <a:pt x="20" y="200"/>
                  </a:cubicBezTo>
                  <a:lnTo>
                    <a:pt x="30" y="211"/>
                  </a:lnTo>
                  <a:cubicBezTo>
                    <a:pt x="30" y="220"/>
                    <a:pt x="40" y="231"/>
                    <a:pt x="40" y="231"/>
                  </a:cubicBezTo>
                  <a:cubicBezTo>
                    <a:pt x="50" y="240"/>
                    <a:pt x="60" y="240"/>
                    <a:pt x="70" y="251"/>
                  </a:cubicBezTo>
                  <a:lnTo>
                    <a:pt x="210" y="400"/>
                  </a:lnTo>
                  <a:cubicBezTo>
                    <a:pt x="260" y="440"/>
                    <a:pt x="300" y="470"/>
                    <a:pt x="339" y="500"/>
                  </a:cubicBezTo>
                  <a:cubicBezTo>
                    <a:pt x="379" y="530"/>
                    <a:pt x="410" y="550"/>
                    <a:pt x="450" y="560"/>
                  </a:cubicBezTo>
                  <a:cubicBezTo>
                    <a:pt x="459" y="570"/>
                    <a:pt x="470" y="570"/>
                    <a:pt x="490" y="580"/>
                  </a:cubicBezTo>
                  <a:cubicBezTo>
                    <a:pt x="499" y="580"/>
                    <a:pt x="519" y="590"/>
                    <a:pt x="530" y="590"/>
                  </a:cubicBezTo>
                  <a:cubicBezTo>
                    <a:pt x="589" y="610"/>
                    <a:pt x="659" y="620"/>
                    <a:pt x="739" y="630"/>
                  </a:cubicBezTo>
                  <a:lnTo>
                    <a:pt x="869" y="630"/>
                  </a:lnTo>
                  <a:cubicBezTo>
                    <a:pt x="909" y="630"/>
                    <a:pt x="938" y="620"/>
                    <a:pt x="969" y="620"/>
                  </a:cubicBezTo>
                  <a:cubicBezTo>
                    <a:pt x="989" y="620"/>
                    <a:pt x="1009" y="610"/>
                    <a:pt x="1018" y="610"/>
                  </a:cubicBezTo>
                  <a:lnTo>
                    <a:pt x="1029" y="610"/>
                  </a:lnTo>
                  <a:cubicBezTo>
                    <a:pt x="989" y="590"/>
                    <a:pt x="938" y="570"/>
                    <a:pt x="889" y="540"/>
                  </a:cubicBezTo>
                  <a:cubicBezTo>
                    <a:pt x="829" y="500"/>
                    <a:pt x="779" y="460"/>
                    <a:pt x="749" y="440"/>
                  </a:cubicBezTo>
                  <a:lnTo>
                    <a:pt x="689" y="380"/>
                  </a:lnTo>
                  <a:cubicBezTo>
                    <a:pt x="659" y="380"/>
                    <a:pt x="629" y="370"/>
                    <a:pt x="599" y="360"/>
                  </a:cubicBezTo>
                  <a:cubicBezTo>
                    <a:pt x="559" y="351"/>
                    <a:pt x="519" y="331"/>
                    <a:pt x="479" y="300"/>
                  </a:cubicBezTo>
                  <a:cubicBezTo>
                    <a:pt x="450" y="291"/>
                    <a:pt x="430" y="271"/>
                    <a:pt x="399" y="240"/>
                  </a:cubicBezTo>
                  <a:lnTo>
                    <a:pt x="399" y="240"/>
                  </a:lnTo>
                  <a:cubicBezTo>
                    <a:pt x="459" y="251"/>
                    <a:pt x="510" y="260"/>
                    <a:pt x="549" y="271"/>
                  </a:cubicBezTo>
                  <a:cubicBezTo>
                    <a:pt x="556" y="271"/>
                    <a:pt x="563" y="275"/>
                    <a:pt x="570" y="278"/>
                  </a:cubicBezTo>
                  <a:lnTo>
                    <a:pt x="570" y="278"/>
                  </a:lnTo>
                  <a:cubicBezTo>
                    <a:pt x="569" y="277"/>
                    <a:pt x="569" y="274"/>
                    <a:pt x="569" y="271"/>
                  </a:cubicBezTo>
                  <a:lnTo>
                    <a:pt x="559" y="260"/>
                  </a:lnTo>
                  <a:cubicBezTo>
                    <a:pt x="539" y="240"/>
                    <a:pt x="530" y="211"/>
                    <a:pt x="530" y="180"/>
                  </a:cubicBezTo>
                  <a:lnTo>
                    <a:pt x="530" y="140"/>
                  </a:lnTo>
                  <a:cubicBezTo>
                    <a:pt x="549" y="101"/>
                    <a:pt x="579" y="71"/>
                    <a:pt x="619" y="61"/>
                  </a:cubicBezTo>
                  <a:lnTo>
                    <a:pt x="639" y="61"/>
                  </a:lnTo>
                  <a:lnTo>
                    <a:pt x="659" y="171"/>
                  </a:lnTo>
                  <a:lnTo>
                    <a:pt x="649" y="61"/>
                  </a:lnTo>
                  <a:lnTo>
                    <a:pt x="659" y="51"/>
                  </a:lnTo>
                  <a:cubicBezTo>
                    <a:pt x="649" y="51"/>
                    <a:pt x="639" y="51"/>
                    <a:pt x="629" y="41"/>
                  </a:cubicBezTo>
                  <a:cubicBezTo>
                    <a:pt x="559" y="21"/>
                    <a:pt x="490" y="11"/>
                    <a:pt x="4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4"/>
            <p:cNvSpPr/>
            <p:nvPr/>
          </p:nvSpPr>
          <p:spPr>
            <a:xfrm>
              <a:off x="7818889" y="4908289"/>
              <a:ext cx="25712" cy="12029"/>
            </a:xfrm>
            <a:custGeom>
              <a:rect b="b" l="l" r="r" t="t"/>
              <a:pathLst>
                <a:path extrusionOk="0" h="131" w="280">
                  <a:moveTo>
                    <a:pt x="0" y="0"/>
                  </a:moveTo>
                  <a:cubicBezTo>
                    <a:pt x="20" y="20"/>
                    <a:pt x="51" y="40"/>
                    <a:pt x="71" y="60"/>
                  </a:cubicBezTo>
                  <a:cubicBezTo>
                    <a:pt x="120" y="80"/>
                    <a:pt x="160" y="100"/>
                    <a:pt x="200" y="110"/>
                  </a:cubicBezTo>
                  <a:cubicBezTo>
                    <a:pt x="230" y="120"/>
                    <a:pt x="250" y="130"/>
                    <a:pt x="280" y="130"/>
                  </a:cubicBezTo>
                  <a:lnTo>
                    <a:pt x="180" y="40"/>
                  </a:lnTo>
                  <a:cubicBezTo>
                    <a:pt x="171" y="40"/>
                    <a:pt x="171" y="40"/>
                    <a:pt x="160" y="31"/>
                  </a:cubicBezTo>
                  <a:cubicBezTo>
                    <a:pt x="160" y="31"/>
                    <a:pt x="151" y="31"/>
                    <a:pt x="140" y="20"/>
                  </a:cubicBezTo>
                  <a:cubicBezTo>
                    <a:pt x="100" y="11"/>
                    <a:pt x="51"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4"/>
            <p:cNvSpPr/>
            <p:nvPr/>
          </p:nvSpPr>
          <p:spPr>
            <a:xfrm>
              <a:off x="7781332" y="4886251"/>
              <a:ext cx="96327" cy="56933"/>
            </a:xfrm>
            <a:custGeom>
              <a:rect b="b" l="l" r="r" t="t"/>
              <a:pathLst>
                <a:path extrusionOk="0" h="620" w="1049">
                  <a:moveTo>
                    <a:pt x="290" y="1"/>
                  </a:moveTo>
                  <a:cubicBezTo>
                    <a:pt x="250" y="1"/>
                    <a:pt x="220" y="1"/>
                    <a:pt x="190" y="11"/>
                  </a:cubicBezTo>
                  <a:lnTo>
                    <a:pt x="130" y="11"/>
                  </a:lnTo>
                  <a:lnTo>
                    <a:pt x="120" y="21"/>
                  </a:lnTo>
                  <a:lnTo>
                    <a:pt x="130" y="131"/>
                  </a:lnTo>
                  <a:lnTo>
                    <a:pt x="110" y="21"/>
                  </a:lnTo>
                  <a:lnTo>
                    <a:pt x="90" y="21"/>
                  </a:lnTo>
                  <a:cubicBezTo>
                    <a:pt x="50" y="31"/>
                    <a:pt x="20" y="61"/>
                    <a:pt x="1" y="100"/>
                  </a:cubicBezTo>
                  <a:lnTo>
                    <a:pt x="1" y="140"/>
                  </a:lnTo>
                  <a:cubicBezTo>
                    <a:pt x="1" y="171"/>
                    <a:pt x="10" y="200"/>
                    <a:pt x="30" y="220"/>
                  </a:cubicBezTo>
                  <a:lnTo>
                    <a:pt x="40" y="231"/>
                  </a:lnTo>
                  <a:cubicBezTo>
                    <a:pt x="50" y="240"/>
                    <a:pt x="50" y="251"/>
                    <a:pt x="60" y="251"/>
                  </a:cubicBezTo>
                  <a:lnTo>
                    <a:pt x="220" y="400"/>
                  </a:lnTo>
                  <a:cubicBezTo>
                    <a:pt x="250" y="420"/>
                    <a:pt x="300" y="460"/>
                    <a:pt x="360" y="500"/>
                  </a:cubicBezTo>
                  <a:cubicBezTo>
                    <a:pt x="420" y="540"/>
                    <a:pt x="480" y="570"/>
                    <a:pt x="549" y="580"/>
                  </a:cubicBezTo>
                  <a:cubicBezTo>
                    <a:pt x="619" y="600"/>
                    <a:pt x="699" y="610"/>
                    <a:pt x="779" y="620"/>
                  </a:cubicBezTo>
                  <a:lnTo>
                    <a:pt x="809" y="620"/>
                  </a:lnTo>
                  <a:cubicBezTo>
                    <a:pt x="839" y="620"/>
                    <a:pt x="859" y="620"/>
                    <a:pt x="889" y="610"/>
                  </a:cubicBezTo>
                  <a:lnTo>
                    <a:pt x="988" y="610"/>
                  </a:lnTo>
                  <a:cubicBezTo>
                    <a:pt x="1008" y="600"/>
                    <a:pt x="1028" y="600"/>
                    <a:pt x="1048" y="600"/>
                  </a:cubicBezTo>
                  <a:cubicBezTo>
                    <a:pt x="999" y="580"/>
                    <a:pt x="948" y="560"/>
                    <a:pt x="899" y="530"/>
                  </a:cubicBezTo>
                  <a:cubicBezTo>
                    <a:pt x="859" y="500"/>
                    <a:pt x="809" y="470"/>
                    <a:pt x="759" y="430"/>
                  </a:cubicBezTo>
                  <a:lnTo>
                    <a:pt x="689" y="370"/>
                  </a:lnTo>
                  <a:cubicBezTo>
                    <a:pt x="659" y="370"/>
                    <a:pt x="639" y="360"/>
                    <a:pt x="609" y="350"/>
                  </a:cubicBezTo>
                  <a:cubicBezTo>
                    <a:pt x="569" y="340"/>
                    <a:pt x="529" y="320"/>
                    <a:pt x="480" y="300"/>
                  </a:cubicBezTo>
                  <a:cubicBezTo>
                    <a:pt x="460" y="280"/>
                    <a:pt x="429" y="260"/>
                    <a:pt x="409" y="240"/>
                  </a:cubicBezTo>
                  <a:cubicBezTo>
                    <a:pt x="460" y="240"/>
                    <a:pt x="509" y="251"/>
                    <a:pt x="549" y="260"/>
                  </a:cubicBezTo>
                  <a:cubicBezTo>
                    <a:pt x="560" y="271"/>
                    <a:pt x="569" y="271"/>
                    <a:pt x="569" y="271"/>
                  </a:cubicBezTo>
                  <a:cubicBezTo>
                    <a:pt x="569" y="271"/>
                    <a:pt x="560" y="260"/>
                    <a:pt x="560" y="251"/>
                  </a:cubicBezTo>
                  <a:cubicBezTo>
                    <a:pt x="529" y="231"/>
                    <a:pt x="520" y="200"/>
                    <a:pt x="520" y="171"/>
                  </a:cubicBezTo>
                  <a:lnTo>
                    <a:pt x="520" y="140"/>
                  </a:lnTo>
                  <a:cubicBezTo>
                    <a:pt x="540" y="91"/>
                    <a:pt x="569" y="61"/>
                    <a:pt x="619" y="51"/>
                  </a:cubicBezTo>
                  <a:lnTo>
                    <a:pt x="639" y="171"/>
                  </a:lnTo>
                  <a:lnTo>
                    <a:pt x="629" y="51"/>
                  </a:lnTo>
                  <a:lnTo>
                    <a:pt x="649" y="51"/>
                  </a:lnTo>
                  <a:cubicBezTo>
                    <a:pt x="639" y="41"/>
                    <a:pt x="629" y="41"/>
                    <a:pt x="619" y="31"/>
                  </a:cubicBezTo>
                  <a:cubicBezTo>
                    <a:pt x="549" y="11"/>
                    <a:pt x="480" y="1"/>
                    <a:pt x="4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4"/>
            <p:cNvSpPr/>
            <p:nvPr/>
          </p:nvSpPr>
          <p:spPr>
            <a:xfrm>
              <a:off x="7867465" y="4911044"/>
              <a:ext cx="25804" cy="11111"/>
            </a:xfrm>
            <a:custGeom>
              <a:rect b="b" l="l" r="r" t="t"/>
              <a:pathLst>
                <a:path extrusionOk="0" h="121" w="281">
                  <a:moveTo>
                    <a:pt x="1" y="1"/>
                  </a:moveTo>
                  <a:cubicBezTo>
                    <a:pt x="30" y="21"/>
                    <a:pt x="61" y="41"/>
                    <a:pt x="81" y="50"/>
                  </a:cubicBezTo>
                  <a:cubicBezTo>
                    <a:pt x="130" y="80"/>
                    <a:pt x="170" y="100"/>
                    <a:pt x="221" y="110"/>
                  </a:cubicBezTo>
                  <a:cubicBezTo>
                    <a:pt x="240" y="110"/>
                    <a:pt x="260" y="120"/>
                    <a:pt x="280" y="120"/>
                  </a:cubicBezTo>
                  <a:lnTo>
                    <a:pt x="181" y="41"/>
                  </a:lnTo>
                  <a:cubicBezTo>
                    <a:pt x="181" y="41"/>
                    <a:pt x="170" y="30"/>
                    <a:pt x="161" y="30"/>
                  </a:cubicBezTo>
                  <a:cubicBezTo>
                    <a:pt x="150" y="21"/>
                    <a:pt x="141" y="21"/>
                    <a:pt x="130" y="21"/>
                  </a:cubicBezTo>
                  <a:cubicBezTo>
                    <a:pt x="101" y="10"/>
                    <a:pt x="50"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4"/>
            <p:cNvSpPr/>
            <p:nvPr/>
          </p:nvSpPr>
          <p:spPr>
            <a:xfrm>
              <a:off x="7828990" y="4888087"/>
              <a:ext cx="99082" cy="56933"/>
            </a:xfrm>
            <a:custGeom>
              <a:rect b="b" l="l" r="r" t="t"/>
              <a:pathLst>
                <a:path extrusionOk="0" h="620" w="1079">
                  <a:moveTo>
                    <a:pt x="370" y="1"/>
                  </a:moveTo>
                  <a:cubicBezTo>
                    <a:pt x="340" y="1"/>
                    <a:pt x="320" y="11"/>
                    <a:pt x="290" y="11"/>
                  </a:cubicBezTo>
                  <a:cubicBezTo>
                    <a:pt x="250" y="11"/>
                    <a:pt x="220" y="11"/>
                    <a:pt x="190" y="21"/>
                  </a:cubicBezTo>
                  <a:lnTo>
                    <a:pt x="140" y="21"/>
                  </a:lnTo>
                  <a:lnTo>
                    <a:pt x="130" y="31"/>
                  </a:lnTo>
                  <a:lnTo>
                    <a:pt x="110" y="31"/>
                  </a:lnTo>
                  <a:lnTo>
                    <a:pt x="120" y="151"/>
                  </a:lnTo>
                  <a:lnTo>
                    <a:pt x="100" y="31"/>
                  </a:lnTo>
                  <a:cubicBezTo>
                    <a:pt x="50" y="41"/>
                    <a:pt x="21" y="71"/>
                    <a:pt x="1" y="120"/>
                  </a:cubicBezTo>
                  <a:lnTo>
                    <a:pt x="1" y="151"/>
                  </a:lnTo>
                  <a:cubicBezTo>
                    <a:pt x="1" y="180"/>
                    <a:pt x="10" y="211"/>
                    <a:pt x="41" y="231"/>
                  </a:cubicBezTo>
                  <a:cubicBezTo>
                    <a:pt x="41" y="240"/>
                    <a:pt x="50" y="251"/>
                    <a:pt x="50" y="251"/>
                  </a:cubicBezTo>
                  <a:cubicBezTo>
                    <a:pt x="61" y="251"/>
                    <a:pt x="61" y="260"/>
                    <a:pt x="70" y="260"/>
                  </a:cubicBezTo>
                  <a:lnTo>
                    <a:pt x="240" y="410"/>
                  </a:lnTo>
                  <a:cubicBezTo>
                    <a:pt x="290" y="450"/>
                    <a:pt x="340" y="480"/>
                    <a:pt x="380" y="510"/>
                  </a:cubicBezTo>
                  <a:cubicBezTo>
                    <a:pt x="449" y="550"/>
                    <a:pt x="509" y="570"/>
                    <a:pt x="580" y="590"/>
                  </a:cubicBezTo>
                  <a:cubicBezTo>
                    <a:pt x="649" y="610"/>
                    <a:pt x="729" y="620"/>
                    <a:pt x="809" y="620"/>
                  </a:cubicBezTo>
                  <a:lnTo>
                    <a:pt x="819" y="620"/>
                  </a:lnTo>
                  <a:cubicBezTo>
                    <a:pt x="849" y="620"/>
                    <a:pt x="889" y="620"/>
                    <a:pt x="919" y="610"/>
                  </a:cubicBezTo>
                  <a:cubicBezTo>
                    <a:pt x="959" y="610"/>
                    <a:pt x="989" y="610"/>
                    <a:pt x="1019" y="600"/>
                  </a:cubicBezTo>
                  <a:lnTo>
                    <a:pt x="1079" y="600"/>
                  </a:lnTo>
                  <a:lnTo>
                    <a:pt x="1079" y="590"/>
                  </a:lnTo>
                  <a:cubicBezTo>
                    <a:pt x="1028" y="580"/>
                    <a:pt x="979" y="560"/>
                    <a:pt x="929" y="530"/>
                  </a:cubicBezTo>
                  <a:cubicBezTo>
                    <a:pt x="879" y="500"/>
                    <a:pt x="829" y="470"/>
                    <a:pt x="779" y="430"/>
                  </a:cubicBezTo>
                  <a:lnTo>
                    <a:pt x="699" y="370"/>
                  </a:lnTo>
                  <a:cubicBezTo>
                    <a:pt x="679" y="370"/>
                    <a:pt x="659" y="360"/>
                    <a:pt x="640" y="360"/>
                  </a:cubicBezTo>
                  <a:cubicBezTo>
                    <a:pt x="589" y="350"/>
                    <a:pt x="549" y="330"/>
                    <a:pt x="500" y="300"/>
                  </a:cubicBezTo>
                  <a:cubicBezTo>
                    <a:pt x="480" y="291"/>
                    <a:pt x="449" y="271"/>
                    <a:pt x="420" y="251"/>
                  </a:cubicBezTo>
                  <a:cubicBezTo>
                    <a:pt x="469" y="251"/>
                    <a:pt x="520" y="260"/>
                    <a:pt x="549" y="271"/>
                  </a:cubicBezTo>
                  <a:cubicBezTo>
                    <a:pt x="560" y="271"/>
                    <a:pt x="569" y="271"/>
                    <a:pt x="580" y="280"/>
                  </a:cubicBezTo>
                  <a:cubicBezTo>
                    <a:pt x="580" y="271"/>
                    <a:pt x="569" y="271"/>
                    <a:pt x="569" y="260"/>
                  </a:cubicBezTo>
                  <a:cubicBezTo>
                    <a:pt x="540" y="240"/>
                    <a:pt x="520" y="211"/>
                    <a:pt x="520" y="171"/>
                  </a:cubicBezTo>
                  <a:cubicBezTo>
                    <a:pt x="520" y="160"/>
                    <a:pt x="529" y="151"/>
                    <a:pt x="529" y="140"/>
                  </a:cubicBezTo>
                  <a:cubicBezTo>
                    <a:pt x="540" y="91"/>
                    <a:pt x="580" y="61"/>
                    <a:pt x="629" y="51"/>
                  </a:cubicBezTo>
                  <a:lnTo>
                    <a:pt x="659" y="51"/>
                  </a:lnTo>
                  <a:cubicBezTo>
                    <a:pt x="649" y="41"/>
                    <a:pt x="629" y="41"/>
                    <a:pt x="620" y="41"/>
                  </a:cubicBezTo>
                  <a:cubicBezTo>
                    <a:pt x="549" y="21"/>
                    <a:pt x="480" y="11"/>
                    <a:pt x="400" y="11"/>
                  </a:cubicBezTo>
                  <a:cubicBezTo>
                    <a:pt x="390" y="1"/>
                    <a:pt x="380" y="1"/>
                    <a:pt x="3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4"/>
            <p:cNvSpPr/>
            <p:nvPr/>
          </p:nvSpPr>
          <p:spPr>
            <a:xfrm>
              <a:off x="7916959" y="4912880"/>
              <a:ext cx="25804" cy="10101"/>
            </a:xfrm>
            <a:custGeom>
              <a:rect b="b" l="l" r="r" t="t"/>
              <a:pathLst>
                <a:path extrusionOk="0" h="110" w="281">
                  <a:moveTo>
                    <a:pt x="1" y="1"/>
                  </a:moveTo>
                  <a:cubicBezTo>
                    <a:pt x="31" y="21"/>
                    <a:pt x="61" y="30"/>
                    <a:pt x="90" y="50"/>
                  </a:cubicBezTo>
                  <a:cubicBezTo>
                    <a:pt x="130" y="70"/>
                    <a:pt x="181" y="90"/>
                    <a:pt x="230" y="100"/>
                  </a:cubicBezTo>
                  <a:cubicBezTo>
                    <a:pt x="241" y="110"/>
                    <a:pt x="261" y="110"/>
                    <a:pt x="280" y="110"/>
                  </a:cubicBezTo>
                  <a:lnTo>
                    <a:pt x="170" y="40"/>
                  </a:lnTo>
                  <a:cubicBezTo>
                    <a:pt x="170" y="30"/>
                    <a:pt x="161" y="30"/>
                    <a:pt x="161" y="30"/>
                  </a:cubicBezTo>
                  <a:lnTo>
                    <a:pt x="150" y="21"/>
                  </a:lnTo>
                  <a:lnTo>
                    <a:pt x="121" y="21"/>
                  </a:lnTo>
                  <a:cubicBezTo>
                    <a:pt x="90" y="10"/>
                    <a:pt x="50"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4"/>
            <p:cNvSpPr/>
            <p:nvPr/>
          </p:nvSpPr>
          <p:spPr>
            <a:xfrm>
              <a:off x="7876648" y="4889924"/>
              <a:ext cx="102755" cy="56015"/>
            </a:xfrm>
            <a:custGeom>
              <a:rect b="b" l="l" r="r" t="t"/>
              <a:pathLst>
                <a:path extrusionOk="0" h="610" w="1119">
                  <a:moveTo>
                    <a:pt x="400" y="1"/>
                  </a:moveTo>
                  <a:cubicBezTo>
                    <a:pt x="360" y="11"/>
                    <a:pt x="330" y="11"/>
                    <a:pt x="290" y="11"/>
                  </a:cubicBezTo>
                  <a:cubicBezTo>
                    <a:pt x="260" y="11"/>
                    <a:pt x="220" y="21"/>
                    <a:pt x="200" y="21"/>
                  </a:cubicBezTo>
                  <a:cubicBezTo>
                    <a:pt x="180" y="21"/>
                    <a:pt x="160" y="31"/>
                    <a:pt x="140" y="31"/>
                  </a:cubicBezTo>
                  <a:lnTo>
                    <a:pt x="110" y="31"/>
                  </a:lnTo>
                  <a:cubicBezTo>
                    <a:pt x="61" y="41"/>
                    <a:pt x="21" y="71"/>
                    <a:pt x="10" y="120"/>
                  </a:cubicBezTo>
                  <a:cubicBezTo>
                    <a:pt x="10" y="131"/>
                    <a:pt x="1" y="140"/>
                    <a:pt x="1" y="151"/>
                  </a:cubicBezTo>
                  <a:cubicBezTo>
                    <a:pt x="1" y="191"/>
                    <a:pt x="21" y="220"/>
                    <a:pt x="50" y="240"/>
                  </a:cubicBezTo>
                  <a:cubicBezTo>
                    <a:pt x="50" y="251"/>
                    <a:pt x="61" y="251"/>
                    <a:pt x="61" y="260"/>
                  </a:cubicBezTo>
                  <a:cubicBezTo>
                    <a:pt x="70" y="260"/>
                    <a:pt x="70" y="271"/>
                    <a:pt x="81" y="271"/>
                  </a:cubicBezTo>
                  <a:lnTo>
                    <a:pt x="260" y="410"/>
                  </a:lnTo>
                  <a:cubicBezTo>
                    <a:pt x="310" y="450"/>
                    <a:pt x="360" y="480"/>
                    <a:pt x="410" y="510"/>
                  </a:cubicBezTo>
                  <a:cubicBezTo>
                    <a:pt x="480" y="540"/>
                    <a:pt x="540" y="570"/>
                    <a:pt x="609" y="590"/>
                  </a:cubicBezTo>
                  <a:cubicBezTo>
                    <a:pt x="680" y="600"/>
                    <a:pt x="749" y="610"/>
                    <a:pt x="829" y="610"/>
                  </a:cubicBezTo>
                  <a:lnTo>
                    <a:pt x="959" y="610"/>
                  </a:lnTo>
                  <a:cubicBezTo>
                    <a:pt x="989" y="600"/>
                    <a:pt x="1029" y="600"/>
                    <a:pt x="1049" y="590"/>
                  </a:cubicBezTo>
                  <a:cubicBezTo>
                    <a:pt x="1068" y="590"/>
                    <a:pt x="1088" y="590"/>
                    <a:pt x="1108" y="580"/>
                  </a:cubicBezTo>
                  <a:lnTo>
                    <a:pt x="1119" y="580"/>
                  </a:lnTo>
                  <a:cubicBezTo>
                    <a:pt x="1108" y="580"/>
                    <a:pt x="1099" y="580"/>
                    <a:pt x="1088" y="570"/>
                  </a:cubicBezTo>
                  <a:cubicBezTo>
                    <a:pt x="1049" y="560"/>
                    <a:pt x="999" y="540"/>
                    <a:pt x="959" y="520"/>
                  </a:cubicBezTo>
                  <a:lnTo>
                    <a:pt x="809" y="430"/>
                  </a:lnTo>
                  <a:lnTo>
                    <a:pt x="719" y="360"/>
                  </a:lnTo>
                  <a:cubicBezTo>
                    <a:pt x="700" y="360"/>
                    <a:pt x="680" y="360"/>
                    <a:pt x="669" y="350"/>
                  </a:cubicBezTo>
                  <a:cubicBezTo>
                    <a:pt x="620" y="340"/>
                    <a:pt x="569" y="320"/>
                    <a:pt x="529" y="300"/>
                  </a:cubicBezTo>
                  <a:cubicBezTo>
                    <a:pt x="500" y="280"/>
                    <a:pt x="470" y="271"/>
                    <a:pt x="440" y="251"/>
                  </a:cubicBezTo>
                  <a:cubicBezTo>
                    <a:pt x="489" y="251"/>
                    <a:pt x="529" y="260"/>
                    <a:pt x="560" y="271"/>
                  </a:cubicBezTo>
                  <a:lnTo>
                    <a:pt x="589" y="271"/>
                  </a:lnTo>
                  <a:lnTo>
                    <a:pt x="580" y="260"/>
                  </a:lnTo>
                  <a:cubicBezTo>
                    <a:pt x="549" y="240"/>
                    <a:pt x="540" y="200"/>
                    <a:pt x="540" y="171"/>
                  </a:cubicBezTo>
                  <a:lnTo>
                    <a:pt x="540" y="140"/>
                  </a:lnTo>
                  <a:cubicBezTo>
                    <a:pt x="549" y="100"/>
                    <a:pt x="589" y="60"/>
                    <a:pt x="629" y="51"/>
                  </a:cubicBezTo>
                  <a:lnTo>
                    <a:pt x="660" y="51"/>
                  </a:lnTo>
                  <a:lnTo>
                    <a:pt x="660" y="41"/>
                  </a:lnTo>
                  <a:cubicBezTo>
                    <a:pt x="649" y="41"/>
                    <a:pt x="640" y="41"/>
                    <a:pt x="620" y="31"/>
                  </a:cubicBezTo>
                  <a:cubicBezTo>
                    <a:pt x="560" y="11"/>
                    <a:pt x="480" y="11"/>
                    <a:pt x="4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4"/>
            <p:cNvSpPr/>
            <p:nvPr/>
          </p:nvSpPr>
          <p:spPr>
            <a:xfrm>
              <a:off x="7932570" y="4916553"/>
              <a:ext cx="18365" cy="12948"/>
            </a:xfrm>
            <a:custGeom>
              <a:rect b="b" l="l" r="r" t="t"/>
              <a:pathLst>
                <a:path extrusionOk="0" h="141" w="200">
                  <a:moveTo>
                    <a:pt x="0" y="0"/>
                  </a:moveTo>
                  <a:lnTo>
                    <a:pt x="200" y="140"/>
                  </a:lnTo>
                  <a:lnTo>
                    <a:pt x="110" y="7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4"/>
            <p:cNvSpPr/>
            <p:nvPr/>
          </p:nvSpPr>
          <p:spPr>
            <a:xfrm>
              <a:off x="7967372" y="4913799"/>
              <a:ext cx="23967" cy="10193"/>
            </a:xfrm>
            <a:custGeom>
              <a:rect b="b" l="l" r="r" t="t"/>
              <a:pathLst>
                <a:path extrusionOk="0" h="111" w="261">
                  <a:moveTo>
                    <a:pt x="1" y="0"/>
                  </a:moveTo>
                  <a:cubicBezTo>
                    <a:pt x="31" y="20"/>
                    <a:pt x="51" y="30"/>
                    <a:pt x="80" y="50"/>
                  </a:cubicBezTo>
                  <a:cubicBezTo>
                    <a:pt x="131" y="70"/>
                    <a:pt x="180" y="90"/>
                    <a:pt x="231" y="100"/>
                  </a:cubicBezTo>
                  <a:cubicBezTo>
                    <a:pt x="240" y="100"/>
                    <a:pt x="251" y="100"/>
                    <a:pt x="260" y="110"/>
                  </a:cubicBezTo>
                  <a:lnTo>
                    <a:pt x="260" y="110"/>
                  </a:lnTo>
                  <a:cubicBezTo>
                    <a:pt x="251" y="100"/>
                    <a:pt x="240" y="100"/>
                    <a:pt x="240" y="90"/>
                  </a:cubicBezTo>
                  <a:lnTo>
                    <a:pt x="160" y="40"/>
                  </a:lnTo>
                  <a:cubicBezTo>
                    <a:pt x="151" y="30"/>
                    <a:pt x="140" y="30"/>
                    <a:pt x="140" y="20"/>
                  </a:cubicBezTo>
                  <a:cubicBezTo>
                    <a:pt x="120" y="20"/>
                    <a:pt x="111" y="20"/>
                    <a:pt x="100" y="11"/>
                  </a:cubicBezTo>
                  <a:cubicBezTo>
                    <a:pt x="71" y="11"/>
                    <a:pt x="3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4"/>
            <p:cNvSpPr/>
            <p:nvPr/>
          </p:nvSpPr>
          <p:spPr>
            <a:xfrm>
              <a:off x="7926142" y="4891760"/>
              <a:ext cx="103673" cy="55096"/>
            </a:xfrm>
            <a:custGeom>
              <a:rect b="b" l="l" r="r" t="t"/>
              <a:pathLst>
                <a:path extrusionOk="0" h="600" w="1129">
                  <a:moveTo>
                    <a:pt x="580" y="260"/>
                  </a:moveTo>
                  <a:lnTo>
                    <a:pt x="580" y="260"/>
                  </a:lnTo>
                  <a:lnTo>
                    <a:pt x="589" y="260"/>
                  </a:lnTo>
                  <a:cubicBezTo>
                    <a:pt x="586" y="260"/>
                    <a:pt x="583" y="260"/>
                    <a:pt x="580" y="260"/>
                  </a:cubicBezTo>
                  <a:close/>
                  <a:moveTo>
                    <a:pt x="270" y="1"/>
                  </a:moveTo>
                  <a:cubicBezTo>
                    <a:pt x="240" y="11"/>
                    <a:pt x="210" y="11"/>
                    <a:pt x="180" y="11"/>
                  </a:cubicBezTo>
                  <a:cubicBezTo>
                    <a:pt x="161" y="21"/>
                    <a:pt x="141" y="21"/>
                    <a:pt x="121" y="21"/>
                  </a:cubicBezTo>
                  <a:lnTo>
                    <a:pt x="121" y="31"/>
                  </a:lnTo>
                  <a:lnTo>
                    <a:pt x="90" y="31"/>
                  </a:lnTo>
                  <a:cubicBezTo>
                    <a:pt x="50" y="40"/>
                    <a:pt x="10" y="80"/>
                    <a:pt x="1" y="120"/>
                  </a:cubicBezTo>
                  <a:lnTo>
                    <a:pt x="1" y="151"/>
                  </a:lnTo>
                  <a:cubicBezTo>
                    <a:pt x="1" y="180"/>
                    <a:pt x="10" y="220"/>
                    <a:pt x="41" y="240"/>
                  </a:cubicBezTo>
                  <a:lnTo>
                    <a:pt x="50" y="251"/>
                  </a:lnTo>
                  <a:lnTo>
                    <a:pt x="61" y="260"/>
                  </a:lnTo>
                  <a:cubicBezTo>
                    <a:pt x="61" y="260"/>
                    <a:pt x="70" y="260"/>
                    <a:pt x="70" y="270"/>
                  </a:cubicBezTo>
                  <a:lnTo>
                    <a:pt x="270" y="410"/>
                  </a:lnTo>
                  <a:lnTo>
                    <a:pt x="420" y="500"/>
                  </a:lnTo>
                  <a:cubicBezTo>
                    <a:pt x="460" y="520"/>
                    <a:pt x="510" y="540"/>
                    <a:pt x="549" y="550"/>
                  </a:cubicBezTo>
                  <a:cubicBezTo>
                    <a:pt x="560" y="560"/>
                    <a:pt x="569" y="560"/>
                    <a:pt x="580" y="560"/>
                  </a:cubicBezTo>
                  <a:cubicBezTo>
                    <a:pt x="589" y="570"/>
                    <a:pt x="609" y="570"/>
                    <a:pt x="620" y="570"/>
                  </a:cubicBezTo>
                  <a:cubicBezTo>
                    <a:pt x="689" y="590"/>
                    <a:pt x="749" y="599"/>
                    <a:pt x="809" y="599"/>
                  </a:cubicBezTo>
                  <a:lnTo>
                    <a:pt x="859" y="599"/>
                  </a:lnTo>
                  <a:cubicBezTo>
                    <a:pt x="899" y="599"/>
                    <a:pt x="939" y="590"/>
                    <a:pt x="969" y="590"/>
                  </a:cubicBezTo>
                  <a:cubicBezTo>
                    <a:pt x="1009" y="580"/>
                    <a:pt x="1039" y="580"/>
                    <a:pt x="1069" y="570"/>
                  </a:cubicBezTo>
                  <a:cubicBezTo>
                    <a:pt x="1089" y="570"/>
                    <a:pt x="1108" y="570"/>
                    <a:pt x="1119" y="560"/>
                  </a:cubicBezTo>
                  <a:lnTo>
                    <a:pt x="1128" y="560"/>
                  </a:lnTo>
                  <a:cubicBezTo>
                    <a:pt x="1079" y="550"/>
                    <a:pt x="1019" y="530"/>
                    <a:pt x="969" y="500"/>
                  </a:cubicBezTo>
                  <a:cubicBezTo>
                    <a:pt x="919" y="480"/>
                    <a:pt x="869" y="450"/>
                    <a:pt x="809" y="410"/>
                  </a:cubicBezTo>
                  <a:cubicBezTo>
                    <a:pt x="769" y="390"/>
                    <a:pt x="740" y="370"/>
                    <a:pt x="709" y="350"/>
                  </a:cubicBezTo>
                  <a:cubicBezTo>
                    <a:pt x="700" y="340"/>
                    <a:pt x="689" y="340"/>
                    <a:pt x="680" y="340"/>
                  </a:cubicBezTo>
                  <a:cubicBezTo>
                    <a:pt x="629" y="330"/>
                    <a:pt x="580" y="310"/>
                    <a:pt x="529" y="290"/>
                  </a:cubicBezTo>
                  <a:cubicBezTo>
                    <a:pt x="500" y="270"/>
                    <a:pt x="480" y="260"/>
                    <a:pt x="450" y="240"/>
                  </a:cubicBezTo>
                  <a:cubicBezTo>
                    <a:pt x="480" y="240"/>
                    <a:pt x="520" y="251"/>
                    <a:pt x="549" y="251"/>
                  </a:cubicBezTo>
                  <a:cubicBezTo>
                    <a:pt x="558" y="258"/>
                    <a:pt x="566" y="260"/>
                    <a:pt x="580" y="260"/>
                  </a:cubicBezTo>
                  <a:lnTo>
                    <a:pt x="580" y="260"/>
                  </a:lnTo>
                  <a:lnTo>
                    <a:pt x="569" y="251"/>
                  </a:lnTo>
                  <a:cubicBezTo>
                    <a:pt x="540" y="231"/>
                    <a:pt x="520" y="191"/>
                    <a:pt x="520" y="160"/>
                  </a:cubicBezTo>
                  <a:cubicBezTo>
                    <a:pt x="520" y="151"/>
                    <a:pt x="529" y="140"/>
                    <a:pt x="529" y="131"/>
                  </a:cubicBezTo>
                  <a:cubicBezTo>
                    <a:pt x="540" y="80"/>
                    <a:pt x="569" y="51"/>
                    <a:pt x="620" y="40"/>
                  </a:cubicBezTo>
                  <a:lnTo>
                    <a:pt x="640" y="31"/>
                  </a:lnTo>
                  <a:lnTo>
                    <a:pt x="649" y="31"/>
                  </a:lnTo>
                  <a:cubicBezTo>
                    <a:pt x="640" y="31"/>
                    <a:pt x="620" y="21"/>
                    <a:pt x="609" y="21"/>
                  </a:cubicBezTo>
                  <a:cubicBezTo>
                    <a:pt x="540" y="1"/>
                    <a:pt x="460" y="1"/>
                    <a:pt x="3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4"/>
            <p:cNvSpPr/>
            <p:nvPr/>
          </p:nvSpPr>
          <p:spPr>
            <a:xfrm>
              <a:off x="7973800" y="4891760"/>
              <a:ext cx="56015" cy="23967"/>
            </a:xfrm>
            <a:custGeom>
              <a:rect b="b" l="l" r="r" t="t"/>
              <a:pathLst>
                <a:path extrusionOk="0" h="261" w="610">
                  <a:moveTo>
                    <a:pt x="61" y="260"/>
                  </a:moveTo>
                  <a:lnTo>
                    <a:pt x="70" y="260"/>
                  </a:lnTo>
                  <a:lnTo>
                    <a:pt x="70" y="260"/>
                  </a:lnTo>
                  <a:lnTo>
                    <a:pt x="70" y="260"/>
                  </a:lnTo>
                  <a:lnTo>
                    <a:pt x="61" y="260"/>
                  </a:lnTo>
                  <a:close/>
                  <a:moveTo>
                    <a:pt x="1" y="160"/>
                  </a:moveTo>
                  <a:cubicBezTo>
                    <a:pt x="1" y="191"/>
                    <a:pt x="21" y="231"/>
                    <a:pt x="50" y="251"/>
                  </a:cubicBezTo>
                  <a:lnTo>
                    <a:pt x="50" y="251"/>
                  </a:lnTo>
                  <a:lnTo>
                    <a:pt x="50" y="251"/>
                  </a:lnTo>
                  <a:cubicBezTo>
                    <a:pt x="21" y="231"/>
                    <a:pt x="1" y="191"/>
                    <a:pt x="1" y="160"/>
                  </a:cubicBezTo>
                  <a:close/>
                  <a:moveTo>
                    <a:pt x="420" y="1"/>
                  </a:moveTo>
                  <a:lnTo>
                    <a:pt x="420" y="1"/>
                  </a:lnTo>
                  <a:cubicBezTo>
                    <a:pt x="490" y="1"/>
                    <a:pt x="550" y="11"/>
                    <a:pt x="609" y="21"/>
                  </a:cubicBezTo>
                  <a:cubicBezTo>
                    <a:pt x="550" y="11"/>
                    <a:pt x="490" y="1"/>
                    <a:pt x="4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4"/>
            <p:cNvSpPr/>
            <p:nvPr/>
          </p:nvSpPr>
          <p:spPr>
            <a:xfrm>
              <a:off x="8016867" y="4913799"/>
              <a:ext cx="23049" cy="9183"/>
            </a:xfrm>
            <a:custGeom>
              <a:rect b="b" l="l" r="r" t="t"/>
              <a:pathLst>
                <a:path extrusionOk="0" h="100" w="251">
                  <a:moveTo>
                    <a:pt x="1" y="0"/>
                  </a:moveTo>
                  <a:cubicBezTo>
                    <a:pt x="31" y="20"/>
                    <a:pt x="61" y="30"/>
                    <a:pt x="81" y="50"/>
                  </a:cubicBezTo>
                  <a:cubicBezTo>
                    <a:pt x="131" y="70"/>
                    <a:pt x="180" y="90"/>
                    <a:pt x="240" y="100"/>
                  </a:cubicBezTo>
                  <a:lnTo>
                    <a:pt x="251" y="100"/>
                  </a:lnTo>
                  <a:lnTo>
                    <a:pt x="151" y="40"/>
                  </a:lnTo>
                  <a:cubicBezTo>
                    <a:pt x="140" y="30"/>
                    <a:pt x="131" y="30"/>
                    <a:pt x="131" y="20"/>
                  </a:cubicBezTo>
                  <a:cubicBezTo>
                    <a:pt x="111" y="20"/>
                    <a:pt x="101" y="20"/>
                    <a:pt x="91" y="11"/>
                  </a:cubicBezTo>
                  <a:cubicBezTo>
                    <a:pt x="61" y="11"/>
                    <a:pt x="3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4"/>
            <p:cNvSpPr/>
            <p:nvPr/>
          </p:nvSpPr>
          <p:spPr>
            <a:xfrm>
              <a:off x="7973800" y="4891760"/>
              <a:ext cx="106428" cy="54178"/>
            </a:xfrm>
            <a:custGeom>
              <a:rect b="b" l="l" r="r" t="t"/>
              <a:pathLst>
                <a:path extrusionOk="0" h="590" w="1159">
                  <a:moveTo>
                    <a:pt x="380" y="1"/>
                  </a:moveTo>
                  <a:cubicBezTo>
                    <a:pt x="350" y="1"/>
                    <a:pt x="310" y="1"/>
                    <a:pt x="280" y="11"/>
                  </a:cubicBezTo>
                  <a:cubicBezTo>
                    <a:pt x="250" y="11"/>
                    <a:pt x="210" y="21"/>
                    <a:pt x="190" y="21"/>
                  </a:cubicBezTo>
                  <a:cubicBezTo>
                    <a:pt x="170" y="21"/>
                    <a:pt x="150" y="31"/>
                    <a:pt x="130" y="31"/>
                  </a:cubicBezTo>
                  <a:lnTo>
                    <a:pt x="121" y="31"/>
                  </a:lnTo>
                  <a:lnTo>
                    <a:pt x="101" y="40"/>
                  </a:lnTo>
                  <a:cubicBezTo>
                    <a:pt x="50" y="51"/>
                    <a:pt x="21" y="80"/>
                    <a:pt x="10" y="131"/>
                  </a:cubicBezTo>
                  <a:cubicBezTo>
                    <a:pt x="10" y="140"/>
                    <a:pt x="1" y="151"/>
                    <a:pt x="1" y="160"/>
                  </a:cubicBezTo>
                  <a:cubicBezTo>
                    <a:pt x="1" y="191"/>
                    <a:pt x="21" y="231"/>
                    <a:pt x="50" y="251"/>
                  </a:cubicBezTo>
                  <a:lnTo>
                    <a:pt x="61" y="260"/>
                  </a:lnTo>
                  <a:lnTo>
                    <a:pt x="70" y="260"/>
                  </a:lnTo>
                  <a:cubicBezTo>
                    <a:pt x="70" y="270"/>
                    <a:pt x="81" y="270"/>
                    <a:pt x="90" y="280"/>
                  </a:cubicBezTo>
                  <a:lnTo>
                    <a:pt x="170" y="330"/>
                  </a:lnTo>
                  <a:cubicBezTo>
                    <a:pt x="201" y="360"/>
                    <a:pt x="240" y="380"/>
                    <a:pt x="290" y="410"/>
                  </a:cubicBezTo>
                  <a:cubicBezTo>
                    <a:pt x="350" y="450"/>
                    <a:pt x="400" y="480"/>
                    <a:pt x="450" y="500"/>
                  </a:cubicBezTo>
                  <a:cubicBezTo>
                    <a:pt x="520" y="540"/>
                    <a:pt x="589" y="560"/>
                    <a:pt x="660" y="570"/>
                  </a:cubicBezTo>
                  <a:cubicBezTo>
                    <a:pt x="720" y="590"/>
                    <a:pt x="789" y="590"/>
                    <a:pt x="859" y="590"/>
                  </a:cubicBezTo>
                  <a:lnTo>
                    <a:pt x="889" y="590"/>
                  </a:lnTo>
                  <a:cubicBezTo>
                    <a:pt x="929" y="590"/>
                    <a:pt x="969" y="590"/>
                    <a:pt x="1009" y="580"/>
                  </a:cubicBezTo>
                  <a:cubicBezTo>
                    <a:pt x="1039" y="580"/>
                    <a:pt x="1069" y="570"/>
                    <a:pt x="1099" y="570"/>
                  </a:cubicBezTo>
                  <a:cubicBezTo>
                    <a:pt x="1119" y="560"/>
                    <a:pt x="1139" y="560"/>
                    <a:pt x="1159" y="560"/>
                  </a:cubicBezTo>
                  <a:lnTo>
                    <a:pt x="1159" y="550"/>
                  </a:lnTo>
                  <a:cubicBezTo>
                    <a:pt x="1109" y="540"/>
                    <a:pt x="1059" y="520"/>
                    <a:pt x="999" y="500"/>
                  </a:cubicBezTo>
                  <a:cubicBezTo>
                    <a:pt x="949" y="480"/>
                    <a:pt x="889" y="450"/>
                    <a:pt x="829" y="410"/>
                  </a:cubicBezTo>
                  <a:lnTo>
                    <a:pt x="720" y="340"/>
                  </a:lnTo>
                  <a:lnTo>
                    <a:pt x="709" y="340"/>
                  </a:lnTo>
                  <a:cubicBezTo>
                    <a:pt x="649" y="330"/>
                    <a:pt x="600" y="310"/>
                    <a:pt x="550" y="290"/>
                  </a:cubicBezTo>
                  <a:cubicBezTo>
                    <a:pt x="530" y="270"/>
                    <a:pt x="500" y="260"/>
                    <a:pt x="470" y="240"/>
                  </a:cubicBezTo>
                  <a:cubicBezTo>
                    <a:pt x="500" y="240"/>
                    <a:pt x="530" y="251"/>
                    <a:pt x="560" y="251"/>
                  </a:cubicBezTo>
                  <a:cubicBezTo>
                    <a:pt x="570" y="260"/>
                    <a:pt x="580" y="260"/>
                    <a:pt x="600" y="260"/>
                  </a:cubicBezTo>
                  <a:cubicBezTo>
                    <a:pt x="589" y="260"/>
                    <a:pt x="580" y="260"/>
                    <a:pt x="580" y="251"/>
                  </a:cubicBezTo>
                  <a:cubicBezTo>
                    <a:pt x="550" y="231"/>
                    <a:pt x="530" y="191"/>
                    <a:pt x="530" y="160"/>
                  </a:cubicBezTo>
                  <a:lnTo>
                    <a:pt x="530" y="131"/>
                  </a:lnTo>
                  <a:cubicBezTo>
                    <a:pt x="540" y="91"/>
                    <a:pt x="570" y="51"/>
                    <a:pt x="620" y="40"/>
                  </a:cubicBezTo>
                  <a:lnTo>
                    <a:pt x="629" y="40"/>
                  </a:lnTo>
                  <a:lnTo>
                    <a:pt x="649" y="31"/>
                  </a:lnTo>
                  <a:cubicBezTo>
                    <a:pt x="640" y="31"/>
                    <a:pt x="629" y="21"/>
                    <a:pt x="609" y="21"/>
                  </a:cubicBezTo>
                  <a:cubicBezTo>
                    <a:pt x="550" y="11"/>
                    <a:pt x="490" y="1"/>
                    <a:pt x="4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4"/>
            <p:cNvSpPr/>
            <p:nvPr/>
          </p:nvSpPr>
          <p:spPr>
            <a:xfrm>
              <a:off x="8066361" y="4913799"/>
              <a:ext cx="22130" cy="8356"/>
            </a:xfrm>
            <a:custGeom>
              <a:rect b="b" l="l" r="r" t="t"/>
              <a:pathLst>
                <a:path extrusionOk="0" h="91" w="241">
                  <a:moveTo>
                    <a:pt x="1" y="0"/>
                  </a:moveTo>
                  <a:cubicBezTo>
                    <a:pt x="31" y="11"/>
                    <a:pt x="61" y="30"/>
                    <a:pt x="91" y="40"/>
                  </a:cubicBezTo>
                  <a:cubicBezTo>
                    <a:pt x="141" y="60"/>
                    <a:pt x="191" y="80"/>
                    <a:pt x="240" y="90"/>
                  </a:cubicBezTo>
                  <a:lnTo>
                    <a:pt x="141" y="30"/>
                  </a:lnTo>
                  <a:cubicBezTo>
                    <a:pt x="131" y="30"/>
                    <a:pt x="131" y="20"/>
                    <a:pt x="121" y="20"/>
                  </a:cubicBezTo>
                  <a:cubicBezTo>
                    <a:pt x="101" y="11"/>
                    <a:pt x="91" y="11"/>
                    <a:pt x="81" y="11"/>
                  </a:cubicBezTo>
                  <a:cubicBezTo>
                    <a:pt x="61" y="0"/>
                    <a:pt x="3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4"/>
            <p:cNvSpPr/>
            <p:nvPr/>
          </p:nvSpPr>
          <p:spPr>
            <a:xfrm>
              <a:off x="8022376" y="4891760"/>
              <a:ext cx="109183" cy="53260"/>
            </a:xfrm>
            <a:custGeom>
              <a:rect b="b" l="l" r="r" t="t"/>
              <a:pathLst>
                <a:path extrusionOk="0" h="580" w="1189">
                  <a:moveTo>
                    <a:pt x="271" y="1"/>
                  </a:moveTo>
                  <a:cubicBezTo>
                    <a:pt x="240" y="11"/>
                    <a:pt x="211" y="11"/>
                    <a:pt x="180" y="21"/>
                  </a:cubicBezTo>
                  <a:cubicBezTo>
                    <a:pt x="160" y="21"/>
                    <a:pt x="140" y="31"/>
                    <a:pt x="131" y="31"/>
                  </a:cubicBezTo>
                  <a:lnTo>
                    <a:pt x="120" y="31"/>
                  </a:lnTo>
                  <a:lnTo>
                    <a:pt x="100" y="40"/>
                  </a:lnTo>
                  <a:lnTo>
                    <a:pt x="91" y="40"/>
                  </a:lnTo>
                  <a:cubicBezTo>
                    <a:pt x="41" y="51"/>
                    <a:pt x="11" y="91"/>
                    <a:pt x="1" y="131"/>
                  </a:cubicBezTo>
                  <a:lnTo>
                    <a:pt x="1" y="160"/>
                  </a:lnTo>
                  <a:cubicBezTo>
                    <a:pt x="1" y="191"/>
                    <a:pt x="21" y="231"/>
                    <a:pt x="51" y="251"/>
                  </a:cubicBezTo>
                  <a:cubicBezTo>
                    <a:pt x="51" y="260"/>
                    <a:pt x="60" y="260"/>
                    <a:pt x="71" y="260"/>
                  </a:cubicBezTo>
                  <a:cubicBezTo>
                    <a:pt x="71" y="270"/>
                    <a:pt x="80" y="270"/>
                    <a:pt x="91" y="280"/>
                  </a:cubicBezTo>
                  <a:lnTo>
                    <a:pt x="300" y="410"/>
                  </a:lnTo>
                  <a:cubicBezTo>
                    <a:pt x="360" y="450"/>
                    <a:pt x="420" y="480"/>
                    <a:pt x="470" y="500"/>
                  </a:cubicBezTo>
                  <a:cubicBezTo>
                    <a:pt x="530" y="520"/>
                    <a:pt x="580" y="540"/>
                    <a:pt x="630" y="550"/>
                  </a:cubicBezTo>
                  <a:cubicBezTo>
                    <a:pt x="650" y="560"/>
                    <a:pt x="670" y="560"/>
                    <a:pt x="679" y="560"/>
                  </a:cubicBezTo>
                  <a:cubicBezTo>
                    <a:pt x="739" y="570"/>
                    <a:pt x="790" y="580"/>
                    <a:pt x="850" y="580"/>
                  </a:cubicBezTo>
                  <a:lnTo>
                    <a:pt x="919" y="580"/>
                  </a:lnTo>
                  <a:cubicBezTo>
                    <a:pt x="959" y="580"/>
                    <a:pt x="989" y="570"/>
                    <a:pt x="1029" y="570"/>
                  </a:cubicBezTo>
                  <a:cubicBezTo>
                    <a:pt x="1069" y="560"/>
                    <a:pt x="1099" y="560"/>
                    <a:pt x="1119" y="550"/>
                  </a:cubicBezTo>
                  <a:cubicBezTo>
                    <a:pt x="1139" y="550"/>
                    <a:pt x="1159" y="540"/>
                    <a:pt x="1179" y="540"/>
                  </a:cubicBezTo>
                  <a:lnTo>
                    <a:pt x="1189" y="540"/>
                  </a:lnTo>
                  <a:cubicBezTo>
                    <a:pt x="1129" y="520"/>
                    <a:pt x="1069" y="510"/>
                    <a:pt x="1019" y="480"/>
                  </a:cubicBezTo>
                  <a:cubicBezTo>
                    <a:pt x="959" y="460"/>
                    <a:pt x="909" y="430"/>
                    <a:pt x="850" y="400"/>
                  </a:cubicBezTo>
                  <a:lnTo>
                    <a:pt x="719" y="330"/>
                  </a:lnTo>
                  <a:cubicBezTo>
                    <a:pt x="670" y="320"/>
                    <a:pt x="620" y="300"/>
                    <a:pt x="570" y="280"/>
                  </a:cubicBezTo>
                  <a:cubicBezTo>
                    <a:pt x="540" y="270"/>
                    <a:pt x="510" y="251"/>
                    <a:pt x="480" y="240"/>
                  </a:cubicBezTo>
                  <a:cubicBezTo>
                    <a:pt x="510" y="240"/>
                    <a:pt x="540" y="240"/>
                    <a:pt x="560" y="251"/>
                  </a:cubicBezTo>
                  <a:cubicBezTo>
                    <a:pt x="570" y="251"/>
                    <a:pt x="580" y="251"/>
                    <a:pt x="600" y="260"/>
                  </a:cubicBezTo>
                  <a:cubicBezTo>
                    <a:pt x="590" y="251"/>
                    <a:pt x="580" y="251"/>
                    <a:pt x="580" y="251"/>
                  </a:cubicBezTo>
                  <a:cubicBezTo>
                    <a:pt x="550" y="220"/>
                    <a:pt x="530" y="180"/>
                    <a:pt x="530" y="151"/>
                  </a:cubicBezTo>
                  <a:lnTo>
                    <a:pt x="530" y="131"/>
                  </a:lnTo>
                  <a:cubicBezTo>
                    <a:pt x="540" y="80"/>
                    <a:pt x="570" y="40"/>
                    <a:pt x="610" y="31"/>
                  </a:cubicBezTo>
                  <a:lnTo>
                    <a:pt x="620" y="31"/>
                  </a:lnTo>
                  <a:lnTo>
                    <a:pt x="639" y="21"/>
                  </a:lnTo>
                  <a:lnTo>
                    <a:pt x="650" y="21"/>
                  </a:lnTo>
                  <a:cubicBezTo>
                    <a:pt x="630" y="21"/>
                    <a:pt x="620" y="11"/>
                    <a:pt x="610" y="11"/>
                  </a:cubicBezTo>
                  <a:cubicBezTo>
                    <a:pt x="550" y="1"/>
                    <a:pt x="490" y="1"/>
                    <a:pt x="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4"/>
            <p:cNvSpPr/>
            <p:nvPr/>
          </p:nvSpPr>
          <p:spPr>
            <a:xfrm>
              <a:off x="8086563" y="4890842"/>
              <a:ext cx="8356" cy="1928"/>
            </a:xfrm>
            <a:custGeom>
              <a:rect b="b" l="l" r="r" t="t"/>
              <a:pathLst>
                <a:path extrusionOk="0" h="21" w="91">
                  <a:moveTo>
                    <a:pt x="91" y="1"/>
                  </a:moveTo>
                  <a:cubicBezTo>
                    <a:pt x="60" y="11"/>
                    <a:pt x="31" y="11"/>
                    <a:pt x="0" y="21"/>
                  </a:cubicBezTo>
                  <a:cubicBezTo>
                    <a:pt x="31" y="11"/>
                    <a:pt x="60" y="11"/>
                    <a:pt x="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4"/>
            <p:cNvSpPr/>
            <p:nvPr/>
          </p:nvSpPr>
          <p:spPr>
            <a:xfrm>
              <a:off x="8116866" y="4911962"/>
              <a:ext cx="20202" cy="7438"/>
            </a:xfrm>
            <a:custGeom>
              <a:rect b="b" l="l" r="r" t="t"/>
              <a:pathLst>
                <a:path extrusionOk="0" h="81" w="220">
                  <a:moveTo>
                    <a:pt x="0" y="0"/>
                  </a:moveTo>
                  <a:cubicBezTo>
                    <a:pt x="30" y="20"/>
                    <a:pt x="50" y="31"/>
                    <a:pt x="80" y="40"/>
                  </a:cubicBezTo>
                  <a:cubicBezTo>
                    <a:pt x="130" y="60"/>
                    <a:pt x="170" y="80"/>
                    <a:pt x="220" y="80"/>
                  </a:cubicBezTo>
                  <a:lnTo>
                    <a:pt x="120" y="40"/>
                  </a:lnTo>
                  <a:cubicBezTo>
                    <a:pt x="120" y="31"/>
                    <a:pt x="110" y="31"/>
                    <a:pt x="100" y="20"/>
                  </a:cubicBezTo>
                  <a:cubicBezTo>
                    <a:pt x="80" y="20"/>
                    <a:pt x="70" y="11"/>
                    <a:pt x="60" y="11"/>
                  </a:cubicBezTo>
                  <a:cubicBezTo>
                    <a:pt x="40" y="11"/>
                    <a:pt x="20" y="1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4"/>
            <p:cNvSpPr/>
            <p:nvPr/>
          </p:nvSpPr>
          <p:spPr>
            <a:xfrm>
              <a:off x="8071044" y="4889924"/>
              <a:ext cx="110009" cy="53260"/>
            </a:xfrm>
            <a:custGeom>
              <a:rect b="b" l="l" r="r" t="t"/>
              <a:pathLst>
                <a:path extrusionOk="0" h="580" w="1198">
                  <a:moveTo>
                    <a:pt x="369" y="1"/>
                  </a:moveTo>
                  <a:cubicBezTo>
                    <a:pt x="329" y="1"/>
                    <a:pt x="300" y="11"/>
                    <a:pt x="260" y="11"/>
                  </a:cubicBezTo>
                  <a:cubicBezTo>
                    <a:pt x="229" y="21"/>
                    <a:pt x="200" y="21"/>
                    <a:pt x="169" y="31"/>
                  </a:cubicBezTo>
                  <a:cubicBezTo>
                    <a:pt x="160" y="31"/>
                    <a:pt x="140" y="41"/>
                    <a:pt x="120" y="41"/>
                  </a:cubicBezTo>
                  <a:lnTo>
                    <a:pt x="109" y="41"/>
                  </a:lnTo>
                  <a:lnTo>
                    <a:pt x="90" y="51"/>
                  </a:lnTo>
                  <a:lnTo>
                    <a:pt x="80" y="51"/>
                  </a:lnTo>
                  <a:cubicBezTo>
                    <a:pt x="40" y="60"/>
                    <a:pt x="10" y="100"/>
                    <a:pt x="0" y="151"/>
                  </a:cubicBezTo>
                  <a:lnTo>
                    <a:pt x="0" y="171"/>
                  </a:lnTo>
                  <a:cubicBezTo>
                    <a:pt x="0" y="200"/>
                    <a:pt x="20" y="240"/>
                    <a:pt x="50" y="271"/>
                  </a:cubicBezTo>
                  <a:cubicBezTo>
                    <a:pt x="60" y="271"/>
                    <a:pt x="60" y="271"/>
                    <a:pt x="70" y="280"/>
                  </a:cubicBezTo>
                  <a:cubicBezTo>
                    <a:pt x="80" y="280"/>
                    <a:pt x="80" y="290"/>
                    <a:pt x="90" y="290"/>
                  </a:cubicBezTo>
                  <a:lnTo>
                    <a:pt x="320" y="420"/>
                  </a:lnTo>
                  <a:cubicBezTo>
                    <a:pt x="379" y="450"/>
                    <a:pt x="429" y="480"/>
                    <a:pt x="489" y="500"/>
                  </a:cubicBezTo>
                  <a:cubicBezTo>
                    <a:pt x="559" y="530"/>
                    <a:pt x="629" y="550"/>
                    <a:pt x="708" y="570"/>
                  </a:cubicBezTo>
                  <a:cubicBezTo>
                    <a:pt x="759" y="570"/>
                    <a:pt x="808" y="580"/>
                    <a:pt x="859" y="580"/>
                  </a:cubicBezTo>
                  <a:lnTo>
                    <a:pt x="938" y="580"/>
                  </a:lnTo>
                  <a:cubicBezTo>
                    <a:pt x="978" y="570"/>
                    <a:pt x="1018" y="570"/>
                    <a:pt x="1048" y="560"/>
                  </a:cubicBezTo>
                  <a:cubicBezTo>
                    <a:pt x="1088" y="560"/>
                    <a:pt x="1118" y="550"/>
                    <a:pt x="1148" y="550"/>
                  </a:cubicBezTo>
                  <a:cubicBezTo>
                    <a:pt x="1168" y="540"/>
                    <a:pt x="1178" y="540"/>
                    <a:pt x="1198" y="530"/>
                  </a:cubicBezTo>
                  <a:cubicBezTo>
                    <a:pt x="1148" y="520"/>
                    <a:pt x="1098" y="500"/>
                    <a:pt x="1038" y="480"/>
                  </a:cubicBezTo>
                  <a:cubicBezTo>
                    <a:pt x="978" y="460"/>
                    <a:pt x="918" y="430"/>
                    <a:pt x="859" y="400"/>
                  </a:cubicBezTo>
                  <a:lnTo>
                    <a:pt x="719" y="320"/>
                  </a:lnTo>
                  <a:cubicBezTo>
                    <a:pt x="669" y="320"/>
                    <a:pt x="629" y="300"/>
                    <a:pt x="579" y="280"/>
                  </a:cubicBezTo>
                  <a:cubicBezTo>
                    <a:pt x="549" y="271"/>
                    <a:pt x="529" y="260"/>
                    <a:pt x="499" y="240"/>
                  </a:cubicBezTo>
                  <a:lnTo>
                    <a:pt x="499" y="240"/>
                  </a:lnTo>
                  <a:cubicBezTo>
                    <a:pt x="519" y="251"/>
                    <a:pt x="539" y="251"/>
                    <a:pt x="559" y="251"/>
                  </a:cubicBezTo>
                  <a:cubicBezTo>
                    <a:pt x="569" y="251"/>
                    <a:pt x="579" y="260"/>
                    <a:pt x="599" y="260"/>
                  </a:cubicBezTo>
                  <a:cubicBezTo>
                    <a:pt x="589" y="260"/>
                    <a:pt x="589" y="251"/>
                    <a:pt x="579" y="251"/>
                  </a:cubicBezTo>
                  <a:cubicBezTo>
                    <a:pt x="549" y="231"/>
                    <a:pt x="529" y="191"/>
                    <a:pt x="529" y="151"/>
                  </a:cubicBezTo>
                  <a:lnTo>
                    <a:pt x="529" y="131"/>
                  </a:lnTo>
                  <a:cubicBezTo>
                    <a:pt x="529" y="91"/>
                    <a:pt x="569" y="51"/>
                    <a:pt x="609" y="31"/>
                  </a:cubicBezTo>
                  <a:lnTo>
                    <a:pt x="629" y="31"/>
                  </a:lnTo>
                  <a:cubicBezTo>
                    <a:pt x="639" y="31"/>
                    <a:pt x="639" y="31"/>
                    <a:pt x="639" y="21"/>
                  </a:cubicBezTo>
                  <a:lnTo>
                    <a:pt x="599" y="21"/>
                  </a:lnTo>
                  <a:cubicBezTo>
                    <a:pt x="539" y="11"/>
                    <a:pt x="479" y="1"/>
                    <a:pt x="4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4"/>
            <p:cNvSpPr/>
            <p:nvPr/>
          </p:nvSpPr>
          <p:spPr>
            <a:xfrm>
              <a:off x="8153504" y="4888087"/>
              <a:ext cx="23967" cy="1928"/>
            </a:xfrm>
            <a:custGeom>
              <a:rect b="b" l="l" r="r" t="t"/>
              <a:pathLst>
                <a:path extrusionOk="0" h="21" w="261">
                  <a:moveTo>
                    <a:pt x="240" y="11"/>
                  </a:moveTo>
                  <a:cubicBezTo>
                    <a:pt x="250" y="21"/>
                    <a:pt x="260" y="21"/>
                    <a:pt x="260" y="21"/>
                  </a:cubicBezTo>
                  <a:lnTo>
                    <a:pt x="260" y="21"/>
                  </a:lnTo>
                  <a:cubicBezTo>
                    <a:pt x="260" y="21"/>
                    <a:pt x="250" y="21"/>
                    <a:pt x="240" y="11"/>
                  </a:cubicBezTo>
                  <a:close/>
                  <a:moveTo>
                    <a:pt x="60" y="1"/>
                  </a:moveTo>
                  <a:lnTo>
                    <a:pt x="1" y="1"/>
                  </a:lnTo>
                  <a:lnTo>
                    <a:pt x="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4"/>
            <p:cNvSpPr/>
            <p:nvPr/>
          </p:nvSpPr>
          <p:spPr>
            <a:xfrm>
              <a:off x="8166360" y="4910125"/>
              <a:ext cx="18365" cy="6520"/>
            </a:xfrm>
            <a:custGeom>
              <a:rect b="b" l="l" r="r" t="t"/>
              <a:pathLst>
                <a:path extrusionOk="0" h="71" w="200">
                  <a:moveTo>
                    <a:pt x="0" y="0"/>
                  </a:moveTo>
                  <a:cubicBezTo>
                    <a:pt x="30" y="11"/>
                    <a:pt x="60" y="31"/>
                    <a:pt x="80" y="40"/>
                  </a:cubicBezTo>
                  <a:lnTo>
                    <a:pt x="200" y="70"/>
                  </a:lnTo>
                  <a:lnTo>
                    <a:pt x="110" y="31"/>
                  </a:lnTo>
                  <a:cubicBezTo>
                    <a:pt x="100" y="31"/>
                    <a:pt x="100" y="20"/>
                    <a:pt x="90" y="20"/>
                  </a:cubicBezTo>
                  <a:lnTo>
                    <a:pt x="80" y="20"/>
                  </a:lnTo>
                  <a:cubicBezTo>
                    <a:pt x="70" y="11"/>
                    <a:pt x="50" y="11"/>
                    <a:pt x="40" y="11"/>
                  </a:cubicBezTo>
                  <a:cubicBezTo>
                    <a:pt x="30" y="0"/>
                    <a:pt x="10"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4"/>
            <p:cNvSpPr/>
            <p:nvPr/>
          </p:nvSpPr>
          <p:spPr>
            <a:xfrm>
              <a:off x="8119529" y="4888087"/>
              <a:ext cx="111938" cy="52434"/>
            </a:xfrm>
            <a:custGeom>
              <a:rect b="b" l="l" r="r" t="t"/>
              <a:pathLst>
                <a:path extrusionOk="0" h="571" w="1219">
                  <a:moveTo>
                    <a:pt x="360" y="1"/>
                  </a:moveTo>
                  <a:cubicBezTo>
                    <a:pt x="320" y="1"/>
                    <a:pt x="291" y="11"/>
                    <a:pt x="260" y="11"/>
                  </a:cubicBezTo>
                  <a:cubicBezTo>
                    <a:pt x="220" y="21"/>
                    <a:pt x="191" y="21"/>
                    <a:pt x="171" y="31"/>
                  </a:cubicBezTo>
                  <a:cubicBezTo>
                    <a:pt x="151" y="31"/>
                    <a:pt x="131" y="41"/>
                    <a:pt x="111" y="41"/>
                  </a:cubicBezTo>
                  <a:cubicBezTo>
                    <a:pt x="111" y="51"/>
                    <a:pt x="111" y="51"/>
                    <a:pt x="101" y="51"/>
                  </a:cubicBezTo>
                  <a:lnTo>
                    <a:pt x="81" y="51"/>
                  </a:lnTo>
                  <a:cubicBezTo>
                    <a:pt x="41" y="71"/>
                    <a:pt x="1" y="111"/>
                    <a:pt x="1" y="151"/>
                  </a:cubicBezTo>
                  <a:lnTo>
                    <a:pt x="1" y="171"/>
                  </a:lnTo>
                  <a:cubicBezTo>
                    <a:pt x="1" y="211"/>
                    <a:pt x="21" y="251"/>
                    <a:pt x="51" y="271"/>
                  </a:cubicBezTo>
                  <a:cubicBezTo>
                    <a:pt x="61" y="271"/>
                    <a:pt x="61" y="280"/>
                    <a:pt x="71" y="280"/>
                  </a:cubicBezTo>
                  <a:cubicBezTo>
                    <a:pt x="81" y="291"/>
                    <a:pt x="91" y="291"/>
                    <a:pt x="91" y="300"/>
                  </a:cubicBezTo>
                  <a:lnTo>
                    <a:pt x="331" y="420"/>
                  </a:lnTo>
                  <a:cubicBezTo>
                    <a:pt x="390" y="450"/>
                    <a:pt x="450" y="480"/>
                    <a:pt x="510" y="500"/>
                  </a:cubicBezTo>
                  <a:cubicBezTo>
                    <a:pt x="590" y="530"/>
                    <a:pt x="660" y="550"/>
                    <a:pt x="730" y="560"/>
                  </a:cubicBezTo>
                  <a:cubicBezTo>
                    <a:pt x="770" y="570"/>
                    <a:pt x="819" y="570"/>
                    <a:pt x="870" y="570"/>
                  </a:cubicBezTo>
                  <a:cubicBezTo>
                    <a:pt x="899" y="570"/>
                    <a:pt x="930" y="570"/>
                    <a:pt x="959" y="560"/>
                  </a:cubicBezTo>
                  <a:cubicBezTo>
                    <a:pt x="999" y="560"/>
                    <a:pt x="1039" y="560"/>
                    <a:pt x="1069" y="550"/>
                  </a:cubicBezTo>
                  <a:cubicBezTo>
                    <a:pt x="1109" y="540"/>
                    <a:pt x="1139" y="540"/>
                    <a:pt x="1159" y="530"/>
                  </a:cubicBezTo>
                  <a:cubicBezTo>
                    <a:pt x="1179" y="530"/>
                    <a:pt x="1199" y="520"/>
                    <a:pt x="1209" y="520"/>
                  </a:cubicBezTo>
                  <a:lnTo>
                    <a:pt x="1219" y="510"/>
                  </a:lnTo>
                  <a:cubicBezTo>
                    <a:pt x="1169" y="500"/>
                    <a:pt x="1109" y="490"/>
                    <a:pt x="1049" y="470"/>
                  </a:cubicBezTo>
                  <a:cubicBezTo>
                    <a:pt x="989" y="450"/>
                    <a:pt x="930" y="420"/>
                    <a:pt x="870" y="390"/>
                  </a:cubicBezTo>
                  <a:lnTo>
                    <a:pt x="710" y="310"/>
                  </a:lnTo>
                  <a:lnTo>
                    <a:pt x="590" y="280"/>
                  </a:lnTo>
                  <a:cubicBezTo>
                    <a:pt x="570" y="271"/>
                    <a:pt x="540" y="251"/>
                    <a:pt x="510" y="240"/>
                  </a:cubicBezTo>
                  <a:cubicBezTo>
                    <a:pt x="520" y="240"/>
                    <a:pt x="540" y="240"/>
                    <a:pt x="550" y="251"/>
                  </a:cubicBezTo>
                  <a:cubicBezTo>
                    <a:pt x="560" y="251"/>
                    <a:pt x="580" y="251"/>
                    <a:pt x="590" y="260"/>
                  </a:cubicBezTo>
                  <a:cubicBezTo>
                    <a:pt x="590" y="251"/>
                    <a:pt x="590" y="251"/>
                    <a:pt x="580" y="251"/>
                  </a:cubicBezTo>
                  <a:cubicBezTo>
                    <a:pt x="550" y="231"/>
                    <a:pt x="520" y="191"/>
                    <a:pt x="520" y="140"/>
                  </a:cubicBezTo>
                  <a:lnTo>
                    <a:pt x="520" y="131"/>
                  </a:lnTo>
                  <a:cubicBezTo>
                    <a:pt x="530" y="80"/>
                    <a:pt x="560" y="41"/>
                    <a:pt x="600" y="31"/>
                  </a:cubicBezTo>
                  <a:lnTo>
                    <a:pt x="640" y="140"/>
                  </a:lnTo>
                  <a:lnTo>
                    <a:pt x="610" y="31"/>
                  </a:lnTo>
                  <a:lnTo>
                    <a:pt x="650" y="131"/>
                  </a:lnTo>
                  <a:lnTo>
                    <a:pt x="620" y="21"/>
                  </a:lnTo>
                  <a:lnTo>
                    <a:pt x="630" y="21"/>
                  </a:lnTo>
                  <a:cubicBezTo>
                    <a:pt x="630" y="21"/>
                    <a:pt x="620" y="21"/>
                    <a:pt x="610" y="11"/>
                  </a:cubicBezTo>
                  <a:lnTo>
                    <a:pt x="590" y="11"/>
                  </a:lnTo>
                  <a:cubicBezTo>
                    <a:pt x="540" y="1"/>
                    <a:pt x="490" y="1"/>
                    <a:pt x="4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4"/>
            <p:cNvSpPr/>
            <p:nvPr/>
          </p:nvSpPr>
          <p:spPr>
            <a:xfrm>
              <a:off x="8172696" y="4911044"/>
              <a:ext cx="1928" cy="1010"/>
            </a:xfrm>
            <a:custGeom>
              <a:rect b="b" l="l" r="r" t="t"/>
              <a:pathLst>
                <a:path extrusionOk="0" h="11" w="21">
                  <a:moveTo>
                    <a:pt x="1" y="1"/>
                  </a:moveTo>
                  <a:cubicBezTo>
                    <a:pt x="6" y="1"/>
                    <a:pt x="9" y="3"/>
                    <a:pt x="11" y="5"/>
                  </a:cubicBezTo>
                  <a:lnTo>
                    <a:pt x="11" y="5"/>
                  </a:lnTo>
                  <a:cubicBezTo>
                    <a:pt x="11" y="1"/>
                    <a:pt x="9" y="1"/>
                    <a:pt x="1" y="1"/>
                  </a:cubicBezTo>
                  <a:close/>
                  <a:moveTo>
                    <a:pt x="11" y="5"/>
                  </a:moveTo>
                  <a:cubicBezTo>
                    <a:pt x="11" y="7"/>
                    <a:pt x="11" y="8"/>
                    <a:pt x="11" y="10"/>
                  </a:cubicBezTo>
                  <a:lnTo>
                    <a:pt x="21" y="10"/>
                  </a:lnTo>
                  <a:cubicBezTo>
                    <a:pt x="16" y="10"/>
                    <a:pt x="14" y="8"/>
                    <a:pt x="11" y="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4"/>
            <p:cNvSpPr/>
            <p:nvPr/>
          </p:nvSpPr>
          <p:spPr>
            <a:xfrm>
              <a:off x="8215854" y="4907371"/>
              <a:ext cx="15611" cy="5601"/>
            </a:xfrm>
            <a:custGeom>
              <a:rect b="b" l="l" r="r" t="t"/>
              <a:pathLst>
                <a:path extrusionOk="0" h="61" w="170">
                  <a:moveTo>
                    <a:pt x="0" y="1"/>
                  </a:moveTo>
                  <a:cubicBezTo>
                    <a:pt x="30" y="10"/>
                    <a:pt x="60" y="21"/>
                    <a:pt x="80" y="30"/>
                  </a:cubicBezTo>
                  <a:lnTo>
                    <a:pt x="170" y="61"/>
                  </a:lnTo>
                  <a:lnTo>
                    <a:pt x="100" y="30"/>
                  </a:lnTo>
                  <a:cubicBezTo>
                    <a:pt x="90" y="21"/>
                    <a:pt x="80" y="21"/>
                    <a:pt x="80" y="21"/>
                  </a:cubicBezTo>
                  <a:lnTo>
                    <a:pt x="70" y="10"/>
                  </a:lnTo>
                  <a:cubicBezTo>
                    <a:pt x="50" y="10"/>
                    <a:pt x="40" y="10"/>
                    <a:pt x="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4"/>
            <p:cNvSpPr/>
            <p:nvPr/>
          </p:nvSpPr>
          <p:spPr>
            <a:xfrm>
              <a:off x="8167186" y="4885424"/>
              <a:ext cx="114784" cy="51423"/>
            </a:xfrm>
            <a:custGeom>
              <a:rect b="b" l="l" r="r" t="t"/>
              <a:pathLst>
                <a:path extrusionOk="0" h="560" w="1250">
                  <a:moveTo>
                    <a:pt x="360" y="0"/>
                  </a:moveTo>
                  <a:cubicBezTo>
                    <a:pt x="320" y="0"/>
                    <a:pt x="291" y="10"/>
                    <a:pt x="251" y="10"/>
                  </a:cubicBezTo>
                  <a:cubicBezTo>
                    <a:pt x="220" y="20"/>
                    <a:pt x="191" y="30"/>
                    <a:pt x="171" y="30"/>
                  </a:cubicBezTo>
                  <a:cubicBezTo>
                    <a:pt x="151" y="40"/>
                    <a:pt x="131" y="40"/>
                    <a:pt x="121" y="50"/>
                  </a:cubicBezTo>
                  <a:lnTo>
                    <a:pt x="101" y="50"/>
                  </a:lnTo>
                  <a:lnTo>
                    <a:pt x="131" y="160"/>
                  </a:lnTo>
                  <a:lnTo>
                    <a:pt x="91" y="60"/>
                  </a:lnTo>
                  <a:lnTo>
                    <a:pt x="121" y="169"/>
                  </a:lnTo>
                  <a:lnTo>
                    <a:pt x="81" y="60"/>
                  </a:lnTo>
                  <a:cubicBezTo>
                    <a:pt x="41" y="70"/>
                    <a:pt x="11" y="109"/>
                    <a:pt x="1" y="160"/>
                  </a:cubicBezTo>
                  <a:lnTo>
                    <a:pt x="1" y="169"/>
                  </a:lnTo>
                  <a:cubicBezTo>
                    <a:pt x="1" y="220"/>
                    <a:pt x="31" y="260"/>
                    <a:pt x="61" y="280"/>
                  </a:cubicBezTo>
                  <a:cubicBezTo>
                    <a:pt x="71" y="280"/>
                    <a:pt x="71" y="289"/>
                    <a:pt x="81" y="289"/>
                  </a:cubicBezTo>
                  <a:cubicBezTo>
                    <a:pt x="91" y="289"/>
                    <a:pt x="91" y="300"/>
                    <a:pt x="101" y="300"/>
                  </a:cubicBezTo>
                  <a:lnTo>
                    <a:pt x="351" y="419"/>
                  </a:lnTo>
                  <a:cubicBezTo>
                    <a:pt x="411" y="449"/>
                    <a:pt x="470" y="479"/>
                    <a:pt x="530" y="499"/>
                  </a:cubicBezTo>
                  <a:cubicBezTo>
                    <a:pt x="590" y="519"/>
                    <a:pt x="650" y="529"/>
                    <a:pt x="700" y="539"/>
                  </a:cubicBezTo>
                  <a:cubicBezTo>
                    <a:pt x="720" y="549"/>
                    <a:pt x="740" y="549"/>
                    <a:pt x="750" y="549"/>
                  </a:cubicBezTo>
                  <a:cubicBezTo>
                    <a:pt x="790" y="559"/>
                    <a:pt x="830" y="559"/>
                    <a:pt x="879" y="559"/>
                  </a:cubicBezTo>
                  <a:lnTo>
                    <a:pt x="990" y="559"/>
                  </a:lnTo>
                  <a:cubicBezTo>
                    <a:pt x="1029" y="549"/>
                    <a:pt x="1069" y="549"/>
                    <a:pt x="1099" y="539"/>
                  </a:cubicBezTo>
                  <a:cubicBezTo>
                    <a:pt x="1129" y="529"/>
                    <a:pt x="1169" y="519"/>
                    <a:pt x="1189" y="519"/>
                  </a:cubicBezTo>
                  <a:cubicBezTo>
                    <a:pt x="1209" y="509"/>
                    <a:pt x="1229" y="509"/>
                    <a:pt x="1239" y="499"/>
                  </a:cubicBezTo>
                  <a:lnTo>
                    <a:pt x="1249" y="499"/>
                  </a:lnTo>
                  <a:cubicBezTo>
                    <a:pt x="1189" y="489"/>
                    <a:pt x="1129" y="479"/>
                    <a:pt x="1069" y="459"/>
                  </a:cubicBezTo>
                  <a:cubicBezTo>
                    <a:pt x="1010" y="439"/>
                    <a:pt x="950" y="409"/>
                    <a:pt x="879" y="379"/>
                  </a:cubicBezTo>
                  <a:lnTo>
                    <a:pt x="700" y="300"/>
                  </a:lnTo>
                  <a:lnTo>
                    <a:pt x="610" y="269"/>
                  </a:lnTo>
                  <a:cubicBezTo>
                    <a:pt x="590" y="260"/>
                    <a:pt x="560" y="249"/>
                    <a:pt x="530" y="240"/>
                  </a:cubicBezTo>
                  <a:lnTo>
                    <a:pt x="550" y="240"/>
                  </a:lnTo>
                  <a:cubicBezTo>
                    <a:pt x="570" y="249"/>
                    <a:pt x="580" y="249"/>
                    <a:pt x="600" y="249"/>
                  </a:cubicBezTo>
                  <a:cubicBezTo>
                    <a:pt x="590" y="249"/>
                    <a:pt x="590" y="249"/>
                    <a:pt x="580" y="240"/>
                  </a:cubicBezTo>
                  <a:cubicBezTo>
                    <a:pt x="550" y="220"/>
                    <a:pt x="520" y="180"/>
                    <a:pt x="520" y="140"/>
                  </a:cubicBezTo>
                  <a:lnTo>
                    <a:pt x="520" y="129"/>
                  </a:lnTo>
                  <a:cubicBezTo>
                    <a:pt x="530" y="80"/>
                    <a:pt x="560" y="40"/>
                    <a:pt x="600" y="20"/>
                  </a:cubicBezTo>
                  <a:lnTo>
                    <a:pt x="630" y="20"/>
                  </a:lnTo>
                  <a:lnTo>
                    <a:pt x="640" y="10"/>
                  </a:lnTo>
                  <a:lnTo>
                    <a:pt x="590" y="10"/>
                  </a:lnTo>
                  <a:cubicBezTo>
                    <a:pt x="540" y="0"/>
                    <a:pt x="500" y="0"/>
                    <a:pt x="4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4"/>
            <p:cNvSpPr/>
            <p:nvPr/>
          </p:nvSpPr>
          <p:spPr>
            <a:xfrm>
              <a:off x="8265349" y="4903698"/>
              <a:ext cx="11938" cy="4683"/>
            </a:xfrm>
            <a:custGeom>
              <a:rect b="b" l="l" r="r" t="t"/>
              <a:pathLst>
                <a:path extrusionOk="0" h="51" w="130">
                  <a:moveTo>
                    <a:pt x="0" y="1"/>
                  </a:moveTo>
                  <a:cubicBezTo>
                    <a:pt x="30" y="10"/>
                    <a:pt x="50" y="21"/>
                    <a:pt x="80" y="30"/>
                  </a:cubicBezTo>
                  <a:cubicBezTo>
                    <a:pt x="100" y="41"/>
                    <a:pt x="110" y="41"/>
                    <a:pt x="130" y="50"/>
                  </a:cubicBezTo>
                  <a:lnTo>
                    <a:pt x="80" y="21"/>
                  </a:lnTo>
                  <a:lnTo>
                    <a:pt x="70" y="21"/>
                  </a:lnTo>
                  <a:cubicBezTo>
                    <a:pt x="70" y="21"/>
                    <a:pt x="60" y="21"/>
                    <a:pt x="60" y="10"/>
                  </a:cubicBezTo>
                  <a:lnTo>
                    <a:pt x="50" y="10"/>
                  </a:lnTo>
                  <a:cubicBezTo>
                    <a:pt x="40" y="10"/>
                    <a:pt x="2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4"/>
            <p:cNvSpPr/>
            <p:nvPr/>
          </p:nvSpPr>
          <p:spPr>
            <a:xfrm>
              <a:off x="8214844" y="4881751"/>
              <a:ext cx="116621" cy="50413"/>
            </a:xfrm>
            <a:custGeom>
              <a:rect b="b" l="l" r="r" t="t"/>
              <a:pathLst>
                <a:path extrusionOk="0" h="549" w="1270">
                  <a:moveTo>
                    <a:pt x="351" y="0"/>
                  </a:moveTo>
                  <a:cubicBezTo>
                    <a:pt x="320" y="10"/>
                    <a:pt x="280" y="10"/>
                    <a:pt x="251" y="20"/>
                  </a:cubicBezTo>
                  <a:cubicBezTo>
                    <a:pt x="221" y="30"/>
                    <a:pt x="191" y="30"/>
                    <a:pt x="171" y="40"/>
                  </a:cubicBezTo>
                  <a:cubicBezTo>
                    <a:pt x="151" y="40"/>
                    <a:pt x="131" y="50"/>
                    <a:pt x="121" y="50"/>
                  </a:cubicBezTo>
                  <a:lnTo>
                    <a:pt x="111" y="60"/>
                  </a:lnTo>
                  <a:lnTo>
                    <a:pt x="81" y="60"/>
                  </a:lnTo>
                  <a:cubicBezTo>
                    <a:pt x="41" y="80"/>
                    <a:pt x="11" y="120"/>
                    <a:pt x="1" y="169"/>
                  </a:cubicBezTo>
                  <a:lnTo>
                    <a:pt x="1" y="180"/>
                  </a:lnTo>
                  <a:cubicBezTo>
                    <a:pt x="1" y="220"/>
                    <a:pt x="31" y="260"/>
                    <a:pt x="61" y="280"/>
                  </a:cubicBezTo>
                  <a:cubicBezTo>
                    <a:pt x="71" y="289"/>
                    <a:pt x="71" y="289"/>
                    <a:pt x="91" y="300"/>
                  </a:cubicBezTo>
                  <a:cubicBezTo>
                    <a:pt x="91" y="300"/>
                    <a:pt x="101" y="300"/>
                    <a:pt x="111" y="309"/>
                  </a:cubicBezTo>
                  <a:lnTo>
                    <a:pt x="360" y="419"/>
                  </a:lnTo>
                  <a:cubicBezTo>
                    <a:pt x="431" y="449"/>
                    <a:pt x="491" y="479"/>
                    <a:pt x="550" y="499"/>
                  </a:cubicBezTo>
                  <a:cubicBezTo>
                    <a:pt x="630" y="519"/>
                    <a:pt x="710" y="539"/>
                    <a:pt x="780" y="549"/>
                  </a:cubicBezTo>
                  <a:lnTo>
                    <a:pt x="1019" y="549"/>
                  </a:lnTo>
                  <a:cubicBezTo>
                    <a:pt x="1059" y="539"/>
                    <a:pt x="1089" y="539"/>
                    <a:pt x="1119" y="529"/>
                  </a:cubicBezTo>
                  <a:cubicBezTo>
                    <a:pt x="1159" y="519"/>
                    <a:pt x="1189" y="509"/>
                    <a:pt x="1209" y="509"/>
                  </a:cubicBezTo>
                  <a:cubicBezTo>
                    <a:pt x="1229" y="499"/>
                    <a:pt x="1249" y="489"/>
                    <a:pt x="1259" y="489"/>
                  </a:cubicBezTo>
                  <a:lnTo>
                    <a:pt x="1269" y="489"/>
                  </a:lnTo>
                  <a:cubicBezTo>
                    <a:pt x="1209" y="479"/>
                    <a:pt x="1149" y="469"/>
                    <a:pt x="1089" y="449"/>
                  </a:cubicBezTo>
                  <a:cubicBezTo>
                    <a:pt x="1030" y="429"/>
                    <a:pt x="970" y="409"/>
                    <a:pt x="899" y="379"/>
                  </a:cubicBezTo>
                  <a:cubicBezTo>
                    <a:pt x="850" y="360"/>
                    <a:pt x="800" y="340"/>
                    <a:pt x="770" y="320"/>
                  </a:cubicBezTo>
                  <a:cubicBezTo>
                    <a:pt x="760" y="320"/>
                    <a:pt x="750" y="309"/>
                    <a:pt x="740" y="309"/>
                  </a:cubicBezTo>
                  <a:lnTo>
                    <a:pt x="680" y="289"/>
                  </a:lnTo>
                  <a:cubicBezTo>
                    <a:pt x="660" y="280"/>
                    <a:pt x="650" y="280"/>
                    <a:pt x="630" y="269"/>
                  </a:cubicBezTo>
                  <a:cubicBezTo>
                    <a:pt x="600" y="260"/>
                    <a:pt x="580" y="249"/>
                    <a:pt x="550" y="240"/>
                  </a:cubicBezTo>
                  <a:cubicBezTo>
                    <a:pt x="570" y="240"/>
                    <a:pt x="590" y="249"/>
                    <a:pt x="600" y="249"/>
                  </a:cubicBezTo>
                  <a:lnTo>
                    <a:pt x="590" y="240"/>
                  </a:lnTo>
                  <a:cubicBezTo>
                    <a:pt x="550" y="220"/>
                    <a:pt x="520" y="180"/>
                    <a:pt x="520" y="140"/>
                  </a:cubicBezTo>
                  <a:lnTo>
                    <a:pt x="520" y="130"/>
                  </a:lnTo>
                  <a:cubicBezTo>
                    <a:pt x="530" y="80"/>
                    <a:pt x="550" y="40"/>
                    <a:pt x="600" y="20"/>
                  </a:cubicBezTo>
                  <a:lnTo>
                    <a:pt x="610" y="20"/>
                  </a:lnTo>
                  <a:lnTo>
                    <a:pt x="650" y="120"/>
                  </a:lnTo>
                  <a:lnTo>
                    <a:pt x="620" y="20"/>
                  </a:lnTo>
                  <a:lnTo>
                    <a:pt x="630" y="10"/>
                  </a:lnTo>
                  <a:cubicBezTo>
                    <a:pt x="620" y="10"/>
                    <a:pt x="600" y="10"/>
                    <a:pt x="5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4"/>
            <p:cNvSpPr/>
            <p:nvPr/>
          </p:nvSpPr>
          <p:spPr>
            <a:xfrm>
              <a:off x="8269022" y="4877160"/>
              <a:ext cx="51423" cy="33058"/>
            </a:xfrm>
            <a:custGeom>
              <a:rect b="b" l="l" r="r" t="t"/>
              <a:pathLst>
                <a:path extrusionOk="0" h="360" w="560">
                  <a:moveTo>
                    <a:pt x="509" y="0"/>
                  </a:moveTo>
                  <a:cubicBezTo>
                    <a:pt x="520" y="10"/>
                    <a:pt x="540" y="10"/>
                    <a:pt x="549" y="10"/>
                  </a:cubicBezTo>
                  <a:lnTo>
                    <a:pt x="559" y="10"/>
                  </a:lnTo>
                  <a:cubicBezTo>
                    <a:pt x="540" y="10"/>
                    <a:pt x="520" y="10"/>
                    <a:pt x="509" y="0"/>
                  </a:cubicBezTo>
                  <a:close/>
                  <a:moveTo>
                    <a:pt x="0" y="290"/>
                  </a:moveTo>
                  <a:lnTo>
                    <a:pt x="10" y="299"/>
                  </a:lnTo>
                  <a:lnTo>
                    <a:pt x="20" y="299"/>
                  </a:lnTo>
                  <a:lnTo>
                    <a:pt x="0" y="290"/>
                  </a:lnTo>
                  <a:close/>
                  <a:moveTo>
                    <a:pt x="40" y="310"/>
                  </a:moveTo>
                  <a:lnTo>
                    <a:pt x="90" y="339"/>
                  </a:lnTo>
                  <a:lnTo>
                    <a:pt x="150" y="359"/>
                  </a:lnTo>
                  <a:lnTo>
                    <a:pt x="40" y="31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4"/>
            <p:cNvSpPr/>
            <p:nvPr/>
          </p:nvSpPr>
          <p:spPr>
            <a:xfrm>
              <a:off x="8314843" y="4899106"/>
              <a:ext cx="8264" cy="2847"/>
            </a:xfrm>
            <a:custGeom>
              <a:rect b="b" l="l" r="r" t="t"/>
              <a:pathLst>
                <a:path extrusionOk="0" h="31" w="90">
                  <a:moveTo>
                    <a:pt x="0" y="0"/>
                  </a:moveTo>
                  <a:cubicBezTo>
                    <a:pt x="8" y="8"/>
                    <a:pt x="16" y="10"/>
                    <a:pt x="23" y="11"/>
                  </a:cubicBezTo>
                  <a:lnTo>
                    <a:pt x="23" y="11"/>
                  </a:lnTo>
                  <a:cubicBezTo>
                    <a:pt x="15" y="7"/>
                    <a:pt x="7" y="4"/>
                    <a:pt x="0" y="0"/>
                  </a:cubicBezTo>
                  <a:close/>
                  <a:moveTo>
                    <a:pt x="23" y="11"/>
                  </a:moveTo>
                  <a:cubicBezTo>
                    <a:pt x="39" y="17"/>
                    <a:pt x="57" y="24"/>
                    <a:pt x="70" y="31"/>
                  </a:cubicBezTo>
                  <a:lnTo>
                    <a:pt x="90" y="31"/>
                  </a:lnTo>
                  <a:lnTo>
                    <a:pt x="60" y="20"/>
                  </a:lnTo>
                  <a:cubicBezTo>
                    <a:pt x="50" y="20"/>
                    <a:pt x="50" y="20"/>
                    <a:pt x="40" y="11"/>
                  </a:cubicBezTo>
                  <a:lnTo>
                    <a:pt x="30" y="11"/>
                  </a:lnTo>
                  <a:cubicBezTo>
                    <a:pt x="28" y="11"/>
                    <a:pt x="25" y="11"/>
                    <a:pt x="23" y="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4"/>
            <p:cNvSpPr/>
            <p:nvPr/>
          </p:nvSpPr>
          <p:spPr>
            <a:xfrm>
              <a:off x="8262594" y="4877068"/>
              <a:ext cx="117356" cy="50597"/>
            </a:xfrm>
            <a:custGeom>
              <a:rect b="b" l="l" r="r" t="t"/>
              <a:pathLst>
                <a:path extrusionOk="0" h="551" w="1278">
                  <a:moveTo>
                    <a:pt x="470" y="1"/>
                  </a:moveTo>
                  <a:cubicBezTo>
                    <a:pt x="430" y="1"/>
                    <a:pt x="390" y="1"/>
                    <a:pt x="350" y="11"/>
                  </a:cubicBezTo>
                  <a:cubicBezTo>
                    <a:pt x="310" y="11"/>
                    <a:pt x="280" y="21"/>
                    <a:pt x="250" y="21"/>
                  </a:cubicBezTo>
                  <a:cubicBezTo>
                    <a:pt x="210" y="31"/>
                    <a:pt x="190" y="41"/>
                    <a:pt x="160" y="51"/>
                  </a:cubicBezTo>
                  <a:cubicBezTo>
                    <a:pt x="140" y="51"/>
                    <a:pt x="130" y="61"/>
                    <a:pt x="110" y="61"/>
                  </a:cubicBezTo>
                  <a:lnTo>
                    <a:pt x="100" y="71"/>
                  </a:lnTo>
                  <a:lnTo>
                    <a:pt x="130" y="171"/>
                  </a:lnTo>
                  <a:lnTo>
                    <a:pt x="90" y="71"/>
                  </a:lnTo>
                  <a:lnTo>
                    <a:pt x="80" y="71"/>
                  </a:lnTo>
                  <a:cubicBezTo>
                    <a:pt x="30" y="91"/>
                    <a:pt x="10" y="131"/>
                    <a:pt x="0" y="181"/>
                  </a:cubicBezTo>
                  <a:lnTo>
                    <a:pt x="0" y="191"/>
                  </a:lnTo>
                  <a:cubicBezTo>
                    <a:pt x="0" y="231"/>
                    <a:pt x="30" y="271"/>
                    <a:pt x="70" y="291"/>
                  </a:cubicBezTo>
                  <a:lnTo>
                    <a:pt x="90" y="300"/>
                  </a:lnTo>
                  <a:cubicBezTo>
                    <a:pt x="90" y="311"/>
                    <a:pt x="100" y="311"/>
                    <a:pt x="100" y="311"/>
                  </a:cubicBezTo>
                  <a:lnTo>
                    <a:pt x="110" y="311"/>
                  </a:lnTo>
                  <a:lnTo>
                    <a:pt x="220" y="360"/>
                  </a:lnTo>
                  <a:cubicBezTo>
                    <a:pt x="230" y="360"/>
                    <a:pt x="240" y="371"/>
                    <a:pt x="250" y="371"/>
                  </a:cubicBezTo>
                  <a:cubicBezTo>
                    <a:pt x="280" y="391"/>
                    <a:pt x="330" y="411"/>
                    <a:pt x="379" y="430"/>
                  </a:cubicBezTo>
                  <a:cubicBezTo>
                    <a:pt x="450" y="460"/>
                    <a:pt x="510" y="480"/>
                    <a:pt x="569" y="500"/>
                  </a:cubicBezTo>
                  <a:cubicBezTo>
                    <a:pt x="649" y="520"/>
                    <a:pt x="729" y="540"/>
                    <a:pt x="799" y="540"/>
                  </a:cubicBezTo>
                  <a:cubicBezTo>
                    <a:pt x="829" y="550"/>
                    <a:pt x="869" y="550"/>
                    <a:pt x="899" y="550"/>
                  </a:cubicBezTo>
                  <a:cubicBezTo>
                    <a:pt x="949" y="550"/>
                    <a:pt x="989" y="550"/>
                    <a:pt x="1038" y="540"/>
                  </a:cubicBezTo>
                  <a:cubicBezTo>
                    <a:pt x="1069" y="540"/>
                    <a:pt x="1109" y="530"/>
                    <a:pt x="1138" y="520"/>
                  </a:cubicBezTo>
                  <a:cubicBezTo>
                    <a:pt x="1178" y="510"/>
                    <a:pt x="1208" y="500"/>
                    <a:pt x="1228" y="500"/>
                  </a:cubicBezTo>
                  <a:cubicBezTo>
                    <a:pt x="1248" y="490"/>
                    <a:pt x="1268" y="480"/>
                    <a:pt x="1278" y="480"/>
                  </a:cubicBezTo>
                  <a:cubicBezTo>
                    <a:pt x="1228" y="470"/>
                    <a:pt x="1168" y="460"/>
                    <a:pt x="1098" y="440"/>
                  </a:cubicBezTo>
                  <a:cubicBezTo>
                    <a:pt x="1058" y="430"/>
                    <a:pt x="1018" y="411"/>
                    <a:pt x="969" y="400"/>
                  </a:cubicBezTo>
                  <a:cubicBezTo>
                    <a:pt x="949" y="391"/>
                    <a:pt x="929" y="380"/>
                    <a:pt x="899" y="371"/>
                  </a:cubicBezTo>
                  <a:lnTo>
                    <a:pt x="659" y="271"/>
                  </a:lnTo>
                  <a:lnTo>
                    <a:pt x="639" y="271"/>
                  </a:lnTo>
                  <a:cubicBezTo>
                    <a:pt x="626" y="264"/>
                    <a:pt x="608" y="257"/>
                    <a:pt x="592" y="251"/>
                  </a:cubicBezTo>
                  <a:lnTo>
                    <a:pt x="592" y="251"/>
                  </a:lnTo>
                  <a:cubicBezTo>
                    <a:pt x="594" y="251"/>
                    <a:pt x="597" y="251"/>
                    <a:pt x="599" y="251"/>
                  </a:cubicBezTo>
                  <a:cubicBezTo>
                    <a:pt x="589" y="251"/>
                    <a:pt x="589" y="240"/>
                    <a:pt x="589" y="240"/>
                  </a:cubicBezTo>
                  <a:cubicBezTo>
                    <a:pt x="550" y="220"/>
                    <a:pt x="519" y="181"/>
                    <a:pt x="519" y="131"/>
                  </a:cubicBezTo>
                  <a:cubicBezTo>
                    <a:pt x="519" y="81"/>
                    <a:pt x="550" y="41"/>
                    <a:pt x="599" y="21"/>
                  </a:cubicBezTo>
                  <a:lnTo>
                    <a:pt x="609" y="11"/>
                  </a:lnTo>
                  <a:lnTo>
                    <a:pt x="619" y="11"/>
                  </a:lnTo>
                  <a:cubicBezTo>
                    <a:pt x="609" y="11"/>
                    <a:pt x="589" y="11"/>
                    <a:pt x="5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4"/>
            <p:cNvSpPr/>
            <p:nvPr/>
          </p:nvSpPr>
          <p:spPr>
            <a:xfrm>
              <a:off x="8316680" y="4899106"/>
              <a:ext cx="28467" cy="12029"/>
            </a:xfrm>
            <a:custGeom>
              <a:rect b="b" l="l" r="r" t="t"/>
              <a:pathLst>
                <a:path extrusionOk="0" h="131" w="310">
                  <a:moveTo>
                    <a:pt x="0" y="0"/>
                  </a:moveTo>
                  <a:cubicBezTo>
                    <a:pt x="0" y="0"/>
                    <a:pt x="0" y="11"/>
                    <a:pt x="10" y="11"/>
                  </a:cubicBezTo>
                  <a:lnTo>
                    <a:pt x="20" y="11"/>
                  </a:lnTo>
                  <a:lnTo>
                    <a:pt x="0" y="0"/>
                  </a:lnTo>
                  <a:close/>
                  <a:moveTo>
                    <a:pt x="40" y="20"/>
                  </a:moveTo>
                  <a:lnTo>
                    <a:pt x="310" y="131"/>
                  </a:lnTo>
                  <a:lnTo>
                    <a:pt x="310" y="131"/>
                  </a:lnTo>
                  <a:lnTo>
                    <a:pt x="70" y="31"/>
                  </a:lnTo>
                  <a:lnTo>
                    <a:pt x="40" y="2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4"/>
            <p:cNvSpPr/>
            <p:nvPr/>
          </p:nvSpPr>
          <p:spPr>
            <a:xfrm>
              <a:off x="8364338" y="4894515"/>
              <a:ext cx="1928" cy="1010"/>
            </a:xfrm>
            <a:custGeom>
              <a:rect b="b" l="l" r="r" t="t"/>
              <a:pathLst>
                <a:path extrusionOk="0" h="11" w="21">
                  <a:moveTo>
                    <a:pt x="1" y="1"/>
                  </a:moveTo>
                  <a:cubicBezTo>
                    <a:pt x="1" y="1"/>
                    <a:pt x="5" y="5"/>
                    <a:pt x="10" y="8"/>
                  </a:cubicBezTo>
                  <a:lnTo>
                    <a:pt x="10" y="8"/>
                  </a:lnTo>
                  <a:cubicBezTo>
                    <a:pt x="10" y="1"/>
                    <a:pt x="9" y="1"/>
                    <a:pt x="1" y="1"/>
                  </a:cubicBezTo>
                  <a:close/>
                  <a:moveTo>
                    <a:pt x="10" y="8"/>
                  </a:moveTo>
                  <a:cubicBezTo>
                    <a:pt x="10" y="9"/>
                    <a:pt x="10" y="9"/>
                    <a:pt x="10" y="10"/>
                  </a:cubicBezTo>
                  <a:lnTo>
                    <a:pt x="21" y="10"/>
                  </a:lnTo>
                  <a:cubicBezTo>
                    <a:pt x="17" y="10"/>
                    <a:pt x="13" y="9"/>
                    <a:pt x="10" y="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4"/>
            <p:cNvSpPr/>
            <p:nvPr/>
          </p:nvSpPr>
          <p:spPr>
            <a:xfrm>
              <a:off x="8310252" y="4871558"/>
              <a:ext cx="118366" cy="50597"/>
            </a:xfrm>
            <a:custGeom>
              <a:rect b="b" l="l" r="r" t="t"/>
              <a:pathLst>
                <a:path extrusionOk="0" h="551" w="1289">
                  <a:moveTo>
                    <a:pt x="479" y="1"/>
                  </a:moveTo>
                  <a:cubicBezTo>
                    <a:pt x="430" y="1"/>
                    <a:pt x="380" y="11"/>
                    <a:pt x="340" y="11"/>
                  </a:cubicBezTo>
                  <a:cubicBezTo>
                    <a:pt x="300" y="21"/>
                    <a:pt x="270" y="21"/>
                    <a:pt x="240" y="31"/>
                  </a:cubicBezTo>
                  <a:cubicBezTo>
                    <a:pt x="210" y="41"/>
                    <a:pt x="180" y="51"/>
                    <a:pt x="150" y="51"/>
                  </a:cubicBezTo>
                  <a:cubicBezTo>
                    <a:pt x="140" y="61"/>
                    <a:pt x="120" y="61"/>
                    <a:pt x="110" y="71"/>
                  </a:cubicBezTo>
                  <a:lnTo>
                    <a:pt x="90" y="71"/>
                  </a:lnTo>
                  <a:lnTo>
                    <a:pt x="80" y="81"/>
                  </a:lnTo>
                  <a:cubicBezTo>
                    <a:pt x="31" y="101"/>
                    <a:pt x="0" y="141"/>
                    <a:pt x="0" y="191"/>
                  </a:cubicBezTo>
                  <a:cubicBezTo>
                    <a:pt x="0" y="241"/>
                    <a:pt x="31" y="280"/>
                    <a:pt x="70" y="300"/>
                  </a:cubicBezTo>
                  <a:lnTo>
                    <a:pt x="90" y="311"/>
                  </a:lnTo>
                  <a:cubicBezTo>
                    <a:pt x="100" y="320"/>
                    <a:pt x="100" y="320"/>
                    <a:pt x="110" y="320"/>
                  </a:cubicBezTo>
                  <a:lnTo>
                    <a:pt x="380" y="431"/>
                  </a:lnTo>
                  <a:cubicBezTo>
                    <a:pt x="410" y="440"/>
                    <a:pt x="430" y="451"/>
                    <a:pt x="450" y="460"/>
                  </a:cubicBezTo>
                  <a:cubicBezTo>
                    <a:pt x="499" y="471"/>
                    <a:pt x="539" y="490"/>
                    <a:pt x="579" y="500"/>
                  </a:cubicBezTo>
                  <a:cubicBezTo>
                    <a:pt x="669" y="520"/>
                    <a:pt x="739" y="540"/>
                    <a:pt x="809" y="540"/>
                  </a:cubicBezTo>
                  <a:cubicBezTo>
                    <a:pt x="839" y="550"/>
                    <a:pt x="869" y="550"/>
                    <a:pt x="899" y="550"/>
                  </a:cubicBezTo>
                  <a:cubicBezTo>
                    <a:pt x="949" y="550"/>
                    <a:pt x="998" y="540"/>
                    <a:pt x="1049" y="540"/>
                  </a:cubicBezTo>
                  <a:cubicBezTo>
                    <a:pt x="1089" y="530"/>
                    <a:pt x="1129" y="520"/>
                    <a:pt x="1158" y="510"/>
                  </a:cubicBezTo>
                  <a:cubicBezTo>
                    <a:pt x="1188" y="510"/>
                    <a:pt x="1218" y="500"/>
                    <a:pt x="1238" y="490"/>
                  </a:cubicBezTo>
                  <a:cubicBezTo>
                    <a:pt x="1258" y="480"/>
                    <a:pt x="1268" y="480"/>
                    <a:pt x="1288" y="471"/>
                  </a:cubicBezTo>
                  <a:cubicBezTo>
                    <a:pt x="1238" y="460"/>
                    <a:pt x="1178" y="451"/>
                    <a:pt x="1109" y="431"/>
                  </a:cubicBezTo>
                  <a:cubicBezTo>
                    <a:pt x="1089" y="431"/>
                    <a:pt x="1078" y="431"/>
                    <a:pt x="1058" y="420"/>
                  </a:cubicBezTo>
                  <a:cubicBezTo>
                    <a:pt x="1029" y="411"/>
                    <a:pt x="998" y="400"/>
                    <a:pt x="958" y="391"/>
                  </a:cubicBezTo>
                  <a:cubicBezTo>
                    <a:pt x="949" y="380"/>
                    <a:pt x="929" y="380"/>
                    <a:pt x="909" y="371"/>
                  </a:cubicBezTo>
                  <a:lnTo>
                    <a:pt x="629" y="271"/>
                  </a:lnTo>
                  <a:cubicBezTo>
                    <a:pt x="619" y="260"/>
                    <a:pt x="619" y="260"/>
                    <a:pt x="610" y="260"/>
                  </a:cubicBezTo>
                  <a:cubicBezTo>
                    <a:pt x="599" y="260"/>
                    <a:pt x="590" y="251"/>
                    <a:pt x="590" y="251"/>
                  </a:cubicBezTo>
                  <a:lnTo>
                    <a:pt x="579" y="251"/>
                  </a:lnTo>
                  <a:cubicBezTo>
                    <a:pt x="539" y="231"/>
                    <a:pt x="510" y="181"/>
                    <a:pt x="510" y="141"/>
                  </a:cubicBezTo>
                  <a:lnTo>
                    <a:pt x="510" y="131"/>
                  </a:lnTo>
                  <a:cubicBezTo>
                    <a:pt x="510" y="91"/>
                    <a:pt x="539" y="41"/>
                    <a:pt x="579" y="31"/>
                  </a:cubicBezTo>
                  <a:lnTo>
                    <a:pt x="590" y="21"/>
                  </a:lnTo>
                  <a:lnTo>
                    <a:pt x="639" y="121"/>
                  </a:lnTo>
                  <a:lnTo>
                    <a:pt x="599" y="21"/>
                  </a:lnTo>
                  <a:cubicBezTo>
                    <a:pt x="610" y="21"/>
                    <a:pt x="610" y="11"/>
                    <a:pt x="610" y="11"/>
                  </a:cubicBezTo>
                  <a:lnTo>
                    <a:pt x="570" y="11"/>
                  </a:lnTo>
                  <a:cubicBezTo>
                    <a:pt x="539" y="1"/>
                    <a:pt x="510" y="1"/>
                    <a:pt x="4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4"/>
            <p:cNvSpPr/>
            <p:nvPr/>
          </p:nvSpPr>
          <p:spPr>
            <a:xfrm>
              <a:off x="8364338" y="4873395"/>
              <a:ext cx="43159" cy="36823"/>
            </a:xfrm>
            <a:custGeom>
              <a:rect b="b" l="l" r="r" t="t"/>
              <a:pathLst>
                <a:path extrusionOk="0" h="401" w="470">
                  <a:moveTo>
                    <a:pt x="369" y="371"/>
                  </a:moveTo>
                  <a:cubicBezTo>
                    <a:pt x="409" y="380"/>
                    <a:pt x="440" y="391"/>
                    <a:pt x="469" y="400"/>
                  </a:cubicBezTo>
                  <a:cubicBezTo>
                    <a:pt x="440" y="391"/>
                    <a:pt x="409" y="380"/>
                    <a:pt x="369" y="371"/>
                  </a:cubicBezTo>
                  <a:close/>
                  <a:moveTo>
                    <a:pt x="369" y="371"/>
                  </a:moveTo>
                  <a:lnTo>
                    <a:pt x="369" y="371"/>
                  </a:lnTo>
                  <a:lnTo>
                    <a:pt x="369" y="371"/>
                  </a:lnTo>
                  <a:close/>
                  <a:moveTo>
                    <a:pt x="1" y="1"/>
                  </a:moveTo>
                  <a:lnTo>
                    <a:pt x="1" y="1"/>
                  </a:lnTo>
                  <a:lnTo>
                    <a:pt x="50" y="101"/>
                  </a:lnTo>
                  <a:lnTo>
                    <a:pt x="50" y="101"/>
                  </a:lnTo>
                  <a:lnTo>
                    <a:pt x="50" y="101"/>
                  </a:lnTo>
                  <a:lnTo>
                    <a:pt x="50" y="10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4"/>
            <p:cNvSpPr/>
            <p:nvPr/>
          </p:nvSpPr>
          <p:spPr>
            <a:xfrm>
              <a:off x="8356992" y="4866141"/>
              <a:ext cx="120110" cy="49587"/>
            </a:xfrm>
            <a:custGeom>
              <a:rect b="b" l="l" r="r" t="t"/>
              <a:pathLst>
                <a:path extrusionOk="0" h="540" w="1308">
                  <a:moveTo>
                    <a:pt x="489" y="0"/>
                  </a:moveTo>
                  <a:cubicBezTo>
                    <a:pt x="440" y="0"/>
                    <a:pt x="390" y="0"/>
                    <a:pt x="330" y="10"/>
                  </a:cubicBezTo>
                  <a:cubicBezTo>
                    <a:pt x="300" y="20"/>
                    <a:pt x="260" y="20"/>
                    <a:pt x="230" y="30"/>
                  </a:cubicBezTo>
                  <a:cubicBezTo>
                    <a:pt x="200" y="40"/>
                    <a:pt x="170" y="50"/>
                    <a:pt x="150" y="50"/>
                  </a:cubicBezTo>
                  <a:cubicBezTo>
                    <a:pt x="140" y="60"/>
                    <a:pt x="120" y="60"/>
                    <a:pt x="101" y="70"/>
                  </a:cubicBezTo>
                  <a:cubicBezTo>
                    <a:pt x="101" y="70"/>
                    <a:pt x="101" y="80"/>
                    <a:pt x="90" y="80"/>
                  </a:cubicBezTo>
                  <a:lnTo>
                    <a:pt x="130" y="180"/>
                  </a:lnTo>
                  <a:lnTo>
                    <a:pt x="81" y="80"/>
                  </a:lnTo>
                  <a:lnTo>
                    <a:pt x="70" y="90"/>
                  </a:lnTo>
                  <a:cubicBezTo>
                    <a:pt x="30" y="100"/>
                    <a:pt x="1" y="150"/>
                    <a:pt x="1" y="190"/>
                  </a:cubicBezTo>
                  <a:lnTo>
                    <a:pt x="1" y="200"/>
                  </a:lnTo>
                  <a:cubicBezTo>
                    <a:pt x="1" y="240"/>
                    <a:pt x="30" y="290"/>
                    <a:pt x="70" y="310"/>
                  </a:cubicBezTo>
                  <a:cubicBezTo>
                    <a:pt x="81" y="310"/>
                    <a:pt x="81" y="310"/>
                    <a:pt x="90" y="319"/>
                  </a:cubicBezTo>
                  <a:cubicBezTo>
                    <a:pt x="101" y="319"/>
                    <a:pt x="110" y="319"/>
                    <a:pt x="120" y="330"/>
                  </a:cubicBezTo>
                  <a:lnTo>
                    <a:pt x="400" y="430"/>
                  </a:lnTo>
                  <a:cubicBezTo>
                    <a:pt x="420" y="439"/>
                    <a:pt x="440" y="439"/>
                    <a:pt x="449" y="450"/>
                  </a:cubicBezTo>
                  <a:cubicBezTo>
                    <a:pt x="489" y="459"/>
                    <a:pt x="520" y="470"/>
                    <a:pt x="549" y="479"/>
                  </a:cubicBezTo>
                  <a:cubicBezTo>
                    <a:pt x="569" y="490"/>
                    <a:pt x="580" y="490"/>
                    <a:pt x="600" y="490"/>
                  </a:cubicBezTo>
                  <a:cubicBezTo>
                    <a:pt x="689" y="519"/>
                    <a:pt x="759" y="530"/>
                    <a:pt x="829" y="530"/>
                  </a:cubicBezTo>
                  <a:cubicBezTo>
                    <a:pt x="859" y="539"/>
                    <a:pt x="879" y="539"/>
                    <a:pt x="899" y="539"/>
                  </a:cubicBezTo>
                  <a:cubicBezTo>
                    <a:pt x="959" y="539"/>
                    <a:pt x="1019" y="530"/>
                    <a:pt x="1068" y="519"/>
                  </a:cubicBezTo>
                  <a:cubicBezTo>
                    <a:pt x="1108" y="519"/>
                    <a:pt x="1139" y="510"/>
                    <a:pt x="1168" y="499"/>
                  </a:cubicBezTo>
                  <a:cubicBezTo>
                    <a:pt x="1208" y="490"/>
                    <a:pt x="1239" y="479"/>
                    <a:pt x="1258" y="470"/>
                  </a:cubicBezTo>
                  <a:cubicBezTo>
                    <a:pt x="1278" y="470"/>
                    <a:pt x="1288" y="459"/>
                    <a:pt x="1308" y="450"/>
                  </a:cubicBezTo>
                  <a:cubicBezTo>
                    <a:pt x="1248" y="450"/>
                    <a:pt x="1188" y="439"/>
                    <a:pt x="1119" y="419"/>
                  </a:cubicBezTo>
                  <a:cubicBezTo>
                    <a:pt x="1048" y="399"/>
                    <a:pt x="979" y="379"/>
                    <a:pt x="919" y="359"/>
                  </a:cubicBezTo>
                  <a:lnTo>
                    <a:pt x="629" y="260"/>
                  </a:lnTo>
                  <a:cubicBezTo>
                    <a:pt x="620" y="260"/>
                    <a:pt x="609" y="250"/>
                    <a:pt x="600" y="250"/>
                  </a:cubicBezTo>
                  <a:lnTo>
                    <a:pt x="580" y="240"/>
                  </a:lnTo>
                  <a:cubicBezTo>
                    <a:pt x="540" y="220"/>
                    <a:pt x="509" y="180"/>
                    <a:pt x="509" y="130"/>
                  </a:cubicBezTo>
                  <a:cubicBezTo>
                    <a:pt x="509" y="80"/>
                    <a:pt x="540" y="40"/>
                    <a:pt x="580" y="20"/>
                  </a:cubicBezTo>
                  <a:lnTo>
                    <a:pt x="600" y="10"/>
                  </a:lnTo>
                  <a:lnTo>
                    <a:pt x="609" y="10"/>
                  </a:lnTo>
                  <a:cubicBezTo>
                    <a:pt x="589" y="0"/>
                    <a:pt x="580" y="0"/>
                    <a:pt x="5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4"/>
            <p:cNvSpPr/>
            <p:nvPr/>
          </p:nvSpPr>
          <p:spPr>
            <a:xfrm>
              <a:off x="8459654" y="4904616"/>
              <a:ext cx="22130" cy="3765"/>
            </a:xfrm>
            <a:custGeom>
              <a:rect b="b" l="l" r="r" t="t"/>
              <a:pathLst>
                <a:path extrusionOk="0" h="41" w="241">
                  <a:moveTo>
                    <a:pt x="1" y="0"/>
                  </a:moveTo>
                  <a:lnTo>
                    <a:pt x="1" y="0"/>
                  </a:lnTo>
                  <a:cubicBezTo>
                    <a:pt x="62" y="18"/>
                    <a:pt x="115" y="28"/>
                    <a:pt x="168" y="30"/>
                  </a:cubicBezTo>
                  <a:lnTo>
                    <a:pt x="168" y="30"/>
                  </a:lnTo>
                  <a:cubicBezTo>
                    <a:pt x="116" y="23"/>
                    <a:pt x="61" y="14"/>
                    <a:pt x="1" y="0"/>
                  </a:cubicBezTo>
                  <a:close/>
                  <a:moveTo>
                    <a:pt x="168" y="30"/>
                  </a:moveTo>
                  <a:cubicBezTo>
                    <a:pt x="178" y="32"/>
                    <a:pt x="189" y="33"/>
                    <a:pt x="199" y="35"/>
                  </a:cubicBezTo>
                  <a:lnTo>
                    <a:pt x="199" y="35"/>
                  </a:lnTo>
                  <a:cubicBezTo>
                    <a:pt x="196" y="34"/>
                    <a:pt x="193" y="32"/>
                    <a:pt x="190" y="31"/>
                  </a:cubicBezTo>
                  <a:cubicBezTo>
                    <a:pt x="183" y="31"/>
                    <a:pt x="175" y="30"/>
                    <a:pt x="168" y="30"/>
                  </a:cubicBezTo>
                  <a:close/>
                  <a:moveTo>
                    <a:pt x="199" y="35"/>
                  </a:moveTo>
                  <a:cubicBezTo>
                    <a:pt x="214" y="40"/>
                    <a:pt x="224" y="40"/>
                    <a:pt x="240" y="40"/>
                  </a:cubicBezTo>
                  <a:cubicBezTo>
                    <a:pt x="227" y="38"/>
                    <a:pt x="213" y="37"/>
                    <a:pt x="199" y="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4"/>
            <p:cNvSpPr/>
            <p:nvPr/>
          </p:nvSpPr>
          <p:spPr>
            <a:xfrm>
              <a:off x="8403731" y="4859713"/>
              <a:ext cx="121120" cy="48669"/>
            </a:xfrm>
            <a:custGeom>
              <a:rect b="b" l="l" r="r" t="t"/>
              <a:pathLst>
                <a:path extrusionOk="0" h="530" w="1319">
                  <a:moveTo>
                    <a:pt x="490" y="1"/>
                  </a:moveTo>
                  <a:cubicBezTo>
                    <a:pt x="440" y="1"/>
                    <a:pt x="380" y="1"/>
                    <a:pt x="320" y="10"/>
                  </a:cubicBezTo>
                  <a:cubicBezTo>
                    <a:pt x="290" y="21"/>
                    <a:pt x="260" y="21"/>
                    <a:pt x="220" y="30"/>
                  </a:cubicBezTo>
                  <a:cubicBezTo>
                    <a:pt x="190" y="40"/>
                    <a:pt x="170" y="50"/>
                    <a:pt x="140" y="60"/>
                  </a:cubicBezTo>
                  <a:cubicBezTo>
                    <a:pt x="131" y="60"/>
                    <a:pt x="120" y="70"/>
                    <a:pt x="100" y="80"/>
                  </a:cubicBezTo>
                  <a:lnTo>
                    <a:pt x="91" y="80"/>
                  </a:lnTo>
                  <a:lnTo>
                    <a:pt x="71" y="90"/>
                  </a:lnTo>
                  <a:cubicBezTo>
                    <a:pt x="31" y="110"/>
                    <a:pt x="0" y="150"/>
                    <a:pt x="0" y="200"/>
                  </a:cubicBezTo>
                  <a:cubicBezTo>
                    <a:pt x="0" y="250"/>
                    <a:pt x="31" y="290"/>
                    <a:pt x="71" y="310"/>
                  </a:cubicBezTo>
                  <a:lnTo>
                    <a:pt x="91" y="320"/>
                  </a:lnTo>
                  <a:cubicBezTo>
                    <a:pt x="100" y="320"/>
                    <a:pt x="111" y="330"/>
                    <a:pt x="120" y="330"/>
                  </a:cubicBezTo>
                  <a:lnTo>
                    <a:pt x="410" y="429"/>
                  </a:lnTo>
                  <a:cubicBezTo>
                    <a:pt x="470" y="449"/>
                    <a:pt x="539" y="469"/>
                    <a:pt x="610" y="489"/>
                  </a:cubicBezTo>
                  <a:cubicBezTo>
                    <a:pt x="699" y="509"/>
                    <a:pt x="779" y="520"/>
                    <a:pt x="849" y="529"/>
                  </a:cubicBezTo>
                  <a:lnTo>
                    <a:pt x="899" y="529"/>
                  </a:lnTo>
                  <a:cubicBezTo>
                    <a:pt x="959" y="529"/>
                    <a:pt x="1029" y="520"/>
                    <a:pt x="1089" y="509"/>
                  </a:cubicBezTo>
                  <a:cubicBezTo>
                    <a:pt x="1118" y="509"/>
                    <a:pt x="1158" y="500"/>
                    <a:pt x="1189" y="489"/>
                  </a:cubicBezTo>
                  <a:cubicBezTo>
                    <a:pt x="1218" y="480"/>
                    <a:pt x="1249" y="469"/>
                    <a:pt x="1269" y="460"/>
                  </a:cubicBezTo>
                  <a:cubicBezTo>
                    <a:pt x="1289" y="449"/>
                    <a:pt x="1309" y="449"/>
                    <a:pt x="1318" y="440"/>
                  </a:cubicBezTo>
                  <a:cubicBezTo>
                    <a:pt x="1258" y="440"/>
                    <a:pt x="1198" y="429"/>
                    <a:pt x="1129" y="409"/>
                  </a:cubicBezTo>
                  <a:cubicBezTo>
                    <a:pt x="1049" y="389"/>
                    <a:pt x="969" y="370"/>
                    <a:pt x="919" y="350"/>
                  </a:cubicBezTo>
                  <a:lnTo>
                    <a:pt x="630" y="260"/>
                  </a:lnTo>
                  <a:cubicBezTo>
                    <a:pt x="619" y="250"/>
                    <a:pt x="610" y="250"/>
                    <a:pt x="599" y="250"/>
                  </a:cubicBezTo>
                  <a:cubicBezTo>
                    <a:pt x="590" y="240"/>
                    <a:pt x="579" y="240"/>
                    <a:pt x="579" y="240"/>
                  </a:cubicBezTo>
                  <a:cubicBezTo>
                    <a:pt x="539" y="220"/>
                    <a:pt x="500" y="180"/>
                    <a:pt x="500" y="130"/>
                  </a:cubicBezTo>
                  <a:cubicBezTo>
                    <a:pt x="500" y="80"/>
                    <a:pt x="519" y="40"/>
                    <a:pt x="559" y="21"/>
                  </a:cubicBezTo>
                  <a:cubicBezTo>
                    <a:pt x="559" y="21"/>
                    <a:pt x="570" y="21"/>
                    <a:pt x="570" y="10"/>
                  </a:cubicBezTo>
                  <a:lnTo>
                    <a:pt x="630" y="110"/>
                  </a:lnTo>
                  <a:lnTo>
                    <a:pt x="630" y="110"/>
                  </a:lnTo>
                  <a:lnTo>
                    <a:pt x="579" y="10"/>
                  </a:lnTo>
                  <a:cubicBezTo>
                    <a:pt x="590" y="10"/>
                    <a:pt x="599" y="1"/>
                    <a:pt x="5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4"/>
            <p:cNvSpPr/>
            <p:nvPr/>
          </p:nvSpPr>
          <p:spPr>
            <a:xfrm>
              <a:off x="8449553" y="4852367"/>
              <a:ext cx="122039" cy="47750"/>
            </a:xfrm>
            <a:custGeom>
              <a:rect b="b" l="l" r="r" t="t"/>
              <a:pathLst>
                <a:path extrusionOk="0" h="520" w="1329">
                  <a:moveTo>
                    <a:pt x="1329" y="430"/>
                  </a:moveTo>
                  <a:cubicBezTo>
                    <a:pt x="1318" y="440"/>
                    <a:pt x="1298" y="440"/>
                    <a:pt x="1289" y="450"/>
                  </a:cubicBezTo>
                  <a:cubicBezTo>
                    <a:pt x="1258" y="460"/>
                    <a:pt x="1238" y="469"/>
                    <a:pt x="1198" y="480"/>
                  </a:cubicBezTo>
                  <a:cubicBezTo>
                    <a:pt x="1169" y="489"/>
                    <a:pt x="1139" y="500"/>
                    <a:pt x="1099" y="509"/>
                  </a:cubicBezTo>
                  <a:cubicBezTo>
                    <a:pt x="1039" y="520"/>
                    <a:pt x="969" y="520"/>
                    <a:pt x="909" y="520"/>
                  </a:cubicBezTo>
                  <a:lnTo>
                    <a:pt x="909" y="520"/>
                  </a:lnTo>
                  <a:cubicBezTo>
                    <a:pt x="969" y="520"/>
                    <a:pt x="1039" y="520"/>
                    <a:pt x="1099" y="509"/>
                  </a:cubicBezTo>
                  <a:cubicBezTo>
                    <a:pt x="1139" y="500"/>
                    <a:pt x="1169" y="489"/>
                    <a:pt x="1198" y="480"/>
                  </a:cubicBezTo>
                  <a:cubicBezTo>
                    <a:pt x="1238" y="469"/>
                    <a:pt x="1258" y="460"/>
                    <a:pt x="1289" y="450"/>
                  </a:cubicBezTo>
                  <a:cubicBezTo>
                    <a:pt x="1298" y="440"/>
                    <a:pt x="1318" y="440"/>
                    <a:pt x="1329" y="430"/>
                  </a:cubicBezTo>
                  <a:lnTo>
                    <a:pt x="1329" y="430"/>
                  </a:lnTo>
                  <a:close/>
                  <a:moveTo>
                    <a:pt x="1" y="210"/>
                  </a:moveTo>
                  <a:lnTo>
                    <a:pt x="1" y="210"/>
                  </a:lnTo>
                  <a:cubicBezTo>
                    <a:pt x="1" y="260"/>
                    <a:pt x="40" y="300"/>
                    <a:pt x="80" y="320"/>
                  </a:cubicBezTo>
                  <a:cubicBezTo>
                    <a:pt x="80" y="320"/>
                    <a:pt x="91" y="320"/>
                    <a:pt x="100" y="330"/>
                  </a:cubicBezTo>
                  <a:cubicBezTo>
                    <a:pt x="91" y="320"/>
                    <a:pt x="80" y="320"/>
                    <a:pt x="80" y="320"/>
                  </a:cubicBezTo>
                  <a:cubicBezTo>
                    <a:pt x="40" y="300"/>
                    <a:pt x="1" y="260"/>
                    <a:pt x="1" y="210"/>
                  </a:cubicBezTo>
                  <a:lnTo>
                    <a:pt x="1" y="210"/>
                  </a:lnTo>
                  <a:close/>
                  <a:moveTo>
                    <a:pt x="500" y="1"/>
                  </a:moveTo>
                  <a:cubicBezTo>
                    <a:pt x="440" y="1"/>
                    <a:pt x="380" y="1"/>
                    <a:pt x="320" y="10"/>
                  </a:cubicBezTo>
                  <a:cubicBezTo>
                    <a:pt x="290" y="21"/>
                    <a:pt x="250" y="30"/>
                    <a:pt x="220" y="41"/>
                  </a:cubicBezTo>
                  <a:cubicBezTo>
                    <a:pt x="250" y="30"/>
                    <a:pt x="290" y="21"/>
                    <a:pt x="320" y="10"/>
                  </a:cubicBezTo>
                  <a:cubicBezTo>
                    <a:pt x="380" y="1"/>
                    <a:pt x="440" y="1"/>
                    <a:pt x="500" y="1"/>
                  </a:cubicBezTo>
                  <a:lnTo>
                    <a:pt x="5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4"/>
            <p:cNvSpPr/>
            <p:nvPr/>
          </p:nvSpPr>
          <p:spPr>
            <a:xfrm>
              <a:off x="8449553" y="4852367"/>
              <a:ext cx="122039" cy="47750"/>
            </a:xfrm>
            <a:custGeom>
              <a:rect b="b" l="l" r="r" t="t"/>
              <a:pathLst>
                <a:path extrusionOk="0" h="520" w="1329">
                  <a:moveTo>
                    <a:pt x="500" y="1"/>
                  </a:moveTo>
                  <a:cubicBezTo>
                    <a:pt x="440" y="1"/>
                    <a:pt x="380" y="1"/>
                    <a:pt x="320" y="10"/>
                  </a:cubicBezTo>
                  <a:cubicBezTo>
                    <a:pt x="290" y="21"/>
                    <a:pt x="250" y="30"/>
                    <a:pt x="220" y="41"/>
                  </a:cubicBezTo>
                  <a:cubicBezTo>
                    <a:pt x="191" y="50"/>
                    <a:pt x="160" y="61"/>
                    <a:pt x="140" y="61"/>
                  </a:cubicBezTo>
                  <a:cubicBezTo>
                    <a:pt x="131" y="70"/>
                    <a:pt x="120" y="81"/>
                    <a:pt x="100" y="81"/>
                  </a:cubicBezTo>
                  <a:cubicBezTo>
                    <a:pt x="100" y="81"/>
                    <a:pt x="91" y="90"/>
                    <a:pt x="80" y="90"/>
                  </a:cubicBezTo>
                  <a:lnTo>
                    <a:pt x="131" y="190"/>
                  </a:lnTo>
                  <a:lnTo>
                    <a:pt x="131" y="190"/>
                  </a:lnTo>
                  <a:lnTo>
                    <a:pt x="71" y="90"/>
                  </a:lnTo>
                  <a:cubicBezTo>
                    <a:pt x="71" y="101"/>
                    <a:pt x="60" y="101"/>
                    <a:pt x="60" y="101"/>
                  </a:cubicBezTo>
                  <a:cubicBezTo>
                    <a:pt x="20" y="120"/>
                    <a:pt x="1" y="160"/>
                    <a:pt x="1" y="210"/>
                  </a:cubicBezTo>
                  <a:cubicBezTo>
                    <a:pt x="1" y="260"/>
                    <a:pt x="40" y="300"/>
                    <a:pt x="80" y="320"/>
                  </a:cubicBezTo>
                  <a:cubicBezTo>
                    <a:pt x="80" y="320"/>
                    <a:pt x="91" y="320"/>
                    <a:pt x="100" y="330"/>
                  </a:cubicBezTo>
                  <a:cubicBezTo>
                    <a:pt x="111" y="330"/>
                    <a:pt x="120" y="330"/>
                    <a:pt x="131" y="340"/>
                  </a:cubicBezTo>
                  <a:lnTo>
                    <a:pt x="420" y="430"/>
                  </a:lnTo>
                  <a:cubicBezTo>
                    <a:pt x="470" y="450"/>
                    <a:pt x="550" y="469"/>
                    <a:pt x="630" y="489"/>
                  </a:cubicBezTo>
                  <a:cubicBezTo>
                    <a:pt x="719" y="509"/>
                    <a:pt x="790" y="520"/>
                    <a:pt x="869" y="520"/>
                  </a:cubicBezTo>
                  <a:lnTo>
                    <a:pt x="909" y="520"/>
                  </a:lnTo>
                  <a:cubicBezTo>
                    <a:pt x="969" y="520"/>
                    <a:pt x="1039" y="520"/>
                    <a:pt x="1099" y="509"/>
                  </a:cubicBezTo>
                  <a:cubicBezTo>
                    <a:pt x="1139" y="500"/>
                    <a:pt x="1169" y="489"/>
                    <a:pt x="1198" y="480"/>
                  </a:cubicBezTo>
                  <a:cubicBezTo>
                    <a:pt x="1238" y="469"/>
                    <a:pt x="1258" y="460"/>
                    <a:pt x="1289" y="450"/>
                  </a:cubicBezTo>
                  <a:cubicBezTo>
                    <a:pt x="1298" y="440"/>
                    <a:pt x="1318" y="440"/>
                    <a:pt x="1329" y="430"/>
                  </a:cubicBezTo>
                  <a:cubicBezTo>
                    <a:pt x="1269" y="430"/>
                    <a:pt x="1209" y="420"/>
                    <a:pt x="1139" y="400"/>
                  </a:cubicBezTo>
                  <a:cubicBezTo>
                    <a:pt x="1079" y="390"/>
                    <a:pt x="1009" y="370"/>
                    <a:pt x="929" y="350"/>
                  </a:cubicBezTo>
                  <a:lnTo>
                    <a:pt x="630" y="260"/>
                  </a:lnTo>
                  <a:cubicBezTo>
                    <a:pt x="619" y="250"/>
                    <a:pt x="610" y="250"/>
                    <a:pt x="599" y="250"/>
                  </a:cubicBezTo>
                  <a:lnTo>
                    <a:pt x="580" y="240"/>
                  </a:lnTo>
                  <a:cubicBezTo>
                    <a:pt x="530" y="220"/>
                    <a:pt x="500" y="180"/>
                    <a:pt x="500" y="130"/>
                  </a:cubicBezTo>
                  <a:cubicBezTo>
                    <a:pt x="500" y="81"/>
                    <a:pt x="520" y="41"/>
                    <a:pt x="570" y="21"/>
                  </a:cubicBezTo>
                  <a:lnTo>
                    <a:pt x="570" y="30"/>
                  </a:lnTo>
                  <a:lnTo>
                    <a:pt x="619" y="110"/>
                  </a:lnTo>
                  <a:lnTo>
                    <a:pt x="580" y="10"/>
                  </a:ln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4"/>
            <p:cNvSpPr/>
            <p:nvPr/>
          </p:nvSpPr>
          <p:spPr>
            <a:xfrm>
              <a:off x="8495374" y="4844102"/>
              <a:ext cx="122957" cy="47750"/>
            </a:xfrm>
            <a:custGeom>
              <a:rect b="b" l="l" r="r" t="t"/>
              <a:pathLst>
                <a:path extrusionOk="0" h="520" w="1339">
                  <a:moveTo>
                    <a:pt x="510" y="0"/>
                  </a:moveTo>
                  <a:cubicBezTo>
                    <a:pt x="440" y="0"/>
                    <a:pt x="370" y="11"/>
                    <a:pt x="311" y="20"/>
                  </a:cubicBezTo>
                  <a:cubicBezTo>
                    <a:pt x="280" y="31"/>
                    <a:pt x="240" y="40"/>
                    <a:pt x="211" y="51"/>
                  </a:cubicBezTo>
                  <a:cubicBezTo>
                    <a:pt x="180" y="60"/>
                    <a:pt x="160" y="71"/>
                    <a:pt x="140" y="71"/>
                  </a:cubicBezTo>
                  <a:cubicBezTo>
                    <a:pt x="120" y="80"/>
                    <a:pt x="111" y="91"/>
                    <a:pt x="100" y="91"/>
                  </a:cubicBezTo>
                  <a:lnTo>
                    <a:pt x="91" y="91"/>
                  </a:lnTo>
                  <a:lnTo>
                    <a:pt x="81" y="100"/>
                  </a:lnTo>
                  <a:lnTo>
                    <a:pt x="120" y="200"/>
                  </a:lnTo>
                  <a:lnTo>
                    <a:pt x="71" y="120"/>
                  </a:lnTo>
                  <a:lnTo>
                    <a:pt x="71" y="111"/>
                  </a:lnTo>
                  <a:cubicBezTo>
                    <a:pt x="21" y="131"/>
                    <a:pt x="1" y="171"/>
                    <a:pt x="1" y="220"/>
                  </a:cubicBezTo>
                  <a:cubicBezTo>
                    <a:pt x="1" y="270"/>
                    <a:pt x="31" y="310"/>
                    <a:pt x="81" y="330"/>
                  </a:cubicBezTo>
                  <a:lnTo>
                    <a:pt x="100" y="340"/>
                  </a:lnTo>
                  <a:cubicBezTo>
                    <a:pt x="111" y="340"/>
                    <a:pt x="120" y="340"/>
                    <a:pt x="131" y="350"/>
                  </a:cubicBezTo>
                  <a:lnTo>
                    <a:pt x="430" y="440"/>
                  </a:lnTo>
                  <a:cubicBezTo>
                    <a:pt x="510" y="460"/>
                    <a:pt x="580" y="480"/>
                    <a:pt x="640" y="490"/>
                  </a:cubicBezTo>
                  <a:cubicBezTo>
                    <a:pt x="730" y="510"/>
                    <a:pt x="799" y="520"/>
                    <a:pt x="879" y="520"/>
                  </a:cubicBezTo>
                  <a:lnTo>
                    <a:pt x="909" y="520"/>
                  </a:lnTo>
                  <a:cubicBezTo>
                    <a:pt x="979" y="520"/>
                    <a:pt x="1049" y="520"/>
                    <a:pt x="1109" y="500"/>
                  </a:cubicBezTo>
                  <a:cubicBezTo>
                    <a:pt x="1149" y="490"/>
                    <a:pt x="1179" y="480"/>
                    <a:pt x="1209" y="470"/>
                  </a:cubicBezTo>
                  <a:cubicBezTo>
                    <a:pt x="1249" y="460"/>
                    <a:pt x="1269" y="450"/>
                    <a:pt x="1289" y="440"/>
                  </a:cubicBezTo>
                  <a:cubicBezTo>
                    <a:pt x="1309" y="440"/>
                    <a:pt x="1318" y="430"/>
                    <a:pt x="1338" y="420"/>
                  </a:cubicBezTo>
                  <a:cubicBezTo>
                    <a:pt x="1278" y="420"/>
                    <a:pt x="1219" y="410"/>
                    <a:pt x="1149" y="400"/>
                  </a:cubicBezTo>
                  <a:cubicBezTo>
                    <a:pt x="1059" y="380"/>
                    <a:pt x="979" y="360"/>
                    <a:pt x="929" y="350"/>
                  </a:cubicBezTo>
                  <a:lnTo>
                    <a:pt x="620" y="260"/>
                  </a:lnTo>
                  <a:cubicBezTo>
                    <a:pt x="610" y="260"/>
                    <a:pt x="610" y="250"/>
                    <a:pt x="600" y="250"/>
                  </a:cubicBezTo>
                  <a:lnTo>
                    <a:pt x="580" y="240"/>
                  </a:lnTo>
                  <a:lnTo>
                    <a:pt x="560" y="240"/>
                  </a:lnTo>
                  <a:cubicBezTo>
                    <a:pt x="520" y="220"/>
                    <a:pt x="490" y="180"/>
                    <a:pt x="490" y="131"/>
                  </a:cubicBezTo>
                  <a:cubicBezTo>
                    <a:pt x="490" y="80"/>
                    <a:pt x="510" y="40"/>
                    <a:pt x="550" y="20"/>
                  </a:cubicBezTo>
                  <a:lnTo>
                    <a:pt x="610" y="131"/>
                  </a:lnTo>
                  <a:lnTo>
                    <a:pt x="560" y="20"/>
                  </a:lnTo>
                  <a:lnTo>
                    <a:pt x="570" y="11"/>
                  </a:lnTo>
                  <a:lnTo>
                    <a:pt x="590" y="11"/>
                  </a:lnTo>
                  <a:cubicBezTo>
                    <a:pt x="570" y="0"/>
                    <a:pt x="550" y="0"/>
                    <a:pt x="5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4"/>
            <p:cNvSpPr/>
            <p:nvPr/>
          </p:nvSpPr>
          <p:spPr>
            <a:xfrm>
              <a:off x="8572417" y="4835838"/>
              <a:ext cx="15703" cy="1010"/>
            </a:xfrm>
            <a:custGeom>
              <a:rect b="b" l="l" r="r" t="t"/>
              <a:pathLst>
                <a:path extrusionOk="0" h="11" w="171">
                  <a:moveTo>
                    <a:pt x="170" y="1"/>
                  </a:moveTo>
                  <a:cubicBezTo>
                    <a:pt x="110" y="1"/>
                    <a:pt x="50" y="1"/>
                    <a:pt x="0" y="11"/>
                  </a:cubicBezTo>
                  <a:cubicBezTo>
                    <a:pt x="60" y="1"/>
                    <a:pt x="110" y="1"/>
                    <a:pt x="1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4"/>
            <p:cNvSpPr/>
            <p:nvPr/>
          </p:nvSpPr>
          <p:spPr>
            <a:xfrm>
              <a:off x="8540369" y="4835838"/>
              <a:ext cx="123783" cy="47842"/>
            </a:xfrm>
            <a:custGeom>
              <a:rect b="b" l="l" r="r" t="t"/>
              <a:pathLst>
                <a:path extrusionOk="0" h="521" w="1348">
                  <a:moveTo>
                    <a:pt x="519" y="1"/>
                  </a:moveTo>
                  <a:cubicBezTo>
                    <a:pt x="459" y="1"/>
                    <a:pt x="409" y="1"/>
                    <a:pt x="349" y="11"/>
                  </a:cubicBezTo>
                  <a:cubicBezTo>
                    <a:pt x="340" y="11"/>
                    <a:pt x="320" y="21"/>
                    <a:pt x="309" y="21"/>
                  </a:cubicBezTo>
                  <a:cubicBezTo>
                    <a:pt x="269" y="31"/>
                    <a:pt x="240" y="41"/>
                    <a:pt x="209" y="51"/>
                  </a:cubicBezTo>
                  <a:cubicBezTo>
                    <a:pt x="180" y="61"/>
                    <a:pt x="160" y="70"/>
                    <a:pt x="130" y="81"/>
                  </a:cubicBezTo>
                  <a:cubicBezTo>
                    <a:pt x="120" y="81"/>
                    <a:pt x="110" y="90"/>
                    <a:pt x="100" y="101"/>
                  </a:cubicBezTo>
                  <a:lnTo>
                    <a:pt x="80" y="101"/>
                  </a:lnTo>
                  <a:lnTo>
                    <a:pt x="70" y="110"/>
                  </a:lnTo>
                  <a:lnTo>
                    <a:pt x="120" y="221"/>
                  </a:lnTo>
                  <a:lnTo>
                    <a:pt x="60" y="110"/>
                  </a:lnTo>
                  <a:cubicBezTo>
                    <a:pt x="20" y="130"/>
                    <a:pt x="0" y="170"/>
                    <a:pt x="0" y="221"/>
                  </a:cubicBezTo>
                  <a:cubicBezTo>
                    <a:pt x="0" y="270"/>
                    <a:pt x="30" y="310"/>
                    <a:pt x="70" y="330"/>
                  </a:cubicBezTo>
                  <a:lnTo>
                    <a:pt x="90" y="330"/>
                  </a:lnTo>
                  <a:lnTo>
                    <a:pt x="110" y="340"/>
                  </a:lnTo>
                  <a:cubicBezTo>
                    <a:pt x="120" y="340"/>
                    <a:pt x="120" y="350"/>
                    <a:pt x="130" y="350"/>
                  </a:cubicBezTo>
                  <a:lnTo>
                    <a:pt x="439" y="440"/>
                  </a:lnTo>
                  <a:cubicBezTo>
                    <a:pt x="489" y="450"/>
                    <a:pt x="569" y="470"/>
                    <a:pt x="659" y="490"/>
                  </a:cubicBezTo>
                  <a:cubicBezTo>
                    <a:pt x="729" y="500"/>
                    <a:pt x="788" y="510"/>
                    <a:pt x="848" y="510"/>
                  </a:cubicBezTo>
                  <a:cubicBezTo>
                    <a:pt x="859" y="520"/>
                    <a:pt x="879" y="520"/>
                    <a:pt x="899" y="520"/>
                  </a:cubicBezTo>
                  <a:lnTo>
                    <a:pt x="908" y="520"/>
                  </a:lnTo>
                  <a:cubicBezTo>
                    <a:pt x="979" y="520"/>
                    <a:pt x="1058" y="510"/>
                    <a:pt x="1128" y="490"/>
                  </a:cubicBezTo>
                  <a:cubicBezTo>
                    <a:pt x="1158" y="480"/>
                    <a:pt x="1198" y="470"/>
                    <a:pt x="1228" y="460"/>
                  </a:cubicBezTo>
                  <a:cubicBezTo>
                    <a:pt x="1258" y="450"/>
                    <a:pt x="1278" y="440"/>
                    <a:pt x="1308" y="430"/>
                  </a:cubicBezTo>
                  <a:cubicBezTo>
                    <a:pt x="1318" y="430"/>
                    <a:pt x="1328" y="420"/>
                    <a:pt x="1347" y="410"/>
                  </a:cubicBezTo>
                  <a:cubicBezTo>
                    <a:pt x="1288" y="410"/>
                    <a:pt x="1218" y="400"/>
                    <a:pt x="1148" y="390"/>
                  </a:cubicBezTo>
                  <a:cubicBezTo>
                    <a:pt x="1088" y="380"/>
                    <a:pt x="1018" y="360"/>
                    <a:pt x="928" y="340"/>
                  </a:cubicBezTo>
                  <a:lnTo>
                    <a:pt x="599" y="250"/>
                  </a:lnTo>
                  <a:cubicBezTo>
                    <a:pt x="589" y="250"/>
                    <a:pt x="579" y="241"/>
                    <a:pt x="569" y="241"/>
                  </a:cubicBezTo>
                  <a:cubicBezTo>
                    <a:pt x="529" y="221"/>
                    <a:pt x="499" y="181"/>
                    <a:pt x="489" y="141"/>
                  </a:cubicBezTo>
                  <a:lnTo>
                    <a:pt x="489" y="121"/>
                  </a:lnTo>
                  <a:cubicBezTo>
                    <a:pt x="489" y="81"/>
                    <a:pt x="509" y="41"/>
                    <a:pt x="549" y="21"/>
                  </a:cubicBezTo>
                  <a:lnTo>
                    <a:pt x="559" y="11"/>
                  </a:lnTo>
                  <a:lnTo>
                    <a:pt x="5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4"/>
            <p:cNvSpPr/>
            <p:nvPr/>
          </p:nvSpPr>
          <p:spPr>
            <a:xfrm>
              <a:off x="8585180" y="4826747"/>
              <a:ext cx="123967" cy="46740"/>
            </a:xfrm>
            <a:custGeom>
              <a:rect b="b" l="l" r="r" t="t"/>
              <a:pathLst>
                <a:path extrusionOk="0" h="509" w="1350">
                  <a:moveTo>
                    <a:pt x="520" y="0"/>
                  </a:moveTo>
                  <a:cubicBezTo>
                    <a:pt x="440" y="0"/>
                    <a:pt x="371" y="10"/>
                    <a:pt x="300" y="30"/>
                  </a:cubicBezTo>
                  <a:cubicBezTo>
                    <a:pt x="261" y="30"/>
                    <a:pt x="231" y="40"/>
                    <a:pt x="201" y="50"/>
                  </a:cubicBezTo>
                  <a:cubicBezTo>
                    <a:pt x="171" y="60"/>
                    <a:pt x="151" y="70"/>
                    <a:pt x="131" y="80"/>
                  </a:cubicBezTo>
                  <a:cubicBezTo>
                    <a:pt x="111" y="90"/>
                    <a:pt x="101" y="100"/>
                    <a:pt x="91" y="100"/>
                  </a:cubicBezTo>
                  <a:lnTo>
                    <a:pt x="71" y="110"/>
                  </a:lnTo>
                  <a:lnTo>
                    <a:pt x="61" y="120"/>
                  </a:lnTo>
                  <a:cubicBezTo>
                    <a:pt x="21" y="140"/>
                    <a:pt x="1" y="180"/>
                    <a:pt x="1" y="220"/>
                  </a:cubicBezTo>
                  <a:lnTo>
                    <a:pt x="1" y="240"/>
                  </a:lnTo>
                  <a:cubicBezTo>
                    <a:pt x="11" y="280"/>
                    <a:pt x="41" y="320"/>
                    <a:pt x="81" y="340"/>
                  </a:cubicBezTo>
                  <a:cubicBezTo>
                    <a:pt x="91" y="340"/>
                    <a:pt x="101" y="349"/>
                    <a:pt x="111" y="349"/>
                  </a:cubicBezTo>
                  <a:lnTo>
                    <a:pt x="440" y="439"/>
                  </a:lnTo>
                  <a:cubicBezTo>
                    <a:pt x="530" y="459"/>
                    <a:pt x="600" y="479"/>
                    <a:pt x="660" y="489"/>
                  </a:cubicBezTo>
                  <a:cubicBezTo>
                    <a:pt x="750" y="509"/>
                    <a:pt x="830" y="509"/>
                    <a:pt x="899" y="509"/>
                  </a:cubicBezTo>
                  <a:lnTo>
                    <a:pt x="910" y="509"/>
                  </a:lnTo>
                  <a:cubicBezTo>
                    <a:pt x="990" y="509"/>
                    <a:pt x="1070" y="499"/>
                    <a:pt x="1139" y="489"/>
                  </a:cubicBezTo>
                  <a:cubicBezTo>
                    <a:pt x="1169" y="479"/>
                    <a:pt x="1209" y="469"/>
                    <a:pt x="1239" y="459"/>
                  </a:cubicBezTo>
                  <a:cubicBezTo>
                    <a:pt x="1259" y="449"/>
                    <a:pt x="1289" y="429"/>
                    <a:pt x="1309" y="419"/>
                  </a:cubicBezTo>
                  <a:cubicBezTo>
                    <a:pt x="1329" y="419"/>
                    <a:pt x="1339" y="409"/>
                    <a:pt x="1349" y="399"/>
                  </a:cubicBezTo>
                  <a:cubicBezTo>
                    <a:pt x="1289" y="399"/>
                    <a:pt x="1229" y="399"/>
                    <a:pt x="1159" y="380"/>
                  </a:cubicBezTo>
                  <a:cubicBezTo>
                    <a:pt x="1089" y="369"/>
                    <a:pt x="1019" y="360"/>
                    <a:pt x="930" y="329"/>
                  </a:cubicBezTo>
                  <a:lnTo>
                    <a:pt x="620" y="249"/>
                  </a:lnTo>
                  <a:lnTo>
                    <a:pt x="590" y="249"/>
                  </a:lnTo>
                  <a:lnTo>
                    <a:pt x="570" y="240"/>
                  </a:lnTo>
                  <a:cubicBezTo>
                    <a:pt x="520" y="229"/>
                    <a:pt x="491" y="189"/>
                    <a:pt x="480" y="140"/>
                  </a:cubicBezTo>
                  <a:lnTo>
                    <a:pt x="480" y="120"/>
                  </a:lnTo>
                  <a:cubicBezTo>
                    <a:pt x="480" y="80"/>
                    <a:pt x="500" y="40"/>
                    <a:pt x="540" y="20"/>
                  </a:cubicBezTo>
                  <a:lnTo>
                    <a:pt x="560" y="10"/>
                  </a:lnTo>
                  <a:cubicBezTo>
                    <a:pt x="560" y="10"/>
                    <a:pt x="570" y="10"/>
                    <a:pt x="5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4"/>
            <p:cNvSpPr/>
            <p:nvPr/>
          </p:nvSpPr>
          <p:spPr>
            <a:xfrm>
              <a:off x="8629257" y="4821238"/>
              <a:ext cx="124702" cy="42241"/>
            </a:xfrm>
            <a:custGeom>
              <a:rect b="b" l="l" r="r" t="t"/>
              <a:pathLst>
                <a:path extrusionOk="0" h="460" w="1358">
                  <a:moveTo>
                    <a:pt x="220" y="0"/>
                  </a:moveTo>
                  <a:cubicBezTo>
                    <a:pt x="220" y="10"/>
                    <a:pt x="210" y="10"/>
                    <a:pt x="200" y="10"/>
                  </a:cubicBezTo>
                  <a:cubicBezTo>
                    <a:pt x="170" y="20"/>
                    <a:pt x="150" y="30"/>
                    <a:pt x="130" y="40"/>
                  </a:cubicBezTo>
                  <a:cubicBezTo>
                    <a:pt x="110" y="50"/>
                    <a:pt x="100" y="60"/>
                    <a:pt x="90" y="60"/>
                  </a:cubicBezTo>
                  <a:cubicBezTo>
                    <a:pt x="90" y="70"/>
                    <a:pt x="80" y="70"/>
                    <a:pt x="80" y="70"/>
                  </a:cubicBezTo>
                  <a:lnTo>
                    <a:pt x="60" y="80"/>
                  </a:lnTo>
                  <a:cubicBezTo>
                    <a:pt x="20" y="100"/>
                    <a:pt x="0" y="140"/>
                    <a:pt x="0" y="180"/>
                  </a:cubicBezTo>
                  <a:lnTo>
                    <a:pt x="0" y="200"/>
                  </a:lnTo>
                  <a:cubicBezTo>
                    <a:pt x="11" y="249"/>
                    <a:pt x="40" y="289"/>
                    <a:pt x="90" y="300"/>
                  </a:cubicBezTo>
                  <a:lnTo>
                    <a:pt x="110" y="309"/>
                  </a:lnTo>
                  <a:lnTo>
                    <a:pt x="140" y="309"/>
                  </a:lnTo>
                  <a:lnTo>
                    <a:pt x="450" y="389"/>
                  </a:lnTo>
                  <a:cubicBezTo>
                    <a:pt x="539" y="420"/>
                    <a:pt x="609" y="429"/>
                    <a:pt x="679" y="440"/>
                  </a:cubicBezTo>
                  <a:cubicBezTo>
                    <a:pt x="759" y="459"/>
                    <a:pt x="829" y="459"/>
                    <a:pt x="899" y="459"/>
                  </a:cubicBezTo>
                  <a:lnTo>
                    <a:pt x="919" y="459"/>
                  </a:lnTo>
                  <a:cubicBezTo>
                    <a:pt x="998" y="459"/>
                    <a:pt x="1078" y="449"/>
                    <a:pt x="1149" y="429"/>
                  </a:cubicBezTo>
                  <a:cubicBezTo>
                    <a:pt x="1178" y="429"/>
                    <a:pt x="1218" y="420"/>
                    <a:pt x="1248" y="400"/>
                  </a:cubicBezTo>
                  <a:cubicBezTo>
                    <a:pt x="1268" y="389"/>
                    <a:pt x="1298" y="380"/>
                    <a:pt x="1318" y="369"/>
                  </a:cubicBezTo>
                  <a:cubicBezTo>
                    <a:pt x="1328" y="360"/>
                    <a:pt x="1348" y="360"/>
                    <a:pt x="1358" y="349"/>
                  </a:cubicBezTo>
                  <a:cubicBezTo>
                    <a:pt x="1298" y="349"/>
                    <a:pt x="1238" y="340"/>
                    <a:pt x="1178" y="340"/>
                  </a:cubicBezTo>
                  <a:cubicBezTo>
                    <a:pt x="1169" y="329"/>
                    <a:pt x="1169" y="329"/>
                    <a:pt x="1158" y="329"/>
                  </a:cubicBezTo>
                  <a:cubicBezTo>
                    <a:pt x="1089" y="320"/>
                    <a:pt x="1018" y="309"/>
                    <a:pt x="939" y="289"/>
                  </a:cubicBezTo>
                  <a:lnTo>
                    <a:pt x="619" y="210"/>
                  </a:lnTo>
                  <a:cubicBezTo>
                    <a:pt x="609" y="210"/>
                    <a:pt x="599" y="200"/>
                    <a:pt x="590" y="200"/>
                  </a:cubicBezTo>
                  <a:lnTo>
                    <a:pt x="570" y="200"/>
                  </a:lnTo>
                  <a:cubicBezTo>
                    <a:pt x="519" y="180"/>
                    <a:pt x="490" y="140"/>
                    <a:pt x="479" y="100"/>
                  </a:cubicBezTo>
                  <a:lnTo>
                    <a:pt x="479" y="80"/>
                  </a:lnTo>
                  <a:lnTo>
                    <a:pt x="479" y="70"/>
                  </a:lnTo>
                  <a:lnTo>
                    <a:pt x="439" y="70"/>
                  </a:lnTo>
                  <a:cubicBezTo>
                    <a:pt x="399" y="60"/>
                    <a:pt x="370" y="50"/>
                    <a:pt x="330" y="40"/>
                  </a:cubicBezTo>
                  <a:cubicBezTo>
                    <a:pt x="290" y="30"/>
                    <a:pt x="260" y="20"/>
                    <a:pt x="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4"/>
            <p:cNvSpPr/>
            <p:nvPr/>
          </p:nvSpPr>
          <p:spPr>
            <a:xfrm>
              <a:off x="8755702" y="4853285"/>
              <a:ext cx="5601" cy="92"/>
            </a:xfrm>
            <a:custGeom>
              <a:rect b="b" l="l" r="r" t="t"/>
              <a:pathLst>
                <a:path extrusionOk="0" h="1" w="61">
                  <a:moveTo>
                    <a:pt x="61" y="0"/>
                  </a:moveTo>
                  <a:lnTo>
                    <a:pt x="21" y="0"/>
                  </a:lnTo>
                  <a:lnTo>
                    <a:pt x="1" y="0"/>
                  </a:lnTo>
                  <a:lnTo>
                    <a:pt x="1" y="0"/>
                  </a:lnTo>
                  <a:lnTo>
                    <a:pt x="31" y="0"/>
                  </a:lnTo>
                  <a:lnTo>
                    <a:pt x="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4"/>
            <p:cNvSpPr/>
            <p:nvPr/>
          </p:nvSpPr>
          <p:spPr>
            <a:xfrm>
              <a:off x="8673242" y="4827574"/>
              <a:ext cx="86226" cy="25804"/>
            </a:xfrm>
            <a:custGeom>
              <a:rect b="b" l="l" r="r" t="t"/>
              <a:pathLst>
                <a:path extrusionOk="0" h="281" w="939">
                  <a:moveTo>
                    <a:pt x="0" y="1"/>
                  </a:moveTo>
                  <a:lnTo>
                    <a:pt x="0" y="11"/>
                  </a:lnTo>
                  <a:lnTo>
                    <a:pt x="0" y="31"/>
                  </a:lnTo>
                  <a:cubicBezTo>
                    <a:pt x="11" y="71"/>
                    <a:pt x="40" y="111"/>
                    <a:pt x="91" y="131"/>
                  </a:cubicBezTo>
                  <a:lnTo>
                    <a:pt x="111" y="131"/>
                  </a:lnTo>
                  <a:cubicBezTo>
                    <a:pt x="120" y="131"/>
                    <a:pt x="130" y="141"/>
                    <a:pt x="140" y="141"/>
                  </a:cubicBezTo>
                  <a:lnTo>
                    <a:pt x="460" y="220"/>
                  </a:lnTo>
                  <a:cubicBezTo>
                    <a:pt x="539" y="240"/>
                    <a:pt x="610" y="251"/>
                    <a:pt x="679" y="260"/>
                  </a:cubicBezTo>
                  <a:cubicBezTo>
                    <a:pt x="690" y="260"/>
                    <a:pt x="690" y="260"/>
                    <a:pt x="699" y="271"/>
                  </a:cubicBezTo>
                  <a:cubicBezTo>
                    <a:pt x="759" y="271"/>
                    <a:pt x="819" y="280"/>
                    <a:pt x="879" y="280"/>
                  </a:cubicBezTo>
                  <a:lnTo>
                    <a:pt x="939" y="280"/>
                  </a:lnTo>
                  <a:cubicBezTo>
                    <a:pt x="919" y="280"/>
                    <a:pt x="879" y="271"/>
                    <a:pt x="849" y="271"/>
                  </a:cubicBezTo>
                  <a:cubicBezTo>
                    <a:pt x="809" y="260"/>
                    <a:pt x="779" y="251"/>
                    <a:pt x="749" y="240"/>
                  </a:cubicBezTo>
                  <a:cubicBezTo>
                    <a:pt x="670" y="220"/>
                    <a:pt x="610" y="191"/>
                    <a:pt x="559" y="160"/>
                  </a:cubicBezTo>
                  <a:cubicBezTo>
                    <a:pt x="559" y="151"/>
                    <a:pt x="550" y="151"/>
                    <a:pt x="550" y="151"/>
                  </a:cubicBezTo>
                  <a:cubicBezTo>
                    <a:pt x="530" y="151"/>
                    <a:pt x="510" y="151"/>
                    <a:pt x="499" y="141"/>
                  </a:cubicBezTo>
                  <a:cubicBezTo>
                    <a:pt x="470" y="141"/>
                    <a:pt x="440" y="141"/>
                    <a:pt x="400" y="131"/>
                  </a:cubicBezTo>
                  <a:cubicBezTo>
                    <a:pt x="370" y="121"/>
                    <a:pt x="330" y="121"/>
                    <a:pt x="300" y="111"/>
                  </a:cubicBezTo>
                  <a:lnTo>
                    <a:pt x="210" y="81"/>
                  </a:lnTo>
                  <a:cubicBezTo>
                    <a:pt x="180" y="61"/>
                    <a:pt x="140" y="41"/>
                    <a:pt x="111" y="21"/>
                  </a:cubicBezTo>
                  <a:lnTo>
                    <a:pt x="100" y="11"/>
                  </a:lnTo>
                  <a:lnTo>
                    <a:pt x="51" y="11"/>
                  </a:lnTo>
                  <a:cubicBezTo>
                    <a:pt x="31" y="11"/>
                    <a:pt x="2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4"/>
            <p:cNvSpPr/>
            <p:nvPr/>
          </p:nvSpPr>
          <p:spPr>
            <a:xfrm>
              <a:off x="8765803" y="4796444"/>
              <a:ext cx="1010" cy="1010"/>
            </a:xfrm>
            <a:custGeom>
              <a:rect b="b" l="l" r="r" t="t"/>
              <a:pathLst>
                <a:path extrusionOk="0" h="11" w="11">
                  <a:moveTo>
                    <a:pt x="1" y="0"/>
                  </a:moveTo>
                  <a:lnTo>
                    <a:pt x="11" y="11"/>
                  </a:lnTo>
                  <a:lnTo>
                    <a:pt x="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4"/>
            <p:cNvSpPr/>
            <p:nvPr/>
          </p:nvSpPr>
          <p:spPr>
            <a:xfrm>
              <a:off x="8775904" y="4789098"/>
              <a:ext cx="7438" cy="2847"/>
            </a:xfrm>
            <a:custGeom>
              <a:rect b="b" l="l" r="r" t="t"/>
              <a:pathLst>
                <a:path extrusionOk="0" h="31" w="81">
                  <a:moveTo>
                    <a:pt x="80" y="0"/>
                  </a:moveTo>
                  <a:cubicBezTo>
                    <a:pt x="51" y="11"/>
                    <a:pt x="31" y="20"/>
                    <a:pt x="0" y="31"/>
                  </a:cubicBezTo>
                  <a:cubicBezTo>
                    <a:pt x="31" y="20"/>
                    <a:pt x="51" y="11"/>
                    <a:pt x="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4"/>
            <p:cNvSpPr/>
            <p:nvPr/>
          </p:nvSpPr>
          <p:spPr>
            <a:xfrm>
              <a:off x="8766721" y="4785425"/>
              <a:ext cx="117447" cy="41414"/>
            </a:xfrm>
            <a:custGeom>
              <a:rect b="b" l="l" r="r" t="t"/>
              <a:pathLst>
                <a:path extrusionOk="0" h="451" w="1279">
                  <a:moveTo>
                    <a:pt x="450" y="1"/>
                  </a:moveTo>
                  <a:cubicBezTo>
                    <a:pt x="440" y="1"/>
                    <a:pt x="430" y="1"/>
                    <a:pt x="420" y="11"/>
                  </a:cubicBezTo>
                  <a:cubicBezTo>
                    <a:pt x="340" y="11"/>
                    <a:pt x="260" y="21"/>
                    <a:pt x="200" y="40"/>
                  </a:cubicBezTo>
                  <a:lnTo>
                    <a:pt x="180" y="40"/>
                  </a:lnTo>
                  <a:cubicBezTo>
                    <a:pt x="151" y="51"/>
                    <a:pt x="131" y="60"/>
                    <a:pt x="100" y="71"/>
                  </a:cubicBezTo>
                  <a:cubicBezTo>
                    <a:pt x="80" y="80"/>
                    <a:pt x="51" y="100"/>
                    <a:pt x="31" y="111"/>
                  </a:cubicBezTo>
                  <a:cubicBezTo>
                    <a:pt x="21" y="111"/>
                    <a:pt x="11" y="120"/>
                    <a:pt x="1" y="120"/>
                  </a:cubicBezTo>
                  <a:lnTo>
                    <a:pt x="1" y="131"/>
                  </a:lnTo>
                  <a:cubicBezTo>
                    <a:pt x="1" y="131"/>
                    <a:pt x="11" y="140"/>
                    <a:pt x="21" y="140"/>
                  </a:cubicBezTo>
                  <a:cubicBezTo>
                    <a:pt x="21" y="151"/>
                    <a:pt x="31" y="151"/>
                    <a:pt x="31" y="151"/>
                  </a:cubicBezTo>
                  <a:cubicBezTo>
                    <a:pt x="51" y="151"/>
                    <a:pt x="60" y="151"/>
                    <a:pt x="80" y="160"/>
                  </a:cubicBezTo>
                  <a:cubicBezTo>
                    <a:pt x="111" y="160"/>
                    <a:pt x="140" y="160"/>
                    <a:pt x="180" y="171"/>
                  </a:cubicBezTo>
                  <a:cubicBezTo>
                    <a:pt x="191" y="171"/>
                    <a:pt x="200" y="171"/>
                    <a:pt x="211" y="180"/>
                  </a:cubicBezTo>
                  <a:cubicBezTo>
                    <a:pt x="231" y="180"/>
                    <a:pt x="260" y="191"/>
                    <a:pt x="280" y="191"/>
                  </a:cubicBezTo>
                  <a:cubicBezTo>
                    <a:pt x="300" y="200"/>
                    <a:pt x="320" y="200"/>
                    <a:pt x="330" y="211"/>
                  </a:cubicBezTo>
                  <a:cubicBezTo>
                    <a:pt x="390" y="231"/>
                    <a:pt x="430" y="251"/>
                    <a:pt x="470" y="280"/>
                  </a:cubicBezTo>
                  <a:lnTo>
                    <a:pt x="480" y="290"/>
                  </a:lnTo>
                  <a:lnTo>
                    <a:pt x="530" y="290"/>
                  </a:lnTo>
                  <a:cubicBezTo>
                    <a:pt x="560" y="290"/>
                    <a:pt x="590" y="300"/>
                    <a:pt x="619" y="300"/>
                  </a:cubicBezTo>
                  <a:cubicBezTo>
                    <a:pt x="639" y="310"/>
                    <a:pt x="650" y="310"/>
                    <a:pt x="670" y="310"/>
                  </a:cubicBezTo>
                  <a:cubicBezTo>
                    <a:pt x="690" y="320"/>
                    <a:pt x="710" y="320"/>
                    <a:pt x="730" y="330"/>
                  </a:cubicBezTo>
                  <a:cubicBezTo>
                    <a:pt x="759" y="330"/>
                    <a:pt x="799" y="350"/>
                    <a:pt x="830" y="360"/>
                  </a:cubicBezTo>
                  <a:cubicBezTo>
                    <a:pt x="859" y="380"/>
                    <a:pt x="889" y="390"/>
                    <a:pt x="909" y="410"/>
                  </a:cubicBezTo>
                  <a:cubicBezTo>
                    <a:pt x="919" y="410"/>
                    <a:pt x="919" y="420"/>
                    <a:pt x="919" y="420"/>
                  </a:cubicBezTo>
                  <a:lnTo>
                    <a:pt x="979" y="420"/>
                  </a:lnTo>
                  <a:cubicBezTo>
                    <a:pt x="999" y="430"/>
                    <a:pt x="1039" y="430"/>
                    <a:pt x="1069" y="440"/>
                  </a:cubicBezTo>
                  <a:cubicBezTo>
                    <a:pt x="1089" y="440"/>
                    <a:pt x="1109" y="440"/>
                    <a:pt x="1129" y="450"/>
                  </a:cubicBezTo>
                  <a:lnTo>
                    <a:pt x="1139" y="450"/>
                  </a:lnTo>
                  <a:cubicBezTo>
                    <a:pt x="1149" y="440"/>
                    <a:pt x="1169" y="440"/>
                    <a:pt x="1179" y="430"/>
                  </a:cubicBezTo>
                  <a:cubicBezTo>
                    <a:pt x="1209" y="420"/>
                    <a:pt x="1229" y="410"/>
                    <a:pt x="1249" y="400"/>
                  </a:cubicBezTo>
                  <a:cubicBezTo>
                    <a:pt x="1258" y="390"/>
                    <a:pt x="1269" y="380"/>
                    <a:pt x="1278" y="380"/>
                  </a:cubicBezTo>
                  <a:cubicBezTo>
                    <a:pt x="1238" y="380"/>
                    <a:pt x="1198" y="380"/>
                    <a:pt x="1149" y="370"/>
                  </a:cubicBezTo>
                  <a:cubicBezTo>
                    <a:pt x="1129" y="370"/>
                    <a:pt x="1109" y="370"/>
                    <a:pt x="1079" y="360"/>
                  </a:cubicBezTo>
                  <a:cubicBezTo>
                    <a:pt x="999" y="350"/>
                    <a:pt x="919" y="340"/>
                    <a:pt x="849" y="320"/>
                  </a:cubicBezTo>
                  <a:lnTo>
                    <a:pt x="500" y="251"/>
                  </a:lnTo>
                  <a:cubicBezTo>
                    <a:pt x="490" y="251"/>
                    <a:pt x="480" y="240"/>
                    <a:pt x="470" y="240"/>
                  </a:cubicBezTo>
                  <a:cubicBezTo>
                    <a:pt x="430" y="231"/>
                    <a:pt x="390" y="191"/>
                    <a:pt x="390" y="151"/>
                  </a:cubicBezTo>
                  <a:cubicBezTo>
                    <a:pt x="380" y="140"/>
                    <a:pt x="380" y="131"/>
                    <a:pt x="380" y="120"/>
                  </a:cubicBezTo>
                  <a:cubicBezTo>
                    <a:pt x="380" y="91"/>
                    <a:pt x="400" y="51"/>
                    <a:pt x="430" y="31"/>
                  </a:cubicBezTo>
                  <a:lnTo>
                    <a:pt x="440" y="21"/>
                  </a:lnTo>
                  <a:cubicBezTo>
                    <a:pt x="450" y="11"/>
                    <a:pt x="460" y="11"/>
                    <a:pt x="4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4"/>
            <p:cNvSpPr/>
            <p:nvPr/>
          </p:nvSpPr>
          <p:spPr>
            <a:xfrm>
              <a:off x="8801523" y="4796444"/>
              <a:ext cx="70707" cy="23049"/>
            </a:xfrm>
            <a:custGeom>
              <a:rect b="b" l="l" r="r" t="t"/>
              <a:pathLst>
                <a:path extrusionOk="0" h="251" w="770">
                  <a:moveTo>
                    <a:pt x="1" y="0"/>
                  </a:moveTo>
                  <a:cubicBezTo>
                    <a:pt x="1" y="11"/>
                    <a:pt x="1" y="20"/>
                    <a:pt x="11" y="31"/>
                  </a:cubicBezTo>
                  <a:cubicBezTo>
                    <a:pt x="11" y="71"/>
                    <a:pt x="51" y="111"/>
                    <a:pt x="91" y="120"/>
                  </a:cubicBezTo>
                  <a:cubicBezTo>
                    <a:pt x="101" y="120"/>
                    <a:pt x="111" y="131"/>
                    <a:pt x="121" y="131"/>
                  </a:cubicBezTo>
                  <a:lnTo>
                    <a:pt x="470" y="200"/>
                  </a:lnTo>
                  <a:cubicBezTo>
                    <a:pt x="540" y="220"/>
                    <a:pt x="620" y="230"/>
                    <a:pt x="700" y="240"/>
                  </a:cubicBezTo>
                  <a:cubicBezTo>
                    <a:pt x="730" y="250"/>
                    <a:pt x="750" y="250"/>
                    <a:pt x="770" y="250"/>
                  </a:cubicBezTo>
                  <a:cubicBezTo>
                    <a:pt x="750" y="250"/>
                    <a:pt x="730" y="250"/>
                    <a:pt x="700" y="240"/>
                  </a:cubicBezTo>
                  <a:cubicBezTo>
                    <a:pt x="620" y="230"/>
                    <a:pt x="540" y="220"/>
                    <a:pt x="470" y="200"/>
                  </a:cubicBezTo>
                  <a:lnTo>
                    <a:pt x="121" y="131"/>
                  </a:lnTo>
                  <a:cubicBezTo>
                    <a:pt x="111" y="131"/>
                    <a:pt x="101" y="120"/>
                    <a:pt x="91" y="120"/>
                  </a:cubicBezTo>
                  <a:cubicBezTo>
                    <a:pt x="51" y="111"/>
                    <a:pt x="11" y="71"/>
                    <a:pt x="11" y="31"/>
                  </a:cubicBezTo>
                  <a:cubicBezTo>
                    <a:pt x="1" y="20"/>
                    <a:pt x="1" y="1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4"/>
            <p:cNvSpPr/>
            <p:nvPr/>
          </p:nvSpPr>
          <p:spPr>
            <a:xfrm>
              <a:off x="8801523" y="4774406"/>
              <a:ext cx="125712" cy="45914"/>
            </a:xfrm>
            <a:custGeom>
              <a:rect b="b" l="l" r="r" t="t"/>
              <a:pathLst>
                <a:path extrusionOk="0" h="500" w="1369">
                  <a:moveTo>
                    <a:pt x="500" y="1"/>
                  </a:moveTo>
                  <a:cubicBezTo>
                    <a:pt x="420" y="11"/>
                    <a:pt x="340" y="21"/>
                    <a:pt x="271" y="41"/>
                  </a:cubicBezTo>
                  <a:lnTo>
                    <a:pt x="181" y="71"/>
                  </a:lnTo>
                  <a:cubicBezTo>
                    <a:pt x="151" y="81"/>
                    <a:pt x="131" y="101"/>
                    <a:pt x="111" y="111"/>
                  </a:cubicBezTo>
                  <a:cubicBezTo>
                    <a:pt x="101" y="111"/>
                    <a:pt x="91" y="121"/>
                    <a:pt x="81" y="121"/>
                  </a:cubicBezTo>
                  <a:cubicBezTo>
                    <a:pt x="81" y="131"/>
                    <a:pt x="71" y="131"/>
                    <a:pt x="61" y="141"/>
                  </a:cubicBezTo>
                  <a:lnTo>
                    <a:pt x="51" y="151"/>
                  </a:lnTo>
                  <a:cubicBezTo>
                    <a:pt x="21" y="171"/>
                    <a:pt x="1" y="211"/>
                    <a:pt x="1" y="240"/>
                  </a:cubicBezTo>
                  <a:cubicBezTo>
                    <a:pt x="1" y="251"/>
                    <a:pt x="1" y="260"/>
                    <a:pt x="11" y="271"/>
                  </a:cubicBezTo>
                  <a:cubicBezTo>
                    <a:pt x="11" y="311"/>
                    <a:pt x="51" y="351"/>
                    <a:pt x="91" y="360"/>
                  </a:cubicBezTo>
                  <a:cubicBezTo>
                    <a:pt x="101" y="360"/>
                    <a:pt x="111" y="371"/>
                    <a:pt x="121" y="371"/>
                  </a:cubicBezTo>
                  <a:lnTo>
                    <a:pt x="470" y="440"/>
                  </a:lnTo>
                  <a:cubicBezTo>
                    <a:pt x="540" y="460"/>
                    <a:pt x="620" y="470"/>
                    <a:pt x="700" y="480"/>
                  </a:cubicBezTo>
                  <a:cubicBezTo>
                    <a:pt x="730" y="490"/>
                    <a:pt x="750" y="490"/>
                    <a:pt x="770" y="490"/>
                  </a:cubicBezTo>
                  <a:cubicBezTo>
                    <a:pt x="819" y="500"/>
                    <a:pt x="859" y="500"/>
                    <a:pt x="899" y="500"/>
                  </a:cubicBezTo>
                  <a:lnTo>
                    <a:pt x="950" y="500"/>
                  </a:lnTo>
                  <a:cubicBezTo>
                    <a:pt x="1030" y="490"/>
                    <a:pt x="1099" y="480"/>
                    <a:pt x="1169" y="460"/>
                  </a:cubicBezTo>
                  <a:cubicBezTo>
                    <a:pt x="1209" y="450"/>
                    <a:pt x="1239" y="440"/>
                    <a:pt x="1269" y="420"/>
                  </a:cubicBezTo>
                  <a:cubicBezTo>
                    <a:pt x="1289" y="410"/>
                    <a:pt x="1319" y="400"/>
                    <a:pt x="1339" y="390"/>
                  </a:cubicBezTo>
                  <a:cubicBezTo>
                    <a:pt x="1349" y="380"/>
                    <a:pt x="1359" y="380"/>
                    <a:pt x="1369" y="371"/>
                  </a:cubicBezTo>
                  <a:lnTo>
                    <a:pt x="1359" y="371"/>
                  </a:lnTo>
                  <a:cubicBezTo>
                    <a:pt x="1299" y="371"/>
                    <a:pt x="1239" y="371"/>
                    <a:pt x="1169" y="360"/>
                  </a:cubicBezTo>
                  <a:cubicBezTo>
                    <a:pt x="1099" y="351"/>
                    <a:pt x="1030" y="340"/>
                    <a:pt x="939" y="320"/>
                  </a:cubicBezTo>
                  <a:lnTo>
                    <a:pt x="610" y="251"/>
                  </a:lnTo>
                  <a:lnTo>
                    <a:pt x="580" y="251"/>
                  </a:lnTo>
                  <a:cubicBezTo>
                    <a:pt x="570" y="251"/>
                    <a:pt x="550" y="240"/>
                    <a:pt x="550" y="240"/>
                  </a:cubicBezTo>
                  <a:lnTo>
                    <a:pt x="540" y="240"/>
                  </a:lnTo>
                  <a:cubicBezTo>
                    <a:pt x="500" y="220"/>
                    <a:pt x="470" y="191"/>
                    <a:pt x="460" y="141"/>
                  </a:cubicBezTo>
                  <a:lnTo>
                    <a:pt x="460" y="121"/>
                  </a:lnTo>
                  <a:cubicBezTo>
                    <a:pt x="460" y="91"/>
                    <a:pt x="470" y="51"/>
                    <a:pt x="500" y="31"/>
                  </a:cubicBezTo>
                  <a:lnTo>
                    <a:pt x="510" y="21"/>
                  </a:lnTo>
                  <a:lnTo>
                    <a:pt x="520" y="11"/>
                  </a:lnTo>
                  <a:cubicBezTo>
                    <a:pt x="530" y="11"/>
                    <a:pt x="530" y="11"/>
                    <a:pt x="5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4"/>
            <p:cNvSpPr/>
            <p:nvPr/>
          </p:nvSpPr>
          <p:spPr>
            <a:xfrm>
              <a:off x="8888667" y="4763387"/>
              <a:ext cx="3765" cy="92"/>
            </a:xfrm>
            <a:custGeom>
              <a:rect b="b" l="l" r="r" t="t"/>
              <a:pathLst>
                <a:path extrusionOk="0" h="1" w="41">
                  <a:moveTo>
                    <a:pt x="41" y="1"/>
                  </a:moveTo>
                  <a:lnTo>
                    <a:pt x="1" y="1"/>
                  </a:lnTo>
                  <a:lnTo>
                    <a:pt x="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4"/>
            <p:cNvSpPr/>
            <p:nvPr/>
          </p:nvSpPr>
          <p:spPr>
            <a:xfrm>
              <a:off x="8843764" y="4763387"/>
              <a:ext cx="124702" cy="45087"/>
            </a:xfrm>
            <a:custGeom>
              <a:rect b="b" l="l" r="r" t="t"/>
              <a:pathLst>
                <a:path extrusionOk="0" h="491" w="1358">
                  <a:moveTo>
                    <a:pt x="490" y="1"/>
                  </a:moveTo>
                  <a:cubicBezTo>
                    <a:pt x="410" y="1"/>
                    <a:pt x="340" y="11"/>
                    <a:pt x="270" y="31"/>
                  </a:cubicBezTo>
                  <a:cubicBezTo>
                    <a:pt x="240" y="51"/>
                    <a:pt x="200" y="61"/>
                    <a:pt x="180" y="71"/>
                  </a:cubicBezTo>
                  <a:cubicBezTo>
                    <a:pt x="150" y="81"/>
                    <a:pt x="130" y="91"/>
                    <a:pt x="110" y="101"/>
                  </a:cubicBezTo>
                  <a:cubicBezTo>
                    <a:pt x="100" y="111"/>
                    <a:pt x="90" y="121"/>
                    <a:pt x="80" y="121"/>
                  </a:cubicBezTo>
                  <a:cubicBezTo>
                    <a:pt x="70" y="131"/>
                    <a:pt x="70" y="131"/>
                    <a:pt x="60" y="131"/>
                  </a:cubicBezTo>
                  <a:lnTo>
                    <a:pt x="50" y="141"/>
                  </a:lnTo>
                  <a:lnTo>
                    <a:pt x="40" y="151"/>
                  </a:lnTo>
                  <a:cubicBezTo>
                    <a:pt x="10" y="171"/>
                    <a:pt x="0" y="211"/>
                    <a:pt x="0" y="241"/>
                  </a:cubicBezTo>
                  <a:lnTo>
                    <a:pt x="0" y="261"/>
                  </a:lnTo>
                  <a:cubicBezTo>
                    <a:pt x="10" y="311"/>
                    <a:pt x="40" y="340"/>
                    <a:pt x="80" y="360"/>
                  </a:cubicBezTo>
                  <a:lnTo>
                    <a:pt x="90" y="360"/>
                  </a:lnTo>
                  <a:cubicBezTo>
                    <a:pt x="90" y="360"/>
                    <a:pt x="110" y="371"/>
                    <a:pt x="120" y="371"/>
                  </a:cubicBezTo>
                  <a:lnTo>
                    <a:pt x="150" y="371"/>
                  </a:lnTo>
                  <a:lnTo>
                    <a:pt x="479" y="440"/>
                  </a:lnTo>
                  <a:cubicBezTo>
                    <a:pt x="570" y="460"/>
                    <a:pt x="639" y="471"/>
                    <a:pt x="709" y="480"/>
                  </a:cubicBezTo>
                  <a:cubicBezTo>
                    <a:pt x="779" y="491"/>
                    <a:pt x="839" y="491"/>
                    <a:pt x="899" y="491"/>
                  </a:cubicBezTo>
                  <a:lnTo>
                    <a:pt x="949" y="491"/>
                  </a:lnTo>
                  <a:cubicBezTo>
                    <a:pt x="1029" y="480"/>
                    <a:pt x="1109" y="471"/>
                    <a:pt x="1178" y="451"/>
                  </a:cubicBezTo>
                  <a:cubicBezTo>
                    <a:pt x="1208" y="440"/>
                    <a:pt x="1238" y="431"/>
                    <a:pt x="1268" y="411"/>
                  </a:cubicBezTo>
                  <a:cubicBezTo>
                    <a:pt x="1288" y="400"/>
                    <a:pt x="1318" y="391"/>
                    <a:pt x="1338" y="380"/>
                  </a:cubicBezTo>
                  <a:lnTo>
                    <a:pt x="1358" y="360"/>
                  </a:lnTo>
                  <a:lnTo>
                    <a:pt x="1348" y="360"/>
                  </a:lnTo>
                  <a:cubicBezTo>
                    <a:pt x="1308" y="360"/>
                    <a:pt x="1258" y="360"/>
                    <a:pt x="1208" y="351"/>
                  </a:cubicBezTo>
                  <a:lnTo>
                    <a:pt x="1168" y="351"/>
                  </a:lnTo>
                  <a:cubicBezTo>
                    <a:pt x="1089" y="340"/>
                    <a:pt x="1009" y="320"/>
                    <a:pt x="929" y="311"/>
                  </a:cubicBezTo>
                  <a:lnTo>
                    <a:pt x="570" y="241"/>
                  </a:lnTo>
                  <a:lnTo>
                    <a:pt x="550" y="241"/>
                  </a:lnTo>
                  <a:cubicBezTo>
                    <a:pt x="510" y="231"/>
                    <a:pt x="470" y="191"/>
                    <a:pt x="459" y="141"/>
                  </a:cubicBezTo>
                  <a:lnTo>
                    <a:pt x="459" y="121"/>
                  </a:lnTo>
                  <a:cubicBezTo>
                    <a:pt x="459" y="81"/>
                    <a:pt x="470" y="51"/>
                    <a:pt x="499" y="21"/>
                  </a:cubicBezTo>
                  <a:cubicBezTo>
                    <a:pt x="510" y="21"/>
                    <a:pt x="510" y="11"/>
                    <a:pt x="510" y="11"/>
                  </a:cubicBezTo>
                  <a:lnTo>
                    <a:pt x="519" y="11"/>
                  </a:lnTo>
                  <a:cubicBezTo>
                    <a:pt x="519" y="1"/>
                    <a:pt x="530" y="1"/>
                    <a:pt x="5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4"/>
            <p:cNvSpPr/>
            <p:nvPr/>
          </p:nvSpPr>
          <p:spPr>
            <a:xfrm>
              <a:off x="8889585" y="4764397"/>
              <a:ext cx="1010" cy="918"/>
            </a:xfrm>
            <a:custGeom>
              <a:rect b="b" l="l" r="r" t="t"/>
              <a:pathLst>
                <a:path extrusionOk="0" h="10" w="11">
                  <a:moveTo>
                    <a:pt x="11" y="0"/>
                  </a:moveTo>
                  <a:lnTo>
                    <a:pt x="0" y="10"/>
                  </a:lnTo>
                  <a:cubicBezTo>
                    <a:pt x="11" y="10"/>
                    <a:pt x="11" y="0"/>
                    <a:pt x="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4"/>
            <p:cNvSpPr/>
            <p:nvPr/>
          </p:nvSpPr>
          <p:spPr>
            <a:xfrm>
              <a:off x="8885912" y="4751541"/>
              <a:ext cx="124702" cy="44995"/>
            </a:xfrm>
            <a:custGeom>
              <a:rect b="b" l="l" r="r" t="t"/>
              <a:pathLst>
                <a:path extrusionOk="0" h="490" w="1358">
                  <a:moveTo>
                    <a:pt x="460" y="1"/>
                  </a:moveTo>
                  <a:cubicBezTo>
                    <a:pt x="390" y="10"/>
                    <a:pt x="320" y="21"/>
                    <a:pt x="260" y="41"/>
                  </a:cubicBezTo>
                  <a:lnTo>
                    <a:pt x="170" y="70"/>
                  </a:lnTo>
                  <a:cubicBezTo>
                    <a:pt x="140" y="90"/>
                    <a:pt x="120" y="100"/>
                    <a:pt x="100" y="110"/>
                  </a:cubicBezTo>
                  <a:cubicBezTo>
                    <a:pt x="91" y="110"/>
                    <a:pt x="80" y="120"/>
                    <a:pt x="71" y="130"/>
                  </a:cubicBezTo>
                  <a:cubicBezTo>
                    <a:pt x="71" y="130"/>
                    <a:pt x="60" y="130"/>
                    <a:pt x="60" y="140"/>
                  </a:cubicBezTo>
                  <a:lnTo>
                    <a:pt x="51" y="140"/>
                  </a:lnTo>
                  <a:lnTo>
                    <a:pt x="40" y="150"/>
                  </a:lnTo>
                  <a:cubicBezTo>
                    <a:pt x="11" y="180"/>
                    <a:pt x="0" y="210"/>
                    <a:pt x="0" y="250"/>
                  </a:cubicBezTo>
                  <a:lnTo>
                    <a:pt x="0" y="270"/>
                  </a:lnTo>
                  <a:cubicBezTo>
                    <a:pt x="11" y="320"/>
                    <a:pt x="51" y="360"/>
                    <a:pt x="91" y="370"/>
                  </a:cubicBezTo>
                  <a:lnTo>
                    <a:pt x="111" y="370"/>
                  </a:lnTo>
                  <a:lnTo>
                    <a:pt x="470" y="440"/>
                  </a:lnTo>
                  <a:cubicBezTo>
                    <a:pt x="550" y="449"/>
                    <a:pt x="630" y="469"/>
                    <a:pt x="709" y="480"/>
                  </a:cubicBezTo>
                  <a:lnTo>
                    <a:pt x="749" y="480"/>
                  </a:lnTo>
                  <a:cubicBezTo>
                    <a:pt x="799" y="489"/>
                    <a:pt x="849" y="489"/>
                    <a:pt x="889" y="489"/>
                  </a:cubicBezTo>
                  <a:lnTo>
                    <a:pt x="949" y="489"/>
                  </a:lnTo>
                  <a:cubicBezTo>
                    <a:pt x="1029" y="480"/>
                    <a:pt x="1109" y="469"/>
                    <a:pt x="1169" y="449"/>
                  </a:cubicBezTo>
                  <a:cubicBezTo>
                    <a:pt x="1209" y="440"/>
                    <a:pt x="1238" y="429"/>
                    <a:pt x="1258" y="409"/>
                  </a:cubicBezTo>
                  <a:cubicBezTo>
                    <a:pt x="1288" y="400"/>
                    <a:pt x="1318" y="390"/>
                    <a:pt x="1328" y="380"/>
                  </a:cubicBezTo>
                  <a:cubicBezTo>
                    <a:pt x="1338" y="370"/>
                    <a:pt x="1348" y="360"/>
                    <a:pt x="1358" y="360"/>
                  </a:cubicBezTo>
                  <a:lnTo>
                    <a:pt x="1348" y="360"/>
                  </a:lnTo>
                  <a:cubicBezTo>
                    <a:pt x="1298" y="360"/>
                    <a:pt x="1238" y="360"/>
                    <a:pt x="1178" y="350"/>
                  </a:cubicBezTo>
                  <a:lnTo>
                    <a:pt x="1158" y="350"/>
                  </a:lnTo>
                  <a:cubicBezTo>
                    <a:pt x="1078" y="340"/>
                    <a:pt x="999" y="320"/>
                    <a:pt x="929" y="310"/>
                  </a:cubicBezTo>
                  <a:lnTo>
                    <a:pt x="599" y="250"/>
                  </a:lnTo>
                  <a:cubicBezTo>
                    <a:pt x="590" y="250"/>
                    <a:pt x="579" y="240"/>
                    <a:pt x="570" y="240"/>
                  </a:cubicBezTo>
                  <a:lnTo>
                    <a:pt x="550" y="240"/>
                  </a:lnTo>
                  <a:cubicBezTo>
                    <a:pt x="499" y="230"/>
                    <a:pt x="460" y="190"/>
                    <a:pt x="450" y="140"/>
                  </a:cubicBezTo>
                  <a:lnTo>
                    <a:pt x="450" y="120"/>
                  </a:lnTo>
                  <a:cubicBezTo>
                    <a:pt x="450" y="80"/>
                    <a:pt x="470" y="41"/>
                    <a:pt x="499" y="21"/>
                  </a:cubicBezTo>
                  <a:lnTo>
                    <a:pt x="510" y="10"/>
                  </a:lnTo>
                  <a:cubicBezTo>
                    <a:pt x="519" y="10"/>
                    <a:pt x="519" y="1"/>
                    <a:pt x="5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4"/>
            <p:cNvSpPr/>
            <p:nvPr/>
          </p:nvSpPr>
          <p:spPr>
            <a:xfrm>
              <a:off x="9015204" y="4780926"/>
              <a:ext cx="20202" cy="3673"/>
            </a:xfrm>
            <a:custGeom>
              <a:rect b="b" l="l" r="r" t="t"/>
              <a:pathLst>
                <a:path extrusionOk="0" h="40" w="220">
                  <a:moveTo>
                    <a:pt x="220" y="0"/>
                  </a:moveTo>
                  <a:lnTo>
                    <a:pt x="220" y="0"/>
                  </a:lnTo>
                  <a:cubicBezTo>
                    <a:pt x="149" y="20"/>
                    <a:pt x="70" y="30"/>
                    <a:pt x="0" y="40"/>
                  </a:cubicBezTo>
                  <a:cubicBezTo>
                    <a:pt x="80" y="30"/>
                    <a:pt x="150" y="20"/>
                    <a:pt x="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4"/>
            <p:cNvSpPr/>
            <p:nvPr/>
          </p:nvSpPr>
          <p:spPr>
            <a:xfrm>
              <a:off x="8927142" y="4739604"/>
              <a:ext cx="124794" cy="44995"/>
            </a:xfrm>
            <a:custGeom>
              <a:rect b="b" l="l" r="r" t="t"/>
              <a:pathLst>
                <a:path extrusionOk="0" h="490" w="1359">
                  <a:moveTo>
                    <a:pt x="490" y="0"/>
                  </a:moveTo>
                  <a:cubicBezTo>
                    <a:pt x="410" y="0"/>
                    <a:pt x="330" y="20"/>
                    <a:pt x="260" y="40"/>
                  </a:cubicBezTo>
                  <a:lnTo>
                    <a:pt x="170" y="71"/>
                  </a:lnTo>
                  <a:cubicBezTo>
                    <a:pt x="150" y="91"/>
                    <a:pt x="121" y="100"/>
                    <a:pt x="110" y="111"/>
                  </a:cubicBezTo>
                  <a:cubicBezTo>
                    <a:pt x="101" y="120"/>
                    <a:pt x="90" y="120"/>
                    <a:pt x="81" y="131"/>
                  </a:cubicBezTo>
                  <a:cubicBezTo>
                    <a:pt x="70" y="131"/>
                    <a:pt x="70" y="140"/>
                    <a:pt x="61" y="140"/>
                  </a:cubicBezTo>
                  <a:lnTo>
                    <a:pt x="50" y="151"/>
                  </a:lnTo>
                  <a:cubicBezTo>
                    <a:pt x="21" y="171"/>
                    <a:pt x="1" y="210"/>
                    <a:pt x="1" y="250"/>
                  </a:cubicBezTo>
                  <a:lnTo>
                    <a:pt x="1" y="270"/>
                  </a:lnTo>
                  <a:cubicBezTo>
                    <a:pt x="11" y="320"/>
                    <a:pt x="50" y="360"/>
                    <a:pt x="101" y="370"/>
                  </a:cubicBezTo>
                  <a:lnTo>
                    <a:pt x="121" y="370"/>
                  </a:lnTo>
                  <a:cubicBezTo>
                    <a:pt x="130" y="370"/>
                    <a:pt x="141" y="380"/>
                    <a:pt x="150" y="380"/>
                  </a:cubicBezTo>
                  <a:lnTo>
                    <a:pt x="480" y="440"/>
                  </a:lnTo>
                  <a:cubicBezTo>
                    <a:pt x="550" y="450"/>
                    <a:pt x="629" y="470"/>
                    <a:pt x="709" y="480"/>
                  </a:cubicBezTo>
                  <a:lnTo>
                    <a:pt x="729" y="480"/>
                  </a:lnTo>
                  <a:cubicBezTo>
                    <a:pt x="789" y="490"/>
                    <a:pt x="849" y="490"/>
                    <a:pt x="899" y="490"/>
                  </a:cubicBezTo>
                  <a:lnTo>
                    <a:pt x="959" y="490"/>
                  </a:lnTo>
                  <a:cubicBezTo>
                    <a:pt x="1029" y="480"/>
                    <a:pt x="1109" y="470"/>
                    <a:pt x="1179" y="450"/>
                  </a:cubicBezTo>
                  <a:cubicBezTo>
                    <a:pt x="1208" y="440"/>
                    <a:pt x="1239" y="430"/>
                    <a:pt x="1268" y="410"/>
                  </a:cubicBezTo>
                  <a:cubicBezTo>
                    <a:pt x="1299" y="400"/>
                    <a:pt x="1319" y="390"/>
                    <a:pt x="1339" y="380"/>
                  </a:cubicBezTo>
                  <a:lnTo>
                    <a:pt x="1359" y="360"/>
                  </a:lnTo>
                  <a:lnTo>
                    <a:pt x="1348" y="360"/>
                  </a:lnTo>
                  <a:cubicBezTo>
                    <a:pt x="1299" y="360"/>
                    <a:pt x="1239" y="350"/>
                    <a:pt x="1169" y="350"/>
                  </a:cubicBezTo>
                  <a:cubicBezTo>
                    <a:pt x="1089" y="340"/>
                    <a:pt x="1009" y="320"/>
                    <a:pt x="939" y="310"/>
                  </a:cubicBezTo>
                  <a:lnTo>
                    <a:pt x="929" y="310"/>
                  </a:lnTo>
                  <a:lnTo>
                    <a:pt x="570" y="240"/>
                  </a:lnTo>
                  <a:lnTo>
                    <a:pt x="550" y="240"/>
                  </a:lnTo>
                  <a:cubicBezTo>
                    <a:pt x="530" y="230"/>
                    <a:pt x="510" y="230"/>
                    <a:pt x="490" y="210"/>
                  </a:cubicBezTo>
                  <a:cubicBezTo>
                    <a:pt x="470" y="200"/>
                    <a:pt x="460" y="171"/>
                    <a:pt x="450" y="151"/>
                  </a:cubicBezTo>
                  <a:cubicBezTo>
                    <a:pt x="440" y="100"/>
                    <a:pt x="460" y="51"/>
                    <a:pt x="500" y="20"/>
                  </a:cubicBezTo>
                  <a:lnTo>
                    <a:pt x="510" y="11"/>
                  </a:lnTo>
                  <a:cubicBezTo>
                    <a:pt x="520" y="11"/>
                    <a:pt x="520" y="0"/>
                    <a:pt x="5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4"/>
            <p:cNvSpPr/>
            <p:nvPr/>
          </p:nvSpPr>
          <p:spPr>
            <a:xfrm>
              <a:off x="8968097" y="4741440"/>
              <a:ext cx="5051" cy="17539"/>
            </a:xfrm>
            <a:custGeom>
              <a:rect b="b" l="l" r="r" t="t"/>
              <a:pathLst>
                <a:path extrusionOk="0" h="191" w="55">
                  <a:moveTo>
                    <a:pt x="54" y="0"/>
                  </a:moveTo>
                  <a:lnTo>
                    <a:pt x="54" y="0"/>
                  </a:lnTo>
                  <a:cubicBezTo>
                    <a:pt x="25" y="23"/>
                    <a:pt x="6" y="55"/>
                    <a:pt x="2" y="90"/>
                  </a:cubicBezTo>
                  <a:lnTo>
                    <a:pt x="2" y="90"/>
                  </a:lnTo>
                  <a:cubicBezTo>
                    <a:pt x="6" y="58"/>
                    <a:pt x="23" y="32"/>
                    <a:pt x="44" y="11"/>
                  </a:cubicBezTo>
                  <a:lnTo>
                    <a:pt x="54" y="0"/>
                  </a:lnTo>
                  <a:close/>
                  <a:moveTo>
                    <a:pt x="2" y="90"/>
                  </a:moveTo>
                  <a:lnTo>
                    <a:pt x="2" y="90"/>
                  </a:lnTo>
                  <a:cubicBezTo>
                    <a:pt x="1" y="103"/>
                    <a:pt x="1" y="116"/>
                    <a:pt x="4" y="131"/>
                  </a:cubicBezTo>
                  <a:cubicBezTo>
                    <a:pt x="1" y="117"/>
                    <a:pt x="1" y="103"/>
                    <a:pt x="2" y="90"/>
                  </a:cubicBezTo>
                  <a:close/>
                  <a:moveTo>
                    <a:pt x="4" y="131"/>
                  </a:moveTo>
                  <a:lnTo>
                    <a:pt x="4" y="131"/>
                  </a:lnTo>
                  <a:cubicBezTo>
                    <a:pt x="14" y="160"/>
                    <a:pt x="24" y="180"/>
                    <a:pt x="44" y="190"/>
                  </a:cubicBezTo>
                  <a:cubicBezTo>
                    <a:pt x="24" y="180"/>
                    <a:pt x="14" y="151"/>
                    <a:pt x="4" y="13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4"/>
            <p:cNvSpPr/>
            <p:nvPr/>
          </p:nvSpPr>
          <p:spPr>
            <a:xfrm>
              <a:off x="8967546" y="4727758"/>
              <a:ext cx="126538" cy="44904"/>
            </a:xfrm>
            <a:custGeom>
              <a:rect b="b" l="l" r="r" t="t"/>
              <a:pathLst>
                <a:path extrusionOk="0" h="489" w="1378">
                  <a:moveTo>
                    <a:pt x="499" y="0"/>
                  </a:moveTo>
                  <a:cubicBezTo>
                    <a:pt x="419" y="0"/>
                    <a:pt x="340" y="20"/>
                    <a:pt x="280" y="40"/>
                  </a:cubicBezTo>
                  <a:cubicBezTo>
                    <a:pt x="240" y="50"/>
                    <a:pt x="209" y="60"/>
                    <a:pt x="189" y="70"/>
                  </a:cubicBezTo>
                  <a:cubicBezTo>
                    <a:pt x="160" y="89"/>
                    <a:pt x="140" y="100"/>
                    <a:pt x="120" y="109"/>
                  </a:cubicBezTo>
                  <a:cubicBezTo>
                    <a:pt x="110" y="120"/>
                    <a:pt x="100" y="120"/>
                    <a:pt x="90" y="129"/>
                  </a:cubicBezTo>
                  <a:cubicBezTo>
                    <a:pt x="80" y="129"/>
                    <a:pt x="80" y="140"/>
                    <a:pt x="70" y="140"/>
                  </a:cubicBezTo>
                  <a:lnTo>
                    <a:pt x="60" y="149"/>
                  </a:lnTo>
                  <a:lnTo>
                    <a:pt x="50" y="160"/>
                  </a:lnTo>
                  <a:cubicBezTo>
                    <a:pt x="20" y="189"/>
                    <a:pt x="0" y="229"/>
                    <a:pt x="10" y="280"/>
                  </a:cubicBezTo>
                  <a:cubicBezTo>
                    <a:pt x="20" y="309"/>
                    <a:pt x="30" y="329"/>
                    <a:pt x="50" y="339"/>
                  </a:cubicBezTo>
                  <a:cubicBezTo>
                    <a:pt x="70" y="359"/>
                    <a:pt x="90" y="359"/>
                    <a:pt x="110" y="369"/>
                  </a:cubicBezTo>
                  <a:lnTo>
                    <a:pt x="130" y="369"/>
                  </a:lnTo>
                  <a:lnTo>
                    <a:pt x="489" y="439"/>
                  </a:lnTo>
                  <a:lnTo>
                    <a:pt x="499" y="439"/>
                  </a:lnTo>
                  <a:cubicBezTo>
                    <a:pt x="569" y="449"/>
                    <a:pt x="649" y="469"/>
                    <a:pt x="729" y="479"/>
                  </a:cubicBezTo>
                  <a:cubicBezTo>
                    <a:pt x="799" y="479"/>
                    <a:pt x="859" y="489"/>
                    <a:pt x="908" y="489"/>
                  </a:cubicBezTo>
                  <a:lnTo>
                    <a:pt x="968" y="489"/>
                  </a:lnTo>
                  <a:cubicBezTo>
                    <a:pt x="1048" y="479"/>
                    <a:pt x="1118" y="469"/>
                    <a:pt x="1188" y="449"/>
                  </a:cubicBezTo>
                  <a:cubicBezTo>
                    <a:pt x="1218" y="439"/>
                    <a:pt x="1248" y="429"/>
                    <a:pt x="1278" y="409"/>
                  </a:cubicBezTo>
                  <a:cubicBezTo>
                    <a:pt x="1307" y="399"/>
                    <a:pt x="1327" y="389"/>
                    <a:pt x="1347" y="379"/>
                  </a:cubicBezTo>
                  <a:cubicBezTo>
                    <a:pt x="1358" y="369"/>
                    <a:pt x="1367" y="359"/>
                    <a:pt x="1378" y="359"/>
                  </a:cubicBezTo>
                  <a:lnTo>
                    <a:pt x="1367" y="359"/>
                  </a:lnTo>
                  <a:cubicBezTo>
                    <a:pt x="1307" y="359"/>
                    <a:pt x="1248" y="359"/>
                    <a:pt x="1178" y="349"/>
                  </a:cubicBezTo>
                  <a:cubicBezTo>
                    <a:pt x="1098" y="339"/>
                    <a:pt x="1018" y="319"/>
                    <a:pt x="948" y="309"/>
                  </a:cubicBezTo>
                  <a:lnTo>
                    <a:pt x="589" y="240"/>
                  </a:lnTo>
                  <a:lnTo>
                    <a:pt x="559" y="240"/>
                  </a:lnTo>
                  <a:lnTo>
                    <a:pt x="549" y="229"/>
                  </a:lnTo>
                  <a:cubicBezTo>
                    <a:pt x="509" y="220"/>
                    <a:pt x="479" y="180"/>
                    <a:pt x="469" y="140"/>
                  </a:cubicBezTo>
                  <a:lnTo>
                    <a:pt x="469" y="120"/>
                  </a:lnTo>
                  <a:cubicBezTo>
                    <a:pt x="469" y="80"/>
                    <a:pt x="479" y="50"/>
                    <a:pt x="509" y="20"/>
                  </a:cubicBezTo>
                  <a:lnTo>
                    <a:pt x="529" y="10"/>
                  </a:lnTo>
                  <a:cubicBezTo>
                    <a:pt x="529" y="10"/>
                    <a:pt x="539" y="0"/>
                    <a:pt x="5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4"/>
            <p:cNvSpPr/>
            <p:nvPr/>
          </p:nvSpPr>
          <p:spPr>
            <a:xfrm>
              <a:off x="9027049" y="4715729"/>
              <a:ext cx="28558" cy="6612"/>
            </a:xfrm>
            <a:custGeom>
              <a:rect b="b" l="l" r="r" t="t"/>
              <a:pathLst>
                <a:path extrusionOk="0" h="72" w="311">
                  <a:moveTo>
                    <a:pt x="311" y="1"/>
                  </a:moveTo>
                  <a:cubicBezTo>
                    <a:pt x="231" y="1"/>
                    <a:pt x="151" y="21"/>
                    <a:pt x="81" y="41"/>
                  </a:cubicBezTo>
                  <a:cubicBezTo>
                    <a:pt x="51" y="51"/>
                    <a:pt x="21" y="61"/>
                    <a:pt x="1" y="71"/>
                  </a:cubicBezTo>
                  <a:cubicBezTo>
                    <a:pt x="21" y="61"/>
                    <a:pt x="51" y="51"/>
                    <a:pt x="81" y="41"/>
                  </a:cubicBezTo>
                  <a:cubicBezTo>
                    <a:pt x="151" y="21"/>
                    <a:pt x="231" y="1"/>
                    <a:pt x="3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4"/>
            <p:cNvSpPr/>
            <p:nvPr/>
          </p:nvSpPr>
          <p:spPr>
            <a:xfrm>
              <a:off x="9010520" y="4715729"/>
              <a:ext cx="124794" cy="45087"/>
            </a:xfrm>
            <a:custGeom>
              <a:rect b="b" l="l" r="r" t="t"/>
              <a:pathLst>
                <a:path extrusionOk="0" h="491" w="1359">
                  <a:moveTo>
                    <a:pt x="491" y="1"/>
                  </a:moveTo>
                  <a:cubicBezTo>
                    <a:pt x="411" y="1"/>
                    <a:pt x="331" y="21"/>
                    <a:pt x="261" y="41"/>
                  </a:cubicBezTo>
                  <a:cubicBezTo>
                    <a:pt x="231" y="51"/>
                    <a:pt x="201" y="61"/>
                    <a:pt x="181" y="71"/>
                  </a:cubicBezTo>
                  <a:lnTo>
                    <a:pt x="171" y="71"/>
                  </a:lnTo>
                  <a:cubicBezTo>
                    <a:pt x="141" y="91"/>
                    <a:pt x="121" y="101"/>
                    <a:pt x="101" y="111"/>
                  </a:cubicBezTo>
                  <a:cubicBezTo>
                    <a:pt x="91" y="121"/>
                    <a:pt x="81" y="121"/>
                    <a:pt x="81" y="131"/>
                  </a:cubicBezTo>
                  <a:cubicBezTo>
                    <a:pt x="71" y="131"/>
                    <a:pt x="61" y="141"/>
                    <a:pt x="61" y="141"/>
                  </a:cubicBezTo>
                  <a:lnTo>
                    <a:pt x="41" y="151"/>
                  </a:lnTo>
                  <a:cubicBezTo>
                    <a:pt x="11" y="181"/>
                    <a:pt x="1" y="211"/>
                    <a:pt x="1" y="251"/>
                  </a:cubicBezTo>
                  <a:lnTo>
                    <a:pt x="1" y="271"/>
                  </a:lnTo>
                  <a:cubicBezTo>
                    <a:pt x="11" y="311"/>
                    <a:pt x="41" y="351"/>
                    <a:pt x="81" y="360"/>
                  </a:cubicBezTo>
                  <a:lnTo>
                    <a:pt x="91" y="371"/>
                  </a:lnTo>
                  <a:lnTo>
                    <a:pt x="121" y="371"/>
                  </a:lnTo>
                  <a:lnTo>
                    <a:pt x="480" y="440"/>
                  </a:lnTo>
                  <a:cubicBezTo>
                    <a:pt x="550" y="450"/>
                    <a:pt x="630" y="470"/>
                    <a:pt x="710" y="480"/>
                  </a:cubicBezTo>
                  <a:cubicBezTo>
                    <a:pt x="780" y="490"/>
                    <a:pt x="839" y="490"/>
                    <a:pt x="899" y="490"/>
                  </a:cubicBezTo>
                  <a:lnTo>
                    <a:pt x="950" y="490"/>
                  </a:lnTo>
                  <a:cubicBezTo>
                    <a:pt x="1030" y="480"/>
                    <a:pt x="1099" y="470"/>
                    <a:pt x="1169" y="450"/>
                  </a:cubicBezTo>
                  <a:lnTo>
                    <a:pt x="1259" y="420"/>
                  </a:lnTo>
                  <a:cubicBezTo>
                    <a:pt x="1289" y="411"/>
                    <a:pt x="1309" y="391"/>
                    <a:pt x="1329" y="380"/>
                  </a:cubicBezTo>
                  <a:cubicBezTo>
                    <a:pt x="1339" y="380"/>
                    <a:pt x="1349" y="371"/>
                    <a:pt x="1359" y="360"/>
                  </a:cubicBezTo>
                  <a:cubicBezTo>
                    <a:pt x="1299" y="360"/>
                    <a:pt x="1239" y="360"/>
                    <a:pt x="1159" y="351"/>
                  </a:cubicBezTo>
                  <a:cubicBezTo>
                    <a:pt x="1089" y="340"/>
                    <a:pt x="1010" y="320"/>
                    <a:pt x="930" y="311"/>
                  </a:cubicBezTo>
                  <a:lnTo>
                    <a:pt x="570" y="240"/>
                  </a:lnTo>
                  <a:lnTo>
                    <a:pt x="550" y="240"/>
                  </a:lnTo>
                  <a:cubicBezTo>
                    <a:pt x="510" y="231"/>
                    <a:pt x="471" y="191"/>
                    <a:pt x="460" y="141"/>
                  </a:cubicBezTo>
                  <a:cubicBezTo>
                    <a:pt x="460" y="141"/>
                    <a:pt x="451" y="131"/>
                    <a:pt x="451" y="121"/>
                  </a:cubicBezTo>
                  <a:cubicBezTo>
                    <a:pt x="451" y="81"/>
                    <a:pt x="471" y="51"/>
                    <a:pt x="500" y="21"/>
                  </a:cubicBezTo>
                  <a:lnTo>
                    <a:pt x="510" y="11"/>
                  </a:lnTo>
                  <a:cubicBezTo>
                    <a:pt x="520" y="11"/>
                    <a:pt x="530" y="1"/>
                    <a:pt x="5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4"/>
            <p:cNvSpPr/>
            <p:nvPr/>
          </p:nvSpPr>
          <p:spPr>
            <a:xfrm>
              <a:off x="9057352" y="4713892"/>
              <a:ext cx="4591" cy="2938"/>
            </a:xfrm>
            <a:custGeom>
              <a:rect b="b" l="l" r="r" t="t"/>
              <a:pathLst>
                <a:path extrusionOk="0" h="32" w="50">
                  <a:moveTo>
                    <a:pt x="50" y="1"/>
                  </a:moveTo>
                  <a:cubicBezTo>
                    <a:pt x="40" y="1"/>
                    <a:pt x="30" y="11"/>
                    <a:pt x="20" y="21"/>
                  </a:cubicBezTo>
                  <a:cubicBezTo>
                    <a:pt x="20" y="21"/>
                    <a:pt x="20" y="21"/>
                    <a:pt x="20" y="21"/>
                  </a:cubicBezTo>
                  <a:lnTo>
                    <a:pt x="20" y="21"/>
                  </a:lnTo>
                  <a:cubicBezTo>
                    <a:pt x="33" y="14"/>
                    <a:pt x="44" y="8"/>
                    <a:pt x="50" y="1"/>
                  </a:cubicBezTo>
                  <a:close/>
                  <a:moveTo>
                    <a:pt x="20" y="21"/>
                  </a:moveTo>
                  <a:cubicBezTo>
                    <a:pt x="14" y="24"/>
                    <a:pt x="7" y="28"/>
                    <a:pt x="0" y="31"/>
                  </a:cubicBezTo>
                  <a:cubicBezTo>
                    <a:pt x="10" y="31"/>
                    <a:pt x="20" y="21"/>
                    <a:pt x="20" y="2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4"/>
            <p:cNvSpPr/>
            <p:nvPr/>
          </p:nvSpPr>
          <p:spPr>
            <a:xfrm>
              <a:off x="9051842" y="4703883"/>
              <a:ext cx="124794" cy="44995"/>
            </a:xfrm>
            <a:custGeom>
              <a:rect b="b" l="l" r="r" t="t"/>
              <a:pathLst>
                <a:path extrusionOk="0" h="490" w="1359">
                  <a:moveTo>
                    <a:pt x="509" y="0"/>
                  </a:moveTo>
                  <a:cubicBezTo>
                    <a:pt x="420" y="0"/>
                    <a:pt x="350" y="20"/>
                    <a:pt x="280" y="40"/>
                  </a:cubicBezTo>
                  <a:cubicBezTo>
                    <a:pt x="240" y="50"/>
                    <a:pt x="210" y="60"/>
                    <a:pt x="190" y="70"/>
                  </a:cubicBezTo>
                  <a:lnTo>
                    <a:pt x="180" y="70"/>
                  </a:lnTo>
                  <a:cubicBezTo>
                    <a:pt x="150" y="90"/>
                    <a:pt x="130" y="100"/>
                    <a:pt x="110" y="110"/>
                  </a:cubicBezTo>
                  <a:cubicBezTo>
                    <a:pt x="100" y="120"/>
                    <a:pt x="80" y="130"/>
                    <a:pt x="60" y="140"/>
                  </a:cubicBezTo>
                  <a:lnTo>
                    <a:pt x="50" y="150"/>
                  </a:lnTo>
                  <a:cubicBezTo>
                    <a:pt x="21" y="180"/>
                    <a:pt x="1" y="210"/>
                    <a:pt x="1" y="250"/>
                  </a:cubicBezTo>
                  <a:cubicBezTo>
                    <a:pt x="1" y="260"/>
                    <a:pt x="10" y="270"/>
                    <a:pt x="10" y="270"/>
                  </a:cubicBezTo>
                  <a:cubicBezTo>
                    <a:pt x="21" y="320"/>
                    <a:pt x="60" y="360"/>
                    <a:pt x="100" y="369"/>
                  </a:cubicBezTo>
                  <a:lnTo>
                    <a:pt x="120" y="369"/>
                  </a:lnTo>
                  <a:lnTo>
                    <a:pt x="480" y="440"/>
                  </a:lnTo>
                  <a:cubicBezTo>
                    <a:pt x="560" y="449"/>
                    <a:pt x="639" y="469"/>
                    <a:pt x="709" y="480"/>
                  </a:cubicBezTo>
                  <a:cubicBezTo>
                    <a:pt x="789" y="489"/>
                    <a:pt x="859" y="489"/>
                    <a:pt x="919" y="489"/>
                  </a:cubicBezTo>
                  <a:lnTo>
                    <a:pt x="949" y="489"/>
                  </a:lnTo>
                  <a:cubicBezTo>
                    <a:pt x="1028" y="489"/>
                    <a:pt x="1108" y="480"/>
                    <a:pt x="1168" y="460"/>
                  </a:cubicBezTo>
                  <a:cubicBezTo>
                    <a:pt x="1208" y="449"/>
                    <a:pt x="1238" y="440"/>
                    <a:pt x="1258" y="429"/>
                  </a:cubicBezTo>
                  <a:cubicBezTo>
                    <a:pt x="1288" y="420"/>
                    <a:pt x="1308" y="409"/>
                    <a:pt x="1328" y="400"/>
                  </a:cubicBezTo>
                  <a:cubicBezTo>
                    <a:pt x="1338" y="389"/>
                    <a:pt x="1348" y="380"/>
                    <a:pt x="1358" y="380"/>
                  </a:cubicBezTo>
                  <a:cubicBezTo>
                    <a:pt x="1308" y="380"/>
                    <a:pt x="1238" y="369"/>
                    <a:pt x="1168" y="360"/>
                  </a:cubicBezTo>
                  <a:cubicBezTo>
                    <a:pt x="1088" y="349"/>
                    <a:pt x="1019" y="330"/>
                    <a:pt x="949" y="320"/>
                  </a:cubicBezTo>
                  <a:lnTo>
                    <a:pt x="620" y="250"/>
                  </a:lnTo>
                  <a:cubicBezTo>
                    <a:pt x="609" y="250"/>
                    <a:pt x="600" y="240"/>
                    <a:pt x="589" y="240"/>
                  </a:cubicBezTo>
                  <a:lnTo>
                    <a:pt x="560" y="240"/>
                  </a:lnTo>
                  <a:lnTo>
                    <a:pt x="549" y="230"/>
                  </a:lnTo>
                  <a:cubicBezTo>
                    <a:pt x="540" y="230"/>
                    <a:pt x="520" y="220"/>
                    <a:pt x="509" y="210"/>
                  </a:cubicBezTo>
                  <a:cubicBezTo>
                    <a:pt x="489" y="190"/>
                    <a:pt x="480" y="170"/>
                    <a:pt x="469" y="140"/>
                  </a:cubicBezTo>
                  <a:cubicBezTo>
                    <a:pt x="469" y="100"/>
                    <a:pt x="480" y="50"/>
                    <a:pt x="509" y="30"/>
                  </a:cubicBezTo>
                  <a:lnTo>
                    <a:pt x="520" y="20"/>
                  </a:lnTo>
                  <a:cubicBezTo>
                    <a:pt x="529" y="20"/>
                    <a:pt x="540" y="10"/>
                    <a:pt x="540" y="10"/>
                  </a:cubicBezTo>
                  <a:lnTo>
                    <a:pt x="5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4"/>
            <p:cNvSpPr/>
            <p:nvPr/>
          </p:nvSpPr>
          <p:spPr>
            <a:xfrm>
              <a:off x="9099500" y="4704802"/>
              <a:ext cx="1928" cy="1010"/>
            </a:xfrm>
            <a:custGeom>
              <a:rect b="b" l="l" r="r" t="t"/>
              <a:pathLst>
                <a:path extrusionOk="0" h="11" w="21">
                  <a:moveTo>
                    <a:pt x="21" y="0"/>
                  </a:moveTo>
                  <a:lnTo>
                    <a:pt x="1" y="10"/>
                  </a:lnTo>
                  <a:cubicBezTo>
                    <a:pt x="10" y="10"/>
                    <a:pt x="21" y="0"/>
                    <a:pt x="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4"/>
            <p:cNvSpPr/>
            <p:nvPr/>
          </p:nvSpPr>
          <p:spPr>
            <a:xfrm>
              <a:off x="9094909" y="4692864"/>
              <a:ext cx="123875" cy="45914"/>
            </a:xfrm>
            <a:custGeom>
              <a:rect b="b" l="l" r="r" t="t"/>
              <a:pathLst>
                <a:path extrusionOk="0" h="500" w="1349">
                  <a:moveTo>
                    <a:pt x="519" y="1"/>
                  </a:moveTo>
                  <a:cubicBezTo>
                    <a:pt x="450" y="1"/>
                    <a:pt x="380" y="10"/>
                    <a:pt x="310" y="21"/>
                  </a:cubicBezTo>
                  <a:cubicBezTo>
                    <a:pt x="300" y="30"/>
                    <a:pt x="290" y="30"/>
                    <a:pt x="290" y="30"/>
                  </a:cubicBezTo>
                  <a:cubicBezTo>
                    <a:pt x="250" y="41"/>
                    <a:pt x="220" y="50"/>
                    <a:pt x="190" y="61"/>
                  </a:cubicBezTo>
                  <a:cubicBezTo>
                    <a:pt x="160" y="81"/>
                    <a:pt x="140" y="90"/>
                    <a:pt x="120" y="101"/>
                  </a:cubicBezTo>
                  <a:cubicBezTo>
                    <a:pt x="111" y="110"/>
                    <a:pt x="100" y="110"/>
                    <a:pt x="80" y="120"/>
                  </a:cubicBezTo>
                  <a:lnTo>
                    <a:pt x="71" y="130"/>
                  </a:lnTo>
                  <a:lnTo>
                    <a:pt x="51" y="140"/>
                  </a:lnTo>
                  <a:lnTo>
                    <a:pt x="40" y="150"/>
                  </a:lnTo>
                  <a:cubicBezTo>
                    <a:pt x="11" y="170"/>
                    <a:pt x="0" y="220"/>
                    <a:pt x="0" y="260"/>
                  </a:cubicBezTo>
                  <a:cubicBezTo>
                    <a:pt x="11" y="290"/>
                    <a:pt x="20" y="310"/>
                    <a:pt x="40" y="330"/>
                  </a:cubicBezTo>
                  <a:cubicBezTo>
                    <a:pt x="51" y="340"/>
                    <a:pt x="71" y="350"/>
                    <a:pt x="80" y="350"/>
                  </a:cubicBezTo>
                  <a:lnTo>
                    <a:pt x="91" y="360"/>
                  </a:lnTo>
                  <a:lnTo>
                    <a:pt x="120" y="360"/>
                  </a:lnTo>
                  <a:cubicBezTo>
                    <a:pt x="131" y="360"/>
                    <a:pt x="140" y="370"/>
                    <a:pt x="151" y="370"/>
                  </a:cubicBezTo>
                  <a:lnTo>
                    <a:pt x="480" y="440"/>
                  </a:lnTo>
                  <a:cubicBezTo>
                    <a:pt x="550" y="450"/>
                    <a:pt x="619" y="469"/>
                    <a:pt x="699" y="480"/>
                  </a:cubicBezTo>
                  <a:cubicBezTo>
                    <a:pt x="769" y="489"/>
                    <a:pt x="839" y="500"/>
                    <a:pt x="889" y="500"/>
                  </a:cubicBezTo>
                  <a:lnTo>
                    <a:pt x="929" y="500"/>
                  </a:lnTo>
                  <a:cubicBezTo>
                    <a:pt x="1009" y="500"/>
                    <a:pt x="1089" y="489"/>
                    <a:pt x="1149" y="469"/>
                  </a:cubicBezTo>
                  <a:cubicBezTo>
                    <a:pt x="1189" y="460"/>
                    <a:pt x="1218" y="450"/>
                    <a:pt x="1238" y="440"/>
                  </a:cubicBezTo>
                  <a:cubicBezTo>
                    <a:pt x="1269" y="430"/>
                    <a:pt x="1289" y="420"/>
                    <a:pt x="1308" y="410"/>
                  </a:cubicBezTo>
                  <a:cubicBezTo>
                    <a:pt x="1328" y="410"/>
                    <a:pt x="1338" y="400"/>
                    <a:pt x="1348" y="400"/>
                  </a:cubicBezTo>
                  <a:cubicBezTo>
                    <a:pt x="1298" y="390"/>
                    <a:pt x="1238" y="390"/>
                    <a:pt x="1178" y="380"/>
                  </a:cubicBezTo>
                  <a:cubicBezTo>
                    <a:pt x="1178" y="370"/>
                    <a:pt x="1169" y="370"/>
                    <a:pt x="1158" y="370"/>
                  </a:cubicBezTo>
                  <a:cubicBezTo>
                    <a:pt x="1089" y="360"/>
                    <a:pt x="1019" y="340"/>
                    <a:pt x="949" y="320"/>
                  </a:cubicBezTo>
                  <a:lnTo>
                    <a:pt x="939" y="320"/>
                  </a:lnTo>
                  <a:cubicBezTo>
                    <a:pt x="869" y="300"/>
                    <a:pt x="809" y="290"/>
                    <a:pt x="759" y="280"/>
                  </a:cubicBezTo>
                  <a:lnTo>
                    <a:pt x="630" y="250"/>
                  </a:lnTo>
                  <a:cubicBezTo>
                    <a:pt x="619" y="240"/>
                    <a:pt x="610" y="240"/>
                    <a:pt x="599" y="240"/>
                  </a:cubicBezTo>
                  <a:cubicBezTo>
                    <a:pt x="599" y="240"/>
                    <a:pt x="579" y="230"/>
                    <a:pt x="570" y="230"/>
                  </a:cubicBezTo>
                  <a:lnTo>
                    <a:pt x="559" y="230"/>
                  </a:lnTo>
                  <a:cubicBezTo>
                    <a:pt x="550" y="230"/>
                    <a:pt x="550" y="230"/>
                    <a:pt x="539" y="220"/>
                  </a:cubicBezTo>
                  <a:lnTo>
                    <a:pt x="530" y="220"/>
                  </a:lnTo>
                  <a:cubicBezTo>
                    <a:pt x="510" y="200"/>
                    <a:pt x="490" y="170"/>
                    <a:pt x="480" y="140"/>
                  </a:cubicBezTo>
                  <a:cubicBezTo>
                    <a:pt x="470" y="90"/>
                    <a:pt x="499" y="41"/>
                    <a:pt x="539" y="10"/>
                  </a:cubicBezTo>
                  <a:lnTo>
                    <a:pt x="550" y="10"/>
                  </a:lnTo>
                  <a:lnTo>
                    <a:pt x="5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4"/>
            <p:cNvSpPr/>
            <p:nvPr/>
          </p:nvSpPr>
          <p:spPr>
            <a:xfrm>
              <a:off x="9138710" y="4693782"/>
              <a:ext cx="11295" cy="19376"/>
            </a:xfrm>
            <a:custGeom>
              <a:rect b="b" l="l" r="r" t="t"/>
              <a:pathLst>
                <a:path extrusionOk="0" h="211" w="123">
                  <a:moveTo>
                    <a:pt x="62" y="0"/>
                  </a:moveTo>
                  <a:cubicBezTo>
                    <a:pt x="28" y="27"/>
                    <a:pt x="1" y="68"/>
                    <a:pt x="1" y="111"/>
                  </a:cubicBezTo>
                  <a:lnTo>
                    <a:pt x="1" y="111"/>
                  </a:lnTo>
                  <a:cubicBezTo>
                    <a:pt x="1" y="68"/>
                    <a:pt x="28" y="28"/>
                    <a:pt x="62" y="11"/>
                  </a:cubicBezTo>
                  <a:lnTo>
                    <a:pt x="122" y="110"/>
                  </a:lnTo>
                  <a:lnTo>
                    <a:pt x="62" y="0"/>
                  </a:lnTo>
                  <a:close/>
                  <a:moveTo>
                    <a:pt x="1" y="111"/>
                  </a:moveTo>
                  <a:cubicBezTo>
                    <a:pt x="1" y="117"/>
                    <a:pt x="1" y="123"/>
                    <a:pt x="2" y="130"/>
                  </a:cubicBezTo>
                  <a:lnTo>
                    <a:pt x="2" y="130"/>
                  </a:lnTo>
                  <a:cubicBezTo>
                    <a:pt x="1" y="124"/>
                    <a:pt x="1" y="117"/>
                    <a:pt x="1" y="111"/>
                  </a:cubicBezTo>
                  <a:close/>
                  <a:moveTo>
                    <a:pt x="3" y="130"/>
                  </a:moveTo>
                  <a:cubicBezTo>
                    <a:pt x="13" y="170"/>
                    <a:pt x="33" y="190"/>
                    <a:pt x="53" y="210"/>
                  </a:cubicBezTo>
                  <a:cubicBezTo>
                    <a:pt x="33" y="190"/>
                    <a:pt x="13" y="160"/>
                    <a:pt x="3" y="13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4"/>
            <p:cNvSpPr/>
            <p:nvPr/>
          </p:nvSpPr>
          <p:spPr>
            <a:xfrm>
              <a:off x="9246147" y="4720412"/>
              <a:ext cx="12948" cy="6428"/>
            </a:xfrm>
            <a:custGeom>
              <a:rect b="b" l="l" r="r" t="t"/>
              <a:pathLst>
                <a:path extrusionOk="0" h="70" w="141">
                  <a:moveTo>
                    <a:pt x="1" y="0"/>
                  </a:moveTo>
                  <a:lnTo>
                    <a:pt x="1" y="70"/>
                  </a:lnTo>
                  <a:lnTo>
                    <a:pt x="41" y="70"/>
                  </a:lnTo>
                  <a:cubicBezTo>
                    <a:pt x="61" y="60"/>
                    <a:pt x="90" y="50"/>
                    <a:pt x="110" y="40"/>
                  </a:cubicBezTo>
                  <a:cubicBezTo>
                    <a:pt x="121" y="40"/>
                    <a:pt x="130" y="30"/>
                    <a:pt x="141" y="30"/>
                  </a:cubicBezTo>
                  <a:lnTo>
                    <a:pt x="130" y="30"/>
                  </a:lnTo>
                  <a:cubicBezTo>
                    <a:pt x="110" y="20"/>
                    <a:pt x="90" y="20"/>
                    <a:pt x="70" y="20"/>
                  </a:cubicBezTo>
                  <a:cubicBezTo>
                    <a:pt x="50" y="10"/>
                    <a:pt x="30"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4"/>
            <p:cNvSpPr/>
            <p:nvPr/>
          </p:nvSpPr>
          <p:spPr>
            <a:xfrm>
              <a:off x="9246147" y="4720412"/>
              <a:ext cx="92" cy="6428"/>
            </a:xfrm>
            <a:custGeom>
              <a:rect b="b" l="l" r="r" t="t"/>
              <a:pathLst>
                <a:path extrusionOk="0" h="70" w="1">
                  <a:moveTo>
                    <a:pt x="1" y="0"/>
                  </a:moveTo>
                  <a:lnTo>
                    <a:pt x="1" y="70"/>
                  </a:lnTo>
                  <a:lnTo>
                    <a:pt x="1" y="70"/>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4"/>
            <p:cNvSpPr/>
            <p:nvPr/>
          </p:nvSpPr>
          <p:spPr>
            <a:xfrm>
              <a:off x="9137976" y="4681845"/>
              <a:ext cx="108265" cy="47750"/>
            </a:xfrm>
            <a:custGeom>
              <a:rect b="b" l="l" r="r" t="t"/>
              <a:pathLst>
                <a:path extrusionOk="0" h="520" w="1179">
                  <a:moveTo>
                    <a:pt x="540" y="1"/>
                  </a:moveTo>
                  <a:cubicBezTo>
                    <a:pt x="450" y="1"/>
                    <a:pt x="380" y="10"/>
                    <a:pt x="320" y="30"/>
                  </a:cubicBezTo>
                  <a:cubicBezTo>
                    <a:pt x="290" y="41"/>
                    <a:pt x="250" y="50"/>
                    <a:pt x="221" y="61"/>
                  </a:cubicBezTo>
                  <a:cubicBezTo>
                    <a:pt x="190" y="70"/>
                    <a:pt x="161" y="81"/>
                    <a:pt x="141" y="90"/>
                  </a:cubicBezTo>
                  <a:cubicBezTo>
                    <a:pt x="130" y="101"/>
                    <a:pt x="110" y="110"/>
                    <a:pt x="101" y="121"/>
                  </a:cubicBezTo>
                  <a:lnTo>
                    <a:pt x="81" y="121"/>
                  </a:lnTo>
                  <a:lnTo>
                    <a:pt x="81" y="130"/>
                  </a:lnTo>
                  <a:lnTo>
                    <a:pt x="70" y="130"/>
                  </a:lnTo>
                  <a:lnTo>
                    <a:pt x="130" y="240"/>
                  </a:lnTo>
                  <a:lnTo>
                    <a:pt x="70" y="141"/>
                  </a:lnTo>
                  <a:cubicBezTo>
                    <a:pt x="30" y="161"/>
                    <a:pt x="1" y="210"/>
                    <a:pt x="11" y="260"/>
                  </a:cubicBezTo>
                  <a:cubicBezTo>
                    <a:pt x="21" y="300"/>
                    <a:pt x="41" y="320"/>
                    <a:pt x="61" y="340"/>
                  </a:cubicBezTo>
                  <a:lnTo>
                    <a:pt x="70" y="340"/>
                  </a:lnTo>
                  <a:cubicBezTo>
                    <a:pt x="81" y="350"/>
                    <a:pt x="81" y="350"/>
                    <a:pt x="90" y="350"/>
                  </a:cubicBezTo>
                  <a:lnTo>
                    <a:pt x="101" y="350"/>
                  </a:lnTo>
                  <a:cubicBezTo>
                    <a:pt x="110" y="350"/>
                    <a:pt x="130" y="360"/>
                    <a:pt x="130" y="360"/>
                  </a:cubicBezTo>
                  <a:cubicBezTo>
                    <a:pt x="141" y="360"/>
                    <a:pt x="150" y="360"/>
                    <a:pt x="161" y="370"/>
                  </a:cubicBezTo>
                  <a:lnTo>
                    <a:pt x="290" y="400"/>
                  </a:lnTo>
                  <a:cubicBezTo>
                    <a:pt x="340" y="410"/>
                    <a:pt x="400" y="420"/>
                    <a:pt x="470" y="440"/>
                  </a:cubicBezTo>
                  <a:lnTo>
                    <a:pt x="480" y="440"/>
                  </a:lnTo>
                  <a:cubicBezTo>
                    <a:pt x="550" y="460"/>
                    <a:pt x="620" y="480"/>
                    <a:pt x="689" y="490"/>
                  </a:cubicBezTo>
                  <a:cubicBezTo>
                    <a:pt x="700" y="490"/>
                    <a:pt x="709" y="490"/>
                    <a:pt x="709" y="500"/>
                  </a:cubicBezTo>
                  <a:cubicBezTo>
                    <a:pt x="769" y="510"/>
                    <a:pt x="829" y="510"/>
                    <a:pt x="879" y="520"/>
                  </a:cubicBezTo>
                  <a:lnTo>
                    <a:pt x="969" y="520"/>
                  </a:lnTo>
                  <a:cubicBezTo>
                    <a:pt x="1029" y="520"/>
                    <a:pt x="1079" y="520"/>
                    <a:pt x="1129" y="510"/>
                  </a:cubicBezTo>
                  <a:cubicBezTo>
                    <a:pt x="1149" y="500"/>
                    <a:pt x="1169" y="500"/>
                    <a:pt x="1179" y="490"/>
                  </a:cubicBezTo>
                  <a:lnTo>
                    <a:pt x="1179" y="420"/>
                  </a:lnTo>
                  <a:cubicBezTo>
                    <a:pt x="1169" y="410"/>
                    <a:pt x="1159" y="410"/>
                    <a:pt x="1149" y="410"/>
                  </a:cubicBezTo>
                  <a:lnTo>
                    <a:pt x="959" y="340"/>
                  </a:lnTo>
                  <a:cubicBezTo>
                    <a:pt x="899" y="330"/>
                    <a:pt x="849" y="310"/>
                    <a:pt x="789" y="290"/>
                  </a:cubicBezTo>
                  <a:cubicBezTo>
                    <a:pt x="769" y="280"/>
                    <a:pt x="740" y="280"/>
                    <a:pt x="720" y="270"/>
                  </a:cubicBezTo>
                  <a:lnTo>
                    <a:pt x="669" y="260"/>
                  </a:lnTo>
                  <a:cubicBezTo>
                    <a:pt x="660" y="250"/>
                    <a:pt x="649" y="250"/>
                    <a:pt x="640" y="250"/>
                  </a:cubicBezTo>
                  <a:lnTo>
                    <a:pt x="620" y="240"/>
                  </a:lnTo>
                  <a:cubicBezTo>
                    <a:pt x="570" y="230"/>
                    <a:pt x="540" y="190"/>
                    <a:pt x="530" y="141"/>
                  </a:cubicBezTo>
                  <a:cubicBezTo>
                    <a:pt x="530" y="90"/>
                    <a:pt x="550" y="50"/>
                    <a:pt x="590" y="21"/>
                  </a:cubicBezTo>
                  <a:lnTo>
                    <a:pt x="600" y="21"/>
                  </a:lnTo>
                  <a:lnTo>
                    <a:pt x="609" y="10"/>
                  </a:lnTo>
                  <a:cubicBezTo>
                    <a:pt x="620" y="10"/>
                    <a:pt x="620" y="10"/>
                    <a:pt x="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4"/>
            <p:cNvSpPr/>
            <p:nvPr/>
          </p:nvSpPr>
          <p:spPr>
            <a:xfrm>
              <a:off x="9246147" y="4696537"/>
              <a:ext cx="18457" cy="5601"/>
            </a:xfrm>
            <a:custGeom>
              <a:rect b="b" l="l" r="r" t="t"/>
              <a:pathLst>
                <a:path extrusionOk="0" h="61" w="201">
                  <a:moveTo>
                    <a:pt x="1" y="1"/>
                  </a:moveTo>
                  <a:lnTo>
                    <a:pt x="50" y="21"/>
                  </a:lnTo>
                  <a:cubicBezTo>
                    <a:pt x="81" y="30"/>
                    <a:pt x="101" y="41"/>
                    <a:pt x="130" y="41"/>
                  </a:cubicBezTo>
                  <a:cubicBezTo>
                    <a:pt x="141" y="50"/>
                    <a:pt x="161" y="50"/>
                    <a:pt x="170" y="50"/>
                  </a:cubicBezTo>
                  <a:cubicBezTo>
                    <a:pt x="173" y="50"/>
                    <a:pt x="175" y="50"/>
                    <a:pt x="178" y="50"/>
                  </a:cubicBezTo>
                  <a:lnTo>
                    <a:pt x="178" y="50"/>
                  </a:lnTo>
                  <a:cubicBezTo>
                    <a:pt x="161" y="44"/>
                    <a:pt x="144" y="37"/>
                    <a:pt x="130" y="30"/>
                  </a:cubicBezTo>
                  <a:cubicBezTo>
                    <a:pt x="101" y="21"/>
                    <a:pt x="70" y="10"/>
                    <a:pt x="41" y="10"/>
                  </a:cubicBezTo>
                  <a:cubicBezTo>
                    <a:pt x="30" y="1"/>
                    <a:pt x="21" y="1"/>
                    <a:pt x="1" y="1"/>
                  </a:cubicBezTo>
                  <a:close/>
                  <a:moveTo>
                    <a:pt x="178" y="50"/>
                  </a:moveTo>
                  <a:cubicBezTo>
                    <a:pt x="186" y="54"/>
                    <a:pt x="194" y="57"/>
                    <a:pt x="201" y="61"/>
                  </a:cubicBezTo>
                  <a:cubicBezTo>
                    <a:pt x="193" y="53"/>
                    <a:pt x="185" y="51"/>
                    <a:pt x="178" y="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4"/>
            <p:cNvSpPr/>
            <p:nvPr/>
          </p:nvSpPr>
          <p:spPr>
            <a:xfrm>
              <a:off x="9246147" y="4696537"/>
              <a:ext cx="92" cy="92"/>
            </a:xfrm>
            <a:custGeom>
              <a:rect b="b" l="l" r="r" t="t"/>
              <a:pathLst>
                <a:path extrusionOk="0" h="1" w="1">
                  <a:moveTo>
                    <a:pt x="1" y="1"/>
                  </a:moveTo>
                  <a:lnTo>
                    <a:pt x="1" y="1"/>
                  </a:lnTo>
                  <a:lnTo>
                    <a:pt x="1" y="1"/>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4"/>
            <p:cNvSpPr/>
            <p:nvPr/>
          </p:nvSpPr>
          <p:spPr>
            <a:xfrm>
              <a:off x="9243392" y="4695619"/>
              <a:ext cx="2847" cy="1010"/>
            </a:xfrm>
            <a:custGeom>
              <a:rect b="b" l="l" r="r" t="t"/>
              <a:pathLst>
                <a:path extrusionOk="0" h="11" w="31">
                  <a:moveTo>
                    <a:pt x="1" y="0"/>
                  </a:moveTo>
                  <a:lnTo>
                    <a:pt x="1" y="0"/>
                  </a:lnTo>
                  <a:cubicBezTo>
                    <a:pt x="11" y="11"/>
                    <a:pt x="21" y="11"/>
                    <a:pt x="31" y="11"/>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4"/>
            <p:cNvSpPr/>
            <p:nvPr/>
          </p:nvSpPr>
          <p:spPr>
            <a:xfrm>
              <a:off x="9246147" y="4674591"/>
              <a:ext cx="71625" cy="49587"/>
            </a:xfrm>
            <a:custGeom>
              <a:rect b="b" l="l" r="r" t="t"/>
              <a:pathLst>
                <a:path extrusionOk="0" h="540" w="780">
                  <a:moveTo>
                    <a:pt x="1" y="0"/>
                  </a:moveTo>
                  <a:lnTo>
                    <a:pt x="1" y="240"/>
                  </a:lnTo>
                  <a:cubicBezTo>
                    <a:pt x="21" y="240"/>
                    <a:pt x="30" y="240"/>
                    <a:pt x="41" y="249"/>
                  </a:cubicBezTo>
                  <a:cubicBezTo>
                    <a:pt x="70" y="249"/>
                    <a:pt x="101" y="260"/>
                    <a:pt x="130" y="269"/>
                  </a:cubicBezTo>
                  <a:cubicBezTo>
                    <a:pt x="144" y="276"/>
                    <a:pt x="161" y="283"/>
                    <a:pt x="178" y="289"/>
                  </a:cubicBezTo>
                  <a:lnTo>
                    <a:pt x="178" y="289"/>
                  </a:lnTo>
                  <a:cubicBezTo>
                    <a:pt x="175" y="289"/>
                    <a:pt x="173" y="289"/>
                    <a:pt x="170" y="289"/>
                  </a:cubicBezTo>
                  <a:cubicBezTo>
                    <a:pt x="161" y="289"/>
                    <a:pt x="141" y="289"/>
                    <a:pt x="130" y="280"/>
                  </a:cubicBezTo>
                  <a:cubicBezTo>
                    <a:pt x="101" y="280"/>
                    <a:pt x="81" y="269"/>
                    <a:pt x="50" y="260"/>
                  </a:cubicBezTo>
                  <a:lnTo>
                    <a:pt x="1" y="240"/>
                  </a:lnTo>
                  <a:lnTo>
                    <a:pt x="1" y="499"/>
                  </a:lnTo>
                  <a:cubicBezTo>
                    <a:pt x="30" y="499"/>
                    <a:pt x="50" y="509"/>
                    <a:pt x="70" y="519"/>
                  </a:cubicBezTo>
                  <a:cubicBezTo>
                    <a:pt x="90" y="519"/>
                    <a:pt x="110" y="519"/>
                    <a:pt x="130" y="529"/>
                  </a:cubicBezTo>
                  <a:lnTo>
                    <a:pt x="141" y="529"/>
                  </a:lnTo>
                  <a:cubicBezTo>
                    <a:pt x="161" y="529"/>
                    <a:pt x="170" y="529"/>
                    <a:pt x="181" y="539"/>
                  </a:cubicBezTo>
                  <a:lnTo>
                    <a:pt x="300" y="539"/>
                  </a:lnTo>
                  <a:cubicBezTo>
                    <a:pt x="340" y="539"/>
                    <a:pt x="380" y="539"/>
                    <a:pt x="420" y="529"/>
                  </a:cubicBezTo>
                  <a:cubicBezTo>
                    <a:pt x="460" y="529"/>
                    <a:pt x="490" y="519"/>
                    <a:pt x="520" y="519"/>
                  </a:cubicBezTo>
                  <a:cubicBezTo>
                    <a:pt x="560" y="509"/>
                    <a:pt x="589" y="499"/>
                    <a:pt x="609" y="489"/>
                  </a:cubicBezTo>
                  <a:cubicBezTo>
                    <a:pt x="629" y="489"/>
                    <a:pt x="649" y="479"/>
                    <a:pt x="660" y="479"/>
                  </a:cubicBezTo>
                  <a:lnTo>
                    <a:pt x="680" y="469"/>
                  </a:lnTo>
                  <a:cubicBezTo>
                    <a:pt x="700" y="459"/>
                    <a:pt x="720" y="459"/>
                    <a:pt x="740" y="439"/>
                  </a:cubicBezTo>
                  <a:cubicBezTo>
                    <a:pt x="760" y="409"/>
                    <a:pt x="780" y="369"/>
                    <a:pt x="769" y="339"/>
                  </a:cubicBezTo>
                  <a:cubicBezTo>
                    <a:pt x="769" y="300"/>
                    <a:pt x="740" y="269"/>
                    <a:pt x="709" y="249"/>
                  </a:cubicBezTo>
                  <a:cubicBezTo>
                    <a:pt x="709" y="249"/>
                    <a:pt x="700" y="249"/>
                    <a:pt x="680" y="240"/>
                  </a:cubicBezTo>
                  <a:cubicBezTo>
                    <a:pt x="669" y="229"/>
                    <a:pt x="669" y="229"/>
                    <a:pt x="660" y="229"/>
                  </a:cubicBezTo>
                  <a:lnTo>
                    <a:pt x="400" y="120"/>
                  </a:lnTo>
                  <a:cubicBezTo>
                    <a:pt x="320" y="80"/>
                    <a:pt x="260" y="60"/>
                    <a:pt x="210" y="40"/>
                  </a:cubicBezTo>
                  <a:cubicBezTo>
                    <a:pt x="170" y="30"/>
                    <a:pt x="130" y="20"/>
                    <a:pt x="101" y="10"/>
                  </a:cubicBezTo>
                  <a:cubicBezTo>
                    <a:pt x="81" y="10"/>
                    <a:pt x="61" y="0"/>
                    <a:pt x="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4"/>
            <p:cNvSpPr/>
            <p:nvPr/>
          </p:nvSpPr>
          <p:spPr>
            <a:xfrm>
              <a:off x="9246147" y="4674591"/>
              <a:ext cx="92" cy="45914"/>
            </a:xfrm>
            <a:custGeom>
              <a:rect b="b" l="l" r="r" t="t"/>
              <a:pathLst>
                <a:path extrusionOk="0" h="500" w="1">
                  <a:moveTo>
                    <a:pt x="1" y="240"/>
                  </a:moveTo>
                  <a:lnTo>
                    <a:pt x="1" y="499"/>
                  </a:lnTo>
                  <a:lnTo>
                    <a:pt x="1" y="499"/>
                  </a:lnTo>
                  <a:lnTo>
                    <a:pt x="1" y="240"/>
                  </a:lnTo>
                  <a:lnTo>
                    <a:pt x="1" y="240"/>
                  </a:lnTo>
                  <a:close/>
                  <a:moveTo>
                    <a:pt x="1" y="0"/>
                  </a:moveTo>
                  <a:lnTo>
                    <a:pt x="1" y="240"/>
                  </a:lnTo>
                  <a:lnTo>
                    <a:pt x="1" y="240"/>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4"/>
            <p:cNvSpPr/>
            <p:nvPr/>
          </p:nvSpPr>
          <p:spPr>
            <a:xfrm>
              <a:off x="9186552" y="4673581"/>
              <a:ext cx="59688" cy="46924"/>
            </a:xfrm>
            <a:custGeom>
              <a:rect b="b" l="l" r="r" t="t"/>
              <a:pathLst>
                <a:path extrusionOk="0" h="511" w="650">
                  <a:moveTo>
                    <a:pt x="540" y="1"/>
                  </a:moveTo>
                  <a:cubicBezTo>
                    <a:pt x="470" y="1"/>
                    <a:pt x="410" y="11"/>
                    <a:pt x="350" y="21"/>
                  </a:cubicBezTo>
                  <a:cubicBezTo>
                    <a:pt x="310" y="21"/>
                    <a:pt x="271" y="31"/>
                    <a:pt x="240" y="41"/>
                  </a:cubicBezTo>
                  <a:cubicBezTo>
                    <a:pt x="200" y="51"/>
                    <a:pt x="171" y="61"/>
                    <a:pt x="151" y="71"/>
                  </a:cubicBezTo>
                  <a:cubicBezTo>
                    <a:pt x="131" y="81"/>
                    <a:pt x="111" y="91"/>
                    <a:pt x="91" y="91"/>
                  </a:cubicBezTo>
                  <a:cubicBezTo>
                    <a:pt x="91" y="100"/>
                    <a:pt x="91" y="100"/>
                    <a:pt x="80" y="100"/>
                  </a:cubicBezTo>
                  <a:lnTo>
                    <a:pt x="71" y="111"/>
                  </a:lnTo>
                  <a:lnTo>
                    <a:pt x="61" y="111"/>
                  </a:lnTo>
                  <a:cubicBezTo>
                    <a:pt x="21" y="140"/>
                    <a:pt x="1" y="180"/>
                    <a:pt x="1" y="231"/>
                  </a:cubicBezTo>
                  <a:cubicBezTo>
                    <a:pt x="11" y="280"/>
                    <a:pt x="41" y="320"/>
                    <a:pt x="91" y="330"/>
                  </a:cubicBezTo>
                  <a:lnTo>
                    <a:pt x="111" y="340"/>
                  </a:lnTo>
                  <a:cubicBezTo>
                    <a:pt x="120" y="340"/>
                    <a:pt x="131" y="340"/>
                    <a:pt x="140" y="350"/>
                  </a:cubicBezTo>
                  <a:lnTo>
                    <a:pt x="191" y="360"/>
                  </a:lnTo>
                  <a:cubicBezTo>
                    <a:pt x="211" y="370"/>
                    <a:pt x="240" y="370"/>
                    <a:pt x="260" y="380"/>
                  </a:cubicBezTo>
                  <a:cubicBezTo>
                    <a:pt x="320" y="400"/>
                    <a:pt x="370" y="420"/>
                    <a:pt x="430" y="430"/>
                  </a:cubicBezTo>
                  <a:lnTo>
                    <a:pt x="620" y="500"/>
                  </a:lnTo>
                  <a:cubicBezTo>
                    <a:pt x="630" y="500"/>
                    <a:pt x="640" y="500"/>
                    <a:pt x="650" y="510"/>
                  </a:cubicBezTo>
                  <a:lnTo>
                    <a:pt x="650" y="251"/>
                  </a:lnTo>
                  <a:lnTo>
                    <a:pt x="650" y="11"/>
                  </a:lnTo>
                  <a:cubicBezTo>
                    <a:pt x="640" y="11"/>
                    <a:pt x="630" y="1"/>
                    <a:pt x="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4"/>
            <p:cNvSpPr/>
            <p:nvPr/>
          </p:nvSpPr>
          <p:spPr>
            <a:xfrm>
              <a:off x="7059025" y="4780926"/>
              <a:ext cx="122865" cy="40404"/>
            </a:xfrm>
            <a:custGeom>
              <a:rect b="b" l="l" r="r" t="t"/>
              <a:pathLst>
                <a:path extrusionOk="0" h="440" w="1338">
                  <a:moveTo>
                    <a:pt x="409" y="0"/>
                  </a:moveTo>
                  <a:cubicBezTo>
                    <a:pt x="399" y="0"/>
                    <a:pt x="389" y="0"/>
                    <a:pt x="379" y="10"/>
                  </a:cubicBezTo>
                  <a:cubicBezTo>
                    <a:pt x="300" y="20"/>
                    <a:pt x="240" y="40"/>
                    <a:pt x="180" y="80"/>
                  </a:cubicBezTo>
                  <a:cubicBezTo>
                    <a:pt x="149" y="89"/>
                    <a:pt x="130" y="109"/>
                    <a:pt x="110" y="129"/>
                  </a:cubicBezTo>
                  <a:cubicBezTo>
                    <a:pt x="90" y="149"/>
                    <a:pt x="70" y="160"/>
                    <a:pt x="60" y="180"/>
                  </a:cubicBezTo>
                  <a:cubicBezTo>
                    <a:pt x="50" y="189"/>
                    <a:pt x="40" y="209"/>
                    <a:pt x="30" y="220"/>
                  </a:cubicBezTo>
                  <a:lnTo>
                    <a:pt x="20" y="229"/>
                  </a:lnTo>
                  <a:lnTo>
                    <a:pt x="20" y="240"/>
                  </a:lnTo>
                  <a:cubicBezTo>
                    <a:pt x="10" y="260"/>
                    <a:pt x="0" y="280"/>
                    <a:pt x="0" y="300"/>
                  </a:cubicBezTo>
                  <a:cubicBezTo>
                    <a:pt x="10" y="319"/>
                    <a:pt x="10" y="339"/>
                    <a:pt x="20" y="349"/>
                  </a:cubicBezTo>
                  <a:cubicBezTo>
                    <a:pt x="30" y="369"/>
                    <a:pt x="50" y="389"/>
                    <a:pt x="70" y="399"/>
                  </a:cubicBezTo>
                  <a:cubicBezTo>
                    <a:pt x="80" y="409"/>
                    <a:pt x="100" y="409"/>
                    <a:pt x="120" y="419"/>
                  </a:cubicBezTo>
                  <a:lnTo>
                    <a:pt x="169" y="419"/>
                  </a:lnTo>
                  <a:lnTo>
                    <a:pt x="489" y="429"/>
                  </a:lnTo>
                  <a:lnTo>
                    <a:pt x="529" y="439"/>
                  </a:lnTo>
                  <a:lnTo>
                    <a:pt x="919" y="439"/>
                  </a:lnTo>
                  <a:cubicBezTo>
                    <a:pt x="958" y="429"/>
                    <a:pt x="988" y="429"/>
                    <a:pt x="1018" y="419"/>
                  </a:cubicBezTo>
                  <a:cubicBezTo>
                    <a:pt x="1068" y="419"/>
                    <a:pt x="1118" y="399"/>
                    <a:pt x="1158" y="389"/>
                  </a:cubicBezTo>
                  <a:lnTo>
                    <a:pt x="1218" y="359"/>
                  </a:lnTo>
                  <a:lnTo>
                    <a:pt x="1228" y="349"/>
                  </a:lnTo>
                  <a:cubicBezTo>
                    <a:pt x="1248" y="339"/>
                    <a:pt x="1268" y="329"/>
                    <a:pt x="1278" y="309"/>
                  </a:cubicBezTo>
                  <a:cubicBezTo>
                    <a:pt x="1307" y="300"/>
                    <a:pt x="1318" y="280"/>
                    <a:pt x="1338" y="269"/>
                  </a:cubicBezTo>
                  <a:lnTo>
                    <a:pt x="1338" y="260"/>
                  </a:lnTo>
                  <a:cubicBezTo>
                    <a:pt x="1298" y="269"/>
                    <a:pt x="1238" y="269"/>
                    <a:pt x="1178" y="269"/>
                  </a:cubicBezTo>
                  <a:lnTo>
                    <a:pt x="1128" y="269"/>
                  </a:lnTo>
                  <a:cubicBezTo>
                    <a:pt x="1058" y="269"/>
                    <a:pt x="988" y="260"/>
                    <a:pt x="919" y="260"/>
                  </a:cubicBezTo>
                  <a:lnTo>
                    <a:pt x="859" y="249"/>
                  </a:lnTo>
                  <a:cubicBezTo>
                    <a:pt x="788" y="249"/>
                    <a:pt x="728" y="249"/>
                    <a:pt x="679" y="240"/>
                  </a:cubicBezTo>
                  <a:lnTo>
                    <a:pt x="499" y="240"/>
                  </a:lnTo>
                  <a:lnTo>
                    <a:pt x="489" y="229"/>
                  </a:lnTo>
                  <a:lnTo>
                    <a:pt x="479" y="229"/>
                  </a:lnTo>
                  <a:cubicBezTo>
                    <a:pt x="429" y="229"/>
                    <a:pt x="389" y="200"/>
                    <a:pt x="369" y="169"/>
                  </a:cubicBezTo>
                  <a:cubicBezTo>
                    <a:pt x="360" y="129"/>
                    <a:pt x="360" y="80"/>
                    <a:pt x="379" y="50"/>
                  </a:cubicBezTo>
                  <a:lnTo>
                    <a:pt x="379" y="40"/>
                  </a:lnTo>
                  <a:cubicBezTo>
                    <a:pt x="389" y="40"/>
                    <a:pt x="389" y="30"/>
                    <a:pt x="389" y="30"/>
                  </a:cubicBezTo>
                  <a:cubicBezTo>
                    <a:pt x="399" y="20"/>
                    <a:pt x="399" y="10"/>
                    <a:pt x="4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4"/>
            <p:cNvSpPr/>
            <p:nvPr/>
          </p:nvSpPr>
          <p:spPr>
            <a:xfrm>
              <a:off x="7094746" y="4779916"/>
              <a:ext cx="2847" cy="3765"/>
            </a:xfrm>
            <a:custGeom>
              <a:rect b="b" l="l" r="r" t="t"/>
              <a:pathLst>
                <a:path extrusionOk="0" h="41" w="31">
                  <a:moveTo>
                    <a:pt x="30" y="1"/>
                  </a:moveTo>
                  <a:lnTo>
                    <a:pt x="30" y="1"/>
                  </a:lnTo>
                  <a:cubicBezTo>
                    <a:pt x="29" y="4"/>
                    <a:pt x="27" y="7"/>
                    <a:pt x="25" y="10"/>
                  </a:cubicBezTo>
                  <a:lnTo>
                    <a:pt x="25" y="10"/>
                  </a:lnTo>
                  <a:cubicBezTo>
                    <a:pt x="28" y="8"/>
                    <a:pt x="30" y="6"/>
                    <a:pt x="30" y="1"/>
                  </a:cubicBezTo>
                  <a:close/>
                  <a:moveTo>
                    <a:pt x="25" y="10"/>
                  </a:moveTo>
                  <a:cubicBezTo>
                    <a:pt x="23" y="11"/>
                    <a:pt x="20" y="11"/>
                    <a:pt x="20" y="11"/>
                  </a:cubicBezTo>
                  <a:cubicBezTo>
                    <a:pt x="10" y="21"/>
                    <a:pt x="10" y="31"/>
                    <a:pt x="0" y="41"/>
                  </a:cubicBezTo>
                  <a:cubicBezTo>
                    <a:pt x="9" y="33"/>
                    <a:pt x="17" y="24"/>
                    <a:pt x="25" y="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4"/>
            <p:cNvSpPr/>
            <p:nvPr/>
          </p:nvSpPr>
          <p:spPr>
            <a:xfrm>
              <a:off x="7091991" y="4764397"/>
              <a:ext cx="123783" cy="41322"/>
            </a:xfrm>
            <a:custGeom>
              <a:rect b="b" l="l" r="r" t="t"/>
              <a:pathLst>
                <a:path extrusionOk="0" h="450" w="1348">
                  <a:moveTo>
                    <a:pt x="389" y="0"/>
                  </a:moveTo>
                  <a:lnTo>
                    <a:pt x="300" y="30"/>
                  </a:lnTo>
                  <a:cubicBezTo>
                    <a:pt x="260" y="40"/>
                    <a:pt x="220" y="50"/>
                    <a:pt x="190" y="70"/>
                  </a:cubicBezTo>
                  <a:cubicBezTo>
                    <a:pt x="180" y="80"/>
                    <a:pt x="160" y="90"/>
                    <a:pt x="150" y="100"/>
                  </a:cubicBezTo>
                  <a:cubicBezTo>
                    <a:pt x="140" y="100"/>
                    <a:pt x="130" y="110"/>
                    <a:pt x="130" y="110"/>
                  </a:cubicBezTo>
                  <a:cubicBezTo>
                    <a:pt x="120" y="110"/>
                    <a:pt x="120" y="120"/>
                    <a:pt x="110" y="120"/>
                  </a:cubicBezTo>
                  <a:lnTo>
                    <a:pt x="60" y="170"/>
                  </a:lnTo>
                  <a:cubicBezTo>
                    <a:pt x="50" y="190"/>
                    <a:pt x="40" y="200"/>
                    <a:pt x="30" y="210"/>
                  </a:cubicBezTo>
                  <a:cubicBezTo>
                    <a:pt x="30" y="210"/>
                    <a:pt x="30" y="220"/>
                    <a:pt x="20" y="220"/>
                  </a:cubicBezTo>
                  <a:lnTo>
                    <a:pt x="20" y="230"/>
                  </a:lnTo>
                  <a:cubicBezTo>
                    <a:pt x="1" y="260"/>
                    <a:pt x="1" y="309"/>
                    <a:pt x="10" y="349"/>
                  </a:cubicBezTo>
                  <a:cubicBezTo>
                    <a:pt x="30" y="380"/>
                    <a:pt x="70" y="409"/>
                    <a:pt x="120" y="409"/>
                  </a:cubicBezTo>
                  <a:lnTo>
                    <a:pt x="130" y="409"/>
                  </a:lnTo>
                  <a:lnTo>
                    <a:pt x="140" y="420"/>
                  </a:lnTo>
                  <a:lnTo>
                    <a:pt x="320" y="420"/>
                  </a:lnTo>
                  <a:cubicBezTo>
                    <a:pt x="369" y="429"/>
                    <a:pt x="429" y="429"/>
                    <a:pt x="500" y="429"/>
                  </a:cubicBezTo>
                  <a:lnTo>
                    <a:pt x="560" y="440"/>
                  </a:lnTo>
                  <a:cubicBezTo>
                    <a:pt x="629" y="440"/>
                    <a:pt x="699" y="449"/>
                    <a:pt x="769" y="449"/>
                  </a:cubicBezTo>
                  <a:lnTo>
                    <a:pt x="819" y="449"/>
                  </a:lnTo>
                  <a:cubicBezTo>
                    <a:pt x="889" y="449"/>
                    <a:pt x="959" y="440"/>
                    <a:pt x="1008" y="440"/>
                  </a:cubicBezTo>
                  <a:cubicBezTo>
                    <a:pt x="1088" y="420"/>
                    <a:pt x="1159" y="409"/>
                    <a:pt x="1208" y="380"/>
                  </a:cubicBezTo>
                  <a:cubicBezTo>
                    <a:pt x="1238" y="369"/>
                    <a:pt x="1268" y="349"/>
                    <a:pt x="1288" y="340"/>
                  </a:cubicBezTo>
                  <a:lnTo>
                    <a:pt x="1338" y="289"/>
                  </a:lnTo>
                  <a:cubicBezTo>
                    <a:pt x="1348" y="289"/>
                    <a:pt x="1348" y="289"/>
                    <a:pt x="1348" y="280"/>
                  </a:cubicBezTo>
                  <a:cubicBezTo>
                    <a:pt x="1318" y="280"/>
                    <a:pt x="1278" y="289"/>
                    <a:pt x="1238" y="289"/>
                  </a:cubicBezTo>
                  <a:cubicBezTo>
                    <a:pt x="1208" y="289"/>
                    <a:pt x="1178" y="289"/>
                    <a:pt x="1148" y="280"/>
                  </a:cubicBezTo>
                  <a:cubicBezTo>
                    <a:pt x="1068" y="280"/>
                    <a:pt x="988" y="269"/>
                    <a:pt x="909" y="269"/>
                  </a:cubicBezTo>
                  <a:lnTo>
                    <a:pt x="699" y="250"/>
                  </a:lnTo>
                  <a:cubicBezTo>
                    <a:pt x="669" y="240"/>
                    <a:pt x="639" y="240"/>
                    <a:pt x="619" y="240"/>
                  </a:cubicBezTo>
                  <a:lnTo>
                    <a:pt x="520" y="230"/>
                  </a:lnTo>
                  <a:lnTo>
                    <a:pt x="500" y="230"/>
                  </a:lnTo>
                  <a:cubicBezTo>
                    <a:pt x="449" y="220"/>
                    <a:pt x="409" y="200"/>
                    <a:pt x="400" y="160"/>
                  </a:cubicBezTo>
                  <a:cubicBezTo>
                    <a:pt x="389" y="140"/>
                    <a:pt x="389" y="120"/>
                    <a:pt x="389" y="110"/>
                  </a:cubicBezTo>
                  <a:cubicBezTo>
                    <a:pt x="389" y="80"/>
                    <a:pt x="389" y="60"/>
                    <a:pt x="409" y="40"/>
                  </a:cubicBezTo>
                  <a:lnTo>
                    <a:pt x="420" y="30"/>
                  </a:lnTo>
                  <a:cubicBezTo>
                    <a:pt x="420" y="20"/>
                    <a:pt x="429" y="20"/>
                    <a:pt x="429" y="20"/>
                  </a:cubicBezTo>
                  <a:cubicBezTo>
                    <a:pt x="429" y="10"/>
                    <a:pt x="440" y="0"/>
                    <a:pt x="4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4"/>
            <p:cNvSpPr/>
            <p:nvPr/>
          </p:nvSpPr>
          <p:spPr>
            <a:xfrm>
              <a:off x="7167197" y="4747868"/>
              <a:ext cx="3765" cy="1010"/>
            </a:xfrm>
            <a:custGeom>
              <a:rect b="b" l="l" r="r" t="t"/>
              <a:pathLst>
                <a:path extrusionOk="0" h="11" w="41">
                  <a:moveTo>
                    <a:pt x="40" y="1"/>
                  </a:moveTo>
                  <a:cubicBezTo>
                    <a:pt x="30" y="1"/>
                    <a:pt x="10" y="1"/>
                    <a:pt x="0" y="10"/>
                  </a:cubicBezTo>
                  <a:cubicBezTo>
                    <a:pt x="20" y="1"/>
                    <a:pt x="30" y="1"/>
                    <a:pt x="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4"/>
            <p:cNvSpPr/>
            <p:nvPr/>
          </p:nvSpPr>
          <p:spPr>
            <a:xfrm>
              <a:off x="7127711" y="4747868"/>
              <a:ext cx="124794" cy="43159"/>
            </a:xfrm>
            <a:custGeom>
              <a:rect b="b" l="l" r="r" t="t"/>
              <a:pathLst>
                <a:path extrusionOk="0" h="470" w="1359">
                  <a:moveTo>
                    <a:pt x="470" y="1"/>
                  </a:moveTo>
                  <a:cubicBezTo>
                    <a:pt x="460" y="1"/>
                    <a:pt x="450" y="1"/>
                    <a:pt x="430" y="10"/>
                  </a:cubicBezTo>
                  <a:lnTo>
                    <a:pt x="390" y="10"/>
                  </a:lnTo>
                  <a:cubicBezTo>
                    <a:pt x="320" y="21"/>
                    <a:pt x="270" y="41"/>
                    <a:pt x="210" y="70"/>
                  </a:cubicBezTo>
                  <a:cubicBezTo>
                    <a:pt x="180" y="81"/>
                    <a:pt x="151" y="100"/>
                    <a:pt x="131" y="110"/>
                  </a:cubicBezTo>
                  <a:cubicBezTo>
                    <a:pt x="111" y="130"/>
                    <a:pt x="91" y="150"/>
                    <a:pt x="71" y="160"/>
                  </a:cubicBezTo>
                  <a:lnTo>
                    <a:pt x="51" y="180"/>
                  </a:lnTo>
                  <a:cubicBezTo>
                    <a:pt x="51" y="180"/>
                    <a:pt x="40" y="190"/>
                    <a:pt x="40" y="200"/>
                  </a:cubicBezTo>
                  <a:cubicBezTo>
                    <a:pt x="40" y="200"/>
                    <a:pt x="31" y="200"/>
                    <a:pt x="31" y="210"/>
                  </a:cubicBezTo>
                  <a:lnTo>
                    <a:pt x="20" y="220"/>
                  </a:lnTo>
                  <a:cubicBezTo>
                    <a:pt x="0" y="240"/>
                    <a:pt x="0" y="260"/>
                    <a:pt x="0" y="290"/>
                  </a:cubicBezTo>
                  <a:cubicBezTo>
                    <a:pt x="0" y="300"/>
                    <a:pt x="0" y="320"/>
                    <a:pt x="11" y="340"/>
                  </a:cubicBezTo>
                  <a:cubicBezTo>
                    <a:pt x="20" y="380"/>
                    <a:pt x="60" y="400"/>
                    <a:pt x="111" y="410"/>
                  </a:cubicBezTo>
                  <a:lnTo>
                    <a:pt x="131" y="410"/>
                  </a:lnTo>
                  <a:lnTo>
                    <a:pt x="230" y="420"/>
                  </a:lnTo>
                  <a:cubicBezTo>
                    <a:pt x="250" y="420"/>
                    <a:pt x="280" y="420"/>
                    <a:pt x="310" y="430"/>
                  </a:cubicBezTo>
                  <a:lnTo>
                    <a:pt x="520" y="449"/>
                  </a:lnTo>
                  <a:cubicBezTo>
                    <a:pt x="599" y="449"/>
                    <a:pt x="679" y="460"/>
                    <a:pt x="759" y="460"/>
                  </a:cubicBezTo>
                  <a:cubicBezTo>
                    <a:pt x="789" y="469"/>
                    <a:pt x="819" y="469"/>
                    <a:pt x="849" y="469"/>
                  </a:cubicBezTo>
                  <a:cubicBezTo>
                    <a:pt x="909" y="469"/>
                    <a:pt x="949" y="460"/>
                    <a:pt x="999" y="460"/>
                  </a:cubicBezTo>
                  <a:cubicBezTo>
                    <a:pt x="1069" y="449"/>
                    <a:pt x="1138" y="430"/>
                    <a:pt x="1198" y="410"/>
                  </a:cubicBezTo>
                  <a:cubicBezTo>
                    <a:pt x="1229" y="400"/>
                    <a:pt x="1258" y="380"/>
                    <a:pt x="1278" y="370"/>
                  </a:cubicBezTo>
                  <a:lnTo>
                    <a:pt x="1298" y="360"/>
                  </a:lnTo>
                  <a:cubicBezTo>
                    <a:pt x="1309" y="350"/>
                    <a:pt x="1329" y="340"/>
                    <a:pt x="1338" y="330"/>
                  </a:cubicBezTo>
                  <a:cubicBezTo>
                    <a:pt x="1349" y="320"/>
                    <a:pt x="1349" y="320"/>
                    <a:pt x="1358" y="320"/>
                  </a:cubicBezTo>
                  <a:lnTo>
                    <a:pt x="1298" y="320"/>
                  </a:lnTo>
                  <a:cubicBezTo>
                    <a:pt x="1258" y="320"/>
                    <a:pt x="1209" y="310"/>
                    <a:pt x="1158" y="310"/>
                  </a:cubicBezTo>
                  <a:cubicBezTo>
                    <a:pt x="1069" y="300"/>
                    <a:pt x="999" y="300"/>
                    <a:pt x="919" y="290"/>
                  </a:cubicBezTo>
                  <a:lnTo>
                    <a:pt x="540" y="240"/>
                  </a:lnTo>
                  <a:lnTo>
                    <a:pt x="510" y="240"/>
                  </a:lnTo>
                  <a:cubicBezTo>
                    <a:pt x="470" y="230"/>
                    <a:pt x="430" y="200"/>
                    <a:pt x="420" y="160"/>
                  </a:cubicBezTo>
                  <a:cubicBezTo>
                    <a:pt x="400" y="120"/>
                    <a:pt x="410" y="70"/>
                    <a:pt x="440" y="41"/>
                  </a:cubicBezTo>
                  <a:lnTo>
                    <a:pt x="440" y="30"/>
                  </a:lnTo>
                  <a:lnTo>
                    <a:pt x="450" y="21"/>
                  </a:lnTo>
                  <a:cubicBezTo>
                    <a:pt x="460" y="10"/>
                    <a:pt x="470" y="10"/>
                    <a:pt x="4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4"/>
            <p:cNvSpPr/>
            <p:nvPr/>
          </p:nvSpPr>
          <p:spPr>
            <a:xfrm>
              <a:off x="7246902" y="4776243"/>
              <a:ext cx="9275" cy="1102"/>
            </a:xfrm>
            <a:custGeom>
              <a:rect b="b" l="l" r="r" t="t"/>
              <a:pathLst>
                <a:path extrusionOk="0" h="12" w="101">
                  <a:moveTo>
                    <a:pt x="100" y="1"/>
                  </a:moveTo>
                  <a:cubicBezTo>
                    <a:pt x="82" y="1"/>
                    <a:pt x="72" y="1"/>
                    <a:pt x="63" y="9"/>
                  </a:cubicBezTo>
                  <a:lnTo>
                    <a:pt x="63" y="9"/>
                  </a:lnTo>
                  <a:cubicBezTo>
                    <a:pt x="76" y="7"/>
                    <a:pt x="89" y="5"/>
                    <a:pt x="100" y="1"/>
                  </a:cubicBezTo>
                  <a:close/>
                  <a:moveTo>
                    <a:pt x="63" y="9"/>
                  </a:moveTo>
                  <a:cubicBezTo>
                    <a:pt x="41" y="11"/>
                    <a:pt x="19" y="11"/>
                    <a:pt x="0" y="11"/>
                  </a:cubicBezTo>
                  <a:lnTo>
                    <a:pt x="60" y="11"/>
                  </a:lnTo>
                  <a:cubicBezTo>
                    <a:pt x="61" y="10"/>
                    <a:pt x="62" y="9"/>
                    <a:pt x="63" y="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4"/>
            <p:cNvSpPr/>
            <p:nvPr/>
          </p:nvSpPr>
          <p:spPr>
            <a:xfrm>
              <a:off x="7164350" y="4733176"/>
              <a:ext cx="125712" cy="44169"/>
            </a:xfrm>
            <a:custGeom>
              <a:rect b="b" l="l" r="r" t="t"/>
              <a:pathLst>
                <a:path extrusionOk="0" h="481" w="1369">
                  <a:moveTo>
                    <a:pt x="510" y="1"/>
                  </a:moveTo>
                  <a:cubicBezTo>
                    <a:pt x="500" y="1"/>
                    <a:pt x="480" y="1"/>
                    <a:pt x="470" y="11"/>
                  </a:cubicBezTo>
                  <a:lnTo>
                    <a:pt x="410" y="11"/>
                  </a:lnTo>
                  <a:cubicBezTo>
                    <a:pt x="340" y="21"/>
                    <a:pt x="291" y="41"/>
                    <a:pt x="240" y="61"/>
                  </a:cubicBezTo>
                  <a:cubicBezTo>
                    <a:pt x="211" y="70"/>
                    <a:pt x="180" y="90"/>
                    <a:pt x="160" y="101"/>
                  </a:cubicBezTo>
                  <a:cubicBezTo>
                    <a:pt x="131" y="121"/>
                    <a:pt x="111" y="130"/>
                    <a:pt x="91" y="150"/>
                  </a:cubicBezTo>
                  <a:cubicBezTo>
                    <a:pt x="91" y="150"/>
                    <a:pt x="81" y="161"/>
                    <a:pt x="71" y="161"/>
                  </a:cubicBezTo>
                  <a:cubicBezTo>
                    <a:pt x="71" y="170"/>
                    <a:pt x="61" y="170"/>
                    <a:pt x="51" y="181"/>
                  </a:cubicBezTo>
                  <a:lnTo>
                    <a:pt x="41" y="190"/>
                  </a:lnTo>
                  <a:lnTo>
                    <a:pt x="41" y="201"/>
                  </a:lnTo>
                  <a:cubicBezTo>
                    <a:pt x="11" y="230"/>
                    <a:pt x="1" y="280"/>
                    <a:pt x="21" y="320"/>
                  </a:cubicBezTo>
                  <a:cubicBezTo>
                    <a:pt x="31" y="360"/>
                    <a:pt x="71" y="390"/>
                    <a:pt x="111" y="400"/>
                  </a:cubicBezTo>
                  <a:lnTo>
                    <a:pt x="141" y="400"/>
                  </a:lnTo>
                  <a:lnTo>
                    <a:pt x="520" y="450"/>
                  </a:lnTo>
                  <a:cubicBezTo>
                    <a:pt x="600" y="460"/>
                    <a:pt x="670" y="460"/>
                    <a:pt x="759" y="470"/>
                  </a:cubicBezTo>
                  <a:cubicBezTo>
                    <a:pt x="810" y="470"/>
                    <a:pt x="859" y="480"/>
                    <a:pt x="899" y="480"/>
                  </a:cubicBezTo>
                  <a:cubicBezTo>
                    <a:pt x="930" y="480"/>
                    <a:pt x="969" y="480"/>
                    <a:pt x="999" y="470"/>
                  </a:cubicBezTo>
                  <a:cubicBezTo>
                    <a:pt x="1069" y="470"/>
                    <a:pt x="1149" y="450"/>
                    <a:pt x="1209" y="420"/>
                  </a:cubicBezTo>
                  <a:cubicBezTo>
                    <a:pt x="1239" y="410"/>
                    <a:pt x="1269" y="400"/>
                    <a:pt x="1289" y="390"/>
                  </a:cubicBezTo>
                  <a:cubicBezTo>
                    <a:pt x="1309" y="380"/>
                    <a:pt x="1338" y="360"/>
                    <a:pt x="1349" y="350"/>
                  </a:cubicBezTo>
                  <a:cubicBezTo>
                    <a:pt x="1358" y="350"/>
                    <a:pt x="1369" y="340"/>
                    <a:pt x="1369" y="340"/>
                  </a:cubicBezTo>
                  <a:lnTo>
                    <a:pt x="1349" y="340"/>
                  </a:lnTo>
                  <a:cubicBezTo>
                    <a:pt x="1299" y="340"/>
                    <a:pt x="1239" y="330"/>
                    <a:pt x="1169" y="330"/>
                  </a:cubicBezTo>
                  <a:cubicBezTo>
                    <a:pt x="1099" y="320"/>
                    <a:pt x="1019" y="310"/>
                    <a:pt x="939" y="300"/>
                  </a:cubicBezTo>
                  <a:lnTo>
                    <a:pt x="570" y="241"/>
                  </a:lnTo>
                  <a:lnTo>
                    <a:pt x="540" y="241"/>
                  </a:lnTo>
                  <a:cubicBezTo>
                    <a:pt x="500" y="230"/>
                    <a:pt x="460" y="201"/>
                    <a:pt x="450" y="161"/>
                  </a:cubicBezTo>
                  <a:cubicBezTo>
                    <a:pt x="440" y="141"/>
                    <a:pt x="440" y="130"/>
                    <a:pt x="440" y="121"/>
                  </a:cubicBezTo>
                  <a:cubicBezTo>
                    <a:pt x="440" y="90"/>
                    <a:pt x="450" y="61"/>
                    <a:pt x="470" y="41"/>
                  </a:cubicBezTo>
                  <a:lnTo>
                    <a:pt x="480" y="30"/>
                  </a:lnTo>
                  <a:lnTo>
                    <a:pt x="490" y="21"/>
                  </a:lnTo>
                  <a:cubicBezTo>
                    <a:pt x="500" y="11"/>
                    <a:pt x="510" y="11"/>
                    <a:pt x="5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4"/>
            <p:cNvSpPr/>
            <p:nvPr/>
          </p:nvSpPr>
          <p:spPr>
            <a:xfrm>
              <a:off x="7233128" y="4721239"/>
              <a:ext cx="6520" cy="1102"/>
            </a:xfrm>
            <a:custGeom>
              <a:rect b="b" l="l" r="r" t="t"/>
              <a:pathLst>
                <a:path extrusionOk="0" h="12" w="71">
                  <a:moveTo>
                    <a:pt x="70" y="1"/>
                  </a:moveTo>
                  <a:cubicBezTo>
                    <a:pt x="41" y="1"/>
                    <a:pt x="21" y="11"/>
                    <a:pt x="1" y="11"/>
                  </a:cubicBezTo>
                  <a:cubicBezTo>
                    <a:pt x="21" y="11"/>
                    <a:pt x="50" y="1"/>
                    <a:pt x="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4"/>
            <p:cNvSpPr/>
            <p:nvPr/>
          </p:nvSpPr>
          <p:spPr>
            <a:xfrm>
              <a:off x="7204754" y="4719402"/>
              <a:ext cx="125712" cy="45087"/>
            </a:xfrm>
            <a:custGeom>
              <a:rect b="b" l="l" r="r" t="t"/>
              <a:pathLst>
                <a:path extrusionOk="0" h="491" w="1369">
                  <a:moveTo>
                    <a:pt x="529" y="1"/>
                  </a:moveTo>
                  <a:cubicBezTo>
                    <a:pt x="510" y="1"/>
                    <a:pt x="499" y="1"/>
                    <a:pt x="479" y="11"/>
                  </a:cubicBezTo>
                  <a:cubicBezTo>
                    <a:pt x="450" y="11"/>
                    <a:pt x="410" y="11"/>
                    <a:pt x="379" y="21"/>
                  </a:cubicBezTo>
                  <a:cubicBezTo>
                    <a:pt x="350" y="21"/>
                    <a:pt x="330" y="31"/>
                    <a:pt x="310" y="31"/>
                  </a:cubicBezTo>
                  <a:cubicBezTo>
                    <a:pt x="290" y="41"/>
                    <a:pt x="270" y="41"/>
                    <a:pt x="260" y="51"/>
                  </a:cubicBezTo>
                  <a:lnTo>
                    <a:pt x="250" y="51"/>
                  </a:lnTo>
                  <a:cubicBezTo>
                    <a:pt x="220" y="61"/>
                    <a:pt x="190" y="81"/>
                    <a:pt x="160" y="91"/>
                  </a:cubicBezTo>
                  <a:cubicBezTo>
                    <a:pt x="140" y="111"/>
                    <a:pt x="110" y="121"/>
                    <a:pt x="100" y="131"/>
                  </a:cubicBezTo>
                  <a:cubicBezTo>
                    <a:pt x="90" y="141"/>
                    <a:pt x="80" y="151"/>
                    <a:pt x="70" y="151"/>
                  </a:cubicBezTo>
                  <a:cubicBezTo>
                    <a:pt x="70" y="161"/>
                    <a:pt x="60" y="161"/>
                    <a:pt x="50" y="171"/>
                  </a:cubicBezTo>
                  <a:lnTo>
                    <a:pt x="40" y="180"/>
                  </a:lnTo>
                  <a:lnTo>
                    <a:pt x="30" y="191"/>
                  </a:lnTo>
                  <a:cubicBezTo>
                    <a:pt x="10" y="211"/>
                    <a:pt x="0" y="240"/>
                    <a:pt x="0" y="271"/>
                  </a:cubicBezTo>
                  <a:cubicBezTo>
                    <a:pt x="0" y="280"/>
                    <a:pt x="0" y="291"/>
                    <a:pt x="10" y="311"/>
                  </a:cubicBezTo>
                  <a:cubicBezTo>
                    <a:pt x="20" y="351"/>
                    <a:pt x="60" y="380"/>
                    <a:pt x="100" y="391"/>
                  </a:cubicBezTo>
                  <a:lnTo>
                    <a:pt x="130" y="391"/>
                  </a:lnTo>
                  <a:lnTo>
                    <a:pt x="499" y="450"/>
                  </a:lnTo>
                  <a:cubicBezTo>
                    <a:pt x="579" y="460"/>
                    <a:pt x="659" y="470"/>
                    <a:pt x="729" y="480"/>
                  </a:cubicBezTo>
                  <a:cubicBezTo>
                    <a:pt x="799" y="480"/>
                    <a:pt x="859" y="490"/>
                    <a:pt x="909" y="490"/>
                  </a:cubicBezTo>
                  <a:lnTo>
                    <a:pt x="969" y="490"/>
                  </a:lnTo>
                  <a:cubicBezTo>
                    <a:pt x="1049" y="480"/>
                    <a:pt x="1118" y="470"/>
                    <a:pt x="1188" y="450"/>
                  </a:cubicBezTo>
                  <a:cubicBezTo>
                    <a:pt x="1218" y="440"/>
                    <a:pt x="1248" y="430"/>
                    <a:pt x="1268" y="410"/>
                  </a:cubicBezTo>
                  <a:cubicBezTo>
                    <a:pt x="1298" y="400"/>
                    <a:pt x="1318" y="391"/>
                    <a:pt x="1338" y="380"/>
                  </a:cubicBezTo>
                  <a:cubicBezTo>
                    <a:pt x="1348" y="371"/>
                    <a:pt x="1358" y="371"/>
                    <a:pt x="1368" y="360"/>
                  </a:cubicBezTo>
                  <a:cubicBezTo>
                    <a:pt x="1308" y="360"/>
                    <a:pt x="1248" y="360"/>
                    <a:pt x="1168" y="351"/>
                  </a:cubicBezTo>
                  <a:cubicBezTo>
                    <a:pt x="1089" y="340"/>
                    <a:pt x="1018" y="320"/>
                    <a:pt x="938" y="311"/>
                  </a:cubicBezTo>
                  <a:cubicBezTo>
                    <a:pt x="869" y="291"/>
                    <a:pt x="799" y="280"/>
                    <a:pt x="749" y="271"/>
                  </a:cubicBezTo>
                  <a:lnTo>
                    <a:pt x="579" y="251"/>
                  </a:lnTo>
                  <a:lnTo>
                    <a:pt x="549" y="240"/>
                  </a:lnTo>
                  <a:cubicBezTo>
                    <a:pt x="510" y="231"/>
                    <a:pt x="470" y="200"/>
                    <a:pt x="459" y="151"/>
                  </a:cubicBezTo>
                  <a:cubicBezTo>
                    <a:pt x="450" y="111"/>
                    <a:pt x="459" y="61"/>
                    <a:pt x="490" y="31"/>
                  </a:cubicBezTo>
                  <a:lnTo>
                    <a:pt x="499" y="31"/>
                  </a:lnTo>
                  <a:lnTo>
                    <a:pt x="510" y="21"/>
                  </a:lnTo>
                  <a:lnTo>
                    <a:pt x="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4"/>
            <p:cNvSpPr/>
            <p:nvPr/>
          </p:nvSpPr>
          <p:spPr>
            <a:xfrm>
              <a:off x="7249657" y="4707556"/>
              <a:ext cx="47750" cy="14784"/>
            </a:xfrm>
            <a:custGeom>
              <a:rect b="b" l="l" r="r" t="t"/>
              <a:pathLst>
                <a:path extrusionOk="0" h="161" w="520">
                  <a:moveTo>
                    <a:pt x="21" y="150"/>
                  </a:moveTo>
                  <a:lnTo>
                    <a:pt x="10" y="160"/>
                  </a:lnTo>
                  <a:lnTo>
                    <a:pt x="10" y="160"/>
                  </a:lnTo>
                  <a:lnTo>
                    <a:pt x="1" y="160"/>
                  </a:lnTo>
                  <a:lnTo>
                    <a:pt x="10" y="160"/>
                  </a:lnTo>
                  <a:lnTo>
                    <a:pt x="21" y="150"/>
                  </a:lnTo>
                  <a:close/>
                  <a:moveTo>
                    <a:pt x="520" y="0"/>
                  </a:moveTo>
                  <a:lnTo>
                    <a:pt x="469" y="0"/>
                  </a:lnTo>
                  <a:lnTo>
                    <a:pt x="5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4"/>
            <p:cNvSpPr/>
            <p:nvPr/>
          </p:nvSpPr>
          <p:spPr>
            <a:xfrm>
              <a:off x="7245984" y="4707556"/>
              <a:ext cx="125620" cy="44995"/>
            </a:xfrm>
            <a:custGeom>
              <a:rect b="b" l="l" r="r" t="t"/>
              <a:pathLst>
                <a:path extrusionOk="0" h="490" w="1368">
                  <a:moveTo>
                    <a:pt x="509" y="0"/>
                  </a:moveTo>
                  <a:cubicBezTo>
                    <a:pt x="429" y="0"/>
                    <a:pt x="350" y="20"/>
                    <a:pt x="280" y="40"/>
                  </a:cubicBezTo>
                  <a:cubicBezTo>
                    <a:pt x="240" y="50"/>
                    <a:pt x="210" y="60"/>
                    <a:pt x="180" y="70"/>
                  </a:cubicBezTo>
                  <a:cubicBezTo>
                    <a:pt x="150" y="90"/>
                    <a:pt x="130" y="100"/>
                    <a:pt x="110" y="110"/>
                  </a:cubicBezTo>
                  <a:cubicBezTo>
                    <a:pt x="110" y="120"/>
                    <a:pt x="100" y="120"/>
                    <a:pt x="100" y="120"/>
                  </a:cubicBezTo>
                  <a:cubicBezTo>
                    <a:pt x="90" y="120"/>
                    <a:pt x="90" y="130"/>
                    <a:pt x="80" y="130"/>
                  </a:cubicBezTo>
                  <a:lnTo>
                    <a:pt x="61" y="150"/>
                  </a:lnTo>
                  <a:lnTo>
                    <a:pt x="50" y="160"/>
                  </a:lnTo>
                  <a:lnTo>
                    <a:pt x="41" y="160"/>
                  </a:lnTo>
                  <a:cubicBezTo>
                    <a:pt x="10" y="190"/>
                    <a:pt x="1" y="240"/>
                    <a:pt x="10" y="280"/>
                  </a:cubicBezTo>
                  <a:cubicBezTo>
                    <a:pt x="21" y="329"/>
                    <a:pt x="61" y="360"/>
                    <a:pt x="100" y="369"/>
                  </a:cubicBezTo>
                  <a:lnTo>
                    <a:pt x="130" y="380"/>
                  </a:lnTo>
                  <a:lnTo>
                    <a:pt x="300" y="400"/>
                  </a:lnTo>
                  <a:cubicBezTo>
                    <a:pt x="350" y="409"/>
                    <a:pt x="420" y="420"/>
                    <a:pt x="489" y="440"/>
                  </a:cubicBezTo>
                  <a:cubicBezTo>
                    <a:pt x="569" y="449"/>
                    <a:pt x="640" y="469"/>
                    <a:pt x="719" y="480"/>
                  </a:cubicBezTo>
                  <a:cubicBezTo>
                    <a:pt x="799" y="489"/>
                    <a:pt x="859" y="489"/>
                    <a:pt x="919" y="489"/>
                  </a:cubicBezTo>
                  <a:lnTo>
                    <a:pt x="959" y="489"/>
                  </a:lnTo>
                  <a:cubicBezTo>
                    <a:pt x="1028" y="489"/>
                    <a:pt x="1099" y="480"/>
                    <a:pt x="1179" y="460"/>
                  </a:cubicBezTo>
                  <a:lnTo>
                    <a:pt x="1268" y="429"/>
                  </a:lnTo>
                  <a:cubicBezTo>
                    <a:pt x="1288" y="420"/>
                    <a:pt x="1318" y="400"/>
                    <a:pt x="1338" y="389"/>
                  </a:cubicBezTo>
                  <a:cubicBezTo>
                    <a:pt x="1348" y="389"/>
                    <a:pt x="1358" y="380"/>
                    <a:pt x="1368" y="380"/>
                  </a:cubicBezTo>
                  <a:cubicBezTo>
                    <a:pt x="1308" y="369"/>
                    <a:pt x="1248" y="369"/>
                    <a:pt x="1179" y="360"/>
                  </a:cubicBezTo>
                  <a:cubicBezTo>
                    <a:pt x="1099" y="340"/>
                    <a:pt x="1019" y="329"/>
                    <a:pt x="949" y="309"/>
                  </a:cubicBezTo>
                  <a:cubicBezTo>
                    <a:pt x="879" y="300"/>
                    <a:pt x="809" y="280"/>
                    <a:pt x="759" y="270"/>
                  </a:cubicBezTo>
                  <a:lnTo>
                    <a:pt x="620" y="250"/>
                  </a:lnTo>
                  <a:cubicBezTo>
                    <a:pt x="609" y="240"/>
                    <a:pt x="600" y="240"/>
                    <a:pt x="600" y="240"/>
                  </a:cubicBezTo>
                  <a:cubicBezTo>
                    <a:pt x="589" y="240"/>
                    <a:pt x="569" y="240"/>
                    <a:pt x="569" y="230"/>
                  </a:cubicBezTo>
                  <a:lnTo>
                    <a:pt x="560" y="230"/>
                  </a:lnTo>
                  <a:cubicBezTo>
                    <a:pt x="520" y="220"/>
                    <a:pt x="480" y="180"/>
                    <a:pt x="480" y="140"/>
                  </a:cubicBezTo>
                  <a:cubicBezTo>
                    <a:pt x="480" y="130"/>
                    <a:pt x="469" y="120"/>
                    <a:pt x="469" y="120"/>
                  </a:cubicBezTo>
                  <a:cubicBezTo>
                    <a:pt x="469" y="80"/>
                    <a:pt x="489" y="40"/>
                    <a:pt x="520" y="20"/>
                  </a:cubicBezTo>
                  <a:cubicBezTo>
                    <a:pt x="529" y="20"/>
                    <a:pt x="529" y="10"/>
                    <a:pt x="540" y="10"/>
                  </a:cubicBezTo>
                  <a:lnTo>
                    <a:pt x="5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4"/>
            <p:cNvSpPr/>
            <p:nvPr/>
          </p:nvSpPr>
          <p:spPr>
            <a:xfrm>
              <a:off x="7354155" y="4740522"/>
              <a:ext cx="20294" cy="1928"/>
            </a:xfrm>
            <a:custGeom>
              <a:rect b="b" l="l" r="r" t="t"/>
              <a:pathLst>
                <a:path extrusionOk="0" h="21" w="221">
                  <a:moveTo>
                    <a:pt x="1" y="1"/>
                  </a:moveTo>
                  <a:lnTo>
                    <a:pt x="1" y="1"/>
                  </a:lnTo>
                  <a:cubicBezTo>
                    <a:pt x="11" y="2"/>
                    <a:pt x="20" y="3"/>
                    <a:pt x="30" y="4"/>
                  </a:cubicBezTo>
                  <a:lnTo>
                    <a:pt x="30" y="4"/>
                  </a:lnTo>
                  <a:cubicBezTo>
                    <a:pt x="20" y="3"/>
                    <a:pt x="11" y="2"/>
                    <a:pt x="1" y="1"/>
                  </a:cubicBezTo>
                  <a:close/>
                  <a:moveTo>
                    <a:pt x="30" y="4"/>
                  </a:moveTo>
                  <a:cubicBezTo>
                    <a:pt x="85" y="11"/>
                    <a:pt x="135" y="18"/>
                    <a:pt x="185" y="20"/>
                  </a:cubicBezTo>
                  <a:lnTo>
                    <a:pt x="185" y="20"/>
                  </a:lnTo>
                  <a:cubicBezTo>
                    <a:pt x="135" y="12"/>
                    <a:pt x="85" y="10"/>
                    <a:pt x="30" y="4"/>
                  </a:cubicBezTo>
                  <a:close/>
                  <a:moveTo>
                    <a:pt x="185" y="20"/>
                  </a:moveTo>
                  <a:lnTo>
                    <a:pt x="185" y="20"/>
                  </a:lnTo>
                  <a:cubicBezTo>
                    <a:pt x="187" y="20"/>
                    <a:pt x="188" y="20"/>
                    <a:pt x="190" y="21"/>
                  </a:cubicBezTo>
                  <a:lnTo>
                    <a:pt x="220" y="21"/>
                  </a:lnTo>
                  <a:cubicBezTo>
                    <a:pt x="208" y="21"/>
                    <a:pt x="197" y="20"/>
                    <a:pt x="185" y="2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4"/>
            <p:cNvSpPr/>
            <p:nvPr/>
          </p:nvSpPr>
          <p:spPr>
            <a:xfrm>
              <a:off x="7289050" y="4695619"/>
              <a:ext cx="124794" cy="46832"/>
            </a:xfrm>
            <a:custGeom>
              <a:rect b="b" l="l" r="r" t="t"/>
              <a:pathLst>
                <a:path extrusionOk="0" h="510" w="1359">
                  <a:moveTo>
                    <a:pt x="530" y="0"/>
                  </a:moveTo>
                  <a:cubicBezTo>
                    <a:pt x="450" y="0"/>
                    <a:pt x="370" y="20"/>
                    <a:pt x="290" y="40"/>
                  </a:cubicBezTo>
                  <a:lnTo>
                    <a:pt x="270" y="40"/>
                  </a:lnTo>
                  <a:cubicBezTo>
                    <a:pt x="240" y="51"/>
                    <a:pt x="220" y="60"/>
                    <a:pt x="190" y="71"/>
                  </a:cubicBezTo>
                  <a:cubicBezTo>
                    <a:pt x="160" y="80"/>
                    <a:pt x="140" y="100"/>
                    <a:pt x="120" y="110"/>
                  </a:cubicBezTo>
                  <a:cubicBezTo>
                    <a:pt x="111" y="110"/>
                    <a:pt x="100" y="120"/>
                    <a:pt x="91" y="130"/>
                  </a:cubicBezTo>
                  <a:lnTo>
                    <a:pt x="80" y="130"/>
                  </a:lnTo>
                  <a:lnTo>
                    <a:pt x="71" y="140"/>
                  </a:lnTo>
                  <a:cubicBezTo>
                    <a:pt x="60" y="140"/>
                    <a:pt x="60" y="150"/>
                    <a:pt x="51" y="150"/>
                  </a:cubicBezTo>
                  <a:cubicBezTo>
                    <a:pt x="20" y="170"/>
                    <a:pt x="0" y="210"/>
                    <a:pt x="0" y="250"/>
                  </a:cubicBezTo>
                  <a:cubicBezTo>
                    <a:pt x="0" y="250"/>
                    <a:pt x="11" y="260"/>
                    <a:pt x="11" y="270"/>
                  </a:cubicBezTo>
                  <a:cubicBezTo>
                    <a:pt x="11" y="310"/>
                    <a:pt x="51" y="350"/>
                    <a:pt x="91" y="360"/>
                  </a:cubicBezTo>
                  <a:lnTo>
                    <a:pt x="100" y="360"/>
                  </a:lnTo>
                  <a:cubicBezTo>
                    <a:pt x="100" y="370"/>
                    <a:pt x="120" y="370"/>
                    <a:pt x="131" y="370"/>
                  </a:cubicBezTo>
                  <a:cubicBezTo>
                    <a:pt x="131" y="370"/>
                    <a:pt x="140" y="370"/>
                    <a:pt x="151" y="380"/>
                  </a:cubicBezTo>
                  <a:lnTo>
                    <a:pt x="290" y="400"/>
                  </a:lnTo>
                  <a:cubicBezTo>
                    <a:pt x="340" y="410"/>
                    <a:pt x="410" y="430"/>
                    <a:pt x="480" y="439"/>
                  </a:cubicBezTo>
                  <a:cubicBezTo>
                    <a:pt x="550" y="459"/>
                    <a:pt x="630" y="470"/>
                    <a:pt x="710" y="490"/>
                  </a:cubicBezTo>
                  <a:cubicBezTo>
                    <a:pt x="789" y="499"/>
                    <a:pt x="859" y="510"/>
                    <a:pt x="929" y="510"/>
                  </a:cubicBezTo>
                  <a:lnTo>
                    <a:pt x="939" y="510"/>
                  </a:lnTo>
                  <a:cubicBezTo>
                    <a:pt x="1009" y="510"/>
                    <a:pt x="1079" y="499"/>
                    <a:pt x="1158" y="479"/>
                  </a:cubicBezTo>
                  <a:lnTo>
                    <a:pt x="1249" y="450"/>
                  </a:lnTo>
                  <a:cubicBezTo>
                    <a:pt x="1278" y="439"/>
                    <a:pt x="1309" y="430"/>
                    <a:pt x="1329" y="420"/>
                  </a:cubicBezTo>
                  <a:cubicBezTo>
                    <a:pt x="1338" y="410"/>
                    <a:pt x="1348" y="410"/>
                    <a:pt x="1358" y="400"/>
                  </a:cubicBezTo>
                  <a:cubicBezTo>
                    <a:pt x="1309" y="400"/>
                    <a:pt x="1258" y="390"/>
                    <a:pt x="1198" y="380"/>
                  </a:cubicBezTo>
                  <a:lnTo>
                    <a:pt x="1169" y="380"/>
                  </a:lnTo>
                  <a:cubicBezTo>
                    <a:pt x="1099" y="360"/>
                    <a:pt x="1019" y="350"/>
                    <a:pt x="949" y="330"/>
                  </a:cubicBezTo>
                  <a:cubicBezTo>
                    <a:pt x="879" y="310"/>
                    <a:pt x="819" y="300"/>
                    <a:pt x="769" y="280"/>
                  </a:cubicBezTo>
                  <a:lnTo>
                    <a:pt x="610" y="250"/>
                  </a:lnTo>
                  <a:cubicBezTo>
                    <a:pt x="599" y="250"/>
                    <a:pt x="590" y="240"/>
                    <a:pt x="579" y="240"/>
                  </a:cubicBezTo>
                  <a:cubicBezTo>
                    <a:pt x="530" y="230"/>
                    <a:pt x="500" y="200"/>
                    <a:pt x="490" y="150"/>
                  </a:cubicBezTo>
                  <a:lnTo>
                    <a:pt x="490" y="130"/>
                  </a:lnTo>
                  <a:cubicBezTo>
                    <a:pt x="490" y="90"/>
                    <a:pt x="510" y="51"/>
                    <a:pt x="539" y="20"/>
                  </a:cubicBezTo>
                  <a:lnTo>
                    <a:pt x="550" y="20"/>
                  </a:lnTo>
                  <a:cubicBezTo>
                    <a:pt x="550" y="20"/>
                    <a:pt x="559" y="11"/>
                    <a:pt x="570" y="11"/>
                  </a:cubicBezTo>
                  <a:lnTo>
                    <a:pt x="5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4"/>
            <p:cNvSpPr/>
            <p:nvPr/>
          </p:nvSpPr>
          <p:spPr>
            <a:xfrm>
              <a:off x="7333953" y="4707556"/>
              <a:ext cx="120202" cy="24793"/>
            </a:xfrm>
            <a:custGeom>
              <a:rect b="b" l="l" r="r" t="t"/>
              <a:pathLst>
                <a:path extrusionOk="0" h="270" w="1309">
                  <a:moveTo>
                    <a:pt x="1308" y="200"/>
                  </a:moveTo>
                  <a:lnTo>
                    <a:pt x="1308" y="200"/>
                  </a:lnTo>
                  <a:cubicBezTo>
                    <a:pt x="1288" y="210"/>
                    <a:pt x="1259" y="220"/>
                    <a:pt x="1228" y="230"/>
                  </a:cubicBezTo>
                  <a:cubicBezTo>
                    <a:pt x="1199" y="230"/>
                    <a:pt x="1169" y="240"/>
                    <a:pt x="1139" y="250"/>
                  </a:cubicBezTo>
                  <a:cubicBezTo>
                    <a:pt x="1069" y="270"/>
                    <a:pt x="1009" y="270"/>
                    <a:pt x="929" y="270"/>
                  </a:cubicBezTo>
                  <a:lnTo>
                    <a:pt x="929" y="270"/>
                  </a:lnTo>
                  <a:cubicBezTo>
                    <a:pt x="1009" y="270"/>
                    <a:pt x="1069" y="270"/>
                    <a:pt x="1139" y="250"/>
                  </a:cubicBezTo>
                  <a:cubicBezTo>
                    <a:pt x="1169" y="240"/>
                    <a:pt x="1199" y="230"/>
                    <a:pt x="1228" y="230"/>
                  </a:cubicBezTo>
                  <a:cubicBezTo>
                    <a:pt x="1259" y="220"/>
                    <a:pt x="1288" y="210"/>
                    <a:pt x="1308" y="200"/>
                  </a:cubicBezTo>
                  <a:lnTo>
                    <a:pt x="1308" y="200"/>
                  </a:lnTo>
                  <a:close/>
                  <a:moveTo>
                    <a:pt x="1" y="0"/>
                  </a:moveTo>
                  <a:lnTo>
                    <a:pt x="1" y="20"/>
                  </a:lnTo>
                  <a:cubicBezTo>
                    <a:pt x="11" y="70"/>
                    <a:pt x="41" y="100"/>
                    <a:pt x="90" y="110"/>
                  </a:cubicBezTo>
                  <a:cubicBezTo>
                    <a:pt x="101" y="110"/>
                    <a:pt x="110" y="120"/>
                    <a:pt x="121" y="120"/>
                  </a:cubicBezTo>
                  <a:lnTo>
                    <a:pt x="280" y="150"/>
                  </a:lnTo>
                  <a:cubicBezTo>
                    <a:pt x="330" y="170"/>
                    <a:pt x="390" y="180"/>
                    <a:pt x="460" y="200"/>
                  </a:cubicBezTo>
                  <a:cubicBezTo>
                    <a:pt x="530" y="220"/>
                    <a:pt x="610" y="230"/>
                    <a:pt x="680" y="250"/>
                  </a:cubicBezTo>
                  <a:lnTo>
                    <a:pt x="709" y="250"/>
                  </a:lnTo>
                  <a:lnTo>
                    <a:pt x="680" y="250"/>
                  </a:lnTo>
                  <a:cubicBezTo>
                    <a:pt x="610" y="230"/>
                    <a:pt x="530" y="220"/>
                    <a:pt x="460" y="200"/>
                  </a:cubicBezTo>
                  <a:cubicBezTo>
                    <a:pt x="390" y="180"/>
                    <a:pt x="330" y="170"/>
                    <a:pt x="280" y="150"/>
                  </a:cubicBezTo>
                  <a:lnTo>
                    <a:pt x="121" y="120"/>
                  </a:lnTo>
                  <a:cubicBezTo>
                    <a:pt x="110" y="120"/>
                    <a:pt x="101" y="110"/>
                    <a:pt x="90" y="110"/>
                  </a:cubicBezTo>
                  <a:cubicBezTo>
                    <a:pt x="41" y="100"/>
                    <a:pt x="11" y="70"/>
                    <a:pt x="1" y="2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4"/>
            <p:cNvSpPr/>
            <p:nvPr/>
          </p:nvSpPr>
          <p:spPr>
            <a:xfrm>
              <a:off x="7333953" y="4685518"/>
              <a:ext cx="123875" cy="46832"/>
            </a:xfrm>
            <a:custGeom>
              <a:rect b="b" l="l" r="r" t="t"/>
              <a:pathLst>
                <a:path extrusionOk="0" h="510" w="1349">
                  <a:moveTo>
                    <a:pt x="540" y="1"/>
                  </a:moveTo>
                  <a:cubicBezTo>
                    <a:pt x="460" y="1"/>
                    <a:pt x="380" y="10"/>
                    <a:pt x="300" y="30"/>
                  </a:cubicBezTo>
                  <a:cubicBezTo>
                    <a:pt x="270" y="41"/>
                    <a:pt x="230" y="50"/>
                    <a:pt x="201" y="61"/>
                  </a:cubicBezTo>
                  <a:cubicBezTo>
                    <a:pt x="170" y="70"/>
                    <a:pt x="150" y="81"/>
                    <a:pt x="130" y="90"/>
                  </a:cubicBezTo>
                  <a:cubicBezTo>
                    <a:pt x="110" y="101"/>
                    <a:pt x="101" y="110"/>
                    <a:pt x="90" y="110"/>
                  </a:cubicBezTo>
                  <a:lnTo>
                    <a:pt x="81" y="121"/>
                  </a:lnTo>
                  <a:cubicBezTo>
                    <a:pt x="70" y="121"/>
                    <a:pt x="61" y="130"/>
                    <a:pt x="61" y="130"/>
                  </a:cubicBezTo>
                  <a:lnTo>
                    <a:pt x="50" y="130"/>
                  </a:lnTo>
                  <a:cubicBezTo>
                    <a:pt x="21" y="161"/>
                    <a:pt x="1" y="200"/>
                    <a:pt x="1" y="240"/>
                  </a:cubicBezTo>
                  <a:lnTo>
                    <a:pt x="1" y="260"/>
                  </a:lnTo>
                  <a:cubicBezTo>
                    <a:pt x="11" y="310"/>
                    <a:pt x="41" y="340"/>
                    <a:pt x="90" y="350"/>
                  </a:cubicBezTo>
                  <a:cubicBezTo>
                    <a:pt x="101" y="350"/>
                    <a:pt x="110" y="360"/>
                    <a:pt x="121" y="360"/>
                  </a:cubicBezTo>
                  <a:lnTo>
                    <a:pt x="280" y="390"/>
                  </a:lnTo>
                  <a:cubicBezTo>
                    <a:pt x="330" y="410"/>
                    <a:pt x="390" y="420"/>
                    <a:pt x="460" y="440"/>
                  </a:cubicBezTo>
                  <a:cubicBezTo>
                    <a:pt x="530" y="460"/>
                    <a:pt x="610" y="470"/>
                    <a:pt x="680" y="490"/>
                  </a:cubicBezTo>
                  <a:lnTo>
                    <a:pt x="709" y="490"/>
                  </a:lnTo>
                  <a:cubicBezTo>
                    <a:pt x="769" y="500"/>
                    <a:pt x="820" y="510"/>
                    <a:pt x="869" y="510"/>
                  </a:cubicBezTo>
                  <a:lnTo>
                    <a:pt x="929" y="510"/>
                  </a:lnTo>
                  <a:cubicBezTo>
                    <a:pt x="1009" y="510"/>
                    <a:pt x="1069" y="510"/>
                    <a:pt x="1139" y="490"/>
                  </a:cubicBezTo>
                  <a:cubicBezTo>
                    <a:pt x="1169" y="480"/>
                    <a:pt x="1199" y="470"/>
                    <a:pt x="1228" y="470"/>
                  </a:cubicBezTo>
                  <a:cubicBezTo>
                    <a:pt x="1259" y="460"/>
                    <a:pt x="1288" y="450"/>
                    <a:pt x="1308" y="440"/>
                  </a:cubicBezTo>
                  <a:cubicBezTo>
                    <a:pt x="1319" y="430"/>
                    <a:pt x="1328" y="430"/>
                    <a:pt x="1348" y="420"/>
                  </a:cubicBezTo>
                  <a:cubicBezTo>
                    <a:pt x="1288" y="410"/>
                    <a:pt x="1228" y="400"/>
                    <a:pt x="1159" y="390"/>
                  </a:cubicBezTo>
                  <a:lnTo>
                    <a:pt x="949" y="330"/>
                  </a:lnTo>
                  <a:lnTo>
                    <a:pt x="640" y="250"/>
                  </a:lnTo>
                  <a:lnTo>
                    <a:pt x="610" y="250"/>
                  </a:lnTo>
                  <a:lnTo>
                    <a:pt x="590" y="240"/>
                  </a:lnTo>
                  <a:cubicBezTo>
                    <a:pt x="550" y="230"/>
                    <a:pt x="510" y="190"/>
                    <a:pt x="500" y="141"/>
                  </a:cubicBezTo>
                  <a:lnTo>
                    <a:pt x="500" y="121"/>
                  </a:lnTo>
                  <a:cubicBezTo>
                    <a:pt x="500" y="81"/>
                    <a:pt x="520" y="41"/>
                    <a:pt x="560" y="21"/>
                  </a:cubicBezTo>
                  <a:cubicBezTo>
                    <a:pt x="570" y="21"/>
                    <a:pt x="580" y="10"/>
                    <a:pt x="580" y="10"/>
                  </a:cubicBez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4"/>
            <p:cNvSpPr/>
            <p:nvPr/>
          </p:nvSpPr>
          <p:spPr>
            <a:xfrm>
              <a:off x="7409159" y="4676335"/>
              <a:ext cx="20294" cy="1928"/>
            </a:xfrm>
            <a:custGeom>
              <a:rect b="b" l="l" r="r" t="t"/>
              <a:pathLst>
                <a:path extrusionOk="0" h="21" w="221">
                  <a:moveTo>
                    <a:pt x="210" y="1"/>
                  </a:moveTo>
                  <a:cubicBezTo>
                    <a:pt x="140" y="1"/>
                    <a:pt x="70" y="11"/>
                    <a:pt x="1" y="21"/>
                  </a:cubicBezTo>
                  <a:cubicBezTo>
                    <a:pt x="70" y="11"/>
                    <a:pt x="140" y="1"/>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4"/>
            <p:cNvSpPr/>
            <p:nvPr/>
          </p:nvSpPr>
          <p:spPr>
            <a:xfrm>
              <a:off x="7379867" y="4676335"/>
              <a:ext cx="121947" cy="47842"/>
            </a:xfrm>
            <a:custGeom>
              <a:rect b="b" l="l" r="r" t="t"/>
              <a:pathLst>
                <a:path extrusionOk="0" h="521" w="1328">
                  <a:moveTo>
                    <a:pt x="539" y="1"/>
                  </a:moveTo>
                  <a:cubicBezTo>
                    <a:pt x="459" y="1"/>
                    <a:pt x="389" y="11"/>
                    <a:pt x="320" y="21"/>
                  </a:cubicBezTo>
                  <a:cubicBezTo>
                    <a:pt x="280" y="31"/>
                    <a:pt x="249" y="41"/>
                    <a:pt x="220" y="51"/>
                  </a:cubicBezTo>
                  <a:cubicBezTo>
                    <a:pt x="180" y="61"/>
                    <a:pt x="160" y="70"/>
                    <a:pt x="140" y="81"/>
                  </a:cubicBezTo>
                  <a:cubicBezTo>
                    <a:pt x="120" y="90"/>
                    <a:pt x="110" y="90"/>
                    <a:pt x="90" y="101"/>
                  </a:cubicBezTo>
                  <a:lnTo>
                    <a:pt x="80" y="110"/>
                  </a:lnTo>
                  <a:cubicBezTo>
                    <a:pt x="80" y="110"/>
                    <a:pt x="70" y="121"/>
                    <a:pt x="60" y="121"/>
                  </a:cubicBezTo>
                  <a:cubicBezTo>
                    <a:pt x="20" y="141"/>
                    <a:pt x="0" y="181"/>
                    <a:pt x="0" y="221"/>
                  </a:cubicBezTo>
                  <a:lnTo>
                    <a:pt x="0" y="241"/>
                  </a:lnTo>
                  <a:cubicBezTo>
                    <a:pt x="10" y="290"/>
                    <a:pt x="50" y="330"/>
                    <a:pt x="90" y="340"/>
                  </a:cubicBezTo>
                  <a:lnTo>
                    <a:pt x="110" y="350"/>
                  </a:lnTo>
                  <a:lnTo>
                    <a:pt x="140" y="350"/>
                  </a:lnTo>
                  <a:lnTo>
                    <a:pt x="449" y="430"/>
                  </a:lnTo>
                  <a:lnTo>
                    <a:pt x="659" y="490"/>
                  </a:lnTo>
                  <a:cubicBezTo>
                    <a:pt x="748" y="510"/>
                    <a:pt x="828" y="520"/>
                    <a:pt x="888" y="520"/>
                  </a:cubicBezTo>
                  <a:lnTo>
                    <a:pt x="938" y="520"/>
                  </a:lnTo>
                  <a:cubicBezTo>
                    <a:pt x="998" y="520"/>
                    <a:pt x="1058" y="520"/>
                    <a:pt x="1118" y="500"/>
                  </a:cubicBezTo>
                  <a:cubicBezTo>
                    <a:pt x="1148" y="500"/>
                    <a:pt x="1188" y="490"/>
                    <a:pt x="1208" y="480"/>
                  </a:cubicBezTo>
                  <a:cubicBezTo>
                    <a:pt x="1238" y="470"/>
                    <a:pt x="1268" y="460"/>
                    <a:pt x="1287" y="450"/>
                  </a:cubicBezTo>
                  <a:cubicBezTo>
                    <a:pt x="1307" y="450"/>
                    <a:pt x="1318" y="440"/>
                    <a:pt x="1327" y="440"/>
                  </a:cubicBezTo>
                  <a:cubicBezTo>
                    <a:pt x="1278" y="430"/>
                    <a:pt x="1218" y="420"/>
                    <a:pt x="1148" y="400"/>
                  </a:cubicBezTo>
                  <a:cubicBezTo>
                    <a:pt x="1078" y="390"/>
                    <a:pt x="1008" y="360"/>
                    <a:pt x="948" y="340"/>
                  </a:cubicBezTo>
                  <a:lnTo>
                    <a:pt x="649" y="261"/>
                  </a:lnTo>
                  <a:cubicBezTo>
                    <a:pt x="639" y="250"/>
                    <a:pt x="629" y="250"/>
                    <a:pt x="619" y="250"/>
                  </a:cubicBezTo>
                  <a:lnTo>
                    <a:pt x="599" y="241"/>
                  </a:lnTo>
                  <a:cubicBezTo>
                    <a:pt x="559" y="221"/>
                    <a:pt x="519" y="181"/>
                    <a:pt x="519" y="130"/>
                  </a:cubicBezTo>
                  <a:cubicBezTo>
                    <a:pt x="519" y="81"/>
                    <a:pt x="539" y="41"/>
                    <a:pt x="579" y="21"/>
                  </a:cubicBezTo>
                  <a:lnTo>
                    <a:pt x="589" y="21"/>
                  </a:lnTo>
                  <a:lnTo>
                    <a:pt x="6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4"/>
            <p:cNvSpPr/>
            <p:nvPr/>
          </p:nvSpPr>
          <p:spPr>
            <a:xfrm>
              <a:off x="7485192" y="4713066"/>
              <a:ext cx="21212" cy="3765"/>
            </a:xfrm>
            <a:custGeom>
              <a:rect b="b" l="l" r="r" t="t"/>
              <a:pathLst>
                <a:path extrusionOk="0" h="41" w="231">
                  <a:moveTo>
                    <a:pt x="1" y="0"/>
                  </a:moveTo>
                  <a:lnTo>
                    <a:pt x="1" y="0"/>
                  </a:lnTo>
                  <a:cubicBezTo>
                    <a:pt x="71" y="20"/>
                    <a:pt x="131" y="30"/>
                    <a:pt x="180" y="40"/>
                  </a:cubicBezTo>
                  <a:lnTo>
                    <a:pt x="231" y="40"/>
                  </a:lnTo>
                  <a:cubicBezTo>
                    <a:pt x="160" y="40"/>
                    <a:pt x="91" y="2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4"/>
            <p:cNvSpPr/>
            <p:nvPr/>
          </p:nvSpPr>
          <p:spPr>
            <a:xfrm>
              <a:off x="7427525" y="4668071"/>
              <a:ext cx="120110" cy="48760"/>
            </a:xfrm>
            <a:custGeom>
              <a:rect b="b" l="l" r="r" t="t"/>
              <a:pathLst>
                <a:path extrusionOk="0" h="531" w="1308">
                  <a:moveTo>
                    <a:pt x="499" y="1"/>
                  </a:moveTo>
                  <a:cubicBezTo>
                    <a:pt x="439" y="1"/>
                    <a:pt x="380" y="11"/>
                    <a:pt x="320" y="21"/>
                  </a:cubicBezTo>
                  <a:cubicBezTo>
                    <a:pt x="289" y="21"/>
                    <a:pt x="249" y="31"/>
                    <a:pt x="220" y="41"/>
                  </a:cubicBezTo>
                  <a:cubicBezTo>
                    <a:pt x="189" y="51"/>
                    <a:pt x="160" y="61"/>
                    <a:pt x="140" y="71"/>
                  </a:cubicBezTo>
                  <a:cubicBezTo>
                    <a:pt x="120" y="81"/>
                    <a:pt x="100" y="91"/>
                    <a:pt x="90" y="91"/>
                  </a:cubicBezTo>
                  <a:lnTo>
                    <a:pt x="70" y="111"/>
                  </a:lnTo>
                  <a:lnTo>
                    <a:pt x="60" y="111"/>
                  </a:lnTo>
                  <a:cubicBezTo>
                    <a:pt x="20" y="131"/>
                    <a:pt x="0" y="171"/>
                    <a:pt x="0" y="220"/>
                  </a:cubicBezTo>
                  <a:cubicBezTo>
                    <a:pt x="0" y="271"/>
                    <a:pt x="40" y="311"/>
                    <a:pt x="80" y="331"/>
                  </a:cubicBezTo>
                  <a:lnTo>
                    <a:pt x="100" y="340"/>
                  </a:lnTo>
                  <a:cubicBezTo>
                    <a:pt x="110" y="340"/>
                    <a:pt x="120" y="340"/>
                    <a:pt x="130" y="351"/>
                  </a:cubicBezTo>
                  <a:lnTo>
                    <a:pt x="429" y="430"/>
                  </a:lnTo>
                  <a:cubicBezTo>
                    <a:pt x="489" y="450"/>
                    <a:pt x="559" y="480"/>
                    <a:pt x="629" y="490"/>
                  </a:cubicBezTo>
                  <a:cubicBezTo>
                    <a:pt x="719" y="510"/>
                    <a:pt x="788" y="530"/>
                    <a:pt x="859" y="530"/>
                  </a:cubicBezTo>
                  <a:lnTo>
                    <a:pt x="928" y="530"/>
                  </a:lnTo>
                  <a:cubicBezTo>
                    <a:pt x="979" y="530"/>
                    <a:pt x="1038" y="530"/>
                    <a:pt x="1088" y="520"/>
                  </a:cubicBezTo>
                  <a:cubicBezTo>
                    <a:pt x="1118" y="510"/>
                    <a:pt x="1158" y="510"/>
                    <a:pt x="1188" y="500"/>
                  </a:cubicBezTo>
                  <a:cubicBezTo>
                    <a:pt x="1218" y="490"/>
                    <a:pt x="1248" y="480"/>
                    <a:pt x="1268" y="470"/>
                  </a:cubicBezTo>
                  <a:lnTo>
                    <a:pt x="1308" y="460"/>
                  </a:lnTo>
                  <a:cubicBezTo>
                    <a:pt x="1248" y="450"/>
                    <a:pt x="1188" y="430"/>
                    <a:pt x="1138" y="420"/>
                  </a:cubicBezTo>
                  <a:cubicBezTo>
                    <a:pt x="1068" y="400"/>
                    <a:pt x="998" y="380"/>
                    <a:pt x="939" y="360"/>
                  </a:cubicBezTo>
                  <a:lnTo>
                    <a:pt x="649" y="260"/>
                  </a:lnTo>
                  <a:cubicBezTo>
                    <a:pt x="639" y="260"/>
                    <a:pt x="629" y="251"/>
                    <a:pt x="619" y="251"/>
                  </a:cubicBezTo>
                  <a:lnTo>
                    <a:pt x="599" y="240"/>
                  </a:lnTo>
                  <a:cubicBezTo>
                    <a:pt x="549" y="220"/>
                    <a:pt x="519" y="180"/>
                    <a:pt x="519" y="131"/>
                  </a:cubicBezTo>
                  <a:cubicBezTo>
                    <a:pt x="519" y="91"/>
                    <a:pt x="539" y="41"/>
                    <a:pt x="579" y="21"/>
                  </a:cubicBezTo>
                  <a:lnTo>
                    <a:pt x="599" y="21"/>
                  </a:lnTo>
                  <a:lnTo>
                    <a:pt x="639" y="121"/>
                  </a:lnTo>
                  <a:lnTo>
                    <a:pt x="639" y="111"/>
                  </a:lnTo>
                  <a:lnTo>
                    <a:pt x="609" y="11"/>
                  </a:lnTo>
                  <a:lnTo>
                    <a:pt x="619" y="11"/>
                  </a:lnTo>
                  <a:cubicBezTo>
                    <a:pt x="599" y="1"/>
                    <a:pt x="579" y="1"/>
                    <a:pt x="5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4"/>
            <p:cNvSpPr/>
            <p:nvPr/>
          </p:nvSpPr>
          <p:spPr>
            <a:xfrm>
              <a:off x="7497129" y="4662561"/>
              <a:ext cx="97337" cy="48760"/>
            </a:xfrm>
            <a:custGeom>
              <a:rect b="b" l="l" r="r" t="t"/>
              <a:pathLst>
                <a:path extrusionOk="0" h="531" w="1060">
                  <a:moveTo>
                    <a:pt x="1009" y="470"/>
                  </a:moveTo>
                  <a:lnTo>
                    <a:pt x="1009" y="470"/>
                  </a:lnTo>
                  <a:cubicBezTo>
                    <a:pt x="989" y="480"/>
                    <a:pt x="959" y="490"/>
                    <a:pt x="929" y="500"/>
                  </a:cubicBezTo>
                  <a:cubicBezTo>
                    <a:pt x="899" y="510"/>
                    <a:pt x="859" y="510"/>
                    <a:pt x="829" y="520"/>
                  </a:cubicBezTo>
                  <a:cubicBezTo>
                    <a:pt x="780" y="520"/>
                    <a:pt x="740" y="530"/>
                    <a:pt x="689" y="530"/>
                  </a:cubicBezTo>
                  <a:lnTo>
                    <a:pt x="689" y="530"/>
                  </a:lnTo>
                  <a:cubicBezTo>
                    <a:pt x="740" y="530"/>
                    <a:pt x="780" y="520"/>
                    <a:pt x="829" y="520"/>
                  </a:cubicBezTo>
                  <a:cubicBezTo>
                    <a:pt x="859" y="510"/>
                    <a:pt x="899" y="510"/>
                    <a:pt x="929" y="500"/>
                  </a:cubicBezTo>
                  <a:cubicBezTo>
                    <a:pt x="959" y="490"/>
                    <a:pt x="989" y="480"/>
                    <a:pt x="1009" y="470"/>
                  </a:cubicBezTo>
                  <a:lnTo>
                    <a:pt x="1009" y="470"/>
                  </a:lnTo>
                  <a:close/>
                  <a:moveTo>
                    <a:pt x="1019" y="470"/>
                  </a:moveTo>
                  <a:lnTo>
                    <a:pt x="1019" y="470"/>
                  </a:lnTo>
                  <a:lnTo>
                    <a:pt x="1019" y="470"/>
                  </a:lnTo>
                  <a:close/>
                  <a:moveTo>
                    <a:pt x="1019" y="470"/>
                  </a:moveTo>
                  <a:lnTo>
                    <a:pt x="1019" y="470"/>
                  </a:lnTo>
                  <a:lnTo>
                    <a:pt x="1019" y="470"/>
                  </a:lnTo>
                  <a:close/>
                  <a:moveTo>
                    <a:pt x="1019" y="470"/>
                  </a:moveTo>
                  <a:lnTo>
                    <a:pt x="1019" y="470"/>
                  </a:lnTo>
                  <a:lnTo>
                    <a:pt x="1019" y="470"/>
                  </a:lnTo>
                  <a:close/>
                  <a:moveTo>
                    <a:pt x="1019" y="470"/>
                  </a:moveTo>
                  <a:lnTo>
                    <a:pt x="1019" y="470"/>
                  </a:lnTo>
                  <a:lnTo>
                    <a:pt x="1019" y="470"/>
                  </a:lnTo>
                  <a:close/>
                  <a:moveTo>
                    <a:pt x="1059" y="460"/>
                  </a:moveTo>
                  <a:cubicBezTo>
                    <a:pt x="1049" y="460"/>
                    <a:pt x="1029" y="470"/>
                    <a:pt x="1019" y="470"/>
                  </a:cubicBezTo>
                  <a:cubicBezTo>
                    <a:pt x="1029" y="470"/>
                    <a:pt x="1049" y="460"/>
                    <a:pt x="1059" y="460"/>
                  </a:cubicBezTo>
                  <a:lnTo>
                    <a:pt x="1059" y="460"/>
                  </a:lnTo>
                  <a:close/>
                  <a:moveTo>
                    <a:pt x="101" y="1"/>
                  </a:moveTo>
                  <a:cubicBezTo>
                    <a:pt x="61" y="1"/>
                    <a:pt x="30" y="11"/>
                    <a:pt x="1" y="21"/>
                  </a:cubicBezTo>
                  <a:cubicBezTo>
                    <a:pt x="30" y="11"/>
                    <a:pt x="61"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4"/>
            <p:cNvSpPr/>
            <p:nvPr/>
          </p:nvSpPr>
          <p:spPr>
            <a:xfrm>
              <a:off x="7475182" y="4660725"/>
              <a:ext cx="119284" cy="50597"/>
            </a:xfrm>
            <a:custGeom>
              <a:rect b="b" l="l" r="r" t="t"/>
              <a:pathLst>
                <a:path extrusionOk="0" h="551" w="1299">
                  <a:moveTo>
                    <a:pt x="509" y="1"/>
                  </a:moveTo>
                  <a:cubicBezTo>
                    <a:pt x="460" y="1"/>
                    <a:pt x="400" y="11"/>
                    <a:pt x="340" y="21"/>
                  </a:cubicBezTo>
                  <a:cubicBezTo>
                    <a:pt x="300" y="21"/>
                    <a:pt x="269" y="31"/>
                    <a:pt x="240" y="41"/>
                  </a:cubicBezTo>
                  <a:cubicBezTo>
                    <a:pt x="200" y="51"/>
                    <a:pt x="170" y="61"/>
                    <a:pt x="150" y="71"/>
                  </a:cubicBezTo>
                  <a:cubicBezTo>
                    <a:pt x="130" y="71"/>
                    <a:pt x="120" y="81"/>
                    <a:pt x="100" y="91"/>
                  </a:cubicBezTo>
                  <a:lnTo>
                    <a:pt x="90" y="91"/>
                  </a:lnTo>
                  <a:lnTo>
                    <a:pt x="120" y="191"/>
                  </a:lnTo>
                  <a:lnTo>
                    <a:pt x="120" y="201"/>
                  </a:lnTo>
                  <a:lnTo>
                    <a:pt x="80" y="101"/>
                  </a:lnTo>
                  <a:lnTo>
                    <a:pt x="60" y="101"/>
                  </a:lnTo>
                  <a:cubicBezTo>
                    <a:pt x="20" y="121"/>
                    <a:pt x="0" y="171"/>
                    <a:pt x="0" y="211"/>
                  </a:cubicBezTo>
                  <a:cubicBezTo>
                    <a:pt x="0" y="260"/>
                    <a:pt x="30" y="300"/>
                    <a:pt x="80" y="320"/>
                  </a:cubicBezTo>
                  <a:lnTo>
                    <a:pt x="100" y="331"/>
                  </a:lnTo>
                  <a:cubicBezTo>
                    <a:pt x="110" y="331"/>
                    <a:pt x="120" y="340"/>
                    <a:pt x="130" y="340"/>
                  </a:cubicBezTo>
                  <a:lnTo>
                    <a:pt x="420" y="440"/>
                  </a:lnTo>
                  <a:cubicBezTo>
                    <a:pt x="479" y="460"/>
                    <a:pt x="549" y="480"/>
                    <a:pt x="619" y="500"/>
                  </a:cubicBezTo>
                  <a:cubicBezTo>
                    <a:pt x="669" y="510"/>
                    <a:pt x="729" y="530"/>
                    <a:pt x="789" y="540"/>
                  </a:cubicBezTo>
                  <a:lnTo>
                    <a:pt x="839" y="540"/>
                  </a:lnTo>
                  <a:cubicBezTo>
                    <a:pt x="868" y="550"/>
                    <a:pt x="899" y="550"/>
                    <a:pt x="928" y="550"/>
                  </a:cubicBezTo>
                  <a:cubicBezTo>
                    <a:pt x="979" y="550"/>
                    <a:pt x="1019" y="540"/>
                    <a:pt x="1068" y="540"/>
                  </a:cubicBezTo>
                  <a:cubicBezTo>
                    <a:pt x="1098" y="530"/>
                    <a:pt x="1138" y="530"/>
                    <a:pt x="1168" y="520"/>
                  </a:cubicBezTo>
                  <a:cubicBezTo>
                    <a:pt x="1198" y="510"/>
                    <a:pt x="1228" y="500"/>
                    <a:pt x="1248" y="490"/>
                  </a:cubicBezTo>
                  <a:lnTo>
                    <a:pt x="1258" y="490"/>
                  </a:lnTo>
                  <a:cubicBezTo>
                    <a:pt x="1268" y="490"/>
                    <a:pt x="1288" y="480"/>
                    <a:pt x="1298" y="480"/>
                  </a:cubicBezTo>
                  <a:cubicBezTo>
                    <a:pt x="1248" y="470"/>
                    <a:pt x="1188" y="460"/>
                    <a:pt x="1118" y="440"/>
                  </a:cubicBezTo>
                  <a:cubicBezTo>
                    <a:pt x="1058" y="420"/>
                    <a:pt x="988" y="391"/>
                    <a:pt x="928" y="371"/>
                  </a:cubicBezTo>
                  <a:lnTo>
                    <a:pt x="629" y="260"/>
                  </a:lnTo>
                  <a:cubicBezTo>
                    <a:pt x="619" y="251"/>
                    <a:pt x="609" y="251"/>
                    <a:pt x="609" y="251"/>
                  </a:cubicBezTo>
                  <a:cubicBezTo>
                    <a:pt x="559" y="231"/>
                    <a:pt x="529" y="191"/>
                    <a:pt x="519" y="141"/>
                  </a:cubicBezTo>
                  <a:lnTo>
                    <a:pt x="519" y="131"/>
                  </a:lnTo>
                  <a:cubicBezTo>
                    <a:pt x="519" y="81"/>
                    <a:pt x="559" y="41"/>
                    <a:pt x="609" y="21"/>
                  </a:cubicBezTo>
                  <a:lnTo>
                    <a:pt x="659" y="121"/>
                  </a:lnTo>
                  <a:lnTo>
                    <a:pt x="659" y="111"/>
                  </a:lnTo>
                  <a:lnTo>
                    <a:pt x="629" y="21"/>
                  </a:lnTo>
                  <a:cubicBezTo>
                    <a:pt x="629" y="11"/>
                    <a:pt x="629" y="11"/>
                    <a:pt x="639" y="11"/>
                  </a:cubicBezTo>
                  <a:lnTo>
                    <a:pt x="579" y="11"/>
                  </a:lnTo>
                  <a:cubicBezTo>
                    <a:pt x="559" y="1"/>
                    <a:pt x="539" y="1"/>
                    <a:pt x="5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4"/>
            <p:cNvSpPr/>
            <p:nvPr/>
          </p:nvSpPr>
          <p:spPr>
            <a:xfrm>
              <a:off x="7577844" y="4701129"/>
              <a:ext cx="20202" cy="3765"/>
            </a:xfrm>
            <a:custGeom>
              <a:rect b="b" l="l" r="r" t="t"/>
              <a:pathLst>
                <a:path extrusionOk="0" h="41" w="220">
                  <a:moveTo>
                    <a:pt x="0" y="0"/>
                  </a:moveTo>
                  <a:lnTo>
                    <a:pt x="0" y="0"/>
                  </a:lnTo>
                  <a:cubicBezTo>
                    <a:pt x="70" y="20"/>
                    <a:pt x="130" y="30"/>
                    <a:pt x="180" y="40"/>
                  </a:cubicBezTo>
                  <a:lnTo>
                    <a:pt x="220" y="40"/>
                  </a:lnTo>
                  <a:cubicBezTo>
                    <a:pt x="160" y="40"/>
                    <a:pt x="90" y="2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4"/>
            <p:cNvSpPr/>
            <p:nvPr/>
          </p:nvSpPr>
          <p:spPr>
            <a:xfrm>
              <a:off x="7577844" y="4677254"/>
              <a:ext cx="9275" cy="3765"/>
            </a:xfrm>
            <a:custGeom>
              <a:rect b="b" l="l" r="r" t="t"/>
              <a:pathLst>
                <a:path extrusionOk="0" h="41" w="101">
                  <a:moveTo>
                    <a:pt x="0" y="1"/>
                  </a:moveTo>
                  <a:cubicBezTo>
                    <a:pt x="20" y="11"/>
                    <a:pt x="50" y="21"/>
                    <a:pt x="70" y="31"/>
                  </a:cubicBezTo>
                  <a:cubicBezTo>
                    <a:pt x="77" y="31"/>
                    <a:pt x="83" y="31"/>
                    <a:pt x="90" y="34"/>
                  </a:cubicBezTo>
                  <a:lnTo>
                    <a:pt x="90" y="34"/>
                  </a:lnTo>
                  <a:lnTo>
                    <a:pt x="70" y="21"/>
                  </a:lnTo>
                  <a:cubicBezTo>
                    <a:pt x="60" y="21"/>
                    <a:pt x="50" y="21"/>
                    <a:pt x="40" y="11"/>
                  </a:cubicBezTo>
                  <a:lnTo>
                    <a:pt x="30" y="11"/>
                  </a:lnTo>
                  <a:cubicBezTo>
                    <a:pt x="20" y="11"/>
                    <a:pt x="10" y="1"/>
                    <a:pt x="0" y="1"/>
                  </a:cubicBezTo>
                  <a:close/>
                  <a:moveTo>
                    <a:pt x="90" y="34"/>
                  </a:moveTo>
                  <a:lnTo>
                    <a:pt x="100" y="41"/>
                  </a:lnTo>
                  <a:cubicBezTo>
                    <a:pt x="97" y="37"/>
                    <a:pt x="93" y="35"/>
                    <a:pt x="90" y="3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4"/>
            <p:cNvSpPr/>
            <p:nvPr/>
          </p:nvSpPr>
          <p:spPr>
            <a:xfrm>
              <a:off x="7522840" y="4655215"/>
              <a:ext cx="118274" cy="50597"/>
            </a:xfrm>
            <a:custGeom>
              <a:rect b="b" l="l" r="r" t="t"/>
              <a:pathLst>
                <a:path extrusionOk="0" h="551" w="1288">
                  <a:moveTo>
                    <a:pt x="509" y="1"/>
                  </a:moveTo>
                  <a:cubicBezTo>
                    <a:pt x="460" y="1"/>
                    <a:pt x="409" y="1"/>
                    <a:pt x="360" y="11"/>
                  </a:cubicBezTo>
                  <a:cubicBezTo>
                    <a:pt x="329" y="11"/>
                    <a:pt x="290" y="21"/>
                    <a:pt x="260" y="31"/>
                  </a:cubicBezTo>
                  <a:cubicBezTo>
                    <a:pt x="220" y="41"/>
                    <a:pt x="190" y="51"/>
                    <a:pt x="170" y="51"/>
                  </a:cubicBezTo>
                  <a:cubicBezTo>
                    <a:pt x="150" y="61"/>
                    <a:pt x="140" y="61"/>
                    <a:pt x="120" y="71"/>
                  </a:cubicBezTo>
                  <a:cubicBezTo>
                    <a:pt x="110" y="71"/>
                    <a:pt x="110" y="71"/>
                    <a:pt x="110" y="81"/>
                  </a:cubicBezTo>
                  <a:lnTo>
                    <a:pt x="140" y="171"/>
                  </a:lnTo>
                  <a:lnTo>
                    <a:pt x="140" y="181"/>
                  </a:lnTo>
                  <a:lnTo>
                    <a:pt x="90" y="81"/>
                  </a:lnTo>
                  <a:cubicBezTo>
                    <a:pt x="40" y="101"/>
                    <a:pt x="0" y="141"/>
                    <a:pt x="0" y="191"/>
                  </a:cubicBezTo>
                  <a:lnTo>
                    <a:pt x="0" y="201"/>
                  </a:lnTo>
                  <a:cubicBezTo>
                    <a:pt x="10" y="251"/>
                    <a:pt x="40" y="291"/>
                    <a:pt x="90" y="311"/>
                  </a:cubicBezTo>
                  <a:cubicBezTo>
                    <a:pt x="90" y="311"/>
                    <a:pt x="100" y="311"/>
                    <a:pt x="110" y="320"/>
                  </a:cubicBezTo>
                  <a:lnTo>
                    <a:pt x="409" y="431"/>
                  </a:lnTo>
                  <a:cubicBezTo>
                    <a:pt x="469" y="451"/>
                    <a:pt x="539" y="480"/>
                    <a:pt x="599" y="500"/>
                  </a:cubicBezTo>
                  <a:cubicBezTo>
                    <a:pt x="689" y="520"/>
                    <a:pt x="759" y="540"/>
                    <a:pt x="819" y="540"/>
                  </a:cubicBezTo>
                  <a:cubicBezTo>
                    <a:pt x="868" y="550"/>
                    <a:pt x="908" y="550"/>
                    <a:pt x="939" y="550"/>
                  </a:cubicBezTo>
                  <a:cubicBezTo>
                    <a:pt x="979" y="550"/>
                    <a:pt x="1019" y="550"/>
                    <a:pt x="1048" y="540"/>
                  </a:cubicBezTo>
                  <a:cubicBezTo>
                    <a:pt x="1088" y="540"/>
                    <a:pt x="1118" y="530"/>
                    <a:pt x="1148" y="530"/>
                  </a:cubicBezTo>
                  <a:cubicBezTo>
                    <a:pt x="1188" y="520"/>
                    <a:pt x="1218" y="511"/>
                    <a:pt x="1238" y="511"/>
                  </a:cubicBezTo>
                  <a:cubicBezTo>
                    <a:pt x="1258" y="500"/>
                    <a:pt x="1268" y="500"/>
                    <a:pt x="1288" y="491"/>
                  </a:cubicBezTo>
                  <a:cubicBezTo>
                    <a:pt x="1238" y="480"/>
                    <a:pt x="1178" y="471"/>
                    <a:pt x="1118" y="451"/>
                  </a:cubicBezTo>
                  <a:cubicBezTo>
                    <a:pt x="1048" y="420"/>
                    <a:pt x="988" y="400"/>
                    <a:pt x="928" y="371"/>
                  </a:cubicBezTo>
                  <a:lnTo>
                    <a:pt x="699" y="281"/>
                  </a:lnTo>
                  <a:cubicBezTo>
                    <a:pt x="689" y="271"/>
                    <a:pt x="679" y="271"/>
                    <a:pt x="669" y="271"/>
                  </a:cubicBezTo>
                  <a:cubicBezTo>
                    <a:pt x="649" y="261"/>
                    <a:pt x="619" y="251"/>
                    <a:pt x="599" y="241"/>
                  </a:cubicBezTo>
                  <a:cubicBezTo>
                    <a:pt x="609" y="241"/>
                    <a:pt x="619" y="251"/>
                    <a:pt x="629" y="251"/>
                  </a:cubicBezTo>
                  <a:lnTo>
                    <a:pt x="619" y="241"/>
                  </a:lnTo>
                  <a:cubicBezTo>
                    <a:pt x="579" y="221"/>
                    <a:pt x="549" y="181"/>
                    <a:pt x="549" y="131"/>
                  </a:cubicBezTo>
                  <a:cubicBezTo>
                    <a:pt x="549" y="81"/>
                    <a:pt x="579" y="41"/>
                    <a:pt x="629" y="21"/>
                  </a:cubicBezTo>
                  <a:lnTo>
                    <a:pt x="639" y="21"/>
                  </a:lnTo>
                  <a:cubicBezTo>
                    <a:pt x="649" y="11"/>
                    <a:pt x="649" y="11"/>
                    <a:pt x="659" y="11"/>
                  </a:cubicBezTo>
                  <a:cubicBezTo>
                    <a:pt x="639" y="11"/>
                    <a:pt x="619" y="1"/>
                    <a:pt x="6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4"/>
            <p:cNvSpPr/>
            <p:nvPr/>
          </p:nvSpPr>
          <p:spPr>
            <a:xfrm>
              <a:off x="7597036" y="4650716"/>
              <a:ext cx="10193" cy="1928"/>
            </a:xfrm>
            <a:custGeom>
              <a:rect b="b" l="l" r="r" t="t"/>
              <a:pathLst>
                <a:path extrusionOk="0" h="21" w="111">
                  <a:moveTo>
                    <a:pt x="100" y="0"/>
                  </a:moveTo>
                  <a:cubicBezTo>
                    <a:pt x="71" y="10"/>
                    <a:pt x="31" y="10"/>
                    <a:pt x="1" y="20"/>
                  </a:cubicBezTo>
                  <a:cubicBezTo>
                    <a:pt x="31" y="10"/>
                    <a:pt x="71" y="10"/>
                    <a:pt x="1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4"/>
            <p:cNvSpPr/>
            <p:nvPr/>
          </p:nvSpPr>
          <p:spPr>
            <a:xfrm>
              <a:off x="7625502" y="4672754"/>
              <a:ext cx="13774" cy="4591"/>
            </a:xfrm>
            <a:custGeom>
              <a:rect b="b" l="l" r="r" t="t"/>
              <a:pathLst>
                <a:path extrusionOk="0" h="50" w="150">
                  <a:moveTo>
                    <a:pt x="0" y="0"/>
                  </a:moveTo>
                  <a:cubicBezTo>
                    <a:pt x="30" y="10"/>
                    <a:pt x="50" y="20"/>
                    <a:pt x="80" y="30"/>
                  </a:cubicBezTo>
                  <a:cubicBezTo>
                    <a:pt x="100" y="40"/>
                    <a:pt x="130" y="40"/>
                    <a:pt x="150" y="50"/>
                  </a:cubicBezTo>
                  <a:lnTo>
                    <a:pt x="90" y="20"/>
                  </a:lnTo>
                  <a:cubicBezTo>
                    <a:pt x="80" y="20"/>
                    <a:pt x="70" y="20"/>
                    <a:pt x="70" y="10"/>
                  </a:cubicBezTo>
                  <a:lnTo>
                    <a:pt x="60" y="10"/>
                  </a:lnTo>
                  <a:cubicBezTo>
                    <a:pt x="40" y="10"/>
                    <a:pt x="20" y="0"/>
                    <a:pt x="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4"/>
            <p:cNvSpPr/>
            <p:nvPr/>
          </p:nvSpPr>
          <p:spPr>
            <a:xfrm>
              <a:off x="7573253" y="4650716"/>
              <a:ext cx="115519" cy="51423"/>
            </a:xfrm>
            <a:custGeom>
              <a:rect b="b" l="l" r="r" t="t"/>
              <a:pathLst>
                <a:path extrusionOk="0" h="560" w="1258">
                  <a:moveTo>
                    <a:pt x="370" y="0"/>
                  </a:moveTo>
                  <a:cubicBezTo>
                    <a:pt x="330" y="10"/>
                    <a:pt x="290" y="10"/>
                    <a:pt x="260" y="20"/>
                  </a:cubicBezTo>
                  <a:cubicBezTo>
                    <a:pt x="220" y="30"/>
                    <a:pt x="190" y="30"/>
                    <a:pt x="170" y="40"/>
                  </a:cubicBezTo>
                  <a:cubicBezTo>
                    <a:pt x="150" y="50"/>
                    <a:pt x="130" y="50"/>
                    <a:pt x="110" y="60"/>
                  </a:cubicBezTo>
                  <a:cubicBezTo>
                    <a:pt x="100" y="60"/>
                    <a:pt x="100" y="60"/>
                    <a:pt x="90" y="70"/>
                  </a:cubicBezTo>
                  <a:lnTo>
                    <a:pt x="80" y="70"/>
                  </a:lnTo>
                  <a:cubicBezTo>
                    <a:pt x="30" y="90"/>
                    <a:pt x="0" y="130"/>
                    <a:pt x="0" y="180"/>
                  </a:cubicBezTo>
                  <a:cubicBezTo>
                    <a:pt x="0" y="230"/>
                    <a:pt x="30" y="270"/>
                    <a:pt x="70" y="290"/>
                  </a:cubicBezTo>
                  <a:lnTo>
                    <a:pt x="80" y="300"/>
                  </a:lnTo>
                  <a:lnTo>
                    <a:pt x="90" y="300"/>
                  </a:lnTo>
                  <a:cubicBezTo>
                    <a:pt x="100" y="310"/>
                    <a:pt x="110" y="310"/>
                    <a:pt x="120" y="310"/>
                  </a:cubicBezTo>
                  <a:lnTo>
                    <a:pt x="379" y="420"/>
                  </a:lnTo>
                  <a:cubicBezTo>
                    <a:pt x="439" y="449"/>
                    <a:pt x="499" y="469"/>
                    <a:pt x="569" y="500"/>
                  </a:cubicBezTo>
                  <a:cubicBezTo>
                    <a:pt x="649" y="520"/>
                    <a:pt x="719" y="540"/>
                    <a:pt x="789" y="549"/>
                  </a:cubicBezTo>
                  <a:cubicBezTo>
                    <a:pt x="829" y="549"/>
                    <a:pt x="869" y="560"/>
                    <a:pt x="909" y="560"/>
                  </a:cubicBezTo>
                  <a:cubicBezTo>
                    <a:pt x="938" y="560"/>
                    <a:pt x="978" y="549"/>
                    <a:pt x="1009" y="549"/>
                  </a:cubicBezTo>
                  <a:cubicBezTo>
                    <a:pt x="1049" y="549"/>
                    <a:pt x="1078" y="540"/>
                    <a:pt x="1118" y="540"/>
                  </a:cubicBezTo>
                  <a:cubicBezTo>
                    <a:pt x="1148" y="529"/>
                    <a:pt x="1178" y="520"/>
                    <a:pt x="1198" y="520"/>
                  </a:cubicBezTo>
                  <a:cubicBezTo>
                    <a:pt x="1218" y="509"/>
                    <a:pt x="1238" y="509"/>
                    <a:pt x="1258" y="500"/>
                  </a:cubicBezTo>
                  <a:cubicBezTo>
                    <a:pt x="1198" y="489"/>
                    <a:pt x="1148" y="480"/>
                    <a:pt x="1089" y="449"/>
                  </a:cubicBezTo>
                  <a:cubicBezTo>
                    <a:pt x="1018" y="429"/>
                    <a:pt x="958" y="400"/>
                    <a:pt x="909" y="369"/>
                  </a:cubicBezTo>
                  <a:lnTo>
                    <a:pt x="719" y="290"/>
                  </a:lnTo>
                  <a:cubicBezTo>
                    <a:pt x="699" y="280"/>
                    <a:pt x="669" y="280"/>
                    <a:pt x="649" y="270"/>
                  </a:cubicBezTo>
                  <a:cubicBezTo>
                    <a:pt x="619" y="260"/>
                    <a:pt x="599" y="250"/>
                    <a:pt x="569" y="240"/>
                  </a:cubicBezTo>
                  <a:lnTo>
                    <a:pt x="579" y="240"/>
                  </a:lnTo>
                  <a:cubicBezTo>
                    <a:pt x="589" y="240"/>
                    <a:pt x="609" y="250"/>
                    <a:pt x="629" y="250"/>
                  </a:cubicBezTo>
                  <a:lnTo>
                    <a:pt x="619" y="240"/>
                  </a:lnTo>
                  <a:cubicBezTo>
                    <a:pt x="579" y="220"/>
                    <a:pt x="549" y="180"/>
                    <a:pt x="549" y="140"/>
                  </a:cubicBezTo>
                  <a:lnTo>
                    <a:pt x="549" y="130"/>
                  </a:lnTo>
                  <a:cubicBezTo>
                    <a:pt x="549" y="80"/>
                    <a:pt x="579" y="40"/>
                    <a:pt x="619" y="20"/>
                  </a:cubicBezTo>
                  <a:lnTo>
                    <a:pt x="629" y="20"/>
                  </a:lnTo>
                  <a:lnTo>
                    <a:pt x="659" y="10"/>
                  </a:lnTo>
                  <a:cubicBezTo>
                    <a:pt x="639" y="10"/>
                    <a:pt x="619" y="10"/>
                    <a:pt x="6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4"/>
            <p:cNvSpPr/>
            <p:nvPr/>
          </p:nvSpPr>
          <p:spPr>
            <a:xfrm>
              <a:off x="7711636" y="4693782"/>
              <a:ext cx="24793" cy="4683"/>
            </a:xfrm>
            <a:custGeom>
              <a:rect b="b" l="l" r="r" t="t"/>
              <a:pathLst>
                <a:path extrusionOk="0" h="51" w="270">
                  <a:moveTo>
                    <a:pt x="270" y="0"/>
                  </a:moveTo>
                  <a:lnTo>
                    <a:pt x="260" y="11"/>
                  </a:lnTo>
                  <a:cubicBezTo>
                    <a:pt x="240" y="11"/>
                    <a:pt x="230" y="11"/>
                    <a:pt x="210" y="20"/>
                  </a:cubicBezTo>
                  <a:cubicBezTo>
                    <a:pt x="190" y="20"/>
                    <a:pt x="161" y="31"/>
                    <a:pt x="130" y="40"/>
                  </a:cubicBezTo>
                  <a:cubicBezTo>
                    <a:pt x="90" y="40"/>
                    <a:pt x="61" y="51"/>
                    <a:pt x="21" y="51"/>
                  </a:cubicBezTo>
                  <a:lnTo>
                    <a:pt x="1" y="51"/>
                  </a:lnTo>
                  <a:lnTo>
                    <a:pt x="21" y="51"/>
                  </a:lnTo>
                  <a:cubicBezTo>
                    <a:pt x="61" y="51"/>
                    <a:pt x="90" y="40"/>
                    <a:pt x="130" y="40"/>
                  </a:cubicBezTo>
                  <a:cubicBezTo>
                    <a:pt x="161" y="31"/>
                    <a:pt x="190" y="20"/>
                    <a:pt x="210" y="20"/>
                  </a:cubicBezTo>
                  <a:cubicBezTo>
                    <a:pt x="230" y="11"/>
                    <a:pt x="240" y="11"/>
                    <a:pt x="260" y="11"/>
                  </a:cubicBezTo>
                  <a:lnTo>
                    <a:pt x="2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4"/>
            <p:cNvSpPr/>
            <p:nvPr/>
          </p:nvSpPr>
          <p:spPr>
            <a:xfrm>
              <a:off x="7674079" y="4669081"/>
              <a:ext cx="16529" cy="5601"/>
            </a:xfrm>
            <a:custGeom>
              <a:rect b="b" l="l" r="r" t="t"/>
              <a:pathLst>
                <a:path extrusionOk="0" h="61" w="180">
                  <a:moveTo>
                    <a:pt x="0" y="0"/>
                  </a:moveTo>
                  <a:cubicBezTo>
                    <a:pt x="20" y="10"/>
                    <a:pt x="50" y="20"/>
                    <a:pt x="70" y="30"/>
                  </a:cubicBezTo>
                  <a:cubicBezTo>
                    <a:pt x="110" y="40"/>
                    <a:pt x="150" y="50"/>
                    <a:pt x="180" y="60"/>
                  </a:cubicBezTo>
                  <a:lnTo>
                    <a:pt x="100" y="20"/>
                  </a:lnTo>
                  <a:cubicBezTo>
                    <a:pt x="90" y="20"/>
                    <a:pt x="90" y="20"/>
                    <a:pt x="80" y="10"/>
                  </a:cubicBezTo>
                  <a:lnTo>
                    <a:pt x="70" y="10"/>
                  </a:lnTo>
                  <a:cubicBezTo>
                    <a:pt x="60" y="10"/>
                    <a:pt x="40" y="0"/>
                    <a:pt x="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4"/>
            <p:cNvSpPr/>
            <p:nvPr/>
          </p:nvSpPr>
          <p:spPr>
            <a:xfrm>
              <a:off x="7623666" y="4646124"/>
              <a:ext cx="112764" cy="52342"/>
            </a:xfrm>
            <a:custGeom>
              <a:rect b="b" l="l" r="r" t="t"/>
              <a:pathLst>
                <a:path extrusionOk="0" h="570" w="1228">
                  <a:moveTo>
                    <a:pt x="460" y="0"/>
                  </a:moveTo>
                  <a:cubicBezTo>
                    <a:pt x="429" y="0"/>
                    <a:pt x="400" y="0"/>
                    <a:pt x="369" y="11"/>
                  </a:cubicBezTo>
                  <a:cubicBezTo>
                    <a:pt x="330" y="11"/>
                    <a:pt x="290" y="20"/>
                    <a:pt x="260" y="20"/>
                  </a:cubicBezTo>
                  <a:cubicBezTo>
                    <a:pt x="220" y="31"/>
                    <a:pt x="190" y="40"/>
                    <a:pt x="160" y="40"/>
                  </a:cubicBezTo>
                  <a:cubicBezTo>
                    <a:pt x="140" y="50"/>
                    <a:pt x="130" y="50"/>
                    <a:pt x="110" y="60"/>
                  </a:cubicBezTo>
                  <a:lnTo>
                    <a:pt x="80" y="70"/>
                  </a:lnTo>
                  <a:lnTo>
                    <a:pt x="70" y="70"/>
                  </a:lnTo>
                  <a:cubicBezTo>
                    <a:pt x="30" y="90"/>
                    <a:pt x="0" y="130"/>
                    <a:pt x="0" y="180"/>
                  </a:cubicBezTo>
                  <a:lnTo>
                    <a:pt x="0" y="190"/>
                  </a:lnTo>
                  <a:cubicBezTo>
                    <a:pt x="0" y="230"/>
                    <a:pt x="30" y="270"/>
                    <a:pt x="70" y="290"/>
                  </a:cubicBezTo>
                  <a:lnTo>
                    <a:pt x="90" y="300"/>
                  </a:lnTo>
                  <a:cubicBezTo>
                    <a:pt x="90" y="310"/>
                    <a:pt x="100" y="310"/>
                    <a:pt x="110" y="310"/>
                  </a:cubicBezTo>
                  <a:lnTo>
                    <a:pt x="360" y="419"/>
                  </a:lnTo>
                  <a:cubicBezTo>
                    <a:pt x="409" y="450"/>
                    <a:pt x="469" y="479"/>
                    <a:pt x="540" y="499"/>
                  </a:cubicBezTo>
                  <a:cubicBezTo>
                    <a:pt x="619" y="530"/>
                    <a:pt x="689" y="550"/>
                    <a:pt x="749" y="559"/>
                  </a:cubicBezTo>
                  <a:cubicBezTo>
                    <a:pt x="799" y="570"/>
                    <a:pt x="849" y="570"/>
                    <a:pt x="899" y="570"/>
                  </a:cubicBezTo>
                  <a:lnTo>
                    <a:pt x="979" y="570"/>
                  </a:lnTo>
                  <a:cubicBezTo>
                    <a:pt x="1019" y="570"/>
                    <a:pt x="1048" y="559"/>
                    <a:pt x="1088" y="559"/>
                  </a:cubicBezTo>
                  <a:cubicBezTo>
                    <a:pt x="1119" y="550"/>
                    <a:pt x="1148" y="539"/>
                    <a:pt x="1168" y="539"/>
                  </a:cubicBezTo>
                  <a:cubicBezTo>
                    <a:pt x="1188" y="530"/>
                    <a:pt x="1198" y="530"/>
                    <a:pt x="1218" y="530"/>
                  </a:cubicBezTo>
                  <a:lnTo>
                    <a:pt x="1228" y="519"/>
                  </a:lnTo>
                  <a:cubicBezTo>
                    <a:pt x="1198" y="519"/>
                    <a:pt x="1178" y="510"/>
                    <a:pt x="1158" y="510"/>
                  </a:cubicBezTo>
                  <a:cubicBezTo>
                    <a:pt x="1128" y="499"/>
                    <a:pt x="1099" y="490"/>
                    <a:pt x="1068" y="470"/>
                  </a:cubicBezTo>
                  <a:cubicBezTo>
                    <a:pt x="999" y="450"/>
                    <a:pt x="939" y="419"/>
                    <a:pt x="889" y="390"/>
                  </a:cubicBezTo>
                  <a:lnTo>
                    <a:pt x="729" y="310"/>
                  </a:lnTo>
                  <a:cubicBezTo>
                    <a:pt x="699" y="300"/>
                    <a:pt x="659" y="290"/>
                    <a:pt x="619" y="280"/>
                  </a:cubicBezTo>
                  <a:cubicBezTo>
                    <a:pt x="599" y="270"/>
                    <a:pt x="569" y="260"/>
                    <a:pt x="549" y="250"/>
                  </a:cubicBezTo>
                  <a:lnTo>
                    <a:pt x="579" y="250"/>
                  </a:lnTo>
                  <a:cubicBezTo>
                    <a:pt x="589" y="250"/>
                    <a:pt x="609" y="260"/>
                    <a:pt x="619" y="260"/>
                  </a:cubicBezTo>
                  <a:lnTo>
                    <a:pt x="609" y="250"/>
                  </a:lnTo>
                  <a:cubicBezTo>
                    <a:pt x="579" y="230"/>
                    <a:pt x="560" y="200"/>
                    <a:pt x="549" y="170"/>
                  </a:cubicBezTo>
                  <a:lnTo>
                    <a:pt x="549" y="140"/>
                  </a:lnTo>
                  <a:cubicBezTo>
                    <a:pt x="549" y="90"/>
                    <a:pt x="579" y="50"/>
                    <a:pt x="619" y="40"/>
                  </a:cubicBezTo>
                  <a:cubicBezTo>
                    <a:pt x="619" y="31"/>
                    <a:pt x="619" y="31"/>
                    <a:pt x="629" y="31"/>
                  </a:cubicBezTo>
                  <a:lnTo>
                    <a:pt x="639" y="31"/>
                  </a:lnTo>
                  <a:lnTo>
                    <a:pt x="649" y="20"/>
                  </a:lnTo>
                  <a:lnTo>
                    <a:pt x="659" y="20"/>
                  </a:lnTo>
                  <a:cubicBezTo>
                    <a:pt x="639" y="20"/>
                    <a:pt x="629" y="20"/>
                    <a:pt x="609" y="11"/>
                  </a:cubicBezTo>
                  <a:cubicBezTo>
                    <a:pt x="560" y="11"/>
                    <a:pt x="509" y="0"/>
                    <a:pt x="4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4"/>
            <p:cNvSpPr/>
            <p:nvPr/>
          </p:nvSpPr>
          <p:spPr>
            <a:xfrm>
              <a:off x="7679588" y="4648879"/>
              <a:ext cx="60514" cy="45914"/>
            </a:xfrm>
            <a:custGeom>
              <a:rect b="b" l="l" r="r" t="t"/>
              <a:pathLst>
                <a:path extrusionOk="0" h="500" w="659">
                  <a:moveTo>
                    <a:pt x="10" y="1"/>
                  </a:moveTo>
                  <a:lnTo>
                    <a:pt x="10" y="10"/>
                  </a:lnTo>
                  <a:cubicBezTo>
                    <a:pt x="10" y="1"/>
                    <a:pt x="10" y="1"/>
                    <a:pt x="20" y="1"/>
                  </a:cubicBezTo>
                  <a:close/>
                  <a:moveTo>
                    <a:pt x="0" y="220"/>
                  </a:moveTo>
                  <a:lnTo>
                    <a:pt x="10" y="230"/>
                  </a:lnTo>
                  <a:lnTo>
                    <a:pt x="20" y="230"/>
                  </a:lnTo>
                  <a:cubicBezTo>
                    <a:pt x="11" y="230"/>
                    <a:pt x="0" y="220"/>
                    <a:pt x="0" y="220"/>
                  </a:cubicBezTo>
                  <a:close/>
                  <a:moveTo>
                    <a:pt x="549" y="480"/>
                  </a:moveTo>
                  <a:cubicBezTo>
                    <a:pt x="586" y="488"/>
                    <a:pt x="614" y="498"/>
                    <a:pt x="649" y="499"/>
                  </a:cubicBezTo>
                  <a:lnTo>
                    <a:pt x="649" y="499"/>
                  </a:lnTo>
                  <a:cubicBezTo>
                    <a:pt x="639" y="499"/>
                    <a:pt x="627" y="497"/>
                    <a:pt x="619" y="489"/>
                  </a:cubicBezTo>
                  <a:cubicBezTo>
                    <a:pt x="589" y="489"/>
                    <a:pt x="569" y="480"/>
                    <a:pt x="549" y="480"/>
                  </a:cubicBezTo>
                  <a:close/>
                  <a:moveTo>
                    <a:pt x="649" y="499"/>
                  </a:moveTo>
                  <a:lnTo>
                    <a:pt x="649" y="499"/>
                  </a:lnTo>
                  <a:cubicBezTo>
                    <a:pt x="653" y="500"/>
                    <a:pt x="656" y="500"/>
                    <a:pt x="659" y="500"/>
                  </a:cubicBezTo>
                  <a:cubicBezTo>
                    <a:pt x="656" y="500"/>
                    <a:pt x="652" y="500"/>
                    <a:pt x="649" y="49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4"/>
            <p:cNvSpPr/>
            <p:nvPr/>
          </p:nvSpPr>
          <p:spPr>
            <a:xfrm>
              <a:off x="7721736" y="4665408"/>
              <a:ext cx="20202" cy="7438"/>
            </a:xfrm>
            <a:custGeom>
              <a:rect b="b" l="l" r="r" t="t"/>
              <a:pathLst>
                <a:path extrusionOk="0" h="81" w="220">
                  <a:moveTo>
                    <a:pt x="0" y="0"/>
                  </a:moveTo>
                  <a:cubicBezTo>
                    <a:pt x="31" y="20"/>
                    <a:pt x="51" y="30"/>
                    <a:pt x="80" y="40"/>
                  </a:cubicBezTo>
                  <a:cubicBezTo>
                    <a:pt x="110" y="50"/>
                    <a:pt x="140" y="60"/>
                    <a:pt x="160" y="70"/>
                  </a:cubicBezTo>
                  <a:cubicBezTo>
                    <a:pt x="180" y="70"/>
                    <a:pt x="200" y="80"/>
                    <a:pt x="220" y="80"/>
                  </a:cubicBezTo>
                  <a:lnTo>
                    <a:pt x="130" y="40"/>
                  </a:lnTo>
                  <a:cubicBezTo>
                    <a:pt x="120" y="30"/>
                    <a:pt x="110" y="30"/>
                    <a:pt x="100" y="20"/>
                  </a:cubicBezTo>
                  <a:cubicBezTo>
                    <a:pt x="80" y="10"/>
                    <a:pt x="71" y="10"/>
                    <a:pt x="51" y="10"/>
                  </a:cubicBezTo>
                  <a:cubicBezTo>
                    <a:pt x="40" y="10"/>
                    <a:pt x="20"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4"/>
            <p:cNvSpPr/>
            <p:nvPr/>
          </p:nvSpPr>
          <p:spPr>
            <a:xfrm>
              <a:off x="7674079" y="4643370"/>
              <a:ext cx="110101" cy="53260"/>
            </a:xfrm>
            <a:custGeom>
              <a:rect b="b" l="l" r="r" t="t"/>
              <a:pathLst>
                <a:path extrusionOk="0" h="580" w="1199">
                  <a:moveTo>
                    <a:pt x="370" y="1"/>
                  </a:moveTo>
                  <a:cubicBezTo>
                    <a:pt x="340" y="10"/>
                    <a:pt x="300" y="10"/>
                    <a:pt x="260" y="21"/>
                  </a:cubicBezTo>
                  <a:cubicBezTo>
                    <a:pt x="230" y="21"/>
                    <a:pt x="200" y="30"/>
                    <a:pt x="170" y="41"/>
                  </a:cubicBezTo>
                  <a:cubicBezTo>
                    <a:pt x="150" y="41"/>
                    <a:pt x="130" y="50"/>
                    <a:pt x="120" y="50"/>
                  </a:cubicBezTo>
                  <a:lnTo>
                    <a:pt x="100" y="50"/>
                  </a:lnTo>
                  <a:lnTo>
                    <a:pt x="90" y="61"/>
                  </a:lnTo>
                  <a:lnTo>
                    <a:pt x="70" y="61"/>
                  </a:lnTo>
                  <a:lnTo>
                    <a:pt x="70" y="70"/>
                  </a:lnTo>
                  <a:cubicBezTo>
                    <a:pt x="30" y="80"/>
                    <a:pt x="0" y="120"/>
                    <a:pt x="0" y="170"/>
                  </a:cubicBezTo>
                  <a:lnTo>
                    <a:pt x="0" y="200"/>
                  </a:lnTo>
                  <a:cubicBezTo>
                    <a:pt x="11" y="230"/>
                    <a:pt x="30" y="260"/>
                    <a:pt x="60" y="280"/>
                  </a:cubicBezTo>
                  <a:cubicBezTo>
                    <a:pt x="60" y="280"/>
                    <a:pt x="70" y="290"/>
                    <a:pt x="80" y="290"/>
                  </a:cubicBezTo>
                  <a:cubicBezTo>
                    <a:pt x="90" y="300"/>
                    <a:pt x="90" y="300"/>
                    <a:pt x="100" y="300"/>
                  </a:cubicBezTo>
                  <a:lnTo>
                    <a:pt x="340" y="420"/>
                  </a:lnTo>
                  <a:cubicBezTo>
                    <a:pt x="390" y="449"/>
                    <a:pt x="450" y="480"/>
                    <a:pt x="519" y="500"/>
                  </a:cubicBezTo>
                  <a:cubicBezTo>
                    <a:pt x="550" y="520"/>
                    <a:pt x="579" y="529"/>
                    <a:pt x="609" y="540"/>
                  </a:cubicBezTo>
                  <a:cubicBezTo>
                    <a:pt x="649" y="549"/>
                    <a:pt x="679" y="560"/>
                    <a:pt x="719" y="560"/>
                  </a:cubicBezTo>
                  <a:cubicBezTo>
                    <a:pt x="779" y="569"/>
                    <a:pt x="839" y="580"/>
                    <a:pt x="899" y="580"/>
                  </a:cubicBezTo>
                  <a:lnTo>
                    <a:pt x="949" y="580"/>
                  </a:lnTo>
                  <a:cubicBezTo>
                    <a:pt x="989" y="580"/>
                    <a:pt x="1018" y="569"/>
                    <a:pt x="1058" y="569"/>
                  </a:cubicBezTo>
                  <a:cubicBezTo>
                    <a:pt x="1089" y="560"/>
                    <a:pt x="1118" y="560"/>
                    <a:pt x="1149" y="549"/>
                  </a:cubicBezTo>
                  <a:cubicBezTo>
                    <a:pt x="1169" y="549"/>
                    <a:pt x="1178" y="540"/>
                    <a:pt x="1198" y="540"/>
                  </a:cubicBezTo>
                  <a:cubicBezTo>
                    <a:pt x="1149" y="529"/>
                    <a:pt x="1098" y="509"/>
                    <a:pt x="1038" y="480"/>
                  </a:cubicBezTo>
                  <a:cubicBezTo>
                    <a:pt x="978" y="460"/>
                    <a:pt x="919" y="420"/>
                    <a:pt x="879" y="400"/>
                  </a:cubicBezTo>
                  <a:lnTo>
                    <a:pt x="739" y="320"/>
                  </a:lnTo>
                  <a:cubicBezTo>
                    <a:pt x="719" y="320"/>
                    <a:pt x="699" y="310"/>
                    <a:pt x="679" y="310"/>
                  </a:cubicBezTo>
                  <a:cubicBezTo>
                    <a:pt x="659" y="300"/>
                    <a:pt x="629" y="290"/>
                    <a:pt x="599" y="280"/>
                  </a:cubicBezTo>
                  <a:cubicBezTo>
                    <a:pt x="570" y="270"/>
                    <a:pt x="550" y="260"/>
                    <a:pt x="519" y="240"/>
                  </a:cubicBezTo>
                  <a:cubicBezTo>
                    <a:pt x="539" y="240"/>
                    <a:pt x="559" y="250"/>
                    <a:pt x="570" y="250"/>
                  </a:cubicBezTo>
                  <a:cubicBezTo>
                    <a:pt x="590" y="250"/>
                    <a:pt x="599" y="250"/>
                    <a:pt x="619" y="260"/>
                  </a:cubicBezTo>
                  <a:cubicBezTo>
                    <a:pt x="609" y="250"/>
                    <a:pt x="609" y="250"/>
                    <a:pt x="599" y="250"/>
                  </a:cubicBezTo>
                  <a:cubicBezTo>
                    <a:pt x="570" y="230"/>
                    <a:pt x="550" y="190"/>
                    <a:pt x="550" y="150"/>
                  </a:cubicBezTo>
                  <a:lnTo>
                    <a:pt x="550" y="140"/>
                  </a:lnTo>
                  <a:lnTo>
                    <a:pt x="550" y="130"/>
                  </a:lnTo>
                  <a:lnTo>
                    <a:pt x="550" y="110"/>
                  </a:lnTo>
                  <a:cubicBezTo>
                    <a:pt x="559" y="90"/>
                    <a:pt x="570" y="70"/>
                    <a:pt x="590" y="50"/>
                  </a:cubicBezTo>
                  <a:cubicBezTo>
                    <a:pt x="599" y="41"/>
                    <a:pt x="619" y="41"/>
                    <a:pt x="629" y="30"/>
                  </a:cubicBezTo>
                  <a:lnTo>
                    <a:pt x="639" y="30"/>
                  </a:lnTo>
                  <a:lnTo>
                    <a:pt x="659" y="21"/>
                  </a:lnTo>
                  <a:lnTo>
                    <a:pt x="669" y="21"/>
                  </a:lnTo>
                  <a:cubicBezTo>
                    <a:pt x="649" y="21"/>
                    <a:pt x="629" y="21"/>
                    <a:pt x="609" y="10"/>
                  </a:cubicBezTo>
                  <a:cubicBezTo>
                    <a:pt x="570" y="1"/>
                    <a:pt x="519" y="1"/>
                    <a:pt x="4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4"/>
            <p:cNvSpPr/>
            <p:nvPr/>
          </p:nvSpPr>
          <p:spPr>
            <a:xfrm>
              <a:off x="7729083" y="4666234"/>
              <a:ext cx="59688" cy="27640"/>
            </a:xfrm>
            <a:custGeom>
              <a:rect b="b" l="l" r="r" t="t"/>
              <a:pathLst>
                <a:path extrusionOk="0" h="301" w="650">
                  <a:moveTo>
                    <a:pt x="0" y="1"/>
                  </a:moveTo>
                  <a:cubicBezTo>
                    <a:pt x="10" y="1"/>
                    <a:pt x="10" y="11"/>
                    <a:pt x="20" y="11"/>
                  </a:cubicBezTo>
                  <a:cubicBezTo>
                    <a:pt x="10" y="1"/>
                    <a:pt x="10" y="1"/>
                    <a:pt x="0" y="1"/>
                  </a:cubicBezTo>
                  <a:close/>
                  <a:moveTo>
                    <a:pt x="50" y="31"/>
                  </a:moveTo>
                  <a:lnTo>
                    <a:pt x="280" y="151"/>
                  </a:lnTo>
                  <a:lnTo>
                    <a:pt x="140" y="71"/>
                  </a:lnTo>
                  <a:lnTo>
                    <a:pt x="50" y="31"/>
                  </a:lnTo>
                  <a:close/>
                  <a:moveTo>
                    <a:pt x="439" y="231"/>
                  </a:moveTo>
                  <a:lnTo>
                    <a:pt x="439" y="231"/>
                  </a:lnTo>
                  <a:cubicBezTo>
                    <a:pt x="503" y="267"/>
                    <a:pt x="567" y="287"/>
                    <a:pt x="631" y="297"/>
                  </a:cubicBezTo>
                  <a:lnTo>
                    <a:pt x="631" y="297"/>
                  </a:lnTo>
                  <a:cubicBezTo>
                    <a:pt x="621" y="295"/>
                    <a:pt x="612" y="291"/>
                    <a:pt x="599" y="291"/>
                  </a:cubicBezTo>
                  <a:cubicBezTo>
                    <a:pt x="550" y="280"/>
                    <a:pt x="499" y="260"/>
                    <a:pt x="439" y="231"/>
                  </a:cubicBezTo>
                  <a:close/>
                  <a:moveTo>
                    <a:pt x="631" y="297"/>
                  </a:moveTo>
                  <a:lnTo>
                    <a:pt x="631" y="297"/>
                  </a:lnTo>
                  <a:cubicBezTo>
                    <a:pt x="636" y="299"/>
                    <a:pt x="642" y="300"/>
                    <a:pt x="649" y="300"/>
                  </a:cubicBezTo>
                  <a:cubicBezTo>
                    <a:pt x="643" y="299"/>
                    <a:pt x="637" y="299"/>
                    <a:pt x="631" y="2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4"/>
            <p:cNvSpPr/>
            <p:nvPr/>
          </p:nvSpPr>
          <p:spPr>
            <a:xfrm>
              <a:off x="7771231" y="4663572"/>
              <a:ext cx="21212" cy="8264"/>
            </a:xfrm>
            <a:custGeom>
              <a:rect b="b" l="l" r="r" t="t"/>
              <a:pathLst>
                <a:path extrusionOk="0" h="90" w="231">
                  <a:moveTo>
                    <a:pt x="0" y="0"/>
                  </a:moveTo>
                  <a:cubicBezTo>
                    <a:pt x="20" y="20"/>
                    <a:pt x="51" y="30"/>
                    <a:pt x="80" y="40"/>
                  </a:cubicBezTo>
                  <a:cubicBezTo>
                    <a:pt x="130" y="70"/>
                    <a:pt x="180" y="80"/>
                    <a:pt x="230" y="90"/>
                  </a:cubicBezTo>
                  <a:lnTo>
                    <a:pt x="140" y="40"/>
                  </a:lnTo>
                  <a:cubicBezTo>
                    <a:pt x="130" y="30"/>
                    <a:pt x="120" y="30"/>
                    <a:pt x="120" y="20"/>
                  </a:cubicBezTo>
                  <a:lnTo>
                    <a:pt x="111" y="20"/>
                  </a:lnTo>
                  <a:cubicBezTo>
                    <a:pt x="100" y="20"/>
                    <a:pt x="80" y="20"/>
                    <a:pt x="71" y="10"/>
                  </a:cubicBezTo>
                  <a:cubicBezTo>
                    <a:pt x="51" y="10"/>
                    <a:pt x="20" y="1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4"/>
            <p:cNvSpPr/>
            <p:nvPr/>
          </p:nvSpPr>
          <p:spPr>
            <a:xfrm>
              <a:off x="7724491" y="4641533"/>
              <a:ext cx="108265" cy="53260"/>
            </a:xfrm>
            <a:custGeom>
              <a:rect b="b" l="l" r="r" t="t"/>
              <a:pathLst>
                <a:path extrusionOk="0" h="580" w="1179">
                  <a:moveTo>
                    <a:pt x="380" y="1"/>
                  </a:moveTo>
                  <a:cubicBezTo>
                    <a:pt x="340" y="1"/>
                    <a:pt x="310" y="10"/>
                    <a:pt x="270" y="10"/>
                  </a:cubicBezTo>
                  <a:cubicBezTo>
                    <a:pt x="240" y="21"/>
                    <a:pt x="200" y="21"/>
                    <a:pt x="180" y="30"/>
                  </a:cubicBezTo>
                  <a:cubicBezTo>
                    <a:pt x="160" y="30"/>
                    <a:pt x="140" y="41"/>
                    <a:pt x="120" y="41"/>
                  </a:cubicBezTo>
                  <a:lnTo>
                    <a:pt x="110" y="41"/>
                  </a:lnTo>
                  <a:lnTo>
                    <a:pt x="90" y="50"/>
                  </a:lnTo>
                  <a:lnTo>
                    <a:pt x="80" y="50"/>
                  </a:lnTo>
                  <a:cubicBezTo>
                    <a:pt x="70" y="61"/>
                    <a:pt x="50" y="61"/>
                    <a:pt x="41" y="70"/>
                  </a:cubicBezTo>
                  <a:cubicBezTo>
                    <a:pt x="21" y="90"/>
                    <a:pt x="10" y="110"/>
                    <a:pt x="1" y="130"/>
                  </a:cubicBezTo>
                  <a:lnTo>
                    <a:pt x="1" y="150"/>
                  </a:lnTo>
                  <a:lnTo>
                    <a:pt x="1" y="160"/>
                  </a:lnTo>
                  <a:lnTo>
                    <a:pt x="1" y="170"/>
                  </a:lnTo>
                  <a:cubicBezTo>
                    <a:pt x="1" y="210"/>
                    <a:pt x="21" y="250"/>
                    <a:pt x="50" y="270"/>
                  </a:cubicBezTo>
                  <a:cubicBezTo>
                    <a:pt x="60" y="270"/>
                    <a:pt x="60" y="280"/>
                    <a:pt x="70" y="280"/>
                  </a:cubicBezTo>
                  <a:cubicBezTo>
                    <a:pt x="80" y="290"/>
                    <a:pt x="90" y="290"/>
                    <a:pt x="100" y="300"/>
                  </a:cubicBezTo>
                  <a:lnTo>
                    <a:pt x="330" y="420"/>
                  </a:lnTo>
                  <a:cubicBezTo>
                    <a:pt x="370" y="440"/>
                    <a:pt x="429" y="480"/>
                    <a:pt x="489" y="500"/>
                  </a:cubicBezTo>
                  <a:cubicBezTo>
                    <a:pt x="560" y="540"/>
                    <a:pt x="629" y="560"/>
                    <a:pt x="699" y="569"/>
                  </a:cubicBezTo>
                  <a:cubicBezTo>
                    <a:pt x="749" y="580"/>
                    <a:pt x="809" y="580"/>
                    <a:pt x="879" y="580"/>
                  </a:cubicBezTo>
                  <a:lnTo>
                    <a:pt x="1028" y="580"/>
                  </a:lnTo>
                  <a:cubicBezTo>
                    <a:pt x="1059" y="569"/>
                    <a:pt x="1088" y="569"/>
                    <a:pt x="1119" y="560"/>
                  </a:cubicBezTo>
                  <a:cubicBezTo>
                    <a:pt x="1139" y="560"/>
                    <a:pt x="1159" y="560"/>
                    <a:pt x="1168" y="549"/>
                  </a:cubicBezTo>
                  <a:lnTo>
                    <a:pt x="1179" y="549"/>
                  </a:lnTo>
                  <a:cubicBezTo>
                    <a:pt x="1128" y="540"/>
                    <a:pt x="1068" y="520"/>
                    <a:pt x="1019" y="489"/>
                  </a:cubicBezTo>
                  <a:cubicBezTo>
                    <a:pt x="959" y="460"/>
                    <a:pt x="899" y="430"/>
                    <a:pt x="859" y="400"/>
                  </a:cubicBezTo>
                  <a:cubicBezTo>
                    <a:pt x="819" y="380"/>
                    <a:pt x="779" y="350"/>
                    <a:pt x="749" y="330"/>
                  </a:cubicBezTo>
                  <a:lnTo>
                    <a:pt x="739" y="330"/>
                  </a:lnTo>
                  <a:cubicBezTo>
                    <a:pt x="689" y="320"/>
                    <a:pt x="639" y="310"/>
                    <a:pt x="589" y="280"/>
                  </a:cubicBezTo>
                  <a:cubicBezTo>
                    <a:pt x="560" y="270"/>
                    <a:pt x="529" y="260"/>
                    <a:pt x="509" y="240"/>
                  </a:cubicBezTo>
                  <a:lnTo>
                    <a:pt x="509" y="240"/>
                  </a:lnTo>
                  <a:cubicBezTo>
                    <a:pt x="529" y="250"/>
                    <a:pt x="560" y="250"/>
                    <a:pt x="580" y="250"/>
                  </a:cubicBezTo>
                  <a:cubicBezTo>
                    <a:pt x="589" y="260"/>
                    <a:pt x="609" y="260"/>
                    <a:pt x="620" y="260"/>
                  </a:cubicBezTo>
                  <a:cubicBezTo>
                    <a:pt x="609" y="260"/>
                    <a:pt x="609" y="250"/>
                    <a:pt x="600" y="250"/>
                  </a:cubicBezTo>
                  <a:cubicBezTo>
                    <a:pt x="589" y="240"/>
                    <a:pt x="569" y="230"/>
                    <a:pt x="569" y="210"/>
                  </a:cubicBezTo>
                  <a:lnTo>
                    <a:pt x="560" y="210"/>
                  </a:lnTo>
                  <a:cubicBezTo>
                    <a:pt x="549" y="190"/>
                    <a:pt x="540" y="160"/>
                    <a:pt x="549" y="130"/>
                  </a:cubicBezTo>
                  <a:cubicBezTo>
                    <a:pt x="549" y="90"/>
                    <a:pt x="589" y="50"/>
                    <a:pt x="639" y="41"/>
                  </a:cubicBezTo>
                  <a:cubicBezTo>
                    <a:pt x="639" y="41"/>
                    <a:pt x="639" y="30"/>
                    <a:pt x="649" y="30"/>
                  </a:cubicBezTo>
                  <a:lnTo>
                    <a:pt x="679" y="130"/>
                  </a:lnTo>
                  <a:lnTo>
                    <a:pt x="659" y="30"/>
                  </a:lnTo>
                  <a:lnTo>
                    <a:pt x="669" y="30"/>
                  </a:lnTo>
                  <a:cubicBezTo>
                    <a:pt x="649" y="21"/>
                    <a:pt x="639" y="21"/>
                    <a:pt x="620" y="21"/>
                  </a:cubicBezTo>
                  <a:cubicBezTo>
                    <a:pt x="569" y="10"/>
                    <a:pt x="500" y="1"/>
                    <a:pt x="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4"/>
            <p:cNvSpPr/>
            <p:nvPr/>
          </p:nvSpPr>
          <p:spPr>
            <a:xfrm>
              <a:off x="7774445" y="4642451"/>
              <a:ext cx="16988" cy="18365"/>
            </a:xfrm>
            <a:custGeom>
              <a:rect b="b" l="l" r="r" t="t"/>
              <a:pathLst>
                <a:path extrusionOk="0" h="200" w="185">
                  <a:moveTo>
                    <a:pt x="184" y="1"/>
                  </a:moveTo>
                  <a:cubicBezTo>
                    <a:pt x="165" y="11"/>
                    <a:pt x="145" y="11"/>
                    <a:pt x="115" y="20"/>
                  </a:cubicBezTo>
                  <a:lnTo>
                    <a:pt x="135" y="20"/>
                  </a:lnTo>
                  <a:cubicBezTo>
                    <a:pt x="145" y="11"/>
                    <a:pt x="165" y="11"/>
                    <a:pt x="184" y="1"/>
                  </a:cubicBezTo>
                  <a:close/>
                  <a:moveTo>
                    <a:pt x="95" y="31"/>
                  </a:moveTo>
                  <a:cubicBezTo>
                    <a:pt x="45" y="41"/>
                    <a:pt x="5" y="80"/>
                    <a:pt x="5" y="120"/>
                  </a:cubicBezTo>
                  <a:cubicBezTo>
                    <a:pt x="2" y="130"/>
                    <a:pt x="1" y="139"/>
                    <a:pt x="1" y="148"/>
                  </a:cubicBezTo>
                  <a:lnTo>
                    <a:pt x="1" y="148"/>
                  </a:lnTo>
                  <a:cubicBezTo>
                    <a:pt x="1" y="142"/>
                    <a:pt x="3" y="136"/>
                    <a:pt x="5" y="130"/>
                  </a:cubicBezTo>
                  <a:cubicBezTo>
                    <a:pt x="5" y="80"/>
                    <a:pt x="45" y="41"/>
                    <a:pt x="95" y="31"/>
                  </a:cubicBezTo>
                  <a:close/>
                  <a:moveTo>
                    <a:pt x="1" y="148"/>
                  </a:moveTo>
                  <a:lnTo>
                    <a:pt x="1" y="148"/>
                  </a:lnTo>
                  <a:cubicBezTo>
                    <a:pt x="1" y="165"/>
                    <a:pt x="8" y="185"/>
                    <a:pt x="15" y="199"/>
                  </a:cubicBezTo>
                  <a:lnTo>
                    <a:pt x="15" y="199"/>
                  </a:lnTo>
                  <a:cubicBezTo>
                    <a:pt x="8" y="186"/>
                    <a:pt x="2" y="168"/>
                    <a:pt x="1" y="1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4"/>
            <p:cNvSpPr/>
            <p:nvPr/>
          </p:nvSpPr>
          <p:spPr>
            <a:xfrm>
              <a:off x="7819807" y="4662561"/>
              <a:ext cx="22957" cy="9275"/>
            </a:xfrm>
            <a:custGeom>
              <a:rect b="b" l="l" r="r" t="t"/>
              <a:pathLst>
                <a:path extrusionOk="0" h="101" w="250">
                  <a:moveTo>
                    <a:pt x="1" y="1"/>
                  </a:moveTo>
                  <a:cubicBezTo>
                    <a:pt x="30" y="21"/>
                    <a:pt x="61" y="31"/>
                    <a:pt x="90" y="51"/>
                  </a:cubicBezTo>
                  <a:cubicBezTo>
                    <a:pt x="141" y="71"/>
                    <a:pt x="190" y="91"/>
                    <a:pt x="230" y="101"/>
                  </a:cubicBezTo>
                  <a:lnTo>
                    <a:pt x="250" y="101"/>
                  </a:lnTo>
                  <a:lnTo>
                    <a:pt x="150" y="41"/>
                  </a:lnTo>
                  <a:cubicBezTo>
                    <a:pt x="150" y="31"/>
                    <a:pt x="141" y="31"/>
                    <a:pt x="130" y="21"/>
                  </a:cubicBezTo>
                  <a:cubicBezTo>
                    <a:pt x="121" y="21"/>
                    <a:pt x="101" y="21"/>
                    <a:pt x="90" y="11"/>
                  </a:cubicBezTo>
                  <a:cubicBezTo>
                    <a:pt x="61" y="11"/>
                    <a:pt x="30"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4"/>
            <p:cNvSpPr/>
            <p:nvPr/>
          </p:nvSpPr>
          <p:spPr>
            <a:xfrm>
              <a:off x="7773986" y="4640615"/>
              <a:ext cx="107346" cy="54178"/>
            </a:xfrm>
            <a:custGeom>
              <a:rect b="b" l="l" r="r" t="t"/>
              <a:pathLst>
                <a:path extrusionOk="0" h="590" w="1169">
                  <a:moveTo>
                    <a:pt x="400" y="0"/>
                  </a:moveTo>
                  <a:cubicBezTo>
                    <a:pt x="360" y="0"/>
                    <a:pt x="320" y="0"/>
                    <a:pt x="290" y="11"/>
                  </a:cubicBezTo>
                  <a:cubicBezTo>
                    <a:pt x="250" y="11"/>
                    <a:pt x="220" y="20"/>
                    <a:pt x="190" y="20"/>
                  </a:cubicBezTo>
                  <a:cubicBezTo>
                    <a:pt x="170" y="31"/>
                    <a:pt x="150" y="31"/>
                    <a:pt x="120" y="40"/>
                  </a:cubicBezTo>
                  <a:lnTo>
                    <a:pt x="140" y="140"/>
                  </a:lnTo>
                  <a:lnTo>
                    <a:pt x="110" y="40"/>
                  </a:lnTo>
                  <a:cubicBezTo>
                    <a:pt x="100" y="40"/>
                    <a:pt x="100" y="51"/>
                    <a:pt x="100" y="51"/>
                  </a:cubicBezTo>
                  <a:cubicBezTo>
                    <a:pt x="50" y="60"/>
                    <a:pt x="10" y="100"/>
                    <a:pt x="10" y="150"/>
                  </a:cubicBezTo>
                  <a:cubicBezTo>
                    <a:pt x="1" y="170"/>
                    <a:pt x="10" y="200"/>
                    <a:pt x="21" y="220"/>
                  </a:cubicBezTo>
                  <a:lnTo>
                    <a:pt x="30" y="220"/>
                  </a:lnTo>
                  <a:cubicBezTo>
                    <a:pt x="30" y="240"/>
                    <a:pt x="50" y="250"/>
                    <a:pt x="61" y="260"/>
                  </a:cubicBezTo>
                  <a:cubicBezTo>
                    <a:pt x="70" y="260"/>
                    <a:pt x="81" y="270"/>
                    <a:pt x="90" y="270"/>
                  </a:cubicBezTo>
                  <a:cubicBezTo>
                    <a:pt x="90" y="280"/>
                    <a:pt x="100" y="280"/>
                    <a:pt x="110" y="290"/>
                  </a:cubicBezTo>
                  <a:lnTo>
                    <a:pt x="200" y="340"/>
                  </a:lnTo>
                  <a:cubicBezTo>
                    <a:pt x="230" y="360"/>
                    <a:pt x="270" y="380"/>
                    <a:pt x="320" y="410"/>
                  </a:cubicBezTo>
                  <a:cubicBezTo>
                    <a:pt x="360" y="440"/>
                    <a:pt x="420" y="470"/>
                    <a:pt x="480" y="499"/>
                  </a:cubicBezTo>
                  <a:cubicBezTo>
                    <a:pt x="549" y="539"/>
                    <a:pt x="620" y="559"/>
                    <a:pt x="679" y="570"/>
                  </a:cubicBezTo>
                  <a:cubicBezTo>
                    <a:pt x="739" y="590"/>
                    <a:pt x="809" y="590"/>
                    <a:pt x="879" y="590"/>
                  </a:cubicBezTo>
                  <a:lnTo>
                    <a:pt x="1009" y="590"/>
                  </a:lnTo>
                  <a:cubicBezTo>
                    <a:pt x="1048" y="579"/>
                    <a:pt x="1079" y="579"/>
                    <a:pt x="1108" y="570"/>
                  </a:cubicBezTo>
                  <a:cubicBezTo>
                    <a:pt x="1128" y="570"/>
                    <a:pt x="1148" y="570"/>
                    <a:pt x="1159" y="559"/>
                  </a:cubicBezTo>
                  <a:lnTo>
                    <a:pt x="1168" y="559"/>
                  </a:lnTo>
                  <a:cubicBezTo>
                    <a:pt x="1108" y="550"/>
                    <a:pt x="1059" y="530"/>
                    <a:pt x="1009" y="499"/>
                  </a:cubicBezTo>
                  <a:cubicBezTo>
                    <a:pt x="949" y="470"/>
                    <a:pt x="899" y="440"/>
                    <a:pt x="859" y="410"/>
                  </a:cubicBezTo>
                  <a:lnTo>
                    <a:pt x="749" y="340"/>
                  </a:lnTo>
                  <a:lnTo>
                    <a:pt x="729" y="340"/>
                  </a:lnTo>
                  <a:cubicBezTo>
                    <a:pt x="689" y="330"/>
                    <a:pt x="640" y="310"/>
                    <a:pt x="589" y="290"/>
                  </a:cubicBezTo>
                  <a:cubicBezTo>
                    <a:pt x="560" y="270"/>
                    <a:pt x="529" y="260"/>
                    <a:pt x="500" y="240"/>
                  </a:cubicBezTo>
                  <a:cubicBezTo>
                    <a:pt x="529" y="240"/>
                    <a:pt x="560" y="250"/>
                    <a:pt x="589" y="250"/>
                  </a:cubicBezTo>
                  <a:cubicBezTo>
                    <a:pt x="600" y="260"/>
                    <a:pt x="620" y="260"/>
                    <a:pt x="629" y="260"/>
                  </a:cubicBezTo>
                  <a:cubicBezTo>
                    <a:pt x="620" y="260"/>
                    <a:pt x="620" y="260"/>
                    <a:pt x="609" y="250"/>
                  </a:cubicBezTo>
                  <a:cubicBezTo>
                    <a:pt x="580" y="230"/>
                    <a:pt x="569" y="190"/>
                    <a:pt x="569" y="160"/>
                  </a:cubicBezTo>
                  <a:lnTo>
                    <a:pt x="569" y="130"/>
                  </a:lnTo>
                  <a:cubicBezTo>
                    <a:pt x="580" y="91"/>
                    <a:pt x="609" y="51"/>
                    <a:pt x="649" y="40"/>
                  </a:cubicBezTo>
                  <a:lnTo>
                    <a:pt x="660" y="40"/>
                  </a:lnTo>
                  <a:lnTo>
                    <a:pt x="679" y="31"/>
                  </a:lnTo>
                  <a:lnTo>
                    <a:pt x="689" y="31"/>
                  </a:lnTo>
                  <a:cubicBezTo>
                    <a:pt x="669" y="31"/>
                    <a:pt x="660" y="20"/>
                    <a:pt x="640" y="20"/>
                  </a:cubicBezTo>
                  <a:cubicBezTo>
                    <a:pt x="580" y="11"/>
                    <a:pt x="500" y="0"/>
                    <a:pt x="4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4"/>
            <p:cNvSpPr/>
            <p:nvPr/>
          </p:nvSpPr>
          <p:spPr>
            <a:xfrm>
              <a:off x="7869301" y="4662561"/>
              <a:ext cx="23967" cy="10285"/>
            </a:xfrm>
            <a:custGeom>
              <a:rect b="b" l="l" r="r" t="t"/>
              <a:pathLst>
                <a:path extrusionOk="0" h="112" w="261">
                  <a:moveTo>
                    <a:pt x="1" y="1"/>
                  </a:moveTo>
                  <a:cubicBezTo>
                    <a:pt x="21" y="21"/>
                    <a:pt x="50" y="31"/>
                    <a:pt x="81" y="51"/>
                  </a:cubicBezTo>
                  <a:cubicBezTo>
                    <a:pt x="121" y="71"/>
                    <a:pt x="170" y="91"/>
                    <a:pt x="220" y="101"/>
                  </a:cubicBezTo>
                  <a:cubicBezTo>
                    <a:pt x="240" y="101"/>
                    <a:pt x="250" y="111"/>
                    <a:pt x="260" y="111"/>
                  </a:cubicBezTo>
                  <a:lnTo>
                    <a:pt x="161" y="41"/>
                  </a:lnTo>
                  <a:lnTo>
                    <a:pt x="141" y="21"/>
                  </a:lnTo>
                  <a:cubicBezTo>
                    <a:pt x="130" y="21"/>
                    <a:pt x="121" y="21"/>
                    <a:pt x="110" y="11"/>
                  </a:cubicBezTo>
                  <a:cubicBezTo>
                    <a:pt x="70" y="11"/>
                    <a:pt x="41"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4"/>
            <p:cNvSpPr/>
            <p:nvPr/>
          </p:nvSpPr>
          <p:spPr>
            <a:xfrm>
              <a:off x="7826235" y="4640615"/>
              <a:ext cx="102755" cy="55096"/>
            </a:xfrm>
            <a:custGeom>
              <a:rect b="b" l="l" r="r" t="t"/>
              <a:pathLst>
                <a:path extrusionOk="0" h="600" w="1119">
                  <a:moveTo>
                    <a:pt x="390" y="0"/>
                  </a:moveTo>
                  <a:cubicBezTo>
                    <a:pt x="350" y="0"/>
                    <a:pt x="310" y="0"/>
                    <a:pt x="280" y="11"/>
                  </a:cubicBezTo>
                  <a:cubicBezTo>
                    <a:pt x="240" y="11"/>
                    <a:pt x="210" y="11"/>
                    <a:pt x="180" y="20"/>
                  </a:cubicBezTo>
                  <a:cubicBezTo>
                    <a:pt x="160" y="20"/>
                    <a:pt x="140" y="31"/>
                    <a:pt x="130" y="31"/>
                  </a:cubicBezTo>
                  <a:lnTo>
                    <a:pt x="110" y="31"/>
                  </a:lnTo>
                  <a:lnTo>
                    <a:pt x="91" y="40"/>
                  </a:lnTo>
                  <a:lnTo>
                    <a:pt x="80" y="40"/>
                  </a:lnTo>
                  <a:cubicBezTo>
                    <a:pt x="40" y="51"/>
                    <a:pt x="11" y="91"/>
                    <a:pt x="0" y="130"/>
                  </a:cubicBezTo>
                  <a:lnTo>
                    <a:pt x="0" y="160"/>
                  </a:lnTo>
                  <a:cubicBezTo>
                    <a:pt x="0" y="190"/>
                    <a:pt x="11" y="230"/>
                    <a:pt x="40" y="250"/>
                  </a:cubicBezTo>
                  <a:cubicBezTo>
                    <a:pt x="51" y="260"/>
                    <a:pt x="51" y="260"/>
                    <a:pt x="60" y="260"/>
                  </a:cubicBezTo>
                  <a:cubicBezTo>
                    <a:pt x="71" y="270"/>
                    <a:pt x="80" y="270"/>
                    <a:pt x="80" y="280"/>
                  </a:cubicBezTo>
                  <a:lnTo>
                    <a:pt x="290" y="410"/>
                  </a:lnTo>
                  <a:cubicBezTo>
                    <a:pt x="330" y="440"/>
                    <a:pt x="380" y="470"/>
                    <a:pt x="440" y="499"/>
                  </a:cubicBezTo>
                  <a:cubicBezTo>
                    <a:pt x="499" y="530"/>
                    <a:pt x="570" y="550"/>
                    <a:pt x="630" y="570"/>
                  </a:cubicBezTo>
                  <a:cubicBezTo>
                    <a:pt x="699" y="590"/>
                    <a:pt x="779" y="599"/>
                    <a:pt x="859" y="599"/>
                  </a:cubicBezTo>
                  <a:cubicBezTo>
                    <a:pt x="889" y="599"/>
                    <a:pt x="929" y="599"/>
                    <a:pt x="969" y="590"/>
                  </a:cubicBezTo>
                  <a:cubicBezTo>
                    <a:pt x="999" y="590"/>
                    <a:pt x="1029" y="590"/>
                    <a:pt x="1058" y="579"/>
                  </a:cubicBezTo>
                  <a:cubicBezTo>
                    <a:pt x="1078" y="579"/>
                    <a:pt x="1098" y="579"/>
                    <a:pt x="1118" y="570"/>
                  </a:cubicBezTo>
                  <a:cubicBezTo>
                    <a:pt x="1069" y="559"/>
                    <a:pt x="1019" y="539"/>
                    <a:pt x="969" y="510"/>
                  </a:cubicBezTo>
                  <a:cubicBezTo>
                    <a:pt x="949" y="499"/>
                    <a:pt x="929" y="490"/>
                    <a:pt x="919" y="479"/>
                  </a:cubicBezTo>
                  <a:cubicBezTo>
                    <a:pt x="889" y="459"/>
                    <a:pt x="859" y="440"/>
                    <a:pt x="839" y="420"/>
                  </a:cubicBezTo>
                  <a:cubicBezTo>
                    <a:pt x="829" y="420"/>
                    <a:pt x="829" y="420"/>
                    <a:pt x="819" y="410"/>
                  </a:cubicBezTo>
                  <a:lnTo>
                    <a:pt x="809" y="400"/>
                  </a:lnTo>
                  <a:lnTo>
                    <a:pt x="729" y="350"/>
                  </a:lnTo>
                  <a:cubicBezTo>
                    <a:pt x="719" y="350"/>
                    <a:pt x="709" y="340"/>
                    <a:pt x="689" y="340"/>
                  </a:cubicBezTo>
                  <a:cubicBezTo>
                    <a:pt x="639" y="330"/>
                    <a:pt x="590" y="310"/>
                    <a:pt x="550" y="290"/>
                  </a:cubicBezTo>
                  <a:cubicBezTo>
                    <a:pt x="519" y="270"/>
                    <a:pt x="490" y="260"/>
                    <a:pt x="470" y="240"/>
                  </a:cubicBezTo>
                  <a:cubicBezTo>
                    <a:pt x="510" y="240"/>
                    <a:pt x="539" y="250"/>
                    <a:pt x="579" y="250"/>
                  </a:cubicBezTo>
                  <a:cubicBezTo>
                    <a:pt x="590" y="260"/>
                    <a:pt x="599" y="260"/>
                    <a:pt x="610" y="260"/>
                  </a:cubicBezTo>
                  <a:cubicBezTo>
                    <a:pt x="599" y="260"/>
                    <a:pt x="599" y="250"/>
                    <a:pt x="590" y="250"/>
                  </a:cubicBezTo>
                  <a:cubicBezTo>
                    <a:pt x="550" y="220"/>
                    <a:pt x="539" y="180"/>
                    <a:pt x="550" y="130"/>
                  </a:cubicBezTo>
                  <a:cubicBezTo>
                    <a:pt x="550" y="91"/>
                    <a:pt x="590" y="60"/>
                    <a:pt x="630" y="40"/>
                  </a:cubicBezTo>
                  <a:lnTo>
                    <a:pt x="650" y="40"/>
                  </a:lnTo>
                  <a:lnTo>
                    <a:pt x="670" y="31"/>
                  </a:lnTo>
                  <a:cubicBezTo>
                    <a:pt x="659" y="31"/>
                    <a:pt x="639" y="20"/>
                    <a:pt x="630" y="20"/>
                  </a:cubicBezTo>
                  <a:cubicBezTo>
                    <a:pt x="559" y="11"/>
                    <a:pt x="490" y="0"/>
                    <a:pt x="4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4"/>
            <p:cNvSpPr/>
            <p:nvPr/>
          </p:nvSpPr>
          <p:spPr>
            <a:xfrm>
              <a:off x="7882157" y="4664398"/>
              <a:ext cx="18457" cy="12948"/>
            </a:xfrm>
            <a:custGeom>
              <a:rect b="b" l="l" r="r" t="t"/>
              <a:pathLst>
                <a:path extrusionOk="0" h="141" w="201">
                  <a:moveTo>
                    <a:pt x="1" y="1"/>
                  </a:moveTo>
                  <a:cubicBezTo>
                    <a:pt x="4" y="5"/>
                    <a:pt x="7" y="7"/>
                    <a:pt x="9" y="9"/>
                  </a:cubicBezTo>
                  <a:lnTo>
                    <a:pt x="9" y="9"/>
                  </a:lnTo>
                  <a:lnTo>
                    <a:pt x="1" y="1"/>
                  </a:lnTo>
                  <a:close/>
                  <a:moveTo>
                    <a:pt x="9" y="9"/>
                  </a:moveTo>
                  <a:lnTo>
                    <a:pt x="21" y="21"/>
                  </a:lnTo>
                  <a:lnTo>
                    <a:pt x="120" y="91"/>
                  </a:lnTo>
                  <a:lnTo>
                    <a:pt x="200" y="141"/>
                  </a:lnTo>
                  <a:lnTo>
                    <a:pt x="200" y="141"/>
                  </a:lnTo>
                  <a:lnTo>
                    <a:pt x="30" y="21"/>
                  </a:lnTo>
                  <a:cubicBezTo>
                    <a:pt x="18" y="15"/>
                    <a:pt x="13" y="13"/>
                    <a:pt x="9" y="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4"/>
            <p:cNvSpPr/>
            <p:nvPr/>
          </p:nvSpPr>
          <p:spPr>
            <a:xfrm>
              <a:off x="7918796" y="4663572"/>
              <a:ext cx="24885" cy="10101"/>
            </a:xfrm>
            <a:custGeom>
              <a:rect b="b" l="l" r="r" t="t"/>
              <a:pathLst>
                <a:path extrusionOk="0" h="110" w="271">
                  <a:moveTo>
                    <a:pt x="1" y="0"/>
                  </a:moveTo>
                  <a:cubicBezTo>
                    <a:pt x="21" y="10"/>
                    <a:pt x="50" y="30"/>
                    <a:pt x="81" y="50"/>
                  </a:cubicBezTo>
                  <a:cubicBezTo>
                    <a:pt x="121" y="70"/>
                    <a:pt x="170" y="90"/>
                    <a:pt x="210" y="100"/>
                  </a:cubicBezTo>
                  <a:cubicBezTo>
                    <a:pt x="230" y="110"/>
                    <a:pt x="250" y="110"/>
                    <a:pt x="270" y="110"/>
                  </a:cubicBezTo>
                  <a:lnTo>
                    <a:pt x="170" y="40"/>
                  </a:lnTo>
                  <a:lnTo>
                    <a:pt x="150" y="20"/>
                  </a:lnTo>
                  <a:cubicBezTo>
                    <a:pt x="141" y="20"/>
                    <a:pt x="130" y="20"/>
                    <a:pt x="121" y="10"/>
                  </a:cubicBezTo>
                  <a:cubicBezTo>
                    <a:pt x="81" y="10"/>
                    <a:pt x="4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4"/>
            <p:cNvSpPr/>
            <p:nvPr/>
          </p:nvSpPr>
          <p:spPr>
            <a:xfrm>
              <a:off x="7875729" y="4640615"/>
              <a:ext cx="100918" cy="56015"/>
            </a:xfrm>
            <a:custGeom>
              <a:rect b="b" l="l" r="r" t="t"/>
              <a:pathLst>
                <a:path extrusionOk="0" h="610" w="1099">
                  <a:moveTo>
                    <a:pt x="390" y="0"/>
                  </a:moveTo>
                  <a:cubicBezTo>
                    <a:pt x="360" y="0"/>
                    <a:pt x="330" y="11"/>
                    <a:pt x="300" y="11"/>
                  </a:cubicBezTo>
                  <a:cubicBezTo>
                    <a:pt x="260" y="11"/>
                    <a:pt x="230" y="20"/>
                    <a:pt x="200" y="20"/>
                  </a:cubicBezTo>
                  <a:cubicBezTo>
                    <a:pt x="180" y="20"/>
                    <a:pt x="160" y="31"/>
                    <a:pt x="140" y="31"/>
                  </a:cubicBezTo>
                  <a:lnTo>
                    <a:pt x="131" y="31"/>
                  </a:lnTo>
                  <a:lnTo>
                    <a:pt x="111" y="40"/>
                  </a:lnTo>
                  <a:lnTo>
                    <a:pt x="91" y="40"/>
                  </a:lnTo>
                  <a:cubicBezTo>
                    <a:pt x="51" y="60"/>
                    <a:pt x="11" y="91"/>
                    <a:pt x="11" y="130"/>
                  </a:cubicBezTo>
                  <a:cubicBezTo>
                    <a:pt x="0" y="180"/>
                    <a:pt x="11" y="220"/>
                    <a:pt x="51" y="250"/>
                  </a:cubicBezTo>
                  <a:cubicBezTo>
                    <a:pt x="60" y="250"/>
                    <a:pt x="60" y="260"/>
                    <a:pt x="71" y="260"/>
                  </a:cubicBezTo>
                  <a:cubicBezTo>
                    <a:pt x="80" y="270"/>
                    <a:pt x="80" y="270"/>
                    <a:pt x="100" y="280"/>
                  </a:cubicBezTo>
                  <a:lnTo>
                    <a:pt x="270" y="400"/>
                  </a:lnTo>
                  <a:lnTo>
                    <a:pt x="280" y="410"/>
                  </a:lnTo>
                  <a:cubicBezTo>
                    <a:pt x="290" y="420"/>
                    <a:pt x="290" y="420"/>
                    <a:pt x="300" y="420"/>
                  </a:cubicBezTo>
                  <a:cubicBezTo>
                    <a:pt x="320" y="440"/>
                    <a:pt x="350" y="459"/>
                    <a:pt x="380" y="479"/>
                  </a:cubicBezTo>
                  <a:cubicBezTo>
                    <a:pt x="390" y="490"/>
                    <a:pt x="410" y="499"/>
                    <a:pt x="430" y="510"/>
                  </a:cubicBezTo>
                  <a:cubicBezTo>
                    <a:pt x="499" y="539"/>
                    <a:pt x="559" y="570"/>
                    <a:pt x="619" y="579"/>
                  </a:cubicBezTo>
                  <a:cubicBezTo>
                    <a:pt x="699" y="599"/>
                    <a:pt x="769" y="610"/>
                    <a:pt x="839" y="610"/>
                  </a:cubicBezTo>
                  <a:lnTo>
                    <a:pt x="949" y="610"/>
                  </a:lnTo>
                  <a:cubicBezTo>
                    <a:pt x="979" y="610"/>
                    <a:pt x="1019" y="610"/>
                    <a:pt x="1039" y="599"/>
                  </a:cubicBezTo>
                  <a:cubicBezTo>
                    <a:pt x="1059" y="599"/>
                    <a:pt x="1078" y="599"/>
                    <a:pt x="1098" y="590"/>
                  </a:cubicBezTo>
                  <a:cubicBezTo>
                    <a:pt x="1059" y="579"/>
                    <a:pt x="1009" y="550"/>
                    <a:pt x="959" y="519"/>
                  </a:cubicBezTo>
                  <a:cubicBezTo>
                    <a:pt x="919" y="499"/>
                    <a:pt x="879" y="470"/>
                    <a:pt x="849" y="450"/>
                  </a:cubicBezTo>
                  <a:lnTo>
                    <a:pt x="819" y="420"/>
                  </a:lnTo>
                  <a:lnTo>
                    <a:pt x="739" y="360"/>
                  </a:lnTo>
                  <a:cubicBezTo>
                    <a:pt x="719" y="360"/>
                    <a:pt x="699" y="360"/>
                    <a:pt x="679" y="350"/>
                  </a:cubicBezTo>
                  <a:cubicBezTo>
                    <a:pt x="639" y="340"/>
                    <a:pt x="590" y="320"/>
                    <a:pt x="550" y="300"/>
                  </a:cubicBezTo>
                  <a:cubicBezTo>
                    <a:pt x="519" y="280"/>
                    <a:pt x="490" y="260"/>
                    <a:pt x="470" y="250"/>
                  </a:cubicBezTo>
                  <a:cubicBezTo>
                    <a:pt x="510" y="250"/>
                    <a:pt x="550" y="260"/>
                    <a:pt x="590" y="260"/>
                  </a:cubicBezTo>
                  <a:cubicBezTo>
                    <a:pt x="599" y="270"/>
                    <a:pt x="610" y="270"/>
                    <a:pt x="619" y="270"/>
                  </a:cubicBezTo>
                  <a:cubicBezTo>
                    <a:pt x="610" y="270"/>
                    <a:pt x="610" y="260"/>
                    <a:pt x="599" y="260"/>
                  </a:cubicBezTo>
                  <a:cubicBezTo>
                    <a:pt x="579" y="230"/>
                    <a:pt x="559" y="200"/>
                    <a:pt x="559" y="170"/>
                  </a:cubicBezTo>
                  <a:cubicBezTo>
                    <a:pt x="559" y="160"/>
                    <a:pt x="559" y="150"/>
                    <a:pt x="570" y="140"/>
                  </a:cubicBezTo>
                  <a:cubicBezTo>
                    <a:pt x="579" y="91"/>
                    <a:pt x="610" y="60"/>
                    <a:pt x="659" y="51"/>
                  </a:cubicBezTo>
                  <a:lnTo>
                    <a:pt x="679" y="40"/>
                  </a:lnTo>
                  <a:lnTo>
                    <a:pt x="690" y="40"/>
                  </a:lnTo>
                  <a:cubicBezTo>
                    <a:pt x="670" y="40"/>
                    <a:pt x="659" y="31"/>
                    <a:pt x="639" y="31"/>
                  </a:cubicBezTo>
                  <a:cubicBezTo>
                    <a:pt x="570" y="11"/>
                    <a:pt x="490" y="0"/>
                    <a:pt x="4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4"/>
            <p:cNvSpPr/>
            <p:nvPr/>
          </p:nvSpPr>
          <p:spPr>
            <a:xfrm>
              <a:off x="7963699" y="4688273"/>
              <a:ext cx="16621" cy="7438"/>
            </a:xfrm>
            <a:custGeom>
              <a:rect b="b" l="l" r="r" t="t"/>
              <a:pathLst>
                <a:path extrusionOk="0" h="81" w="181">
                  <a:moveTo>
                    <a:pt x="1" y="0"/>
                  </a:moveTo>
                  <a:cubicBezTo>
                    <a:pt x="38" y="25"/>
                    <a:pt x="75" y="46"/>
                    <a:pt x="112" y="61"/>
                  </a:cubicBezTo>
                  <a:lnTo>
                    <a:pt x="112" y="61"/>
                  </a:lnTo>
                  <a:cubicBezTo>
                    <a:pt x="78" y="47"/>
                    <a:pt x="40" y="24"/>
                    <a:pt x="1" y="0"/>
                  </a:cubicBezTo>
                  <a:close/>
                  <a:moveTo>
                    <a:pt x="112" y="61"/>
                  </a:moveTo>
                  <a:cubicBezTo>
                    <a:pt x="119" y="64"/>
                    <a:pt x="126" y="67"/>
                    <a:pt x="133" y="69"/>
                  </a:cubicBezTo>
                  <a:lnTo>
                    <a:pt x="133" y="69"/>
                  </a:lnTo>
                  <a:cubicBezTo>
                    <a:pt x="126" y="66"/>
                    <a:pt x="119" y="64"/>
                    <a:pt x="112" y="61"/>
                  </a:cubicBezTo>
                  <a:close/>
                  <a:moveTo>
                    <a:pt x="133" y="69"/>
                  </a:moveTo>
                  <a:cubicBezTo>
                    <a:pt x="136" y="70"/>
                    <a:pt x="139" y="70"/>
                    <a:pt x="142" y="71"/>
                  </a:cubicBezTo>
                  <a:lnTo>
                    <a:pt x="142" y="71"/>
                  </a:lnTo>
                  <a:cubicBezTo>
                    <a:pt x="141" y="71"/>
                    <a:pt x="141" y="71"/>
                    <a:pt x="140" y="71"/>
                  </a:cubicBezTo>
                  <a:cubicBezTo>
                    <a:pt x="138" y="70"/>
                    <a:pt x="136" y="69"/>
                    <a:pt x="133" y="69"/>
                  </a:cubicBezTo>
                  <a:close/>
                  <a:moveTo>
                    <a:pt x="142" y="71"/>
                  </a:moveTo>
                  <a:lnTo>
                    <a:pt x="142" y="71"/>
                  </a:lnTo>
                  <a:cubicBezTo>
                    <a:pt x="161" y="80"/>
                    <a:pt x="171" y="80"/>
                    <a:pt x="180" y="80"/>
                  </a:cubicBezTo>
                  <a:cubicBezTo>
                    <a:pt x="168" y="78"/>
                    <a:pt x="155" y="75"/>
                    <a:pt x="142" y="7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4"/>
            <p:cNvSpPr/>
            <p:nvPr/>
          </p:nvSpPr>
          <p:spPr>
            <a:xfrm>
              <a:off x="7967372" y="4664398"/>
              <a:ext cx="26722" cy="12029"/>
            </a:xfrm>
            <a:custGeom>
              <a:rect b="b" l="l" r="r" t="t"/>
              <a:pathLst>
                <a:path extrusionOk="0" h="131" w="291">
                  <a:moveTo>
                    <a:pt x="1" y="1"/>
                  </a:moveTo>
                  <a:lnTo>
                    <a:pt x="1" y="1"/>
                  </a:lnTo>
                  <a:cubicBezTo>
                    <a:pt x="31" y="21"/>
                    <a:pt x="51" y="41"/>
                    <a:pt x="80" y="61"/>
                  </a:cubicBezTo>
                  <a:cubicBezTo>
                    <a:pt x="131" y="81"/>
                    <a:pt x="171" y="101"/>
                    <a:pt x="211" y="111"/>
                  </a:cubicBezTo>
                  <a:cubicBezTo>
                    <a:pt x="231" y="121"/>
                    <a:pt x="260" y="131"/>
                    <a:pt x="291" y="131"/>
                  </a:cubicBezTo>
                  <a:lnTo>
                    <a:pt x="260" y="101"/>
                  </a:lnTo>
                  <a:lnTo>
                    <a:pt x="191" y="51"/>
                  </a:lnTo>
                  <a:cubicBezTo>
                    <a:pt x="180" y="41"/>
                    <a:pt x="171" y="41"/>
                    <a:pt x="171" y="31"/>
                  </a:cubicBezTo>
                  <a:cubicBezTo>
                    <a:pt x="160" y="31"/>
                    <a:pt x="151" y="31"/>
                    <a:pt x="140" y="21"/>
                  </a:cubicBezTo>
                  <a:cubicBezTo>
                    <a:pt x="100" y="11"/>
                    <a:pt x="51" y="1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4"/>
            <p:cNvSpPr/>
            <p:nvPr/>
          </p:nvSpPr>
          <p:spPr>
            <a:xfrm>
              <a:off x="7927060" y="4642451"/>
              <a:ext cx="98164" cy="56933"/>
            </a:xfrm>
            <a:custGeom>
              <a:rect b="b" l="l" r="r" t="t"/>
              <a:pathLst>
                <a:path extrusionOk="0" h="620" w="1069">
                  <a:moveTo>
                    <a:pt x="290" y="0"/>
                  </a:moveTo>
                  <a:cubicBezTo>
                    <a:pt x="260" y="11"/>
                    <a:pt x="220" y="11"/>
                    <a:pt x="200" y="11"/>
                  </a:cubicBezTo>
                  <a:cubicBezTo>
                    <a:pt x="180" y="20"/>
                    <a:pt x="151" y="20"/>
                    <a:pt x="140" y="20"/>
                  </a:cubicBezTo>
                  <a:lnTo>
                    <a:pt x="120" y="20"/>
                  </a:lnTo>
                  <a:lnTo>
                    <a:pt x="100" y="31"/>
                  </a:lnTo>
                  <a:cubicBezTo>
                    <a:pt x="51" y="40"/>
                    <a:pt x="20" y="71"/>
                    <a:pt x="11" y="120"/>
                  </a:cubicBezTo>
                  <a:cubicBezTo>
                    <a:pt x="0" y="130"/>
                    <a:pt x="0" y="140"/>
                    <a:pt x="0" y="150"/>
                  </a:cubicBezTo>
                  <a:cubicBezTo>
                    <a:pt x="0" y="180"/>
                    <a:pt x="20" y="210"/>
                    <a:pt x="40" y="240"/>
                  </a:cubicBezTo>
                  <a:cubicBezTo>
                    <a:pt x="51" y="240"/>
                    <a:pt x="51" y="250"/>
                    <a:pt x="60" y="250"/>
                  </a:cubicBezTo>
                  <a:lnTo>
                    <a:pt x="80" y="270"/>
                  </a:lnTo>
                  <a:lnTo>
                    <a:pt x="180" y="340"/>
                  </a:lnTo>
                  <a:lnTo>
                    <a:pt x="260" y="400"/>
                  </a:lnTo>
                  <a:lnTo>
                    <a:pt x="290" y="430"/>
                  </a:lnTo>
                  <a:cubicBezTo>
                    <a:pt x="320" y="450"/>
                    <a:pt x="360" y="479"/>
                    <a:pt x="400" y="499"/>
                  </a:cubicBezTo>
                  <a:cubicBezTo>
                    <a:pt x="460" y="539"/>
                    <a:pt x="519" y="570"/>
                    <a:pt x="579" y="579"/>
                  </a:cubicBezTo>
                  <a:cubicBezTo>
                    <a:pt x="650" y="599"/>
                    <a:pt x="719" y="610"/>
                    <a:pt x="799" y="619"/>
                  </a:cubicBezTo>
                  <a:lnTo>
                    <a:pt x="909" y="619"/>
                  </a:lnTo>
                  <a:cubicBezTo>
                    <a:pt x="939" y="619"/>
                    <a:pt x="979" y="610"/>
                    <a:pt x="999" y="610"/>
                  </a:cubicBezTo>
                  <a:cubicBezTo>
                    <a:pt x="1029" y="610"/>
                    <a:pt x="1049" y="599"/>
                    <a:pt x="1059" y="599"/>
                  </a:cubicBezTo>
                  <a:lnTo>
                    <a:pt x="1069" y="599"/>
                  </a:lnTo>
                  <a:cubicBezTo>
                    <a:pt x="1019" y="579"/>
                    <a:pt x="969" y="559"/>
                    <a:pt x="919" y="530"/>
                  </a:cubicBezTo>
                  <a:cubicBezTo>
                    <a:pt x="869" y="490"/>
                    <a:pt x="819" y="450"/>
                    <a:pt x="789" y="430"/>
                  </a:cubicBezTo>
                  <a:lnTo>
                    <a:pt x="759" y="400"/>
                  </a:lnTo>
                  <a:lnTo>
                    <a:pt x="730" y="370"/>
                  </a:lnTo>
                  <a:cubicBezTo>
                    <a:pt x="699" y="370"/>
                    <a:pt x="670" y="360"/>
                    <a:pt x="650" y="350"/>
                  </a:cubicBezTo>
                  <a:cubicBezTo>
                    <a:pt x="610" y="340"/>
                    <a:pt x="570" y="320"/>
                    <a:pt x="519" y="300"/>
                  </a:cubicBezTo>
                  <a:cubicBezTo>
                    <a:pt x="490" y="280"/>
                    <a:pt x="470" y="260"/>
                    <a:pt x="440" y="240"/>
                  </a:cubicBezTo>
                  <a:lnTo>
                    <a:pt x="440" y="240"/>
                  </a:lnTo>
                  <a:cubicBezTo>
                    <a:pt x="490" y="250"/>
                    <a:pt x="539" y="250"/>
                    <a:pt x="579" y="260"/>
                  </a:cubicBezTo>
                  <a:cubicBezTo>
                    <a:pt x="590" y="270"/>
                    <a:pt x="599" y="270"/>
                    <a:pt x="610" y="270"/>
                  </a:cubicBezTo>
                  <a:cubicBezTo>
                    <a:pt x="599" y="270"/>
                    <a:pt x="590" y="260"/>
                    <a:pt x="590" y="260"/>
                  </a:cubicBezTo>
                  <a:cubicBezTo>
                    <a:pt x="570" y="230"/>
                    <a:pt x="550" y="200"/>
                    <a:pt x="550" y="170"/>
                  </a:cubicBezTo>
                  <a:cubicBezTo>
                    <a:pt x="550" y="160"/>
                    <a:pt x="550" y="150"/>
                    <a:pt x="559" y="140"/>
                  </a:cubicBezTo>
                  <a:cubicBezTo>
                    <a:pt x="570" y="90"/>
                    <a:pt x="610" y="60"/>
                    <a:pt x="650" y="51"/>
                  </a:cubicBezTo>
                  <a:lnTo>
                    <a:pt x="679" y="51"/>
                  </a:lnTo>
                  <a:cubicBezTo>
                    <a:pt x="670" y="40"/>
                    <a:pt x="659" y="40"/>
                    <a:pt x="639" y="31"/>
                  </a:cubicBezTo>
                  <a:cubicBezTo>
                    <a:pt x="570" y="11"/>
                    <a:pt x="490" y="0"/>
                    <a:pt x="4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4"/>
            <p:cNvSpPr/>
            <p:nvPr/>
          </p:nvSpPr>
          <p:spPr>
            <a:xfrm>
              <a:off x="8016867" y="4667245"/>
              <a:ext cx="26722" cy="12856"/>
            </a:xfrm>
            <a:custGeom>
              <a:rect b="b" l="l" r="r" t="t"/>
              <a:pathLst>
                <a:path extrusionOk="0" h="140" w="291">
                  <a:moveTo>
                    <a:pt x="1" y="0"/>
                  </a:moveTo>
                  <a:cubicBezTo>
                    <a:pt x="21" y="20"/>
                    <a:pt x="51" y="40"/>
                    <a:pt x="71" y="60"/>
                  </a:cubicBezTo>
                  <a:lnTo>
                    <a:pt x="191" y="120"/>
                  </a:lnTo>
                  <a:cubicBezTo>
                    <a:pt x="220" y="120"/>
                    <a:pt x="251" y="130"/>
                    <a:pt x="291" y="140"/>
                  </a:cubicBezTo>
                  <a:cubicBezTo>
                    <a:pt x="280" y="120"/>
                    <a:pt x="271" y="110"/>
                    <a:pt x="260" y="110"/>
                  </a:cubicBezTo>
                  <a:cubicBezTo>
                    <a:pt x="260" y="100"/>
                    <a:pt x="251" y="100"/>
                    <a:pt x="251" y="100"/>
                  </a:cubicBezTo>
                  <a:lnTo>
                    <a:pt x="200" y="50"/>
                  </a:lnTo>
                  <a:cubicBezTo>
                    <a:pt x="191" y="40"/>
                    <a:pt x="180" y="40"/>
                    <a:pt x="171" y="30"/>
                  </a:cubicBezTo>
                  <a:cubicBezTo>
                    <a:pt x="171" y="30"/>
                    <a:pt x="160" y="30"/>
                    <a:pt x="151" y="20"/>
                  </a:cubicBezTo>
                  <a:cubicBezTo>
                    <a:pt x="101" y="10"/>
                    <a:pt x="5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4"/>
            <p:cNvSpPr/>
            <p:nvPr/>
          </p:nvSpPr>
          <p:spPr>
            <a:xfrm>
              <a:off x="7977473" y="4645206"/>
              <a:ext cx="94490" cy="56933"/>
            </a:xfrm>
            <a:custGeom>
              <a:rect b="b" l="l" r="r" t="t"/>
              <a:pathLst>
                <a:path extrusionOk="0" h="620" w="1029">
                  <a:moveTo>
                    <a:pt x="300" y="1"/>
                  </a:moveTo>
                  <a:cubicBezTo>
                    <a:pt x="260" y="1"/>
                    <a:pt x="230" y="1"/>
                    <a:pt x="200" y="10"/>
                  </a:cubicBezTo>
                  <a:cubicBezTo>
                    <a:pt x="181" y="10"/>
                    <a:pt x="161" y="10"/>
                    <a:pt x="130" y="21"/>
                  </a:cubicBezTo>
                  <a:lnTo>
                    <a:pt x="101" y="21"/>
                  </a:lnTo>
                  <a:cubicBezTo>
                    <a:pt x="61" y="30"/>
                    <a:pt x="21" y="60"/>
                    <a:pt x="10" y="110"/>
                  </a:cubicBezTo>
                  <a:cubicBezTo>
                    <a:pt x="1" y="120"/>
                    <a:pt x="1" y="130"/>
                    <a:pt x="1" y="140"/>
                  </a:cubicBezTo>
                  <a:cubicBezTo>
                    <a:pt x="1" y="170"/>
                    <a:pt x="21" y="200"/>
                    <a:pt x="41" y="230"/>
                  </a:cubicBezTo>
                  <a:cubicBezTo>
                    <a:pt x="41" y="230"/>
                    <a:pt x="50" y="240"/>
                    <a:pt x="61" y="240"/>
                  </a:cubicBezTo>
                  <a:cubicBezTo>
                    <a:pt x="61" y="250"/>
                    <a:pt x="70" y="250"/>
                    <a:pt x="81" y="260"/>
                  </a:cubicBezTo>
                  <a:lnTo>
                    <a:pt x="150" y="310"/>
                  </a:lnTo>
                  <a:lnTo>
                    <a:pt x="210" y="370"/>
                  </a:lnTo>
                  <a:lnTo>
                    <a:pt x="240" y="400"/>
                  </a:lnTo>
                  <a:cubicBezTo>
                    <a:pt x="270" y="420"/>
                    <a:pt x="320" y="460"/>
                    <a:pt x="370" y="500"/>
                  </a:cubicBezTo>
                  <a:cubicBezTo>
                    <a:pt x="430" y="540"/>
                    <a:pt x="490" y="569"/>
                    <a:pt x="549" y="580"/>
                  </a:cubicBezTo>
                  <a:cubicBezTo>
                    <a:pt x="609" y="600"/>
                    <a:pt x="689" y="620"/>
                    <a:pt x="769" y="620"/>
                  </a:cubicBezTo>
                  <a:lnTo>
                    <a:pt x="969" y="620"/>
                  </a:lnTo>
                  <a:cubicBezTo>
                    <a:pt x="989" y="620"/>
                    <a:pt x="1009" y="609"/>
                    <a:pt x="1029" y="609"/>
                  </a:cubicBezTo>
                  <a:cubicBezTo>
                    <a:pt x="989" y="589"/>
                    <a:pt x="939" y="560"/>
                    <a:pt x="889" y="529"/>
                  </a:cubicBezTo>
                  <a:cubicBezTo>
                    <a:pt x="839" y="500"/>
                    <a:pt x="799" y="460"/>
                    <a:pt x="769" y="429"/>
                  </a:cubicBezTo>
                  <a:cubicBezTo>
                    <a:pt x="749" y="409"/>
                    <a:pt x="740" y="390"/>
                    <a:pt x="720" y="380"/>
                  </a:cubicBezTo>
                  <a:cubicBezTo>
                    <a:pt x="680" y="370"/>
                    <a:pt x="649" y="360"/>
                    <a:pt x="620" y="360"/>
                  </a:cubicBezTo>
                  <a:lnTo>
                    <a:pt x="500" y="300"/>
                  </a:lnTo>
                  <a:cubicBezTo>
                    <a:pt x="480" y="280"/>
                    <a:pt x="450" y="260"/>
                    <a:pt x="430" y="240"/>
                  </a:cubicBezTo>
                  <a:cubicBezTo>
                    <a:pt x="480" y="240"/>
                    <a:pt x="530" y="250"/>
                    <a:pt x="580" y="260"/>
                  </a:cubicBezTo>
                  <a:cubicBezTo>
                    <a:pt x="589" y="270"/>
                    <a:pt x="600" y="270"/>
                    <a:pt x="600" y="270"/>
                  </a:cubicBezTo>
                  <a:lnTo>
                    <a:pt x="580" y="250"/>
                  </a:lnTo>
                  <a:cubicBezTo>
                    <a:pt x="560" y="230"/>
                    <a:pt x="549" y="200"/>
                    <a:pt x="549" y="170"/>
                  </a:cubicBezTo>
                  <a:cubicBezTo>
                    <a:pt x="549" y="160"/>
                    <a:pt x="560" y="140"/>
                    <a:pt x="560" y="130"/>
                  </a:cubicBezTo>
                  <a:cubicBezTo>
                    <a:pt x="580" y="90"/>
                    <a:pt x="609" y="60"/>
                    <a:pt x="649" y="50"/>
                  </a:cubicBezTo>
                  <a:lnTo>
                    <a:pt x="669" y="170"/>
                  </a:lnTo>
                  <a:lnTo>
                    <a:pt x="660" y="50"/>
                  </a:lnTo>
                  <a:lnTo>
                    <a:pt x="689" y="50"/>
                  </a:lnTo>
                  <a:cubicBezTo>
                    <a:pt x="669" y="41"/>
                    <a:pt x="660" y="41"/>
                    <a:pt x="649" y="30"/>
                  </a:cubicBezTo>
                  <a:cubicBezTo>
                    <a:pt x="580" y="10"/>
                    <a:pt x="500" y="1"/>
                    <a:pt x="4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4"/>
            <p:cNvSpPr/>
            <p:nvPr/>
          </p:nvSpPr>
          <p:spPr>
            <a:xfrm>
              <a:off x="8059015" y="4652552"/>
              <a:ext cx="32231" cy="49587"/>
            </a:xfrm>
            <a:custGeom>
              <a:rect b="b" l="l" r="r" t="t"/>
              <a:pathLst>
                <a:path extrusionOk="0" h="540" w="351">
                  <a:moveTo>
                    <a:pt x="311" y="0"/>
                  </a:moveTo>
                  <a:cubicBezTo>
                    <a:pt x="320" y="0"/>
                    <a:pt x="331" y="10"/>
                    <a:pt x="351" y="10"/>
                  </a:cubicBezTo>
                  <a:cubicBezTo>
                    <a:pt x="331" y="0"/>
                    <a:pt x="320" y="0"/>
                    <a:pt x="311" y="0"/>
                  </a:cubicBezTo>
                  <a:close/>
                  <a:moveTo>
                    <a:pt x="1" y="449"/>
                  </a:moveTo>
                  <a:cubicBezTo>
                    <a:pt x="29" y="468"/>
                    <a:pt x="56" y="484"/>
                    <a:pt x="84" y="498"/>
                  </a:cubicBezTo>
                  <a:lnTo>
                    <a:pt x="84" y="498"/>
                  </a:lnTo>
                  <a:cubicBezTo>
                    <a:pt x="57" y="483"/>
                    <a:pt x="29" y="466"/>
                    <a:pt x="1" y="449"/>
                  </a:cubicBezTo>
                  <a:close/>
                  <a:moveTo>
                    <a:pt x="84" y="498"/>
                  </a:moveTo>
                  <a:lnTo>
                    <a:pt x="84" y="498"/>
                  </a:lnTo>
                  <a:cubicBezTo>
                    <a:pt x="104" y="510"/>
                    <a:pt x="123" y="520"/>
                    <a:pt x="141" y="529"/>
                  </a:cubicBezTo>
                  <a:cubicBezTo>
                    <a:pt x="151" y="540"/>
                    <a:pt x="171" y="540"/>
                    <a:pt x="181" y="540"/>
                  </a:cubicBezTo>
                  <a:cubicBezTo>
                    <a:pt x="148" y="529"/>
                    <a:pt x="116" y="515"/>
                    <a:pt x="84" y="49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4"/>
            <p:cNvSpPr/>
            <p:nvPr/>
          </p:nvSpPr>
          <p:spPr>
            <a:xfrm>
              <a:off x="8065535" y="4669908"/>
              <a:ext cx="26630" cy="13866"/>
            </a:xfrm>
            <a:custGeom>
              <a:rect b="b" l="l" r="r" t="t"/>
              <a:pathLst>
                <a:path extrusionOk="0" h="151" w="290">
                  <a:moveTo>
                    <a:pt x="0" y="1"/>
                  </a:moveTo>
                  <a:cubicBezTo>
                    <a:pt x="20" y="31"/>
                    <a:pt x="50" y="51"/>
                    <a:pt x="80" y="71"/>
                  </a:cubicBezTo>
                  <a:cubicBezTo>
                    <a:pt x="110" y="91"/>
                    <a:pt x="150" y="111"/>
                    <a:pt x="189" y="131"/>
                  </a:cubicBezTo>
                  <a:cubicBezTo>
                    <a:pt x="220" y="140"/>
                    <a:pt x="249" y="151"/>
                    <a:pt x="289" y="151"/>
                  </a:cubicBezTo>
                  <a:lnTo>
                    <a:pt x="200" y="51"/>
                  </a:lnTo>
                  <a:cubicBezTo>
                    <a:pt x="189" y="51"/>
                    <a:pt x="189" y="51"/>
                    <a:pt x="189" y="41"/>
                  </a:cubicBezTo>
                  <a:cubicBezTo>
                    <a:pt x="180" y="41"/>
                    <a:pt x="169" y="41"/>
                    <a:pt x="160" y="31"/>
                  </a:cubicBezTo>
                  <a:cubicBezTo>
                    <a:pt x="120" y="21"/>
                    <a:pt x="60" y="1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4"/>
            <p:cNvSpPr/>
            <p:nvPr/>
          </p:nvSpPr>
          <p:spPr>
            <a:xfrm>
              <a:off x="8027886" y="4647961"/>
              <a:ext cx="91736" cy="58770"/>
            </a:xfrm>
            <a:custGeom>
              <a:rect b="b" l="l" r="r" t="t"/>
              <a:pathLst>
                <a:path extrusionOk="0" h="640" w="999">
                  <a:moveTo>
                    <a:pt x="589" y="279"/>
                  </a:moveTo>
                  <a:lnTo>
                    <a:pt x="589" y="279"/>
                  </a:lnTo>
                  <a:cubicBezTo>
                    <a:pt x="590" y="279"/>
                    <a:pt x="590" y="280"/>
                    <a:pt x="590" y="280"/>
                  </a:cubicBezTo>
                  <a:lnTo>
                    <a:pt x="599" y="280"/>
                  </a:lnTo>
                  <a:cubicBezTo>
                    <a:pt x="596" y="280"/>
                    <a:pt x="593" y="280"/>
                    <a:pt x="589" y="279"/>
                  </a:cubicBezTo>
                  <a:close/>
                  <a:moveTo>
                    <a:pt x="300" y="0"/>
                  </a:moveTo>
                  <a:cubicBezTo>
                    <a:pt x="270" y="0"/>
                    <a:pt x="230" y="11"/>
                    <a:pt x="200" y="11"/>
                  </a:cubicBezTo>
                  <a:cubicBezTo>
                    <a:pt x="180" y="11"/>
                    <a:pt x="160" y="11"/>
                    <a:pt x="140" y="20"/>
                  </a:cubicBezTo>
                  <a:lnTo>
                    <a:pt x="111" y="20"/>
                  </a:lnTo>
                  <a:lnTo>
                    <a:pt x="120" y="140"/>
                  </a:lnTo>
                  <a:lnTo>
                    <a:pt x="100" y="20"/>
                  </a:lnTo>
                  <a:cubicBezTo>
                    <a:pt x="60" y="30"/>
                    <a:pt x="31" y="60"/>
                    <a:pt x="11" y="100"/>
                  </a:cubicBezTo>
                  <a:cubicBezTo>
                    <a:pt x="11" y="110"/>
                    <a:pt x="0" y="130"/>
                    <a:pt x="0" y="140"/>
                  </a:cubicBezTo>
                  <a:cubicBezTo>
                    <a:pt x="0" y="170"/>
                    <a:pt x="11" y="200"/>
                    <a:pt x="31" y="220"/>
                  </a:cubicBezTo>
                  <a:lnTo>
                    <a:pt x="51" y="240"/>
                  </a:lnTo>
                  <a:cubicBezTo>
                    <a:pt x="60" y="240"/>
                    <a:pt x="60" y="250"/>
                    <a:pt x="80" y="260"/>
                  </a:cubicBezTo>
                  <a:lnTo>
                    <a:pt x="131" y="310"/>
                  </a:lnTo>
                  <a:cubicBezTo>
                    <a:pt x="131" y="310"/>
                    <a:pt x="140" y="310"/>
                    <a:pt x="140" y="320"/>
                  </a:cubicBezTo>
                  <a:cubicBezTo>
                    <a:pt x="151" y="320"/>
                    <a:pt x="160" y="330"/>
                    <a:pt x="171" y="350"/>
                  </a:cubicBezTo>
                  <a:cubicBezTo>
                    <a:pt x="191" y="360"/>
                    <a:pt x="200" y="379"/>
                    <a:pt x="220" y="399"/>
                  </a:cubicBezTo>
                  <a:cubicBezTo>
                    <a:pt x="250" y="430"/>
                    <a:pt x="290" y="470"/>
                    <a:pt x="340" y="499"/>
                  </a:cubicBezTo>
                  <a:cubicBezTo>
                    <a:pt x="400" y="539"/>
                    <a:pt x="460" y="570"/>
                    <a:pt x="520" y="590"/>
                  </a:cubicBezTo>
                  <a:cubicBezTo>
                    <a:pt x="579" y="619"/>
                    <a:pt x="659" y="629"/>
                    <a:pt x="730" y="629"/>
                  </a:cubicBezTo>
                  <a:cubicBezTo>
                    <a:pt x="770" y="639"/>
                    <a:pt x="799" y="639"/>
                    <a:pt x="829" y="639"/>
                  </a:cubicBezTo>
                  <a:lnTo>
                    <a:pt x="839" y="639"/>
                  </a:lnTo>
                  <a:cubicBezTo>
                    <a:pt x="879" y="639"/>
                    <a:pt x="909" y="639"/>
                    <a:pt x="939" y="629"/>
                  </a:cubicBezTo>
                  <a:lnTo>
                    <a:pt x="999" y="629"/>
                  </a:lnTo>
                  <a:cubicBezTo>
                    <a:pt x="979" y="619"/>
                    <a:pt x="959" y="609"/>
                    <a:pt x="949" y="599"/>
                  </a:cubicBezTo>
                  <a:cubicBezTo>
                    <a:pt x="919" y="590"/>
                    <a:pt x="889" y="570"/>
                    <a:pt x="859" y="550"/>
                  </a:cubicBezTo>
                  <a:cubicBezTo>
                    <a:pt x="809" y="510"/>
                    <a:pt x="779" y="470"/>
                    <a:pt x="750" y="439"/>
                  </a:cubicBezTo>
                  <a:lnTo>
                    <a:pt x="699" y="390"/>
                  </a:lnTo>
                  <a:cubicBezTo>
                    <a:pt x="659" y="390"/>
                    <a:pt x="630" y="379"/>
                    <a:pt x="599" y="370"/>
                  </a:cubicBezTo>
                  <a:cubicBezTo>
                    <a:pt x="560" y="350"/>
                    <a:pt x="520" y="330"/>
                    <a:pt x="490" y="310"/>
                  </a:cubicBezTo>
                  <a:cubicBezTo>
                    <a:pt x="460" y="290"/>
                    <a:pt x="430" y="270"/>
                    <a:pt x="410" y="240"/>
                  </a:cubicBezTo>
                  <a:lnTo>
                    <a:pt x="410" y="240"/>
                  </a:lnTo>
                  <a:cubicBezTo>
                    <a:pt x="470" y="250"/>
                    <a:pt x="530" y="260"/>
                    <a:pt x="570" y="270"/>
                  </a:cubicBezTo>
                  <a:cubicBezTo>
                    <a:pt x="576" y="276"/>
                    <a:pt x="583" y="279"/>
                    <a:pt x="589" y="279"/>
                  </a:cubicBezTo>
                  <a:lnTo>
                    <a:pt x="589" y="279"/>
                  </a:lnTo>
                  <a:cubicBezTo>
                    <a:pt x="579" y="270"/>
                    <a:pt x="579" y="260"/>
                    <a:pt x="579" y="260"/>
                  </a:cubicBezTo>
                  <a:cubicBezTo>
                    <a:pt x="560" y="240"/>
                    <a:pt x="550" y="210"/>
                    <a:pt x="550" y="180"/>
                  </a:cubicBezTo>
                  <a:cubicBezTo>
                    <a:pt x="550" y="170"/>
                    <a:pt x="550" y="150"/>
                    <a:pt x="560" y="140"/>
                  </a:cubicBezTo>
                  <a:cubicBezTo>
                    <a:pt x="570" y="100"/>
                    <a:pt x="610" y="70"/>
                    <a:pt x="650" y="60"/>
                  </a:cubicBezTo>
                  <a:lnTo>
                    <a:pt x="690" y="60"/>
                  </a:lnTo>
                  <a:cubicBezTo>
                    <a:pt x="670" y="50"/>
                    <a:pt x="659" y="50"/>
                    <a:pt x="650" y="50"/>
                  </a:cubicBezTo>
                  <a:cubicBezTo>
                    <a:pt x="579" y="20"/>
                    <a:pt x="500" y="11"/>
                    <a:pt x="4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4"/>
            <p:cNvSpPr/>
            <p:nvPr/>
          </p:nvSpPr>
          <p:spPr>
            <a:xfrm>
              <a:off x="8081972" y="4673581"/>
              <a:ext cx="14784" cy="14784"/>
            </a:xfrm>
            <a:custGeom>
              <a:rect b="b" l="l" r="r" t="t"/>
              <a:pathLst>
                <a:path extrusionOk="0" h="161" w="161">
                  <a:moveTo>
                    <a:pt x="1" y="1"/>
                  </a:moveTo>
                  <a:cubicBezTo>
                    <a:pt x="6" y="1"/>
                    <a:pt x="8" y="3"/>
                    <a:pt x="11" y="6"/>
                  </a:cubicBezTo>
                  <a:lnTo>
                    <a:pt x="11" y="6"/>
                  </a:lnTo>
                  <a:cubicBezTo>
                    <a:pt x="10" y="4"/>
                    <a:pt x="10" y="3"/>
                    <a:pt x="10" y="1"/>
                  </a:cubicBezTo>
                  <a:close/>
                  <a:moveTo>
                    <a:pt x="11" y="6"/>
                  </a:moveTo>
                  <a:cubicBezTo>
                    <a:pt x="11" y="11"/>
                    <a:pt x="13" y="11"/>
                    <a:pt x="21" y="11"/>
                  </a:cubicBezTo>
                  <a:cubicBezTo>
                    <a:pt x="16" y="11"/>
                    <a:pt x="13" y="8"/>
                    <a:pt x="11" y="6"/>
                  </a:cubicBezTo>
                  <a:close/>
                  <a:moveTo>
                    <a:pt x="21" y="11"/>
                  </a:moveTo>
                  <a:lnTo>
                    <a:pt x="110" y="111"/>
                  </a:lnTo>
                  <a:lnTo>
                    <a:pt x="161" y="160"/>
                  </a:lnTo>
                  <a:lnTo>
                    <a:pt x="21" y="1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4"/>
            <p:cNvSpPr/>
            <p:nvPr/>
          </p:nvSpPr>
          <p:spPr>
            <a:xfrm>
              <a:off x="8114019" y="4674591"/>
              <a:ext cx="26722" cy="14692"/>
            </a:xfrm>
            <a:custGeom>
              <a:rect b="b" l="l" r="r" t="t"/>
              <a:pathLst>
                <a:path extrusionOk="0" h="160" w="291">
                  <a:moveTo>
                    <a:pt x="1" y="0"/>
                  </a:moveTo>
                  <a:cubicBezTo>
                    <a:pt x="21" y="20"/>
                    <a:pt x="41" y="50"/>
                    <a:pt x="71" y="70"/>
                  </a:cubicBezTo>
                  <a:cubicBezTo>
                    <a:pt x="101" y="89"/>
                    <a:pt x="141" y="109"/>
                    <a:pt x="171" y="129"/>
                  </a:cubicBezTo>
                  <a:lnTo>
                    <a:pt x="291" y="160"/>
                  </a:lnTo>
                  <a:lnTo>
                    <a:pt x="291" y="160"/>
                  </a:lnTo>
                  <a:lnTo>
                    <a:pt x="201" y="50"/>
                  </a:lnTo>
                  <a:lnTo>
                    <a:pt x="191" y="40"/>
                  </a:lnTo>
                  <a:cubicBezTo>
                    <a:pt x="191" y="40"/>
                    <a:pt x="181" y="40"/>
                    <a:pt x="171" y="30"/>
                  </a:cubicBezTo>
                  <a:cubicBezTo>
                    <a:pt x="131" y="20"/>
                    <a:pt x="71" y="10"/>
                    <a:pt x="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4"/>
            <p:cNvSpPr/>
            <p:nvPr/>
          </p:nvSpPr>
          <p:spPr>
            <a:xfrm>
              <a:off x="8078298" y="4652552"/>
              <a:ext cx="88154" cy="58770"/>
            </a:xfrm>
            <a:custGeom>
              <a:rect b="b" l="l" r="r" t="t"/>
              <a:pathLst>
                <a:path extrusionOk="0" h="640" w="960">
                  <a:moveTo>
                    <a:pt x="201" y="0"/>
                  </a:moveTo>
                  <a:cubicBezTo>
                    <a:pt x="181" y="10"/>
                    <a:pt x="161" y="10"/>
                    <a:pt x="141" y="10"/>
                  </a:cubicBezTo>
                  <a:lnTo>
                    <a:pt x="101" y="10"/>
                  </a:lnTo>
                  <a:cubicBezTo>
                    <a:pt x="61" y="20"/>
                    <a:pt x="21" y="50"/>
                    <a:pt x="11" y="90"/>
                  </a:cubicBezTo>
                  <a:cubicBezTo>
                    <a:pt x="1" y="100"/>
                    <a:pt x="1" y="120"/>
                    <a:pt x="1" y="130"/>
                  </a:cubicBezTo>
                  <a:cubicBezTo>
                    <a:pt x="1" y="160"/>
                    <a:pt x="11" y="190"/>
                    <a:pt x="30" y="210"/>
                  </a:cubicBezTo>
                  <a:cubicBezTo>
                    <a:pt x="30" y="210"/>
                    <a:pt x="30" y="220"/>
                    <a:pt x="41" y="230"/>
                  </a:cubicBezTo>
                  <a:cubicBezTo>
                    <a:pt x="50" y="230"/>
                    <a:pt x="50" y="240"/>
                    <a:pt x="61" y="240"/>
                  </a:cubicBezTo>
                  <a:lnTo>
                    <a:pt x="201" y="389"/>
                  </a:lnTo>
                  <a:cubicBezTo>
                    <a:pt x="230" y="420"/>
                    <a:pt x="260" y="460"/>
                    <a:pt x="310" y="500"/>
                  </a:cubicBezTo>
                  <a:cubicBezTo>
                    <a:pt x="340" y="520"/>
                    <a:pt x="370" y="540"/>
                    <a:pt x="400" y="549"/>
                  </a:cubicBezTo>
                  <a:cubicBezTo>
                    <a:pt x="410" y="559"/>
                    <a:pt x="430" y="569"/>
                    <a:pt x="450" y="579"/>
                  </a:cubicBezTo>
                  <a:cubicBezTo>
                    <a:pt x="460" y="579"/>
                    <a:pt x="470" y="589"/>
                    <a:pt x="480" y="589"/>
                  </a:cubicBezTo>
                  <a:cubicBezTo>
                    <a:pt x="540" y="619"/>
                    <a:pt x="609" y="629"/>
                    <a:pt x="689" y="639"/>
                  </a:cubicBezTo>
                  <a:lnTo>
                    <a:pt x="959" y="639"/>
                  </a:lnTo>
                  <a:cubicBezTo>
                    <a:pt x="909" y="609"/>
                    <a:pt x="859" y="579"/>
                    <a:pt x="820" y="549"/>
                  </a:cubicBezTo>
                  <a:cubicBezTo>
                    <a:pt x="780" y="509"/>
                    <a:pt x="749" y="469"/>
                    <a:pt x="720" y="440"/>
                  </a:cubicBezTo>
                  <a:lnTo>
                    <a:pt x="680" y="400"/>
                  </a:lnTo>
                  <a:lnTo>
                    <a:pt x="560" y="369"/>
                  </a:lnTo>
                  <a:cubicBezTo>
                    <a:pt x="530" y="349"/>
                    <a:pt x="490" y="329"/>
                    <a:pt x="460" y="310"/>
                  </a:cubicBezTo>
                  <a:cubicBezTo>
                    <a:pt x="430" y="290"/>
                    <a:pt x="410" y="260"/>
                    <a:pt x="390" y="240"/>
                  </a:cubicBezTo>
                  <a:lnTo>
                    <a:pt x="400" y="240"/>
                  </a:lnTo>
                  <a:cubicBezTo>
                    <a:pt x="460" y="250"/>
                    <a:pt x="520" y="260"/>
                    <a:pt x="560" y="270"/>
                  </a:cubicBezTo>
                  <a:cubicBezTo>
                    <a:pt x="570" y="280"/>
                    <a:pt x="580" y="280"/>
                    <a:pt x="580" y="280"/>
                  </a:cubicBezTo>
                  <a:lnTo>
                    <a:pt x="580" y="270"/>
                  </a:lnTo>
                  <a:cubicBezTo>
                    <a:pt x="570" y="270"/>
                    <a:pt x="570" y="260"/>
                    <a:pt x="560" y="260"/>
                  </a:cubicBezTo>
                  <a:cubicBezTo>
                    <a:pt x="550" y="230"/>
                    <a:pt x="540" y="210"/>
                    <a:pt x="540" y="190"/>
                  </a:cubicBezTo>
                  <a:cubicBezTo>
                    <a:pt x="540" y="170"/>
                    <a:pt x="550" y="150"/>
                    <a:pt x="550" y="140"/>
                  </a:cubicBezTo>
                  <a:cubicBezTo>
                    <a:pt x="570" y="100"/>
                    <a:pt x="609" y="70"/>
                    <a:pt x="649" y="70"/>
                  </a:cubicBezTo>
                  <a:lnTo>
                    <a:pt x="680" y="60"/>
                  </a:lnTo>
                  <a:cubicBezTo>
                    <a:pt x="669" y="60"/>
                    <a:pt x="660" y="50"/>
                    <a:pt x="649" y="50"/>
                  </a:cubicBezTo>
                  <a:cubicBezTo>
                    <a:pt x="580" y="20"/>
                    <a:pt x="500" y="10"/>
                    <a:pt x="4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4"/>
            <p:cNvSpPr/>
            <p:nvPr/>
          </p:nvSpPr>
          <p:spPr>
            <a:xfrm>
              <a:off x="8147076" y="4657052"/>
              <a:ext cx="65198" cy="59780"/>
            </a:xfrm>
            <a:custGeom>
              <a:rect b="b" l="l" r="r" t="t"/>
              <a:pathLst>
                <a:path extrusionOk="0" h="651" w="710">
                  <a:moveTo>
                    <a:pt x="709" y="650"/>
                  </a:moveTo>
                  <a:lnTo>
                    <a:pt x="699" y="650"/>
                  </a:lnTo>
                  <a:lnTo>
                    <a:pt x="709" y="650"/>
                  </a:lnTo>
                  <a:lnTo>
                    <a:pt x="709" y="650"/>
                  </a:lnTo>
                  <a:close/>
                  <a:moveTo>
                    <a:pt x="439" y="61"/>
                  </a:moveTo>
                  <a:cubicBezTo>
                    <a:pt x="450" y="61"/>
                    <a:pt x="459" y="71"/>
                    <a:pt x="470" y="81"/>
                  </a:cubicBezTo>
                  <a:lnTo>
                    <a:pt x="470" y="81"/>
                  </a:lnTo>
                  <a:cubicBezTo>
                    <a:pt x="459" y="71"/>
                    <a:pt x="450" y="61"/>
                    <a:pt x="439" y="61"/>
                  </a:cubicBezTo>
                  <a:close/>
                  <a:moveTo>
                    <a:pt x="100" y="1"/>
                  </a:moveTo>
                  <a:cubicBezTo>
                    <a:pt x="60" y="1"/>
                    <a:pt x="31" y="11"/>
                    <a:pt x="0" y="11"/>
                  </a:cubicBezTo>
                  <a:cubicBezTo>
                    <a:pt x="31" y="11"/>
                    <a:pt x="60" y="1"/>
                    <a:pt x="100" y="1"/>
                  </a:cubicBezTo>
                  <a:lnTo>
                    <a:pt x="1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4"/>
            <p:cNvSpPr/>
            <p:nvPr/>
          </p:nvSpPr>
          <p:spPr>
            <a:xfrm>
              <a:off x="8161677" y="4680008"/>
              <a:ext cx="27640" cy="14784"/>
            </a:xfrm>
            <a:custGeom>
              <a:rect b="b" l="l" r="r" t="t"/>
              <a:pathLst>
                <a:path extrusionOk="0" h="161" w="301">
                  <a:moveTo>
                    <a:pt x="1" y="1"/>
                  </a:moveTo>
                  <a:cubicBezTo>
                    <a:pt x="31" y="21"/>
                    <a:pt x="51" y="50"/>
                    <a:pt x="71" y="70"/>
                  </a:cubicBezTo>
                  <a:cubicBezTo>
                    <a:pt x="101" y="101"/>
                    <a:pt x="131" y="110"/>
                    <a:pt x="171" y="130"/>
                  </a:cubicBezTo>
                  <a:cubicBezTo>
                    <a:pt x="201" y="141"/>
                    <a:pt x="251" y="150"/>
                    <a:pt x="300" y="161"/>
                  </a:cubicBezTo>
                  <a:lnTo>
                    <a:pt x="211" y="50"/>
                  </a:lnTo>
                  <a:lnTo>
                    <a:pt x="211" y="41"/>
                  </a:lnTo>
                  <a:cubicBezTo>
                    <a:pt x="201" y="41"/>
                    <a:pt x="201" y="41"/>
                    <a:pt x="191" y="30"/>
                  </a:cubicBezTo>
                  <a:cubicBezTo>
                    <a:pt x="151" y="21"/>
                    <a:pt x="91" y="1"/>
                    <a:pt x="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4"/>
            <p:cNvSpPr/>
            <p:nvPr/>
          </p:nvSpPr>
          <p:spPr>
            <a:xfrm>
              <a:off x="8127793" y="4657052"/>
              <a:ext cx="84481" cy="60606"/>
            </a:xfrm>
            <a:custGeom>
              <a:rect b="b" l="l" r="r" t="t"/>
              <a:pathLst>
                <a:path extrusionOk="0" h="660" w="920">
                  <a:moveTo>
                    <a:pt x="310" y="1"/>
                  </a:moveTo>
                  <a:cubicBezTo>
                    <a:pt x="270" y="1"/>
                    <a:pt x="241" y="11"/>
                    <a:pt x="210" y="11"/>
                  </a:cubicBezTo>
                  <a:lnTo>
                    <a:pt x="141" y="11"/>
                  </a:lnTo>
                  <a:lnTo>
                    <a:pt x="110" y="21"/>
                  </a:lnTo>
                  <a:cubicBezTo>
                    <a:pt x="70" y="21"/>
                    <a:pt x="31" y="51"/>
                    <a:pt x="11" y="91"/>
                  </a:cubicBezTo>
                  <a:cubicBezTo>
                    <a:pt x="11" y="101"/>
                    <a:pt x="1" y="121"/>
                    <a:pt x="1" y="141"/>
                  </a:cubicBezTo>
                  <a:cubicBezTo>
                    <a:pt x="1" y="161"/>
                    <a:pt x="11" y="181"/>
                    <a:pt x="21" y="211"/>
                  </a:cubicBezTo>
                  <a:cubicBezTo>
                    <a:pt x="31" y="211"/>
                    <a:pt x="31" y="221"/>
                    <a:pt x="41" y="221"/>
                  </a:cubicBezTo>
                  <a:cubicBezTo>
                    <a:pt x="41" y="231"/>
                    <a:pt x="51" y="241"/>
                    <a:pt x="51" y="241"/>
                  </a:cubicBezTo>
                  <a:lnTo>
                    <a:pt x="181" y="391"/>
                  </a:lnTo>
                  <a:cubicBezTo>
                    <a:pt x="210" y="420"/>
                    <a:pt x="241" y="460"/>
                    <a:pt x="281" y="500"/>
                  </a:cubicBezTo>
                  <a:cubicBezTo>
                    <a:pt x="330" y="540"/>
                    <a:pt x="390" y="580"/>
                    <a:pt x="450" y="600"/>
                  </a:cubicBezTo>
                  <a:cubicBezTo>
                    <a:pt x="510" y="630"/>
                    <a:pt x="580" y="640"/>
                    <a:pt x="660" y="650"/>
                  </a:cubicBezTo>
                  <a:cubicBezTo>
                    <a:pt x="689" y="650"/>
                    <a:pt x="729" y="660"/>
                    <a:pt x="760" y="660"/>
                  </a:cubicBezTo>
                  <a:lnTo>
                    <a:pt x="860" y="660"/>
                  </a:lnTo>
                  <a:cubicBezTo>
                    <a:pt x="879" y="660"/>
                    <a:pt x="889" y="660"/>
                    <a:pt x="909" y="650"/>
                  </a:cubicBezTo>
                  <a:lnTo>
                    <a:pt x="919" y="650"/>
                  </a:lnTo>
                  <a:cubicBezTo>
                    <a:pt x="869" y="630"/>
                    <a:pt x="829" y="600"/>
                    <a:pt x="789" y="560"/>
                  </a:cubicBezTo>
                  <a:cubicBezTo>
                    <a:pt x="749" y="520"/>
                    <a:pt x="720" y="480"/>
                    <a:pt x="700" y="451"/>
                  </a:cubicBezTo>
                  <a:lnTo>
                    <a:pt x="669" y="411"/>
                  </a:lnTo>
                  <a:cubicBezTo>
                    <a:pt x="620" y="400"/>
                    <a:pt x="570" y="391"/>
                    <a:pt x="540" y="380"/>
                  </a:cubicBezTo>
                  <a:cubicBezTo>
                    <a:pt x="500" y="360"/>
                    <a:pt x="470" y="351"/>
                    <a:pt x="440" y="320"/>
                  </a:cubicBezTo>
                  <a:cubicBezTo>
                    <a:pt x="420" y="300"/>
                    <a:pt x="400" y="271"/>
                    <a:pt x="370" y="251"/>
                  </a:cubicBezTo>
                  <a:lnTo>
                    <a:pt x="400" y="251"/>
                  </a:lnTo>
                  <a:cubicBezTo>
                    <a:pt x="460" y="251"/>
                    <a:pt x="520" y="271"/>
                    <a:pt x="560" y="280"/>
                  </a:cubicBezTo>
                  <a:cubicBezTo>
                    <a:pt x="570" y="291"/>
                    <a:pt x="570" y="291"/>
                    <a:pt x="580" y="291"/>
                  </a:cubicBezTo>
                  <a:cubicBezTo>
                    <a:pt x="570" y="291"/>
                    <a:pt x="570" y="280"/>
                    <a:pt x="570" y="280"/>
                  </a:cubicBezTo>
                  <a:cubicBezTo>
                    <a:pt x="560" y="271"/>
                    <a:pt x="560" y="261"/>
                    <a:pt x="550" y="261"/>
                  </a:cubicBezTo>
                  <a:cubicBezTo>
                    <a:pt x="540" y="241"/>
                    <a:pt x="540" y="221"/>
                    <a:pt x="540" y="201"/>
                  </a:cubicBezTo>
                  <a:cubicBezTo>
                    <a:pt x="540" y="181"/>
                    <a:pt x="540" y="161"/>
                    <a:pt x="550" y="141"/>
                  </a:cubicBezTo>
                  <a:cubicBezTo>
                    <a:pt x="570" y="101"/>
                    <a:pt x="610" y="81"/>
                    <a:pt x="649" y="81"/>
                  </a:cubicBezTo>
                  <a:lnTo>
                    <a:pt x="680" y="81"/>
                  </a:lnTo>
                  <a:cubicBezTo>
                    <a:pt x="669" y="71"/>
                    <a:pt x="660" y="61"/>
                    <a:pt x="649" y="61"/>
                  </a:cubicBezTo>
                  <a:cubicBezTo>
                    <a:pt x="580" y="41"/>
                    <a:pt x="510" y="21"/>
                    <a:pt x="430" y="11"/>
                  </a:cubicBezTo>
                  <a:cubicBezTo>
                    <a:pt x="390" y="11"/>
                    <a:pt x="360" y="1"/>
                    <a:pt x="3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4"/>
            <p:cNvSpPr/>
            <p:nvPr/>
          </p:nvSpPr>
          <p:spPr>
            <a:xfrm>
              <a:off x="8180042" y="4682763"/>
              <a:ext cx="34894" cy="35905"/>
            </a:xfrm>
            <a:custGeom>
              <a:rect b="b" l="l" r="r" t="t"/>
              <a:pathLst>
                <a:path extrusionOk="0" h="391" w="380">
                  <a:moveTo>
                    <a:pt x="1" y="0"/>
                  </a:moveTo>
                  <a:cubicBezTo>
                    <a:pt x="1" y="0"/>
                    <a:pt x="1" y="9"/>
                    <a:pt x="8" y="11"/>
                  </a:cubicBezTo>
                  <a:lnTo>
                    <a:pt x="8" y="11"/>
                  </a:lnTo>
                  <a:cubicBezTo>
                    <a:pt x="5" y="5"/>
                    <a:pt x="1" y="0"/>
                    <a:pt x="1" y="0"/>
                  </a:cubicBezTo>
                  <a:close/>
                  <a:moveTo>
                    <a:pt x="8" y="11"/>
                  </a:moveTo>
                  <a:cubicBezTo>
                    <a:pt x="10" y="14"/>
                    <a:pt x="11" y="17"/>
                    <a:pt x="11" y="20"/>
                  </a:cubicBezTo>
                  <a:lnTo>
                    <a:pt x="11" y="11"/>
                  </a:lnTo>
                  <a:cubicBezTo>
                    <a:pt x="10" y="11"/>
                    <a:pt x="9" y="11"/>
                    <a:pt x="8" y="11"/>
                  </a:cubicBezTo>
                  <a:close/>
                  <a:moveTo>
                    <a:pt x="11" y="20"/>
                  </a:moveTo>
                  <a:lnTo>
                    <a:pt x="131" y="171"/>
                  </a:lnTo>
                  <a:lnTo>
                    <a:pt x="100" y="131"/>
                  </a:lnTo>
                  <a:lnTo>
                    <a:pt x="11" y="20"/>
                  </a:lnTo>
                  <a:close/>
                  <a:moveTo>
                    <a:pt x="220" y="280"/>
                  </a:moveTo>
                  <a:cubicBezTo>
                    <a:pt x="246" y="306"/>
                    <a:pt x="272" y="327"/>
                    <a:pt x="300" y="345"/>
                  </a:cubicBezTo>
                  <a:lnTo>
                    <a:pt x="300" y="345"/>
                  </a:lnTo>
                  <a:cubicBezTo>
                    <a:pt x="273" y="327"/>
                    <a:pt x="247" y="306"/>
                    <a:pt x="220" y="280"/>
                  </a:cubicBezTo>
                  <a:close/>
                  <a:moveTo>
                    <a:pt x="300" y="345"/>
                  </a:moveTo>
                  <a:lnTo>
                    <a:pt x="300" y="345"/>
                  </a:lnTo>
                  <a:cubicBezTo>
                    <a:pt x="325" y="361"/>
                    <a:pt x="351" y="376"/>
                    <a:pt x="380" y="390"/>
                  </a:cubicBezTo>
                  <a:cubicBezTo>
                    <a:pt x="370" y="380"/>
                    <a:pt x="360" y="380"/>
                    <a:pt x="350" y="370"/>
                  </a:cubicBezTo>
                  <a:cubicBezTo>
                    <a:pt x="332" y="363"/>
                    <a:pt x="316" y="355"/>
                    <a:pt x="300" y="3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4"/>
            <p:cNvSpPr/>
            <p:nvPr/>
          </p:nvSpPr>
          <p:spPr>
            <a:xfrm>
              <a:off x="8209427" y="4685518"/>
              <a:ext cx="26630" cy="15703"/>
            </a:xfrm>
            <a:custGeom>
              <a:rect b="b" l="l" r="r" t="t"/>
              <a:pathLst>
                <a:path extrusionOk="0" h="171" w="290">
                  <a:moveTo>
                    <a:pt x="0" y="1"/>
                  </a:moveTo>
                  <a:cubicBezTo>
                    <a:pt x="30" y="30"/>
                    <a:pt x="50" y="61"/>
                    <a:pt x="70" y="81"/>
                  </a:cubicBezTo>
                  <a:cubicBezTo>
                    <a:pt x="90" y="110"/>
                    <a:pt x="120" y="121"/>
                    <a:pt x="150" y="141"/>
                  </a:cubicBezTo>
                  <a:cubicBezTo>
                    <a:pt x="190" y="150"/>
                    <a:pt x="240" y="170"/>
                    <a:pt x="290" y="170"/>
                  </a:cubicBezTo>
                  <a:lnTo>
                    <a:pt x="220" y="50"/>
                  </a:lnTo>
                  <a:lnTo>
                    <a:pt x="210" y="50"/>
                  </a:lnTo>
                  <a:cubicBezTo>
                    <a:pt x="210" y="50"/>
                    <a:pt x="200" y="50"/>
                    <a:pt x="200" y="41"/>
                  </a:cubicBezTo>
                  <a:cubicBezTo>
                    <a:pt x="160" y="30"/>
                    <a:pt x="110" y="10"/>
                    <a:pt x="50" y="10"/>
                  </a:cubicBezTo>
                  <a:cubicBezTo>
                    <a:pt x="30" y="1"/>
                    <a:pt x="20"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4"/>
            <p:cNvSpPr/>
            <p:nvPr/>
          </p:nvSpPr>
          <p:spPr>
            <a:xfrm>
              <a:off x="8177379" y="4663572"/>
              <a:ext cx="79798" cy="60606"/>
            </a:xfrm>
            <a:custGeom>
              <a:rect b="b" l="l" r="r" t="t"/>
              <a:pathLst>
                <a:path extrusionOk="0" h="660" w="869">
                  <a:moveTo>
                    <a:pt x="149" y="0"/>
                  </a:moveTo>
                  <a:lnTo>
                    <a:pt x="140" y="10"/>
                  </a:lnTo>
                  <a:lnTo>
                    <a:pt x="109" y="10"/>
                  </a:lnTo>
                  <a:cubicBezTo>
                    <a:pt x="70" y="10"/>
                    <a:pt x="30" y="30"/>
                    <a:pt x="10" y="70"/>
                  </a:cubicBezTo>
                  <a:cubicBezTo>
                    <a:pt x="0" y="90"/>
                    <a:pt x="0" y="110"/>
                    <a:pt x="0" y="130"/>
                  </a:cubicBezTo>
                  <a:cubicBezTo>
                    <a:pt x="0" y="150"/>
                    <a:pt x="0" y="170"/>
                    <a:pt x="10" y="190"/>
                  </a:cubicBezTo>
                  <a:cubicBezTo>
                    <a:pt x="20" y="190"/>
                    <a:pt x="20" y="200"/>
                    <a:pt x="30" y="209"/>
                  </a:cubicBezTo>
                  <a:cubicBezTo>
                    <a:pt x="30" y="209"/>
                    <a:pt x="40" y="220"/>
                    <a:pt x="40" y="229"/>
                  </a:cubicBezTo>
                  <a:lnTo>
                    <a:pt x="160" y="380"/>
                  </a:lnTo>
                  <a:cubicBezTo>
                    <a:pt x="180" y="409"/>
                    <a:pt x="209" y="449"/>
                    <a:pt x="249" y="489"/>
                  </a:cubicBezTo>
                  <a:cubicBezTo>
                    <a:pt x="300" y="539"/>
                    <a:pt x="349" y="569"/>
                    <a:pt x="409" y="599"/>
                  </a:cubicBezTo>
                  <a:cubicBezTo>
                    <a:pt x="469" y="619"/>
                    <a:pt x="539" y="639"/>
                    <a:pt x="619" y="649"/>
                  </a:cubicBezTo>
                  <a:cubicBezTo>
                    <a:pt x="649" y="659"/>
                    <a:pt x="688" y="659"/>
                    <a:pt x="719" y="659"/>
                  </a:cubicBezTo>
                  <a:lnTo>
                    <a:pt x="868" y="659"/>
                  </a:lnTo>
                  <a:cubicBezTo>
                    <a:pt x="828" y="639"/>
                    <a:pt x="788" y="599"/>
                    <a:pt x="748" y="559"/>
                  </a:cubicBezTo>
                  <a:cubicBezTo>
                    <a:pt x="719" y="519"/>
                    <a:pt x="688" y="479"/>
                    <a:pt x="669" y="449"/>
                  </a:cubicBezTo>
                  <a:lnTo>
                    <a:pt x="639" y="409"/>
                  </a:lnTo>
                  <a:cubicBezTo>
                    <a:pt x="589" y="409"/>
                    <a:pt x="539" y="389"/>
                    <a:pt x="499" y="380"/>
                  </a:cubicBezTo>
                  <a:cubicBezTo>
                    <a:pt x="469" y="360"/>
                    <a:pt x="439" y="349"/>
                    <a:pt x="419" y="320"/>
                  </a:cubicBezTo>
                  <a:cubicBezTo>
                    <a:pt x="399" y="300"/>
                    <a:pt x="379" y="269"/>
                    <a:pt x="349" y="240"/>
                  </a:cubicBezTo>
                  <a:cubicBezTo>
                    <a:pt x="369" y="240"/>
                    <a:pt x="379" y="240"/>
                    <a:pt x="399" y="249"/>
                  </a:cubicBezTo>
                  <a:cubicBezTo>
                    <a:pt x="459" y="249"/>
                    <a:pt x="509" y="269"/>
                    <a:pt x="549" y="280"/>
                  </a:cubicBezTo>
                  <a:cubicBezTo>
                    <a:pt x="549" y="289"/>
                    <a:pt x="559" y="289"/>
                    <a:pt x="559" y="289"/>
                  </a:cubicBezTo>
                  <a:cubicBezTo>
                    <a:pt x="559" y="280"/>
                    <a:pt x="559" y="280"/>
                    <a:pt x="549" y="269"/>
                  </a:cubicBezTo>
                  <a:cubicBezTo>
                    <a:pt x="549" y="269"/>
                    <a:pt x="539" y="260"/>
                    <a:pt x="539" y="249"/>
                  </a:cubicBezTo>
                  <a:cubicBezTo>
                    <a:pt x="529" y="240"/>
                    <a:pt x="529" y="220"/>
                    <a:pt x="529" y="200"/>
                  </a:cubicBezTo>
                  <a:cubicBezTo>
                    <a:pt x="529" y="180"/>
                    <a:pt x="529" y="160"/>
                    <a:pt x="539" y="140"/>
                  </a:cubicBezTo>
                  <a:cubicBezTo>
                    <a:pt x="559" y="110"/>
                    <a:pt x="599" y="80"/>
                    <a:pt x="639" y="80"/>
                  </a:cubicBezTo>
                  <a:lnTo>
                    <a:pt x="679" y="80"/>
                  </a:lnTo>
                  <a:cubicBezTo>
                    <a:pt x="669" y="70"/>
                    <a:pt x="649" y="70"/>
                    <a:pt x="639" y="60"/>
                  </a:cubicBezTo>
                  <a:cubicBezTo>
                    <a:pt x="579" y="40"/>
                    <a:pt x="509" y="20"/>
                    <a:pt x="419" y="10"/>
                  </a:cubicBezTo>
                  <a:cubicBezTo>
                    <a:pt x="389" y="0"/>
                    <a:pt x="349" y="0"/>
                    <a:pt x="3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4"/>
            <p:cNvSpPr/>
            <p:nvPr/>
          </p:nvSpPr>
          <p:spPr>
            <a:xfrm>
              <a:off x="8227700" y="4688273"/>
              <a:ext cx="32231" cy="36731"/>
            </a:xfrm>
            <a:custGeom>
              <a:rect b="b" l="l" r="r" t="t"/>
              <a:pathLst>
                <a:path extrusionOk="0" h="400" w="351">
                  <a:moveTo>
                    <a:pt x="1" y="0"/>
                  </a:moveTo>
                  <a:lnTo>
                    <a:pt x="1" y="0"/>
                  </a:lnTo>
                  <a:cubicBezTo>
                    <a:pt x="6" y="5"/>
                    <a:pt x="8" y="10"/>
                    <a:pt x="11" y="14"/>
                  </a:cubicBezTo>
                  <a:lnTo>
                    <a:pt x="11" y="14"/>
                  </a:lnTo>
                  <a:cubicBezTo>
                    <a:pt x="10" y="10"/>
                    <a:pt x="8" y="8"/>
                    <a:pt x="1" y="0"/>
                  </a:cubicBezTo>
                  <a:close/>
                  <a:moveTo>
                    <a:pt x="11" y="14"/>
                  </a:moveTo>
                  <a:lnTo>
                    <a:pt x="11" y="14"/>
                  </a:lnTo>
                  <a:cubicBezTo>
                    <a:pt x="11" y="16"/>
                    <a:pt x="11" y="18"/>
                    <a:pt x="11" y="20"/>
                  </a:cubicBezTo>
                  <a:lnTo>
                    <a:pt x="21" y="20"/>
                  </a:lnTo>
                  <a:cubicBezTo>
                    <a:pt x="16" y="20"/>
                    <a:pt x="13" y="18"/>
                    <a:pt x="11" y="14"/>
                  </a:cubicBezTo>
                  <a:close/>
                  <a:moveTo>
                    <a:pt x="21" y="20"/>
                  </a:moveTo>
                  <a:lnTo>
                    <a:pt x="21" y="31"/>
                  </a:lnTo>
                  <a:lnTo>
                    <a:pt x="70" y="105"/>
                  </a:lnTo>
                  <a:lnTo>
                    <a:pt x="21" y="20"/>
                  </a:lnTo>
                  <a:close/>
                  <a:moveTo>
                    <a:pt x="70" y="105"/>
                  </a:moveTo>
                  <a:lnTo>
                    <a:pt x="91" y="140"/>
                  </a:lnTo>
                  <a:lnTo>
                    <a:pt x="121" y="180"/>
                  </a:lnTo>
                  <a:lnTo>
                    <a:pt x="70" y="105"/>
                  </a:lnTo>
                  <a:close/>
                  <a:moveTo>
                    <a:pt x="200" y="290"/>
                  </a:moveTo>
                  <a:lnTo>
                    <a:pt x="200" y="290"/>
                  </a:lnTo>
                  <a:cubicBezTo>
                    <a:pt x="225" y="321"/>
                    <a:pt x="253" y="348"/>
                    <a:pt x="286" y="368"/>
                  </a:cubicBezTo>
                  <a:lnTo>
                    <a:pt x="286" y="368"/>
                  </a:lnTo>
                  <a:cubicBezTo>
                    <a:pt x="257" y="347"/>
                    <a:pt x="229" y="319"/>
                    <a:pt x="200" y="290"/>
                  </a:cubicBezTo>
                  <a:close/>
                  <a:moveTo>
                    <a:pt x="286" y="368"/>
                  </a:moveTo>
                  <a:lnTo>
                    <a:pt x="286" y="368"/>
                  </a:lnTo>
                  <a:cubicBezTo>
                    <a:pt x="297" y="377"/>
                    <a:pt x="309" y="384"/>
                    <a:pt x="320" y="390"/>
                  </a:cubicBezTo>
                  <a:cubicBezTo>
                    <a:pt x="331" y="400"/>
                    <a:pt x="340" y="400"/>
                    <a:pt x="351" y="400"/>
                  </a:cubicBezTo>
                  <a:cubicBezTo>
                    <a:pt x="327" y="392"/>
                    <a:pt x="306" y="381"/>
                    <a:pt x="286" y="3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4"/>
            <p:cNvSpPr/>
            <p:nvPr/>
          </p:nvSpPr>
          <p:spPr>
            <a:xfrm>
              <a:off x="8257085" y="4692864"/>
              <a:ext cx="25712" cy="16621"/>
            </a:xfrm>
            <a:custGeom>
              <a:rect b="b" l="l" r="r" t="t"/>
              <a:pathLst>
                <a:path extrusionOk="0" h="181" w="280">
                  <a:moveTo>
                    <a:pt x="0" y="1"/>
                  </a:moveTo>
                  <a:cubicBezTo>
                    <a:pt x="20" y="30"/>
                    <a:pt x="40" y="61"/>
                    <a:pt x="60" y="81"/>
                  </a:cubicBezTo>
                  <a:cubicBezTo>
                    <a:pt x="80" y="110"/>
                    <a:pt x="110" y="120"/>
                    <a:pt x="130" y="140"/>
                  </a:cubicBezTo>
                  <a:cubicBezTo>
                    <a:pt x="170" y="150"/>
                    <a:pt x="220" y="170"/>
                    <a:pt x="270" y="170"/>
                  </a:cubicBezTo>
                  <a:cubicBezTo>
                    <a:pt x="270" y="180"/>
                    <a:pt x="280" y="180"/>
                    <a:pt x="280" y="180"/>
                  </a:cubicBezTo>
                  <a:lnTo>
                    <a:pt x="210" y="50"/>
                  </a:lnTo>
                  <a:cubicBezTo>
                    <a:pt x="210" y="50"/>
                    <a:pt x="210" y="41"/>
                    <a:pt x="200" y="41"/>
                  </a:cubicBezTo>
                  <a:cubicBezTo>
                    <a:pt x="160" y="21"/>
                    <a:pt x="110" y="10"/>
                    <a:pt x="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4"/>
            <p:cNvSpPr/>
            <p:nvPr/>
          </p:nvSpPr>
          <p:spPr>
            <a:xfrm>
              <a:off x="8225864" y="4669908"/>
              <a:ext cx="76217" cy="62443"/>
            </a:xfrm>
            <a:custGeom>
              <a:rect b="b" l="l" r="r" t="t"/>
              <a:pathLst>
                <a:path extrusionOk="0" h="680" w="830">
                  <a:moveTo>
                    <a:pt x="211" y="1"/>
                  </a:moveTo>
                  <a:cubicBezTo>
                    <a:pt x="191" y="11"/>
                    <a:pt x="171" y="11"/>
                    <a:pt x="151" y="11"/>
                  </a:cubicBezTo>
                  <a:lnTo>
                    <a:pt x="111" y="11"/>
                  </a:lnTo>
                  <a:cubicBezTo>
                    <a:pt x="71" y="11"/>
                    <a:pt x="31" y="41"/>
                    <a:pt x="11" y="71"/>
                  </a:cubicBezTo>
                  <a:cubicBezTo>
                    <a:pt x="1" y="91"/>
                    <a:pt x="1" y="111"/>
                    <a:pt x="1" y="131"/>
                  </a:cubicBezTo>
                  <a:cubicBezTo>
                    <a:pt x="1" y="151"/>
                    <a:pt x="1" y="171"/>
                    <a:pt x="11" y="180"/>
                  </a:cubicBezTo>
                  <a:cubicBezTo>
                    <a:pt x="11" y="191"/>
                    <a:pt x="21" y="200"/>
                    <a:pt x="21" y="200"/>
                  </a:cubicBezTo>
                  <a:cubicBezTo>
                    <a:pt x="31" y="211"/>
                    <a:pt x="31" y="220"/>
                    <a:pt x="41" y="220"/>
                  </a:cubicBezTo>
                  <a:lnTo>
                    <a:pt x="41" y="231"/>
                  </a:lnTo>
                  <a:lnTo>
                    <a:pt x="141" y="380"/>
                  </a:lnTo>
                  <a:cubicBezTo>
                    <a:pt x="160" y="410"/>
                    <a:pt x="191" y="450"/>
                    <a:pt x="220" y="490"/>
                  </a:cubicBezTo>
                  <a:cubicBezTo>
                    <a:pt x="260" y="540"/>
                    <a:pt x="311" y="580"/>
                    <a:pt x="371" y="600"/>
                  </a:cubicBezTo>
                  <a:cubicBezTo>
                    <a:pt x="430" y="630"/>
                    <a:pt x="500" y="650"/>
                    <a:pt x="580" y="660"/>
                  </a:cubicBezTo>
                  <a:cubicBezTo>
                    <a:pt x="610" y="670"/>
                    <a:pt x="650" y="670"/>
                    <a:pt x="680" y="670"/>
                  </a:cubicBezTo>
                  <a:cubicBezTo>
                    <a:pt x="710" y="680"/>
                    <a:pt x="750" y="680"/>
                    <a:pt x="779" y="680"/>
                  </a:cubicBezTo>
                  <a:lnTo>
                    <a:pt x="830" y="680"/>
                  </a:lnTo>
                  <a:cubicBezTo>
                    <a:pt x="790" y="650"/>
                    <a:pt x="750" y="610"/>
                    <a:pt x="710" y="570"/>
                  </a:cubicBezTo>
                  <a:cubicBezTo>
                    <a:pt x="680" y="530"/>
                    <a:pt x="660" y="490"/>
                    <a:pt x="640" y="450"/>
                  </a:cubicBezTo>
                  <a:lnTo>
                    <a:pt x="620" y="430"/>
                  </a:lnTo>
                  <a:cubicBezTo>
                    <a:pt x="620" y="430"/>
                    <a:pt x="610" y="430"/>
                    <a:pt x="610" y="420"/>
                  </a:cubicBezTo>
                  <a:cubicBezTo>
                    <a:pt x="560" y="420"/>
                    <a:pt x="510" y="400"/>
                    <a:pt x="470" y="390"/>
                  </a:cubicBezTo>
                  <a:cubicBezTo>
                    <a:pt x="450" y="370"/>
                    <a:pt x="420" y="360"/>
                    <a:pt x="400" y="331"/>
                  </a:cubicBezTo>
                  <a:cubicBezTo>
                    <a:pt x="380" y="311"/>
                    <a:pt x="360" y="280"/>
                    <a:pt x="340" y="251"/>
                  </a:cubicBezTo>
                  <a:lnTo>
                    <a:pt x="390" y="251"/>
                  </a:lnTo>
                  <a:cubicBezTo>
                    <a:pt x="450" y="260"/>
                    <a:pt x="500" y="271"/>
                    <a:pt x="540" y="291"/>
                  </a:cubicBezTo>
                  <a:cubicBezTo>
                    <a:pt x="550" y="291"/>
                    <a:pt x="550" y="300"/>
                    <a:pt x="550" y="300"/>
                  </a:cubicBezTo>
                  <a:lnTo>
                    <a:pt x="550" y="300"/>
                  </a:lnTo>
                  <a:cubicBezTo>
                    <a:pt x="550" y="291"/>
                    <a:pt x="540" y="280"/>
                    <a:pt x="540" y="280"/>
                  </a:cubicBezTo>
                  <a:cubicBezTo>
                    <a:pt x="540" y="271"/>
                    <a:pt x="530" y="271"/>
                    <a:pt x="530" y="260"/>
                  </a:cubicBezTo>
                  <a:cubicBezTo>
                    <a:pt x="520" y="240"/>
                    <a:pt x="520" y="231"/>
                    <a:pt x="520" y="211"/>
                  </a:cubicBezTo>
                  <a:cubicBezTo>
                    <a:pt x="520" y="191"/>
                    <a:pt x="530" y="171"/>
                    <a:pt x="540" y="151"/>
                  </a:cubicBezTo>
                  <a:cubicBezTo>
                    <a:pt x="560" y="111"/>
                    <a:pt x="600" y="91"/>
                    <a:pt x="640" y="91"/>
                  </a:cubicBezTo>
                  <a:lnTo>
                    <a:pt x="670" y="91"/>
                  </a:lnTo>
                  <a:cubicBezTo>
                    <a:pt x="660" y="81"/>
                    <a:pt x="650" y="81"/>
                    <a:pt x="640" y="71"/>
                  </a:cubicBezTo>
                  <a:cubicBezTo>
                    <a:pt x="580" y="51"/>
                    <a:pt x="510" y="31"/>
                    <a:pt x="430" y="11"/>
                  </a:cubicBezTo>
                  <a:lnTo>
                    <a:pt x="311" y="11"/>
                  </a:lnTo>
                  <a:cubicBezTo>
                    <a:pt x="291" y="1"/>
                    <a:pt x="271" y="1"/>
                    <a:pt x="2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4"/>
            <p:cNvSpPr/>
            <p:nvPr/>
          </p:nvSpPr>
          <p:spPr>
            <a:xfrm>
              <a:off x="8303824" y="4700210"/>
              <a:ext cx="25804" cy="17447"/>
            </a:xfrm>
            <a:custGeom>
              <a:rect b="b" l="l" r="r" t="t"/>
              <a:pathLst>
                <a:path extrusionOk="0" h="190" w="281">
                  <a:moveTo>
                    <a:pt x="1" y="1"/>
                  </a:moveTo>
                  <a:lnTo>
                    <a:pt x="1" y="10"/>
                  </a:lnTo>
                  <a:cubicBezTo>
                    <a:pt x="21" y="40"/>
                    <a:pt x="30" y="70"/>
                    <a:pt x="50" y="90"/>
                  </a:cubicBezTo>
                  <a:cubicBezTo>
                    <a:pt x="70" y="110"/>
                    <a:pt x="90" y="130"/>
                    <a:pt x="120" y="150"/>
                  </a:cubicBezTo>
                  <a:cubicBezTo>
                    <a:pt x="150" y="160"/>
                    <a:pt x="200" y="180"/>
                    <a:pt x="250" y="180"/>
                  </a:cubicBezTo>
                  <a:cubicBezTo>
                    <a:pt x="260" y="190"/>
                    <a:pt x="270" y="190"/>
                    <a:pt x="280" y="190"/>
                  </a:cubicBezTo>
                  <a:lnTo>
                    <a:pt x="210" y="50"/>
                  </a:lnTo>
                  <a:cubicBezTo>
                    <a:pt x="170" y="30"/>
                    <a:pt x="120" y="21"/>
                    <a:pt x="61" y="10"/>
                  </a:cubicBezTo>
                  <a:cubicBezTo>
                    <a:pt x="41" y="10"/>
                    <a:pt x="21"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4"/>
            <p:cNvSpPr/>
            <p:nvPr/>
          </p:nvSpPr>
          <p:spPr>
            <a:xfrm>
              <a:off x="8273521" y="4678172"/>
              <a:ext cx="73462" cy="62443"/>
            </a:xfrm>
            <a:custGeom>
              <a:rect b="b" l="l" r="r" t="t"/>
              <a:pathLst>
                <a:path extrusionOk="0" h="680" w="800">
                  <a:moveTo>
                    <a:pt x="121" y="1"/>
                  </a:moveTo>
                  <a:cubicBezTo>
                    <a:pt x="81" y="1"/>
                    <a:pt x="41" y="21"/>
                    <a:pt x="21" y="61"/>
                  </a:cubicBezTo>
                  <a:cubicBezTo>
                    <a:pt x="11" y="81"/>
                    <a:pt x="1" y="101"/>
                    <a:pt x="1" y="121"/>
                  </a:cubicBezTo>
                  <a:cubicBezTo>
                    <a:pt x="1" y="141"/>
                    <a:pt x="1" y="150"/>
                    <a:pt x="11" y="170"/>
                  </a:cubicBezTo>
                  <a:cubicBezTo>
                    <a:pt x="11" y="181"/>
                    <a:pt x="21" y="181"/>
                    <a:pt x="21" y="190"/>
                  </a:cubicBezTo>
                  <a:cubicBezTo>
                    <a:pt x="21" y="190"/>
                    <a:pt x="31" y="201"/>
                    <a:pt x="31" y="210"/>
                  </a:cubicBezTo>
                  <a:lnTo>
                    <a:pt x="121" y="360"/>
                  </a:lnTo>
                  <a:cubicBezTo>
                    <a:pt x="141" y="400"/>
                    <a:pt x="161" y="440"/>
                    <a:pt x="191" y="480"/>
                  </a:cubicBezTo>
                  <a:cubicBezTo>
                    <a:pt x="231" y="530"/>
                    <a:pt x="280" y="570"/>
                    <a:pt x="340" y="600"/>
                  </a:cubicBezTo>
                  <a:cubicBezTo>
                    <a:pt x="391" y="629"/>
                    <a:pt x="460" y="649"/>
                    <a:pt x="540" y="660"/>
                  </a:cubicBezTo>
                  <a:cubicBezTo>
                    <a:pt x="580" y="669"/>
                    <a:pt x="610" y="669"/>
                    <a:pt x="640" y="669"/>
                  </a:cubicBezTo>
                  <a:cubicBezTo>
                    <a:pt x="680" y="680"/>
                    <a:pt x="710" y="680"/>
                    <a:pt x="740" y="680"/>
                  </a:cubicBezTo>
                  <a:lnTo>
                    <a:pt x="799" y="680"/>
                  </a:lnTo>
                  <a:cubicBezTo>
                    <a:pt x="750" y="649"/>
                    <a:pt x="710" y="610"/>
                    <a:pt x="680" y="570"/>
                  </a:cubicBezTo>
                  <a:cubicBezTo>
                    <a:pt x="650" y="520"/>
                    <a:pt x="630" y="480"/>
                    <a:pt x="610" y="440"/>
                  </a:cubicBezTo>
                  <a:lnTo>
                    <a:pt x="610" y="430"/>
                  </a:lnTo>
                  <a:cubicBezTo>
                    <a:pt x="600" y="430"/>
                    <a:pt x="590" y="430"/>
                    <a:pt x="580" y="420"/>
                  </a:cubicBezTo>
                  <a:cubicBezTo>
                    <a:pt x="530" y="420"/>
                    <a:pt x="480" y="400"/>
                    <a:pt x="450" y="390"/>
                  </a:cubicBezTo>
                  <a:cubicBezTo>
                    <a:pt x="420" y="370"/>
                    <a:pt x="400" y="350"/>
                    <a:pt x="380" y="330"/>
                  </a:cubicBezTo>
                  <a:cubicBezTo>
                    <a:pt x="360" y="310"/>
                    <a:pt x="351" y="280"/>
                    <a:pt x="331" y="250"/>
                  </a:cubicBezTo>
                  <a:lnTo>
                    <a:pt x="331" y="241"/>
                  </a:lnTo>
                  <a:cubicBezTo>
                    <a:pt x="351" y="241"/>
                    <a:pt x="371" y="250"/>
                    <a:pt x="391" y="250"/>
                  </a:cubicBezTo>
                  <a:cubicBezTo>
                    <a:pt x="450" y="261"/>
                    <a:pt x="500" y="270"/>
                    <a:pt x="540" y="290"/>
                  </a:cubicBezTo>
                  <a:cubicBezTo>
                    <a:pt x="540" y="290"/>
                    <a:pt x="530" y="280"/>
                    <a:pt x="530" y="270"/>
                  </a:cubicBezTo>
                  <a:cubicBezTo>
                    <a:pt x="530" y="261"/>
                    <a:pt x="530" y="261"/>
                    <a:pt x="520" y="250"/>
                  </a:cubicBezTo>
                  <a:lnTo>
                    <a:pt x="520" y="210"/>
                  </a:lnTo>
                  <a:cubicBezTo>
                    <a:pt x="520" y="190"/>
                    <a:pt x="520" y="170"/>
                    <a:pt x="540" y="150"/>
                  </a:cubicBezTo>
                  <a:cubicBezTo>
                    <a:pt x="560" y="110"/>
                    <a:pt x="590" y="90"/>
                    <a:pt x="630" y="90"/>
                  </a:cubicBezTo>
                  <a:lnTo>
                    <a:pt x="640" y="210"/>
                  </a:lnTo>
                  <a:lnTo>
                    <a:pt x="640" y="90"/>
                  </a:lnTo>
                  <a:lnTo>
                    <a:pt x="670" y="90"/>
                  </a:lnTo>
                  <a:cubicBezTo>
                    <a:pt x="660" y="90"/>
                    <a:pt x="650" y="81"/>
                    <a:pt x="640" y="81"/>
                  </a:cubicBezTo>
                  <a:cubicBezTo>
                    <a:pt x="580" y="50"/>
                    <a:pt x="510" y="31"/>
                    <a:pt x="431" y="11"/>
                  </a:cubicBezTo>
                  <a:cubicBezTo>
                    <a:pt x="391" y="11"/>
                    <a:pt x="360" y="1"/>
                    <a:pt x="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4"/>
            <p:cNvSpPr/>
            <p:nvPr/>
          </p:nvSpPr>
          <p:spPr>
            <a:xfrm>
              <a:off x="8349646" y="4708383"/>
              <a:ext cx="24793" cy="18457"/>
            </a:xfrm>
            <a:custGeom>
              <a:rect b="b" l="l" r="r" t="t"/>
              <a:pathLst>
                <a:path extrusionOk="0" h="201" w="270">
                  <a:moveTo>
                    <a:pt x="1" y="1"/>
                  </a:moveTo>
                  <a:lnTo>
                    <a:pt x="1" y="21"/>
                  </a:lnTo>
                  <a:cubicBezTo>
                    <a:pt x="10" y="41"/>
                    <a:pt x="30" y="71"/>
                    <a:pt x="50" y="101"/>
                  </a:cubicBezTo>
                  <a:cubicBezTo>
                    <a:pt x="61" y="121"/>
                    <a:pt x="81" y="141"/>
                    <a:pt x="101" y="151"/>
                  </a:cubicBezTo>
                  <a:cubicBezTo>
                    <a:pt x="130" y="161"/>
                    <a:pt x="170" y="181"/>
                    <a:pt x="230" y="191"/>
                  </a:cubicBezTo>
                  <a:cubicBezTo>
                    <a:pt x="240" y="191"/>
                    <a:pt x="260" y="201"/>
                    <a:pt x="270" y="201"/>
                  </a:cubicBezTo>
                  <a:lnTo>
                    <a:pt x="210" y="61"/>
                  </a:lnTo>
                  <a:cubicBezTo>
                    <a:pt x="181" y="41"/>
                    <a:pt x="130" y="21"/>
                    <a:pt x="81" y="11"/>
                  </a:cubicBezTo>
                  <a:cubicBezTo>
                    <a:pt x="50" y="11"/>
                    <a:pt x="21" y="1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4"/>
            <p:cNvSpPr/>
            <p:nvPr/>
          </p:nvSpPr>
          <p:spPr>
            <a:xfrm>
              <a:off x="8321179" y="4686436"/>
              <a:ext cx="68962" cy="63361"/>
            </a:xfrm>
            <a:custGeom>
              <a:rect b="b" l="l" r="r" t="t"/>
              <a:pathLst>
                <a:path extrusionOk="0" h="690" w="751">
                  <a:moveTo>
                    <a:pt x="111" y="0"/>
                  </a:moveTo>
                  <a:cubicBezTo>
                    <a:pt x="71" y="0"/>
                    <a:pt x="41" y="20"/>
                    <a:pt x="21" y="60"/>
                  </a:cubicBezTo>
                  <a:cubicBezTo>
                    <a:pt x="1" y="80"/>
                    <a:pt x="1" y="100"/>
                    <a:pt x="1" y="120"/>
                  </a:cubicBezTo>
                  <a:lnTo>
                    <a:pt x="1" y="160"/>
                  </a:lnTo>
                  <a:cubicBezTo>
                    <a:pt x="11" y="171"/>
                    <a:pt x="11" y="171"/>
                    <a:pt x="11" y="180"/>
                  </a:cubicBezTo>
                  <a:cubicBezTo>
                    <a:pt x="11" y="190"/>
                    <a:pt x="21" y="200"/>
                    <a:pt x="21" y="200"/>
                  </a:cubicBezTo>
                  <a:lnTo>
                    <a:pt x="91" y="350"/>
                  </a:lnTo>
                  <a:cubicBezTo>
                    <a:pt x="111" y="390"/>
                    <a:pt x="131" y="430"/>
                    <a:pt x="161" y="480"/>
                  </a:cubicBezTo>
                  <a:cubicBezTo>
                    <a:pt x="201" y="530"/>
                    <a:pt x="241" y="570"/>
                    <a:pt x="300" y="599"/>
                  </a:cubicBezTo>
                  <a:cubicBezTo>
                    <a:pt x="351" y="630"/>
                    <a:pt x="420" y="650"/>
                    <a:pt x="500" y="670"/>
                  </a:cubicBezTo>
                  <a:cubicBezTo>
                    <a:pt x="530" y="670"/>
                    <a:pt x="570" y="679"/>
                    <a:pt x="600" y="679"/>
                  </a:cubicBezTo>
                  <a:cubicBezTo>
                    <a:pt x="640" y="690"/>
                    <a:pt x="670" y="690"/>
                    <a:pt x="700" y="690"/>
                  </a:cubicBezTo>
                  <a:lnTo>
                    <a:pt x="750" y="690"/>
                  </a:lnTo>
                  <a:cubicBezTo>
                    <a:pt x="730" y="679"/>
                    <a:pt x="710" y="659"/>
                    <a:pt x="690" y="639"/>
                  </a:cubicBezTo>
                  <a:cubicBezTo>
                    <a:pt x="670" y="619"/>
                    <a:pt x="660" y="599"/>
                    <a:pt x="640" y="570"/>
                  </a:cubicBezTo>
                  <a:cubicBezTo>
                    <a:pt x="610" y="530"/>
                    <a:pt x="590" y="480"/>
                    <a:pt x="580" y="440"/>
                  </a:cubicBezTo>
                  <a:cubicBezTo>
                    <a:pt x="570" y="440"/>
                    <a:pt x="550" y="430"/>
                    <a:pt x="540" y="430"/>
                  </a:cubicBezTo>
                  <a:cubicBezTo>
                    <a:pt x="480" y="420"/>
                    <a:pt x="440" y="400"/>
                    <a:pt x="411" y="390"/>
                  </a:cubicBezTo>
                  <a:cubicBezTo>
                    <a:pt x="391" y="380"/>
                    <a:pt x="371" y="360"/>
                    <a:pt x="360" y="340"/>
                  </a:cubicBezTo>
                  <a:cubicBezTo>
                    <a:pt x="340" y="310"/>
                    <a:pt x="320" y="280"/>
                    <a:pt x="311" y="260"/>
                  </a:cubicBezTo>
                  <a:lnTo>
                    <a:pt x="311" y="240"/>
                  </a:lnTo>
                  <a:cubicBezTo>
                    <a:pt x="331" y="250"/>
                    <a:pt x="360" y="250"/>
                    <a:pt x="391" y="250"/>
                  </a:cubicBezTo>
                  <a:cubicBezTo>
                    <a:pt x="440" y="260"/>
                    <a:pt x="491" y="280"/>
                    <a:pt x="520" y="300"/>
                  </a:cubicBezTo>
                  <a:lnTo>
                    <a:pt x="520" y="290"/>
                  </a:lnTo>
                  <a:cubicBezTo>
                    <a:pt x="520" y="290"/>
                    <a:pt x="520" y="280"/>
                    <a:pt x="510" y="270"/>
                  </a:cubicBezTo>
                  <a:lnTo>
                    <a:pt x="510" y="250"/>
                  </a:lnTo>
                  <a:lnTo>
                    <a:pt x="510" y="240"/>
                  </a:lnTo>
                  <a:cubicBezTo>
                    <a:pt x="500" y="240"/>
                    <a:pt x="500" y="230"/>
                    <a:pt x="500" y="220"/>
                  </a:cubicBezTo>
                  <a:cubicBezTo>
                    <a:pt x="500" y="190"/>
                    <a:pt x="510" y="171"/>
                    <a:pt x="530" y="151"/>
                  </a:cubicBezTo>
                  <a:cubicBezTo>
                    <a:pt x="550" y="120"/>
                    <a:pt x="580" y="100"/>
                    <a:pt x="620" y="100"/>
                  </a:cubicBezTo>
                  <a:lnTo>
                    <a:pt x="660" y="100"/>
                  </a:lnTo>
                  <a:cubicBezTo>
                    <a:pt x="650" y="100"/>
                    <a:pt x="640" y="91"/>
                    <a:pt x="640" y="91"/>
                  </a:cubicBezTo>
                  <a:cubicBezTo>
                    <a:pt x="580" y="60"/>
                    <a:pt x="510" y="31"/>
                    <a:pt x="431" y="20"/>
                  </a:cubicBezTo>
                  <a:cubicBezTo>
                    <a:pt x="391" y="11"/>
                    <a:pt x="351" y="11"/>
                    <a:pt x="311" y="0"/>
                  </a:cubicBezTo>
                  <a:lnTo>
                    <a:pt x="121" y="0"/>
                  </a:lnTo>
                  <a:lnTo>
                    <a:pt x="121" y="120"/>
                  </a:lnTo>
                  <a:lnTo>
                    <a:pt x="11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4"/>
            <p:cNvSpPr/>
            <p:nvPr/>
          </p:nvSpPr>
          <p:spPr>
            <a:xfrm>
              <a:off x="8368929" y="4713066"/>
              <a:ext cx="5510" cy="13774"/>
            </a:xfrm>
            <a:custGeom>
              <a:rect b="b" l="l" r="r" t="t"/>
              <a:pathLst>
                <a:path extrusionOk="0" h="150" w="60">
                  <a:moveTo>
                    <a:pt x="0" y="0"/>
                  </a:moveTo>
                  <a:lnTo>
                    <a:pt x="0" y="10"/>
                  </a:lnTo>
                  <a:lnTo>
                    <a:pt x="60" y="15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4"/>
            <p:cNvSpPr/>
            <p:nvPr/>
          </p:nvSpPr>
          <p:spPr>
            <a:xfrm>
              <a:off x="8394549" y="4718576"/>
              <a:ext cx="23967" cy="18365"/>
            </a:xfrm>
            <a:custGeom>
              <a:rect b="b" l="l" r="r" t="t"/>
              <a:pathLst>
                <a:path extrusionOk="0" h="200" w="261">
                  <a:moveTo>
                    <a:pt x="1" y="0"/>
                  </a:moveTo>
                  <a:lnTo>
                    <a:pt x="11" y="10"/>
                  </a:lnTo>
                  <a:lnTo>
                    <a:pt x="40" y="100"/>
                  </a:lnTo>
                  <a:lnTo>
                    <a:pt x="91" y="150"/>
                  </a:lnTo>
                  <a:cubicBezTo>
                    <a:pt x="111" y="160"/>
                    <a:pt x="151" y="170"/>
                    <a:pt x="220" y="189"/>
                  </a:cubicBezTo>
                  <a:cubicBezTo>
                    <a:pt x="231" y="189"/>
                    <a:pt x="251" y="189"/>
                    <a:pt x="260" y="200"/>
                  </a:cubicBezTo>
                  <a:lnTo>
                    <a:pt x="260" y="189"/>
                  </a:lnTo>
                  <a:cubicBezTo>
                    <a:pt x="251" y="160"/>
                    <a:pt x="240" y="130"/>
                    <a:pt x="240" y="110"/>
                  </a:cubicBezTo>
                  <a:lnTo>
                    <a:pt x="220" y="50"/>
                  </a:lnTo>
                  <a:cubicBezTo>
                    <a:pt x="191" y="30"/>
                    <a:pt x="140" y="20"/>
                    <a:pt x="91" y="10"/>
                  </a:cubicBezTo>
                  <a:cubicBezTo>
                    <a:pt x="60" y="0"/>
                    <a:pt x="3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4"/>
            <p:cNvSpPr/>
            <p:nvPr/>
          </p:nvSpPr>
          <p:spPr>
            <a:xfrm>
              <a:off x="8367093" y="4695619"/>
              <a:ext cx="66024" cy="64279"/>
            </a:xfrm>
            <a:custGeom>
              <a:rect b="b" l="l" r="r" t="t"/>
              <a:pathLst>
                <a:path extrusionOk="0" h="700" w="719">
                  <a:moveTo>
                    <a:pt x="120" y="0"/>
                  </a:moveTo>
                  <a:cubicBezTo>
                    <a:pt x="80" y="0"/>
                    <a:pt x="50" y="20"/>
                    <a:pt x="30" y="51"/>
                  </a:cubicBezTo>
                  <a:cubicBezTo>
                    <a:pt x="10" y="71"/>
                    <a:pt x="0" y="90"/>
                    <a:pt x="0" y="120"/>
                  </a:cubicBezTo>
                  <a:cubicBezTo>
                    <a:pt x="0" y="130"/>
                    <a:pt x="0" y="140"/>
                    <a:pt x="10" y="140"/>
                  </a:cubicBezTo>
                  <a:lnTo>
                    <a:pt x="10" y="150"/>
                  </a:lnTo>
                  <a:lnTo>
                    <a:pt x="10" y="170"/>
                  </a:lnTo>
                  <a:cubicBezTo>
                    <a:pt x="20" y="180"/>
                    <a:pt x="20" y="190"/>
                    <a:pt x="20" y="190"/>
                  </a:cubicBezTo>
                  <a:lnTo>
                    <a:pt x="80" y="340"/>
                  </a:lnTo>
                  <a:cubicBezTo>
                    <a:pt x="90" y="380"/>
                    <a:pt x="110" y="430"/>
                    <a:pt x="140" y="470"/>
                  </a:cubicBezTo>
                  <a:cubicBezTo>
                    <a:pt x="160" y="499"/>
                    <a:pt x="170" y="519"/>
                    <a:pt x="190" y="539"/>
                  </a:cubicBezTo>
                  <a:cubicBezTo>
                    <a:pt x="210" y="559"/>
                    <a:pt x="230" y="579"/>
                    <a:pt x="250" y="590"/>
                  </a:cubicBezTo>
                  <a:cubicBezTo>
                    <a:pt x="260" y="590"/>
                    <a:pt x="270" y="599"/>
                    <a:pt x="270" y="599"/>
                  </a:cubicBezTo>
                  <a:cubicBezTo>
                    <a:pt x="310" y="619"/>
                    <a:pt x="350" y="639"/>
                    <a:pt x="399" y="659"/>
                  </a:cubicBezTo>
                  <a:cubicBezTo>
                    <a:pt x="419" y="659"/>
                    <a:pt x="450" y="669"/>
                    <a:pt x="470" y="669"/>
                  </a:cubicBezTo>
                  <a:cubicBezTo>
                    <a:pt x="499" y="679"/>
                    <a:pt x="539" y="689"/>
                    <a:pt x="569" y="689"/>
                  </a:cubicBezTo>
                  <a:cubicBezTo>
                    <a:pt x="609" y="689"/>
                    <a:pt x="639" y="699"/>
                    <a:pt x="669" y="699"/>
                  </a:cubicBezTo>
                  <a:lnTo>
                    <a:pt x="719" y="699"/>
                  </a:lnTo>
                  <a:cubicBezTo>
                    <a:pt x="679" y="669"/>
                    <a:pt x="639" y="630"/>
                    <a:pt x="609" y="579"/>
                  </a:cubicBezTo>
                  <a:cubicBezTo>
                    <a:pt x="589" y="530"/>
                    <a:pt x="569" y="479"/>
                    <a:pt x="559" y="450"/>
                  </a:cubicBezTo>
                  <a:cubicBezTo>
                    <a:pt x="550" y="439"/>
                    <a:pt x="530" y="439"/>
                    <a:pt x="519" y="439"/>
                  </a:cubicBezTo>
                  <a:cubicBezTo>
                    <a:pt x="450" y="420"/>
                    <a:pt x="410" y="410"/>
                    <a:pt x="390" y="400"/>
                  </a:cubicBezTo>
                  <a:lnTo>
                    <a:pt x="339" y="350"/>
                  </a:lnTo>
                  <a:lnTo>
                    <a:pt x="310" y="260"/>
                  </a:lnTo>
                  <a:lnTo>
                    <a:pt x="300" y="250"/>
                  </a:lnTo>
                  <a:cubicBezTo>
                    <a:pt x="330" y="250"/>
                    <a:pt x="359" y="250"/>
                    <a:pt x="390" y="260"/>
                  </a:cubicBezTo>
                  <a:cubicBezTo>
                    <a:pt x="439" y="270"/>
                    <a:pt x="490" y="280"/>
                    <a:pt x="519" y="300"/>
                  </a:cubicBezTo>
                  <a:lnTo>
                    <a:pt x="510" y="290"/>
                  </a:lnTo>
                  <a:lnTo>
                    <a:pt x="510" y="270"/>
                  </a:lnTo>
                  <a:cubicBezTo>
                    <a:pt x="510" y="260"/>
                    <a:pt x="499" y="260"/>
                    <a:pt x="499" y="250"/>
                  </a:cubicBezTo>
                  <a:lnTo>
                    <a:pt x="499" y="240"/>
                  </a:lnTo>
                  <a:lnTo>
                    <a:pt x="499" y="230"/>
                  </a:lnTo>
                  <a:cubicBezTo>
                    <a:pt x="499" y="200"/>
                    <a:pt x="510" y="170"/>
                    <a:pt x="530" y="150"/>
                  </a:cubicBezTo>
                  <a:cubicBezTo>
                    <a:pt x="550" y="120"/>
                    <a:pt x="589" y="110"/>
                    <a:pt x="619" y="110"/>
                  </a:cubicBezTo>
                  <a:lnTo>
                    <a:pt x="659" y="110"/>
                  </a:lnTo>
                  <a:lnTo>
                    <a:pt x="639" y="90"/>
                  </a:lnTo>
                  <a:cubicBezTo>
                    <a:pt x="579" y="60"/>
                    <a:pt x="510" y="40"/>
                    <a:pt x="430" y="20"/>
                  </a:cubicBezTo>
                  <a:cubicBezTo>
                    <a:pt x="399" y="11"/>
                    <a:pt x="359" y="11"/>
                    <a:pt x="320" y="11"/>
                  </a:cubicBezTo>
                  <a:cubicBezTo>
                    <a:pt x="290" y="0"/>
                    <a:pt x="250" y="0"/>
                    <a:pt x="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4"/>
            <p:cNvSpPr/>
            <p:nvPr/>
          </p:nvSpPr>
          <p:spPr>
            <a:xfrm>
              <a:off x="8413832" y="4722249"/>
              <a:ext cx="9275" cy="26538"/>
            </a:xfrm>
            <a:custGeom>
              <a:rect b="b" l="l" r="r" t="t"/>
              <a:pathLst>
                <a:path extrusionOk="0" h="289" w="101">
                  <a:moveTo>
                    <a:pt x="1" y="0"/>
                  </a:moveTo>
                  <a:lnTo>
                    <a:pt x="30" y="70"/>
                  </a:lnTo>
                  <a:lnTo>
                    <a:pt x="10" y="10"/>
                  </a:lnTo>
                  <a:lnTo>
                    <a:pt x="1" y="0"/>
                  </a:lnTo>
                  <a:close/>
                  <a:moveTo>
                    <a:pt x="50" y="149"/>
                  </a:moveTo>
                  <a:lnTo>
                    <a:pt x="50" y="160"/>
                  </a:lnTo>
                  <a:cubicBezTo>
                    <a:pt x="60" y="189"/>
                    <a:pt x="80" y="239"/>
                    <a:pt x="100" y="289"/>
                  </a:cubicBezTo>
                  <a:lnTo>
                    <a:pt x="100" y="289"/>
                  </a:lnTo>
                  <a:cubicBezTo>
                    <a:pt x="80" y="239"/>
                    <a:pt x="60" y="189"/>
                    <a:pt x="50" y="1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4"/>
            <p:cNvSpPr/>
            <p:nvPr/>
          </p:nvSpPr>
          <p:spPr>
            <a:xfrm>
              <a:off x="8439544" y="4727758"/>
              <a:ext cx="22957" cy="19284"/>
            </a:xfrm>
            <a:custGeom>
              <a:rect b="b" l="l" r="r" t="t"/>
              <a:pathLst>
                <a:path extrusionOk="0" h="210" w="250">
                  <a:moveTo>
                    <a:pt x="0" y="0"/>
                  </a:moveTo>
                  <a:lnTo>
                    <a:pt x="0" y="30"/>
                  </a:lnTo>
                  <a:cubicBezTo>
                    <a:pt x="10" y="60"/>
                    <a:pt x="20" y="80"/>
                    <a:pt x="30" y="109"/>
                  </a:cubicBezTo>
                  <a:cubicBezTo>
                    <a:pt x="40" y="129"/>
                    <a:pt x="60" y="140"/>
                    <a:pt x="80" y="160"/>
                  </a:cubicBezTo>
                  <a:cubicBezTo>
                    <a:pt x="100" y="169"/>
                    <a:pt x="129" y="189"/>
                    <a:pt x="200" y="200"/>
                  </a:cubicBezTo>
                  <a:cubicBezTo>
                    <a:pt x="209" y="200"/>
                    <a:pt x="229" y="209"/>
                    <a:pt x="249" y="209"/>
                  </a:cubicBezTo>
                  <a:lnTo>
                    <a:pt x="249" y="200"/>
                  </a:lnTo>
                  <a:lnTo>
                    <a:pt x="240" y="169"/>
                  </a:lnTo>
                  <a:cubicBezTo>
                    <a:pt x="240" y="149"/>
                    <a:pt x="229" y="129"/>
                    <a:pt x="229" y="109"/>
                  </a:cubicBezTo>
                  <a:lnTo>
                    <a:pt x="209" y="60"/>
                  </a:lnTo>
                  <a:cubicBezTo>
                    <a:pt x="180" y="40"/>
                    <a:pt x="140" y="30"/>
                    <a:pt x="90" y="20"/>
                  </a:cubicBezTo>
                  <a:cubicBezTo>
                    <a:pt x="60" y="10"/>
                    <a:pt x="40" y="10"/>
                    <a:pt x="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4"/>
            <p:cNvSpPr/>
            <p:nvPr/>
          </p:nvSpPr>
          <p:spPr>
            <a:xfrm>
              <a:off x="8412914" y="4705720"/>
              <a:ext cx="63361" cy="64279"/>
            </a:xfrm>
            <a:custGeom>
              <a:rect b="b" l="l" r="r" t="t"/>
              <a:pathLst>
                <a:path extrusionOk="0" h="700" w="690">
                  <a:moveTo>
                    <a:pt x="120" y="0"/>
                  </a:moveTo>
                  <a:cubicBezTo>
                    <a:pt x="90" y="0"/>
                    <a:pt x="51" y="10"/>
                    <a:pt x="31" y="40"/>
                  </a:cubicBezTo>
                  <a:cubicBezTo>
                    <a:pt x="11" y="60"/>
                    <a:pt x="0" y="90"/>
                    <a:pt x="0" y="120"/>
                  </a:cubicBezTo>
                  <a:lnTo>
                    <a:pt x="0" y="130"/>
                  </a:lnTo>
                  <a:lnTo>
                    <a:pt x="0" y="140"/>
                  </a:lnTo>
                  <a:cubicBezTo>
                    <a:pt x="0" y="150"/>
                    <a:pt x="11" y="150"/>
                    <a:pt x="11" y="160"/>
                  </a:cubicBezTo>
                  <a:lnTo>
                    <a:pt x="11" y="180"/>
                  </a:lnTo>
                  <a:lnTo>
                    <a:pt x="40" y="250"/>
                  </a:lnTo>
                  <a:cubicBezTo>
                    <a:pt x="40" y="270"/>
                    <a:pt x="51" y="300"/>
                    <a:pt x="60" y="329"/>
                  </a:cubicBezTo>
                  <a:cubicBezTo>
                    <a:pt x="70" y="369"/>
                    <a:pt x="90" y="420"/>
                    <a:pt x="110" y="469"/>
                  </a:cubicBezTo>
                  <a:cubicBezTo>
                    <a:pt x="140" y="520"/>
                    <a:pt x="180" y="559"/>
                    <a:pt x="220" y="589"/>
                  </a:cubicBezTo>
                  <a:cubicBezTo>
                    <a:pt x="230" y="589"/>
                    <a:pt x="230" y="599"/>
                    <a:pt x="240" y="599"/>
                  </a:cubicBezTo>
                  <a:cubicBezTo>
                    <a:pt x="280" y="619"/>
                    <a:pt x="320" y="639"/>
                    <a:pt x="380" y="659"/>
                  </a:cubicBezTo>
                  <a:cubicBezTo>
                    <a:pt x="400" y="669"/>
                    <a:pt x="410" y="669"/>
                    <a:pt x="430" y="669"/>
                  </a:cubicBezTo>
                  <a:cubicBezTo>
                    <a:pt x="470" y="679"/>
                    <a:pt x="499" y="689"/>
                    <a:pt x="539" y="689"/>
                  </a:cubicBezTo>
                  <a:cubicBezTo>
                    <a:pt x="570" y="699"/>
                    <a:pt x="599" y="699"/>
                    <a:pt x="630" y="699"/>
                  </a:cubicBezTo>
                  <a:lnTo>
                    <a:pt x="689" y="699"/>
                  </a:lnTo>
                  <a:cubicBezTo>
                    <a:pt x="639" y="669"/>
                    <a:pt x="610" y="629"/>
                    <a:pt x="579" y="579"/>
                  </a:cubicBezTo>
                  <a:cubicBezTo>
                    <a:pt x="559" y="529"/>
                    <a:pt x="550" y="480"/>
                    <a:pt x="539" y="449"/>
                  </a:cubicBezTo>
                  <a:cubicBezTo>
                    <a:pt x="519" y="449"/>
                    <a:pt x="499" y="440"/>
                    <a:pt x="490" y="440"/>
                  </a:cubicBezTo>
                  <a:cubicBezTo>
                    <a:pt x="419" y="429"/>
                    <a:pt x="390" y="409"/>
                    <a:pt x="370" y="400"/>
                  </a:cubicBezTo>
                  <a:cubicBezTo>
                    <a:pt x="350" y="380"/>
                    <a:pt x="330" y="369"/>
                    <a:pt x="320" y="349"/>
                  </a:cubicBezTo>
                  <a:cubicBezTo>
                    <a:pt x="310" y="320"/>
                    <a:pt x="300" y="300"/>
                    <a:pt x="290" y="270"/>
                  </a:cubicBezTo>
                  <a:lnTo>
                    <a:pt x="290" y="240"/>
                  </a:lnTo>
                  <a:lnTo>
                    <a:pt x="300" y="240"/>
                  </a:lnTo>
                  <a:cubicBezTo>
                    <a:pt x="330" y="250"/>
                    <a:pt x="350" y="250"/>
                    <a:pt x="380" y="260"/>
                  </a:cubicBezTo>
                  <a:cubicBezTo>
                    <a:pt x="430" y="270"/>
                    <a:pt x="470" y="280"/>
                    <a:pt x="499" y="300"/>
                  </a:cubicBezTo>
                  <a:lnTo>
                    <a:pt x="499" y="290"/>
                  </a:lnTo>
                  <a:cubicBezTo>
                    <a:pt x="499" y="280"/>
                    <a:pt x="499" y="270"/>
                    <a:pt x="490" y="260"/>
                  </a:cubicBezTo>
                  <a:lnTo>
                    <a:pt x="490" y="240"/>
                  </a:lnTo>
                  <a:lnTo>
                    <a:pt x="490" y="230"/>
                  </a:lnTo>
                  <a:cubicBezTo>
                    <a:pt x="490" y="160"/>
                    <a:pt x="539" y="110"/>
                    <a:pt x="610" y="110"/>
                  </a:cubicBezTo>
                  <a:lnTo>
                    <a:pt x="649" y="110"/>
                  </a:lnTo>
                  <a:cubicBezTo>
                    <a:pt x="649" y="110"/>
                    <a:pt x="639" y="100"/>
                    <a:pt x="630" y="100"/>
                  </a:cubicBezTo>
                  <a:cubicBezTo>
                    <a:pt x="579" y="70"/>
                    <a:pt x="510" y="40"/>
                    <a:pt x="430" y="20"/>
                  </a:cubicBezTo>
                  <a:lnTo>
                    <a:pt x="400" y="20"/>
                  </a:lnTo>
                  <a:cubicBezTo>
                    <a:pt x="370" y="10"/>
                    <a:pt x="350" y="10"/>
                    <a:pt x="320" y="10"/>
                  </a:cubicBezTo>
                  <a:lnTo>
                    <a:pt x="310" y="10"/>
                  </a:lnTo>
                  <a:lnTo>
                    <a:pt x="3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4"/>
            <p:cNvSpPr/>
            <p:nvPr/>
          </p:nvSpPr>
          <p:spPr>
            <a:xfrm>
              <a:off x="8458735" y="4732258"/>
              <a:ext cx="18365" cy="38568"/>
            </a:xfrm>
            <a:custGeom>
              <a:rect b="b" l="l" r="r" t="t"/>
              <a:pathLst>
                <a:path extrusionOk="0" h="420" w="200">
                  <a:moveTo>
                    <a:pt x="0" y="1"/>
                  </a:moveTo>
                  <a:lnTo>
                    <a:pt x="0" y="11"/>
                  </a:lnTo>
                  <a:lnTo>
                    <a:pt x="20" y="60"/>
                  </a:lnTo>
                  <a:lnTo>
                    <a:pt x="0" y="1"/>
                  </a:lnTo>
                  <a:close/>
                  <a:moveTo>
                    <a:pt x="40" y="151"/>
                  </a:moveTo>
                  <a:lnTo>
                    <a:pt x="40" y="160"/>
                  </a:lnTo>
                  <a:cubicBezTo>
                    <a:pt x="40" y="161"/>
                    <a:pt x="41" y="161"/>
                    <a:pt x="41" y="162"/>
                  </a:cubicBezTo>
                  <a:lnTo>
                    <a:pt x="41" y="162"/>
                  </a:lnTo>
                  <a:cubicBezTo>
                    <a:pt x="40" y="158"/>
                    <a:pt x="40" y="154"/>
                    <a:pt x="40" y="151"/>
                  </a:cubicBezTo>
                  <a:close/>
                  <a:moveTo>
                    <a:pt x="41" y="162"/>
                  </a:moveTo>
                  <a:cubicBezTo>
                    <a:pt x="44" y="199"/>
                    <a:pt x="62" y="245"/>
                    <a:pt x="80" y="290"/>
                  </a:cubicBezTo>
                  <a:cubicBezTo>
                    <a:pt x="61" y="241"/>
                    <a:pt x="51" y="192"/>
                    <a:pt x="41" y="162"/>
                  </a:cubicBezTo>
                  <a:close/>
                  <a:moveTo>
                    <a:pt x="80" y="291"/>
                  </a:moveTo>
                  <a:cubicBezTo>
                    <a:pt x="100" y="323"/>
                    <a:pt x="119" y="351"/>
                    <a:pt x="144" y="375"/>
                  </a:cubicBezTo>
                  <a:lnTo>
                    <a:pt x="144" y="375"/>
                  </a:lnTo>
                  <a:cubicBezTo>
                    <a:pt x="119" y="349"/>
                    <a:pt x="98" y="320"/>
                    <a:pt x="80" y="291"/>
                  </a:cubicBezTo>
                  <a:close/>
                  <a:moveTo>
                    <a:pt x="144" y="375"/>
                  </a:moveTo>
                  <a:cubicBezTo>
                    <a:pt x="159" y="390"/>
                    <a:pt x="174" y="403"/>
                    <a:pt x="191" y="414"/>
                  </a:cubicBezTo>
                  <a:lnTo>
                    <a:pt x="191" y="414"/>
                  </a:lnTo>
                  <a:cubicBezTo>
                    <a:pt x="191" y="413"/>
                    <a:pt x="190" y="412"/>
                    <a:pt x="190" y="410"/>
                  </a:cubicBezTo>
                  <a:cubicBezTo>
                    <a:pt x="173" y="400"/>
                    <a:pt x="158" y="388"/>
                    <a:pt x="144" y="375"/>
                  </a:cubicBezTo>
                  <a:close/>
                  <a:moveTo>
                    <a:pt x="191" y="414"/>
                  </a:moveTo>
                  <a:cubicBezTo>
                    <a:pt x="193" y="420"/>
                    <a:pt x="200" y="420"/>
                    <a:pt x="200" y="420"/>
                  </a:cubicBezTo>
                  <a:cubicBezTo>
                    <a:pt x="197" y="418"/>
                    <a:pt x="194" y="416"/>
                    <a:pt x="191" y="41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4"/>
            <p:cNvSpPr/>
            <p:nvPr/>
          </p:nvSpPr>
          <p:spPr>
            <a:xfrm>
              <a:off x="8482518" y="4738686"/>
              <a:ext cx="23049" cy="19376"/>
            </a:xfrm>
            <a:custGeom>
              <a:rect b="b" l="l" r="r" t="t"/>
              <a:pathLst>
                <a:path extrusionOk="0" h="211" w="251">
                  <a:moveTo>
                    <a:pt x="1" y="1"/>
                  </a:moveTo>
                  <a:lnTo>
                    <a:pt x="11" y="30"/>
                  </a:lnTo>
                  <a:cubicBezTo>
                    <a:pt x="21" y="50"/>
                    <a:pt x="21" y="81"/>
                    <a:pt x="41" y="110"/>
                  </a:cubicBezTo>
                  <a:cubicBezTo>
                    <a:pt x="41" y="130"/>
                    <a:pt x="61" y="141"/>
                    <a:pt x="71" y="150"/>
                  </a:cubicBezTo>
                  <a:cubicBezTo>
                    <a:pt x="101" y="170"/>
                    <a:pt x="141" y="190"/>
                    <a:pt x="191" y="200"/>
                  </a:cubicBezTo>
                  <a:cubicBezTo>
                    <a:pt x="211" y="200"/>
                    <a:pt x="231" y="210"/>
                    <a:pt x="251" y="210"/>
                  </a:cubicBezTo>
                  <a:cubicBezTo>
                    <a:pt x="251" y="200"/>
                    <a:pt x="240" y="200"/>
                    <a:pt x="240" y="200"/>
                  </a:cubicBezTo>
                  <a:lnTo>
                    <a:pt x="221" y="50"/>
                  </a:lnTo>
                  <a:cubicBezTo>
                    <a:pt x="191" y="41"/>
                    <a:pt x="151" y="21"/>
                    <a:pt x="111" y="10"/>
                  </a:cubicBezTo>
                  <a:cubicBezTo>
                    <a:pt x="81" y="10"/>
                    <a:pt x="51" y="1"/>
                    <a:pt x="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4"/>
            <p:cNvSpPr/>
            <p:nvPr/>
          </p:nvSpPr>
          <p:spPr>
            <a:xfrm>
              <a:off x="8457817" y="4715729"/>
              <a:ext cx="60606" cy="65289"/>
            </a:xfrm>
            <a:custGeom>
              <a:rect b="b" l="l" r="r" t="t"/>
              <a:pathLst>
                <a:path extrusionOk="0" h="711" w="660">
                  <a:moveTo>
                    <a:pt x="121" y="1"/>
                  </a:moveTo>
                  <a:cubicBezTo>
                    <a:pt x="50" y="1"/>
                    <a:pt x="1" y="51"/>
                    <a:pt x="1" y="121"/>
                  </a:cubicBezTo>
                  <a:lnTo>
                    <a:pt x="1" y="131"/>
                  </a:lnTo>
                  <a:lnTo>
                    <a:pt x="1" y="151"/>
                  </a:lnTo>
                  <a:cubicBezTo>
                    <a:pt x="10" y="161"/>
                    <a:pt x="10" y="171"/>
                    <a:pt x="10" y="181"/>
                  </a:cubicBezTo>
                  <a:lnTo>
                    <a:pt x="30" y="240"/>
                  </a:lnTo>
                  <a:cubicBezTo>
                    <a:pt x="30" y="260"/>
                    <a:pt x="41" y="280"/>
                    <a:pt x="41" y="300"/>
                  </a:cubicBezTo>
                  <a:lnTo>
                    <a:pt x="50" y="331"/>
                  </a:lnTo>
                  <a:cubicBezTo>
                    <a:pt x="50" y="371"/>
                    <a:pt x="70" y="420"/>
                    <a:pt x="90" y="470"/>
                  </a:cubicBezTo>
                  <a:cubicBezTo>
                    <a:pt x="121" y="520"/>
                    <a:pt x="160" y="570"/>
                    <a:pt x="210" y="600"/>
                  </a:cubicBezTo>
                  <a:cubicBezTo>
                    <a:pt x="260" y="640"/>
                    <a:pt x="330" y="660"/>
                    <a:pt x="400" y="680"/>
                  </a:cubicBezTo>
                  <a:cubicBezTo>
                    <a:pt x="440" y="690"/>
                    <a:pt x="470" y="700"/>
                    <a:pt x="509" y="700"/>
                  </a:cubicBezTo>
                  <a:cubicBezTo>
                    <a:pt x="540" y="700"/>
                    <a:pt x="569" y="710"/>
                    <a:pt x="600" y="710"/>
                  </a:cubicBezTo>
                  <a:lnTo>
                    <a:pt x="660" y="710"/>
                  </a:lnTo>
                  <a:cubicBezTo>
                    <a:pt x="609" y="680"/>
                    <a:pt x="580" y="630"/>
                    <a:pt x="549" y="580"/>
                  </a:cubicBezTo>
                  <a:cubicBezTo>
                    <a:pt x="529" y="540"/>
                    <a:pt x="520" y="490"/>
                    <a:pt x="520" y="460"/>
                  </a:cubicBezTo>
                  <a:cubicBezTo>
                    <a:pt x="500" y="460"/>
                    <a:pt x="480" y="450"/>
                    <a:pt x="460" y="450"/>
                  </a:cubicBezTo>
                  <a:cubicBezTo>
                    <a:pt x="410" y="440"/>
                    <a:pt x="370" y="420"/>
                    <a:pt x="340" y="400"/>
                  </a:cubicBezTo>
                  <a:cubicBezTo>
                    <a:pt x="330" y="391"/>
                    <a:pt x="310" y="380"/>
                    <a:pt x="310" y="360"/>
                  </a:cubicBezTo>
                  <a:cubicBezTo>
                    <a:pt x="290" y="331"/>
                    <a:pt x="290" y="300"/>
                    <a:pt x="280" y="280"/>
                  </a:cubicBezTo>
                  <a:lnTo>
                    <a:pt x="270" y="251"/>
                  </a:lnTo>
                  <a:lnTo>
                    <a:pt x="290" y="251"/>
                  </a:lnTo>
                  <a:cubicBezTo>
                    <a:pt x="320" y="251"/>
                    <a:pt x="350" y="260"/>
                    <a:pt x="380" y="260"/>
                  </a:cubicBezTo>
                  <a:cubicBezTo>
                    <a:pt x="420" y="271"/>
                    <a:pt x="460" y="291"/>
                    <a:pt x="490" y="300"/>
                  </a:cubicBezTo>
                  <a:lnTo>
                    <a:pt x="490" y="291"/>
                  </a:lnTo>
                  <a:cubicBezTo>
                    <a:pt x="480" y="291"/>
                    <a:pt x="480" y="280"/>
                    <a:pt x="480" y="271"/>
                  </a:cubicBezTo>
                  <a:lnTo>
                    <a:pt x="480" y="240"/>
                  </a:lnTo>
                  <a:cubicBezTo>
                    <a:pt x="480" y="171"/>
                    <a:pt x="529" y="121"/>
                    <a:pt x="600" y="121"/>
                  </a:cubicBezTo>
                  <a:lnTo>
                    <a:pt x="649" y="121"/>
                  </a:lnTo>
                  <a:cubicBezTo>
                    <a:pt x="640" y="121"/>
                    <a:pt x="629" y="111"/>
                    <a:pt x="629" y="111"/>
                  </a:cubicBezTo>
                  <a:cubicBezTo>
                    <a:pt x="580" y="71"/>
                    <a:pt x="509" y="51"/>
                    <a:pt x="430" y="31"/>
                  </a:cubicBezTo>
                  <a:cubicBezTo>
                    <a:pt x="390" y="21"/>
                    <a:pt x="360" y="21"/>
                    <a:pt x="320" y="11"/>
                  </a:cubicBezTo>
                  <a:cubicBezTo>
                    <a:pt x="290" y="11"/>
                    <a:pt x="250" y="1"/>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4"/>
            <p:cNvSpPr/>
            <p:nvPr/>
          </p:nvSpPr>
          <p:spPr>
            <a:xfrm>
              <a:off x="8525677" y="4749705"/>
              <a:ext cx="22130" cy="19284"/>
            </a:xfrm>
            <a:custGeom>
              <a:rect b="b" l="l" r="r" t="t"/>
              <a:pathLst>
                <a:path extrusionOk="0" h="210" w="241">
                  <a:moveTo>
                    <a:pt x="0" y="1"/>
                  </a:moveTo>
                  <a:lnTo>
                    <a:pt x="10" y="41"/>
                  </a:lnTo>
                  <a:cubicBezTo>
                    <a:pt x="10" y="61"/>
                    <a:pt x="20" y="90"/>
                    <a:pt x="30" y="110"/>
                  </a:cubicBezTo>
                  <a:cubicBezTo>
                    <a:pt x="40" y="130"/>
                    <a:pt x="50" y="140"/>
                    <a:pt x="70" y="160"/>
                  </a:cubicBezTo>
                  <a:cubicBezTo>
                    <a:pt x="90" y="170"/>
                    <a:pt x="130" y="190"/>
                    <a:pt x="170" y="200"/>
                  </a:cubicBezTo>
                  <a:cubicBezTo>
                    <a:pt x="200" y="210"/>
                    <a:pt x="220" y="210"/>
                    <a:pt x="240" y="210"/>
                  </a:cubicBezTo>
                  <a:lnTo>
                    <a:pt x="240" y="190"/>
                  </a:lnTo>
                  <a:lnTo>
                    <a:pt x="220" y="61"/>
                  </a:lnTo>
                  <a:cubicBezTo>
                    <a:pt x="200" y="41"/>
                    <a:pt x="170" y="30"/>
                    <a:pt x="110" y="21"/>
                  </a:cubicBezTo>
                  <a:cubicBezTo>
                    <a:pt x="90" y="10"/>
                    <a:pt x="60" y="10"/>
                    <a:pt x="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4"/>
            <p:cNvSpPr/>
            <p:nvPr/>
          </p:nvSpPr>
          <p:spPr>
            <a:xfrm>
              <a:off x="8501802" y="4726748"/>
              <a:ext cx="58770" cy="66116"/>
            </a:xfrm>
            <a:custGeom>
              <a:rect b="b" l="l" r="r" t="t"/>
              <a:pathLst>
                <a:path extrusionOk="0" h="720" w="640">
                  <a:moveTo>
                    <a:pt x="121" y="1"/>
                  </a:moveTo>
                  <a:cubicBezTo>
                    <a:pt x="50" y="1"/>
                    <a:pt x="1" y="51"/>
                    <a:pt x="1" y="120"/>
                  </a:cubicBezTo>
                  <a:lnTo>
                    <a:pt x="1" y="151"/>
                  </a:lnTo>
                  <a:cubicBezTo>
                    <a:pt x="1" y="160"/>
                    <a:pt x="1" y="171"/>
                    <a:pt x="11" y="171"/>
                  </a:cubicBezTo>
                  <a:lnTo>
                    <a:pt x="30" y="330"/>
                  </a:lnTo>
                  <a:cubicBezTo>
                    <a:pt x="41" y="360"/>
                    <a:pt x="50" y="410"/>
                    <a:pt x="70" y="460"/>
                  </a:cubicBezTo>
                  <a:cubicBezTo>
                    <a:pt x="101" y="520"/>
                    <a:pt x="141" y="570"/>
                    <a:pt x="190" y="600"/>
                  </a:cubicBezTo>
                  <a:cubicBezTo>
                    <a:pt x="241" y="640"/>
                    <a:pt x="300" y="670"/>
                    <a:pt x="380" y="679"/>
                  </a:cubicBezTo>
                  <a:cubicBezTo>
                    <a:pt x="410" y="690"/>
                    <a:pt x="450" y="699"/>
                    <a:pt x="480" y="699"/>
                  </a:cubicBezTo>
                  <a:cubicBezTo>
                    <a:pt x="510" y="710"/>
                    <a:pt x="550" y="710"/>
                    <a:pt x="580" y="710"/>
                  </a:cubicBezTo>
                  <a:cubicBezTo>
                    <a:pt x="590" y="719"/>
                    <a:pt x="609" y="719"/>
                    <a:pt x="629" y="719"/>
                  </a:cubicBezTo>
                  <a:cubicBezTo>
                    <a:pt x="580" y="679"/>
                    <a:pt x="550" y="640"/>
                    <a:pt x="530" y="580"/>
                  </a:cubicBezTo>
                  <a:cubicBezTo>
                    <a:pt x="510" y="540"/>
                    <a:pt x="500" y="500"/>
                    <a:pt x="500" y="460"/>
                  </a:cubicBezTo>
                  <a:cubicBezTo>
                    <a:pt x="480" y="460"/>
                    <a:pt x="460" y="460"/>
                    <a:pt x="430" y="450"/>
                  </a:cubicBezTo>
                  <a:cubicBezTo>
                    <a:pt x="390" y="440"/>
                    <a:pt x="350" y="420"/>
                    <a:pt x="330" y="410"/>
                  </a:cubicBezTo>
                  <a:cubicBezTo>
                    <a:pt x="310" y="390"/>
                    <a:pt x="300" y="380"/>
                    <a:pt x="290" y="360"/>
                  </a:cubicBezTo>
                  <a:cubicBezTo>
                    <a:pt x="280" y="340"/>
                    <a:pt x="270" y="311"/>
                    <a:pt x="270" y="291"/>
                  </a:cubicBezTo>
                  <a:lnTo>
                    <a:pt x="260" y="251"/>
                  </a:lnTo>
                  <a:lnTo>
                    <a:pt x="290" y="251"/>
                  </a:lnTo>
                  <a:cubicBezTo>
                    <a:pt x="320" y="260"/>
                    <a:pt x="350" y="260"/>
                    <a:pt x="370" y="271"/>
                  </a:cubicBezTo>
                  <a:cubicBezTo>
                    <a:pt x="430" y="280"/>
                    <a:pt x="460" y="291"/>
                    <a:pt x="480" y="311"/>
                  </a:cubicBezTo>
                  <a:lnTo>
                    <a:pt x="480" y="291"/>
                  </a:lnTo>
                  <a:cubicBezTo>
                    <a:pt x="480" y="280"/>
                    <a:pt x="470" y="271"/>
                    <a:pt x="470" y="271"/>
                  </a:cubicBezTo>
                  <a:lnTo>
                    <a:pt x="470" y="240"/>
                  </a:lnTo>
                  <a:lnTo>
                    <a:pt x="470" y="231"/>
                  </a:lnTo>
                  <a:cubicBezTo>
                    <a:pt x="470" y="200"/>
                    <a:pt x="490" y="171"/>
                    <a:pt x="510" y="151"/>
                  </a:cubicBezTo>
                  <a:cubicBezTo>
                    <a:pt x="530" y="131"/>
                    <a:pt x="560" y="120"/>
                    <a:pt x="590" y="120"/>
                  </a:cubicBezTo>
                  <a:lnTo>
                    <a:pt x="600" y="120"/>
                  </a:lnTo>
                  <a:lnTo>
                    <a:pt x="640" y="131"/>
                  </a:lnTo>
                  <a:lnTo>
                    <a:pt x="620" y="111"/>
                  </a:lnTo>
                  <a:cubicBezTo>
                    <a:pt x="570" y="81"/>
                    <a:pt x="510" y="51"/>
                    <a:pt x="430" y="31"/>
                  </a:cubicBezTo>
                  <a:cubicBezTo>
                    <a:pt x="390" y="31"/>
                    <a:pt x="360" y="21"/>
                    <a:pt x="320" y="11"/>
                  </a:cubicBezTo>
                  <a:cubicBezTo>
                    <a:pt x="290" y="11"/>
                    <a:pt x="250" y="11"/>
                    <a:pt x="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4"/>
            <p:cNvSpPr/>
            <p:nvPr/>
          </p:nvSpPr>
          <p:spPr>
            <a:xfrm>
              <a:off x="8544869" y="4740522"/>
              <a:ext cx="5601" cy="39486"/>
            </a:xfrm>
            <a:custGeom>
              <a:rect b="b" l="l" r="r" t="t"/>
              <a:pathLst>
                <a:path extrusionOk="0" h="430" w="61">
                  <a:moveTo>
                    <a:pt x="41" y="1"/>
                  </a:moveTo>
                  <a:cubicBezTo>
                    <a:pt x="21" y="21"/>
                    <a:pt x="1" y="50"/>
                    <a:pt x="1" y="81"/>
                  </a:cubicBezTo>
                  <a:cubicBezTo>
                    <a:pt x="11" y="50"/>
                    <a:pt x="21" y="21"/>
                    <a:pt x="41" y="1"/>
                  </a:cubicBezTo>
                  <a:close/>
                  <a:moveTo>
                    <a:pt x="1" y="110"/>
                  </a:moveTo>
                  <a:lnTo>
                    <a:pt x="1" y="121"/>
                  </a:lnTo>
                  <a:cubicBezTo>
                    <a:pt x="1" y="121"/>
                    <a:pt x="11" y="130"/>
                    <a:pt x="11" y="140"/>
                  </a:cubicBezTo>
                  <a:lnTo>
                    <a:pt x="11" y="140"/>
                  </a:lnTo>
                  <a:cubicBezTo>
                    <a:pt x="11" y="130"/>
                    <a:pt x="1" y="120"/>
                    <a:pt x="1" y="110"/>
                  </a:cubicBezTo>
                  <a:close/>
                  <a:moveTo>
                    <a:pt x="11" y="141"/>
                  </a:moveTo>
                  <a:lnTo>
                    <a:pt x="11" y="161"/>
                  </a:lnTo>
                  <a:lnTo>
                    <a:pt x="31" y="290"/>
                  </a:lnTo>
                  <a:lnTo>
                    <a:pt x="11" y="141"/>
                  </a:lnTo>
                  <a:close/>
                  <a:moveTo>
                    <a:pt x="31" y="290"/>
                  </a:moveTo>
                  <a:lnTo>
                    <a:pt x="31" y="310"/>
                  </a:lnTo>
                  <a:cubicBezTo>
                    <a:pt x="31" y="350"/>
                    <a:pt x="41" y="390"/>
                    <a:pt x="61" y="430"/>
                  </a:cubicBezTo>
                  <a:cubicBezTo>
                    <a:pt x="41" y="380"/>
                    <a:pt x="31" y="330"/>
                    <a:pt x="31" y="29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4"/>
            <p:cNvSpPr/>
            <p:nvPr/>
          </p:nvSpPr>
          <p:spPr>
            <a:xfrm>
              <a:off x="8568743" y="4760724"/>
              <a:ext cx="20202" cy="20294"/>
            </a:xfrm>
            <a:custGeom>
              <a:rect b="b" l="l" r="r" t="t"/>
              <a:pathLst>
                <a:path extrusionOk="0" h="221" w="220">
                  <a:moveTo>
                    <a:pt x="0" y="0"/>
                  </a:moveTo>
                  <a:lnTo>
                    <a:pt x="0" y="50"/>
                  </a:lnTo>
                  <a:cubicBezTo>
                    <a:pt x="11" y="70"/>
                    <a:pt x="11" y="100"/>
                    <a:pt x="20" y="120"/>
                  </a:cubicBezTo>
                  <a:cubicBezTo>
                    <a:pt x="31" y="140"/>
                    <a:pt x="40" y="150"/>
                    <a:pt x="51" y="160"/>
                  </a:cubicBezTo>
                  <a:cubicBezTo>
                    <a:pt x="71" y="170"/>
                    <a:pt x="100" y="190"/>
                    <a:pt x="160" y="210"/>
                  </a:cubicBezTo>
                  <a:cubicBezTo>
                    <a:pt x="180" y="210"/>
                    <a:pt x="200" y="220"/>
                    <a:pt x="220" y="220"/>
                  </a:cubicBezTo>
                  <a:lnTo>
                    <a:pt x="220" y="200"/>
                  </a:lnTo>
                  <a:lnTo>
                    <a:pt x="210" y="60"/>
                  </a:lnTo>
                  <a:cubicBezTo>
                    <a:pt x="190" y="50"/>
                    <a:pt x="160" y="40"/>
                    <a:pt x="110" y="20"/>
                  </a:cubicBezTo>
                  <a:cubicBezTo>
                    <a:pt x="80" y="20"/>
                    <a:pt x="60" y="10"/>
                    <a:pt x="31" y="10"/>
                  </a:cubicBezTo>
                  <a:cubicBezTo>
                    <a:pt x="20" y="10"/>
                    <a:pt x="11"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4"/>
            <p:cNvSpPr/>
            <p:nvPr/>
          </p:nvSpPr>
          <p:spPr>
            <a:xfrm>
              <a:off x="8544869" y="4737767"/>
              <a:ext cx="58770" cy="67034"/>
            </a:xfrm>
            <a:custGeom>
              <a:rect b="b" l="l" r="r" t="t"/>
              <a:pathLst>
                <a:path extrusionOk="0" h="730" w="640">
                  <a:moveTo>
                    <a:pt x="121" y="0"/>
                  </a:moveTo>
                  <a:cubicBezTo>
                    <a:pt x="91" y="0"/>
                    <a:pt x="61" y="11"/>
                    <a:pt x="41" y="31"/>
                  </a:cubicBezTo>
                  <a:cubicBezTo>
                    <a:pt x="21" y="51"/>
                    <a:pt x="11" y="80"/>
                    <a:pt x="1" y="111"/>
                  </a:cubicBezTo>
                  <a:lnTo>
                    <a:pt x="1" y="140"/>
                  </a:lnTo>
                  <a:cubicBezTo>
                    <a:pt x="1" y="151"/>
                    <a:pt x="11" y="160"/>
                    <a:pt x="11" y="171"/>
                  </a:cubicBezTo>
                  <a:lnTo>
                    <a:pt x="31" y="320"/>
                  </a:lnTo>
                  <a:cubicBezTo>
                    <a:pt x="31" y="360"/>
                    <a:pt x="41" y="410"/>
                    <a:pt x="61" y="460"/>
                  </a:cubicBezTo>
                  <a:cubicBezTo>
                    <a:pt x="81" y="520"/>
                    <a:pt x="111" y="559"/>
                    <a:pt x="160" y="599"/>
                  </a:cubicBezTo>
                  <a:cubicBezTo>
                    <a:pt x="160" y="599"/>
                    <a:pt x="171" y="599"/>
                    <a:pt x="171" y="610"/>
                  </a:cubicBezTo>
                  <a:cubicBezTo>
                    <a:pt x="220" y="639"/>
                    <a:pt x="280" y="670"/>
                    <a:pt x="360" y="690"/>
                  </a:cubicBezTo>
                  <a:cubicBezTo>
                    <a:pt x="390" y="699"/>
                    <a:pt x="430" y="710"/>
                    <a:pt x="460" y="710"/>
                  </a:cubicBezTo>
                  <a:cubicBezTo>
                    <a:pt x="490" y="719"/>
                    <a:pt x="530" y="719"/>
                    <a:pt x="560" y="719"/>
                  </a:cubicBezTo>
                  <a:cubicBezTo>
                    <a:pt x="570" y="719"/>
                    <a:pt x="590" y="730"/>
                    <a:pt x="610" y="730"/>
                  </a:cubicBezTo>
                  <a:cubicBezTo>
                    <a:pt x="560" y="690"/>
                    <a:pt x="530" y="639"/>
                    <a:pt x="510" y="590"/>
                  </a:cubicBezTo>
                  <a:cubicBezTo>
                    <a:pt x="490" y="550"/>
                    <a:pt x="490" y="500"/>
                    <a:pt x="480" y="470"/>
                  </a:cubicBezTo>
                  <a:cubicBezTo>
                    <a:pt x="460" y="470"/>
                    <a:pt x="440" y="460"/>
                    <a:pt x="420" y="460"/>
                  </a:cubicBezTo>
                  <a:cubicBezTo>
                    <a:pt x="360" y="440"/>
                    <a:pt x="331" y="420"/>
                    <a:pt x="311" y="410"/>
                  </a:cubicBezTo>
                  <a:cubicBezTo>
                    <a:pt x="300" y="400"/>
                    <a:pt x="291" y="390"/>
                    <a:pt x="280" y="370"/>
                  </a:cubicBezTo>
                  <a:cubicBezTo>
                    <a:pt x="271" y="350"/>
                    <a:pt x="271" y="320"/>
                    <a:pt x="260" y="300"/>
                  </a:cubicBezTo>
                  <a:lnTo>
                    <a:pt x="260" y="250"/>
                  </a:lnTo>
                  <a:cubicBezTo>
                    <a:pt x="271" y="250"/>
                    <a:pt x="280" y="260"/>
                    <a:pt x="291" y="260"/>
                  </a:cubicBezTo>
                  <a:cubicBezTo>
                    <a:pt x="320" y="260"/>
                    <a:pt x="340" y="270"/>
                    <a:pt x="370" y="270"/>
                  </a:cubicBezTo>
                  <a:cubicBezTo>
                    <a:pt x="420" y="290"/>
                    <a:pt x="450" y="300"/>
                    <a:pt x="470" y="310"/>
                  </a:cubicBezTo>
                  <a:lnTo>
                    <a:pt x="470" y="300"/>
                  </a:lnTo>
                  <a:lnTo>
                    <a:pt x="470" y="270"/>
                  </a:lnTo>
                  <a:lnTo>
                    <a:pt x="470" y="260"/>
                  </a:lnTo>
                  <a:lnTo>
                    <a:pt x="470" y="250"/>
                  </a:lnTo>
                  <a:cubicBezTo>
                    <a:pt x="470" y="220"/>
                    <a:pt x="480" y="191"/>
                    <a:pt x="500" y="171"/>
                  </a:cubicBezTo>
                  <a:cubicBezTo>
                    <a:pt x="520" y="140"/>
                    <a:pt x="550" y="131"/>
                    <a:pt x="580" y="131"/>
                  </a:cubicBezTo>
                  <a:lnTo>
                    <a:pt x="590" y="131"/>
                  </a:lnTo>
                  <a:lnTo>
                    <a:pt x="590" y="140"/>
                  </a:lnTo>
                  <a:lnTo>
                    <a:pt x="600" y="250"/>
                  </a:lnTo>
                  <a:lnTo>
                    <a:pt x="610" y="131"/>
                  </a:lnTo>
                  <a:lnTo>
                    <a:pt x="640" y="131"/>
                  </a:lnTo>
                  <a:cubicBezTo>
                    <a:pt x="630" y="131"/>
                    <a:pt x="630" y="131"/>
                    <a:pt x="620" y="120"/>
                  </a:cubicBezTo>
                  <a:cubicBezTo>
                    <a:pt x="570" y="91"/>
                    <a:pt x="510" y="60"/>
                    <a:pt x="430" y="40"/>
                  </a:cubicBezTo>
                  <a:cubicBezTo>
                    <a:pt x="390" y="31"/>
                    <a:pt x="360" y="31"/>
                    <a:pt x="320" y="20"/>
                  </a:cubicBezTo>
                  <a:cubicBezTo>
                    <a:pt x="291" y="20"/>
                    <a:pt x="260" y="11"/>
                    <a:pt x="231" y="11"/>
                  </a:cubicBezTo>
                  <a:lnTo>
                    <a:pt x="171" y="11"/>
                  </a:lnTo>
                  <a:lnTo>
                    <a:pt x="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4"/>
            <p:cNvSpPr/>
            <p:nvPr/>
          </p:nvSpPr>
          <p:spPr>
            <a:xfrm>
              <a:off x="8626502" y="4753378"/>
              <a:ext cx="5601" cy="1928"/>
            </a:xfrm>
            <a:custGeom>
              <a:rect b="b" l="l" r="r" t="t"/>
              <a:pathLst>
                <a:path extrusionOk="0" h="21" w="61">
                  <a:moveTo>
                    <a:pt x="1" y="1"/>
                  </a:moveTo>
                  <a:cubicBezTo>
                    <a:pt x="21" y="10"/>
                    <a:pt x="41" y="10"/>
                    <a:pt x="60" y="21"/>
                  </a:cubicBezTo>
                  <a:cubicBezTo>
                    <a:pt x="41" y="10"/>
                    <a:pt x="21" y="10"/>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4"/>
            <p:cNvSpPr/>
            <p:nvPr/>
          </p:nvSpPr>
          <p:spPr>
            <a:xfrm>
              <a:off x="8610892" y="4772569"/>
              <a:ext cx="20294" cy="20294"/>
            </a:xfrm>
            <a:custGeom>
              <a:rect b="b" l="l" r="r" t="t"/>
              <a:pathLst>
                <a:path extrusionOk="0" h="221" w="221">
                  <a:moveTo>
                    <a:pt x="0" y="1"/>
                  </a:moveTo>
                  <a:lnTo>
                    <a:pt x="0" y="51"/>
                  </a:lnTo>
                  <a:cubicBezTo>
                    <a:pt x="0" y="81"/>
                    <a:pt x="11" y="111"/>
                    <a:pt x="20" y="131"/>
                  </a:cubicBezTo>
                  <a:cubicBezTo>
                    <a:pt x="20" y="141"/>
                    <a:pt x="31" y="151"/>
                    <a:pt x="40" y="161"/>
                  </a:cubicBezTo>
                  <a:cubicBezTo>
                    <a:pt x="60" y="171"/>
                    <a:pt x="91" y="191"/>
                    <a:pt x="151" y="211"/>
                  </a:cubicBezTo>
                  <a:cubicBezTo>
                    <a:pt x="171" y="211"/>
                    <a:pt x="191" y="220"/>
                    <a:pt x="220" y="220"/>
                  </a:cubicBezTo>
                  <a:lnTo>
                    <a:pt x="220" y="200"/>
                  </a:lnTo>
                  <a:lnTo>
                    <a:pt x="211" y="61"/>
                  </a:lnTo>
                  <a:cubicBezTo>
                    <a:pt x="191" y="51"/>
                    <a:pt x="160" y="41"/>
                    <a:pt x="111" y="21"/>
                  </a:cubicBezTo>
                  <a:cubicBezTo>
                    <a:pt x="91" y="21"/>
                    <a:pt x="60" y="11"/>
                    <a:pt x="31" y="11"/>
                  </a:cubicBezTo>
                  <a:cubicBezTo>
                    <a:pt x="20" y="11"/>
                    <a:pt x="1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4"/>
            <p:cNvSpPr/>
            <p:nvPr/>
          </p:nvSpPr>
          <p:spPr>
            <a:xfrm>
              <a:off x="8588027" y="4749705"/>
              <a:ext cx="57759" cy="66942"/>
            </a:xfrm>
            <a:custGeom>
              <a:rect b="b" l="l" r="r" t="t"/>
              <a:pathLst>
                <a:path extrusionOk="0" h="729" w="629">
                  <a:moveTo>
                    <a:pt x="110" y="1"/>
                  </a:moveTo>
                  <a:cubicBezTo>
                    <a:pt x="80" y="1"/>
                    <a:pt x="50" y="10"/>
                    <a:pt x="30" y="41"/>
                  </a:cubicBezTo>
                  <a:cubicBezTo>
                    <a:pt x="10" y="61"/>
                    <a:pt x="0" y="90"/>
                    <a:pt x="0" y="120"/>
                  </a:cubicBezTo>
                  <a:lnTo>
                    <a:pt x="0" y="130"/>
                  </a:lnTo>
                  <a:lnTo>
                    <a:pt x="0" y="140"/>
                  </a:lnTo>
                  <a:lnTo>
                    <a:pt x="0" y="170"/>
                  </a:lnTo>
                  <a:lnTo>
                    <a:pt x="10" y="320"/>
                  </a:lnTo>
                  <a:cubicBezTo>
                    <a:pt x="20" y="350"/>
                    <a:pt x="20" y="400"/>
                    <a:pt x="40" y="460"/>
                  </a:cubicBezTo>
                  <a:cubicBezTo>
                    <a:pt x="60" y="520"/>
                    <a:pt x="100" y="569"/>
                    <a:pt x="150" y="600"/>
                  </a:cubicBezTo>
                  <a:cubicBezTo>
                    <a:pt x="200" y="640"/>
                    <a:pt x="260" y="669"/>
                    <a:pt x="340" y="689"/>
                  </a:cubicBezTo>
                  <a:cubicBezTo>
                    <a:pt x="369" y="699"/>
                    <a:pt x="400" y="709"/>
                    <a:pt x="440" y="709"/>
                  </a:cubicBezTo>
                  <a:cubicBezTo>
                    <a:pt x="469" y="719"/>
                    <a:pt x="509" y="719"/>
                    <a:pt x="529" y="719"/>
                  </a:cubicBezTo>
                  <a:cubicBezTo>
                    <a:pt x="549" y="729"/>
                    <a:pt x="569" y="729"/>
                    <a:pt x="589" y="729"/>
                  </a:cubicBezTo>
                  <a:cubicBezTo>
                    <a:pt x="539" y="689"/>
                    <a:pt x="509" y="640"/>
                    <a:pt x="489" y="589"/>
                  </a:cubicBezTo>
                  <a:cubicBezTo>
                    <a:pt x="469" y="549"/>
                    <a:pt x="469" y="509"/>
                    <a:pt x="469" y="469"/>
                  </a:cubicBezTo>
                  <a:cubicBezTo>
                    <a:pt x="440" y="469"/>
                    <a:pt x="420" y="460"/>
                    <a:pt x="400" y="460"/>
                  </a:cubicBezTo>
                  <a:cubicBezTo>
                    <a:pt x="340" y="440"/>
                    <a:pt x="309" y="420"/>
                    <a:pt x="289" y="410"/>
                  </a:cubicBezTo>
                  <a:cubicBezTo>
                    <a:pt x="280" y="400"/>
                    <a:pt x="269" y="390"/>
                    <a:pt x="269" y="380"/>
                  </a:cubicBezTo>
                  <a:cubicBezTo>
                    <a:pt x="260" y="360"/>
                    <a:pt x="249" y="330"/>
                    <a:pt x="249" y="300"/>
                  </a:cubicBezTo>
                  <a:lnTo>
                    <a:pt x="249" y="250"/>
                  </a:lnTo>
                  <a:cubicBezTo>
                    <a:pt x="260" y="250"/>
                    <a:pt x="269" y="260"/>
                    <a:pt x="280" y="260"/>
                  </a:cubicBezTo>
                  <a:cubicBezTo>
                    <a:pt x="309" y="260"/>
                    <a:pt x="340" y="270"/>
                    <a:pt x="360" y="270"/>
                  </a:cubicBezTo>
                  <a:cubicBezTo>
                    <a:pt x="409" y="290"/>
                    <a:pt x="440" y="300"/>
                    <a:pt x="460" y="310"/>
                  </a:cubicBezTo>
                  <a:lnTo>
                    <a:pt x="460" y="290"/>
                  </a:lnTo>
                  <a:lnTo>
                    <a:pt x="460" y="260"/>
                  </a:lnTo>
                  <a:lnTo>
                    <a:pt x="460" y="240"/>
                  </a:lnTo>
                  <a:lnTo>
                    <a:pt x="460" y="230"/>
                  </a:lnTo>
                  <a:cubicBezTo>
                    <a:pt x="469" y="180"/>
                    <a:pt x="519" y="130"/>
                    <a:pt x="579" y="130"/>
                  </a:cubicBezTo>
                  <a:lnTo>
                    <a:pt x="589" y="130"/>
                  </a:lnTo>
                  <a:lnTo>
                    <a:pt x="609" y="140"/>
                  </a:lnTo>
                  <a:lnTo>
                    <a:pt x="629" y="140"/>
                  </a:lnTo>
                  <a:lnTo>
                    <a:pt x="619" y="130"/>
                  </a:lnTo>
                  <a:cubicBezTo>
                    <a:pt x="579" y="100"/>
                    <a:pt x="529" y="80"/>
                    <a:pt x="479" y="61"/>
                  </a:cubicBezTo>
                  <a:cubicBezTo>
                    <a:pt x="460" y="50"/>
                    <a:pt x="440" y="50"/>
                    <a:pt x="420" y="41"/>
                  </a:cubicBezTo>
                  <a:cubicBezTo>
                    <a:pt x="389" y="30"/>
                    <a:pt x="349" y="30"/>
                    <a:pt x="320" y="21"/>
                  </a:cubicBezTo>
                  <a:cubicBezTo>
                    <a:pt x="289" y="21"/>
                    <a:pt x="249" y="10"/>
                    <a:pt x="220" y="10"/>
                  </a:cubicBezTo>
                  <a:cubicBezTo>
                    <a:pt x="200" y="10"/>
                    <a:pt x="190" y="10"/>
                    <a:pt x="170" y="1"/>
                  </a:cubicBezTo>
                  <a:lnTo>
                    <a:pt x="140" y="1"/>
                  </a:lnTo>
                  <a:lnTo>
                    <a:pt x="130" y="120"/>
                  </a:lnTo>
                  <a:lnTo>
                    <a:pt x="120" y="10"/>
                  </a:lnTo>
                  <a:lnTo>
                    <a:pt x="1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4"/>
            <p:cNvSpPr/>
            <p:nvPr/>
          </p:nvSpPr>
          <p:spPr>
            <a:xfrm>
              <a:off x="8644868" y="4762560"/>
              <a:ext cx="5601" cy="92"/>
            </a:xfrm>
            <a:custGeom>
              <a:rect b="b" l="l" r="r" t="t"/>
              <a:pathLst>
                <a:path extrusionOk="0" h="1" w="61">
                  <a:moveTo>
                    <a:pt x="0" y="0"/>
                  </a:moveTo>
                  <a:lnTo>
                    <a:pt x="60" y="0"/>
                  </a:lnTo>
                  <a:lnTo>
                    <a:pt x="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4"/>
            <p:cNvSpPr/>
            <p:nvPr/>
          </p:nvSpPr>
          <p:spPr>
            <a:xfrm>
              <a:off x="8652214" y="4785425"/>
              <a:ext cx="20202" cy="20294"/>
            </a:xfrm>
            <a:custGeom>
              <a:rect b="b" l="l" r="r" t="t"/>
              <a:pathLst>
                <a:path extrusionOk="0" h="221" w="220">
                  <a:moveTo>
                    <a:pt x="0" y="1"/>
                  </a:moveTo>
                  <a:lnTo>
                    <a:pt x="0" y="51"/>
                  </a:lnTo>
                  <a:cubicBezTo>
                    <a:pt x="10" y="71"/>
                    <a:pt x="10" y="100"/>
                    <a:pt x="20" y="120"/>
                  </a:cubicBezTo>
                  <a:cubicBezTo>
                    <a:pt x="20" y="140"/>
                    <a:pt x="30" y="151"/>
                    <a:pt x="40" y="160"/>
                  </a:cubicBezTo>
                  <a:cubicBezTo>
                    <a:pt x="60" y="171"/>
                    <a:pt x="90" y="191"/>
                    <a:pt x="149" y="200"/>
                  </a:cubicBezTo>
                  <a:cubicBezTo>
                    <a:pt x="169" y="211"/>
                    <a:pt x="189" y="211"/>
                    <a:pt x="220" y="220"/>
                  </a:cubicBezTo>
                  <a:cubicBezTo>
                    <a:pt x="220" y="211"/>
                    <a:pt x="220" y="200"/>
                    <a:pt x="209" y="191"/>
                  </a:cubicBezTo>
                  <a:lnTo>
                    <a:pt x="209" y="51"/>
                  </a:lnTo>
                  <a:cubicBezTo>
                    <a:pt x="189" y="40"/>
                    <a:pt x="169" y="31"/>
                    <a:pt x="120" y="21"/>
                  </a:cubicBezTo>
                  <a:cubicBezTo>
                    <a:pt x="90" y="11"/>
                    <a:pt x="70" y="1"/>
                    <a:pt x="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4"/>
            <p:cNvSpPr/>
            <p:nvPr/>
          </p:nvSpPr>
          <p:spPr>
            <a:xfrm>
              <a:off x="8630175" y="4761550"/>
              <a:ext cx="56933" cy="67126"/>
            </a:xfrm>
            <a:custGeom>
              <a:rect b="b" l="l" r="r" t="t"/>
              <a:pathLst>
                <a:path extrusionOk="0" h="731" w="620">
                  <a:moveTo>
                    <a:pt x="120" y="1"/>
                  </a:moveTo>
                  <a:cubicBezTo>
                    <a:pt x="60" y="1"/>
                    <a:pt x="10" y="51"/>
                    <a:pt x="1" y="101"/>
                  </a:cubicBezTo>
                  <a:lnTo>
                    <a:pt x="1" y="111"/>
                  </a:lnTo>
                  <a:lnTo>
                    <a:pt x="1" y="131"/>
                  </a:lnTo>
                  <a:lnTo>
                    <a:pt x="1" y="161"/>
                  </a:lnTo>
                  <a:lnTo>
                    <a:pt x="10" y="320"/>
                  </a:lnTo>
                  <a:cubicBezTo>
                    <a:pt x="10" y="351"/>
                    <a:pt x="10" y="400"/>
                    <a:pt x="30" y="460"/>
                  </a:cubicBezTo>
                  <a:cubicBezTo>
                    <a:pt x="50" y="520"/>
                    <a:pt x="90" y="570"/>
                    <a:pt x="140" y="610"/>
                  </a:cubicBezTo>
                  <a:cubicBezTo>
                    <a:pt x="180" y="640"/>
                    <a:pt x="250" y="670"/>
                    <a:pt x="320" y="690"/>
                  </a:cubicBezTo>
                  <a:cubicBezTo>
                    <a:pt x="360" y="700"/>
                    <a:pt x="389" y="710"/>
                    <a:pt x="429" y="720"/>
                  </a:cubicBezTo>
                  <a:cubicBezTo>
                    <a:pt x="460" y="720"/>
                    <a:pt x="489" y="730"/>
                    <a:pt x="520" y="730"/>
                  </a:cubicBezTo>
                  <a:lnTo>
                    <a:pt x="569" y="730"/>
                  </a:lnTo>
                  <a:lnTo>
                    <a:pt x="529" y="690"/>
                  </a:lnTo>
                  <a:cubicBezTo>
                    <a:pt x="509" y="660"/>
                    <a:pt x="489" y="630"/>
                    <a:pt x="480" y="590"/>
                  </a:cubicBezTo>
                  <a:cubicBezTo>
                    <a:pt x="460" y="550"/>
                    <a:pt x="460" y="511"/>
                    <a:pt x="460" y="480"/>
                  </a:cubicBezTo>
                  <a:cubicBezTo>
                    <a:pt x="429" y="471"/>
                    <a:pt x="409" y="471"/>
                    <a:pt x="389" y="460"/>
                  </a:cubicBezTo>
                  <a:cubicBezTo>
                    <a:pt x="330" y="451"/>
                    <a:pt x="300" y="431"/>
                    <a:pt x="280" y="420"/>
                  </a:cubicBezTo>
                  <a:cubicBezTo>
                    <a:pt x="270" y="411"/>
                    <a:pt x="260" y="400"/>
                    <a:pt x="260" y="380"/>
                  </a:cubicBezTo>
                  <a:cubicBezTo>
                    <a:pt x="250" y="360"/>
                    <a:pt x="250" y="331"/>
                    <a:pt x="240" y="311"/>
                  </a:cubicBezTo>
                  <a:lnTo>
                    <a:pt x="240" y="261"/>
                  </a:lnTo>
                  <a:lnTo>
                    <a:pt x="280" y="261"/>
                  </a:lnTo>
                  <a:cubicBezTo>
                    <a:pt x="310" y="261"/>
                    <a:pt x="330" y="271"/>
                    <a:pt x="360" y="281"/>
                  </a:cubicBezTo>
                  <a:cubicBezTo>
                    <a:pt x="409" y="291"/>
                    <a:pt x="429" y="300"/>
                    <a:pt x="449" y="311"/>
                  </a:cubicBezTo>
                  <a:lnTo>
                    <a:pt x="449" y="300"/>
                  </a:lnTo>
                  <a:lnTo>
                    <a:pt x="449" y="281"/>
                  </a:lnTo>
                  <a:lnTo>
                    <a:pt x="449" y="271"/>
                  </a:lnTo>
                  <a:lnTo>
                    <a:pt x="449" y="251"/>
                  </a:lnTo>
                  <a:lnTo>
                    <a:pt x="449" y="241"/>
                  </a:lnTo>
                  <a:cubicBezTo>
                    <a:pt x="460" y="221"/>
                    <a:pt x="469" y="191"/>
                    <a:pt x="489" y="171"/>
                  </a:cubicBezTo>
                  <a:cubicBezTo>
                    <a:pt x="509" y="151"/>
                    <a:pt x="540" y="141"/>
                    <a:pt x="569" y="141"/>
                  </a:cubicBezTo>
                  <a:lnTo>
                    <a:pt x="619" y="141"/>
                  </a:lnTo>
                  <a:cubicBezTo>
                    <a:pt x="619" y="141"/>
                    <a:pt x="619" y="131"/>
                    <a:pt x="609" y="131"/>
                  </a:cubicBezTo>
                  <a:cubicBezTo>
                    <a:pt x="560" y="91"/>
                    <a:pt x="500" y="71"/>
                    <a:pt x="420" y="41"/>
                  </a:cubicBezTo>
                  <a:cubicBezTo>
                    <a:pt x="389" y="41"/>
                    <a:pt x="350" y="31"/>
                    <a:pt x="320" y="21"/>
                  </a:cubicBezTo>
                  <a:cubicBezTo>
                    <a:pt x="280" y="21"/>
                    <a:pt x="250" y="11"/>
                    <a:pt x="220" y="11"/>
                  </a:cubicBezTo>
                  <a:lnTo>
                    <a:pt x="150" y="11"/>
                  </a:lnTo>
                  <a:lnTo>
                    <a:pt x="13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4"/>
            <p:cNvSpPr/>
            <p:nvPr/>
          </p:nvSpPr>
          <p:spPr>
            <a:xfrm>
              <a:off x="8678752" y="4824911"/>
              <a:ext cx="13866" cy="10101"/>
            </a:xfrm>
            <a:custGeom>
              <a:rect b="b" l="l" r="r" t="t"/>
              <a:pathLst>
                <a:path extrusionOk="0" h="110" w="151">
                  <a:moveTo>
                    <a:pt x="0" y="0"/>
                  </a:moveTo>
                  <a:lnTo>
                    <a:pt x="0" y="0"/>
                  </a:lnTo>
                  <a:cubicBezTo>
                    <a:pt x="20" y="20"/>
                    <a:pt x="31" y="40"/>
                    <a:pt x="51" y="50"/>
                  </a:cubicBezTo>
                  <a:lnTo>
                    <a:pt x="40" y="40"/>
                  </a:lnTo>
                  <a:lnTo>
                    <a:pt x="0" y="0"/>
                  </a:lnTo>
                  <a:close/>
                  <a:moveTo>
                    <a:pt x="51" y="50"/>
                  </a:moveTo>
                  <a:cubicBezTo>
                    <a:pt x="80" y="70"/>
                    <a:pt x="110" y="90"/>
                    <a:pt x="150" y="110"/>
                  </a:cubicBezTo>
                  <a:cubicBezTo>
                    <a:pt x="120" y="90"/>
                    <a:pt x="80" y="70"/>
                    <a:pt x="51" y="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4"/>
            <p:cNvSpPr/>
            <p:nvPr/>
          </p:nvSpPr>
          <p:spPr>
            <a:xfrm>
              <a:off x="8693352" y="4797363"/>
              <a:ext cx="19376" cy="20294"/>
            </a:xfrm>
            <a:custGeom>
              <a:rect b="b" l="l" r="r" t="t"/>
              <a:pathLst>
                <a:path extrusionOk="0" h="221" w="211">
                  <a:moveTo>
                    <a:pt x="1" y="1"/>
                  </a:moveTo>
                  <a:lnTo>
                    <a:pt x="1" y="50"/>
                  </a:lnTo>
                  <a:cubicBezTo>
                    <a:pt x="11" y="81"/>
                    <a:pt x="11" y="110"/>
                    <a:pt x="11" y="130"/>
                  </a:cubicBezTo>
                  <a:lnTo>
                    <a:pt x="41" y="160"/>
                  </a:lnTo>
                  <a:cubicBezTo>
                    <a:pt x="51" y="170"/>
                    <a:pt x="81" y="190"/>
                    <a:pt x="141" y="210"/>
                  </a:cubicBezTo>
                  <a:cubicBezTo>
                    <a:pt x="171" y="210"/>
                    <a:pt x="191" y="220"/>
                    <a:pt x="211" y="220"/>
                  </a:cubicBezTo>
                  <a:lnTo>
                    <a:pt x="211" y="190"/>
                  </a:lnTo>
                  <a:lnTo>
                    <a:pt x="211" y="61"/>
                  </a:lnTo>
                  <a:cubicBezTo>
                    <a:pt x="191" y="50"/>
                    <a:pt x="171" y="30"/>
                    <a:pt x="121" y="21"/>
                  </a:cubicBezTo>
                  <a:cubicBezTo>
                    <a:pt x="101" y="10"/>
                    <a:pt x="71" y="10"/>
                    <a:pt x="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4"/>
            <p:cNvSpPr/>
            <p:nvPr/>
          </p:nvSpPr>
          <p:spPr>
            <a:xfrm>
              <a:off x="8671405" y="4774406"/>
              <a:ext cx="56933" cy="67034"/>
            </a:xfrm>
            <a:custGeom>
              <a:rect b="b" l="l" r="r" t="t"/>
              <a:pathLst>
                <a:path extrusionOk="0" h="730" w="620">
                  <a:moveTo>
                    <a:pt x="120" y="1"/>
                  </a:moveTo>
                  <a:cubicBezTo>
                    <a:pt x="91" y="1"/>
                    <a:pt x="60" y="11"/>
                    <a:pt x="40" y="31"/>
                  </a:cubicBezTo>
                  <a:cubicBezTo>
                    <a:pt x="20" y="51"/>
                    <a:pt x="11" y="81"/>
                    <a:pt x="0" y="101"/>
                  </a:cubicBezTo>
                  <a:lnTo>
                    <a:pt x="0" y="111"/>
                  </a:lnTo>
                  <a:lnTo>
                    <a:pt x="0" y="131"/>
                  </a:lnTo>
                  <a:lnTo>
                    <a:pt x="0" y="141"/>
                  </a:lnTo>
                  <a:lnTo>
                    <a:pt x="0" y="160"/>
                  </a:lnTo>
                  <a:lnTo>
                    <a:pt x="0" y="311"/>
                  </a:lnTo>
                  <a:cubicBezTo>
                    <a:pt x="11" y="340"/>
                    <a:pt x="11" y="390"/>
                    <a:pt x="31" y="450"/>
                  </a:cubicBezTo>
                  <a:cubicBezTo>
                    <a:pt x="40" y="490"/>
                    <a:pt x="60" y="520"/>
                    <a:pt x="80" y="550"/>
                  </a:cubicBezTo>
                  <a:cubicBezTo>
                    <a:pt x="100" y="570"/>
                    <a:pt x="111" y="590"/>
                    <a:pt x="131" y="600"/>
                  </a:cubicBezTo>
                  <a:cubicBezTo>
                    <a:pt x="160" y="620"/>
                    <a:pt x="190" y="640"/>
                    <a:pt x="230" y="660"/>
                  </a:cubicBezTo>
                  <a:lnTo>
                    <a:pt x="320" y="690"/>
                  </a:lnTo>
                  <a:cubicBezTo>
                    <a:pt x="350" y="700"/>
                    <a:pt x="390" y="700"/>
                    <a:pt x="420" y="710"/>
                  </a:cubicBezTo>
                  <a:cubicBezTo>
                    <a:pt x="460" y="720"/>
                    <a:pt x="490" y="720"/>
                    <a:pt x="519" y="720"/>
                  </a:cubicBezTo>
                  <a:cubicBezTo>
                    <a:pt x="530" y="730"/>
                    <a:pt x="550" y="730"/>
                    <a:pt x="570" y="730"/>
                  </a:cubicBezTo>
                  <a:cubicBezTo>
                    <a:pt x="519" y="690"/>
                    <a:pt x="490" y="640"/>
                    <a:pt x="470" y="580"/>
                  </a:cubicBezTo>
                  <a:cubicBezTo>
                    <a:pt x="460" y="540"/>
                    <a:pt x="460" y="500"/>
                    <a:pt x="450" y="470"/>
                  </a:cubicBezTo>
                  <a:cubicBezTo>
                    <a:pt x="430" y="470"/>
                    <a:pt x="410" y="460"/>
                    <a:pt x="380" y="460"/>
                  </a:cubicBezTo>
                  <a:cubicBezTo>
                    <a:pt x="320" y="440"/>
                    <a:pt x="290" y="420"/>
                    <a:pt x="280" y="410"/>
                  </a:cubicBezTo>
                  <a:lnTo>
                    <a:pt x="250" y="380"/>
                  </a:lnTo>
                  <a:cubicBezTo>
                    <a:pt x="250" y="360"/>
                    <a:pt x="250" y="331"/>
                    <a:pt x="240" y="300"/>
                  </a:cubicBezTo>
                  <a:lnTo>
                    <a:pt x="240" y="251"/>
                  </a:lnTo>
                  <a:lnTo>
                    <a:pt x="280" y="251"/>
                  </a:lnTo>
                  <a:cubicBezTo>
                    <a:pt x="310" y="260"/>
                    <a:pt x="340" y="260"/>
                    <a:pt x="360" y="271"/>
                  </a:cubicBezTo>
                  <a:cubicBezTo>
                    <a:pt x="410" y="280"/>
                    <a:pt x="430" y="300"/>
                    <a:pt x="450" y="311"/>
                  </a:cubicBezTo>
                  <a:lnTo>
                    <a:pt x="450" y="280"/>
                  </a:lnTo>
                  <a:lnTo>
                    <a:pt x="450" y="260"/>
                  </a:lnTo>
                  <a:lnTo>
                    <a:pt x="450" y="240"/>
                  </a:lnTo>
                  <a:lnTo>
                    <a:pt x="450" y="231"/>
                  </a:lnTo>
                  <a:cubicBezTo>
                    <a:pt x="470" y="180"/>
                    <a:pt x="510" y="131"/>
                    <a:pt x="570" y="131"/>
                  </a:cubicBezTo>
                  <a:lnTo>
                    <a:pt x="599" y="131"/>
                  </a:lnTo>
                  <a:lnTo>
                    <a:pt x="619" y="141"/>
                  </a:lnTo>
                  <a:cubicBezTo>
                    <a:pt x="619" y="131"/>
                    <a:pt x="619" y="131"/>
                    <a:pt x="610" y="131"/>
                  </a:cubicBezTo>
                  <a:cubicBezTo>
                    <a:pt x="570" y="91"/>
                    <a:pt x="499" y="61"/>
                    <a:pt x="420" y="41"/>
                  </a:cubicBezTo>
                  <a:cubicBezTo>
                    <a:pt x="390" y="31"/>
                    <a:pt x="360" y="21"/>
                    <a:pt x="320" y="21"/>
                  </a:cubicBezTo>
                  <a:cubicBezTo>
                    <a:pt x="290" y="11"/>
                    <a:pt x="250" y="11"/>
                    <a:pt x="230" y="11"/>
                  </a:cubicBezTo>
                  <a:cubicBezTo>
                    <a:pt x="210" y="1"/>
                    <a:pt x="190" y="1"/>
                    <a:pt x="1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4"/>
            <p:cNvSpPr/>
            <p:nvPr/>
          </p:nvSpPr>
          <p:spPr>
            <a:xfrm>
              <a:off x="8751203" y="4790935"/>
              <a:ext cx="17447" cy="7438"/>
            </a:xfrm>
            <a:custGeom>
              <a:rect b="b" l="l" r="r" t="t"/>
              <a:pathLst>
                <a:path extrusionOk="0" h="81" w="190">
                  <a:moveTo>
                    <a:pt x="0" y="0"/>
                  </a:moveTo>
                  <a:lnTo>
                    <a:pt x="0" y="0"/>
                  </a:lnTo>
                  <a:cubicBezTo>
                    <a:pt x="68" y="17"/>
                    <a:pt x="121" y="42"/>
                    <a:pt x="166" y="67"/>
                  </a:cubicBezTo>
                  <a:lnTo>
                    <a:pt x="166" y="67"/>
                  </a:lnTo>
                  <a:lnTo>
                    <a:pt x="160" y="60"/>
                  </a:lnTo>
                  <a:cubicBezTo>
                    <a:pt x="120" y="40"/>
                    <a:pt x="70" y="11"/>
                    <a:pt x="0" y="0"/>
                  </a:cubicBezTo>
                  <a:close/>
                  <a:moveTo>
                    <a:pt x="166" y="67"/>
                  </a:moveTo>
                  <a:lnTo>
                    <a:pt x="170" y="71"/>
                  </a:lnTo>
                  <a:cubicBezTo>
                    <a:pt x="170" y="71"/>
                    <a:pt x="180" y="80"/>
                    <a:pt x="190" y="80"/>
                  </a:cubicBezTo>
                  <a:cubicBezTo>
                    <a:pt x="182" y="76"/>
                    <a:pt x="174" y="71"/>
                    <a:pt x="166" y="6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4"/>
            <p:cNvSpPr/>
            <p:nvPr/>
          </p:nvSpPr>
          <p:spPr>
            <a:xfrm>
              <a:off x="8734674" y="4809300"/>
              <a:ext cx="19284" cy="21212"/>
            </a:xfrm>
            <a:custGeom>
              <a:rect b="b" l="l" r="r" t="t"/>
              <a:pathLst>
                <a:path extrusionOk="0" h="231" w="210">
                  <a:moveTo>
                    <a:pt x="1" y="0"/>
                  </a:moveTo>
                  <a:lnTo>
                    <a:pt x="1" y="60"/>
                  </a:lnTo>
                  <a:cubicBezTo>
                    <a:pt x="1" y="80"/>
                    <a:pt x="1" y="110"/>
                    <a:pt x="10" y="130"/>
                  </a:cubicBezTo>
                  <a:cubicBezTo>
                    <a:pt x="21" y="150"/>
                    <a:pt x="21" y="160"/>
                    <a:pt x="40" y="170"/>
                  </a:cubicBezTo>
                  <a:cubicBezTo>
                    <a:pt x="50" y="180"/>
                    <a:pt x="80" y="200"/>
                    <a:pt x="140" y="210"/>
                  </a:cubicBezTo>
                  <a:cubicBezTo>
                    <a:pt x="160" y="220"/>
                    <a:pt x="190" y="220"/>
                    <a:pt x="210" y="230"/>
                  </a:cubicBezTo>
                  <a:lnTo>
                    <a:pt x="210" y="200"/>
                  </a:lnTo>
                  <a:lnTo>
                    <a:pt x="210" y="60"/>
                  </a:lnTo>
                  <a:cubicBezTo>
                    <a:pt x="190" y="50"/>
                    <a:pt x="160" y="40"/>
                    <a:pt x="120" y="30"/>
                  </a:cubicBezTo>
                  <a:cubicBezTo>
                    <a:pt x="100" y="20"/>
                    <a:pt x="70" y="10"/>
                    <a:pt x="40" y="10"/>
                  </a:cubicBezTo>
                  <a:cubicBezTo>
                    <a:pt x="30" y="10"/>
                    <a:pt x="10" y="1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4"/>
            <p:cNvSpPr/>
            <p:nvPr/>
          </p:nvSpPr>
          <p:spPr>
            <a:xfrm>
              <a:off x="8712635" y="4786343"/>
              <a:ext cx="56933" cy="67034"/>
            </a:xfrm>
            <a:custGeom>
              <a:rect b="b" l="l" r="r" t="t"/>
              <a:pathLst>
                <a:path extrusionOk="0" h="730" w="620">
                  <a:moveTo>
                    <a:pt x="121" y="1"/>
                  </a:moveTo>
                  <a:cubicBezTo>
                    <a:pt x="61" y="1"/>
                    <a:pt x="21" y="50"/>
                    <a:pt x="1" y="101"/>
                  </a:cubicBezTo>
                  <a:lnTo>
                    <a:pt x="1" y="110"/>
                  </a:lnTo>
                  <a:lnTo>
                    <a:pt x="1" y="130"/>
                  </a:lnTo>
                  <a:lnTo>
                    <a:pt x="1" y="150"/>
                  </a:lnTo>
                  <a:lnTo>
                    <a:pt x="1" y="310"/>
                  </a:lnTo>
                  <a:cubicBezTo>
                    <a:pt x="1" y="350"/>
                    <a:pt x="11" y="400"/>
                    <a:pt x="21" y="450"/>
                  </a:cubicBezTo>
                  <a:cubicBezTo>
                    <a:pt x="41" y="520"/>
                    <a:pt x="81" y="570"/>
                    <a:pt x="130" y="609"/>
                  </a:cubicBezTo>
                  <a:cubicBezTo>
                    <a:pt x="181" y="640"/>
                    <a:pt x="241" y="669"/>
                    <a:pt x="320" y="689"/>
                  </a:cubicBezTo>
                  <a:cubicBezTo>
                    <a:pt x="350" y="700"/>
                    <a:pt x="380" y="709"/>
                    <a:pt x="420" y="720"/>
                  </a:cubicBezTo>
                  <a:cubicBezTo>
                    <a:pt x="450" y="720"/>
                    <a:pt x="490" y="729"/>
                    <a:pt x="510" y="729"/>
                  </a:cubicBezTo>
                  <a:lnTo>
                    <a:pt x="570" y="729"/>
                  </a:lnTo>
                  <a:cubicBezTo>
                    <a:pt x="520" y="700"/>
                    <a:pt x="490" y="649"/>
                    <a:pt x="470" y="590"/>
                  </a:cubicBezTo>
                  <a:cubicBezTo>
                    <a:pt x="460" y="550"/>
                    <a:pt x="450" y="510"/>
                    <a:pt x="450" y="480"/>
                  </a:cubicBezTo>
                  <a:cubicBezTo>
                    <a:pt x="430" y="470"/>
                    <a:pt x="400" y="470"/>
                    <a:pt x="380" y="460"/>
                  </a:cubicBezTo>
                  <a:cubicBezTo>
                    <a:pt x="320" y="450"/>
                    <a:pt x="290" y="430"/>
                    <a:pt x="280" y="420"/>
                  </a:cubicBezTo>
                  <a:cubicBezTo>
                    <a:pt x="261" y="410"/>
                    <a:pt x="261" y="400"/>
                    <a:pt x="250" y="380"/>
                  </a:cubicBezTo>
                  <a:cubicBezTo>
                    <a:pt x="241" y="360"/>
                    <a:pt x="241" y="330"/>
                    <a:pt x="241" y="310"/>
                  </a:cubicBezTo>
                  <a:lnTo>
                    <a:pt x="241" y="250"/>
                  </a:lnTo>
                  <a:cubicBezTo>
                    <a:pt x="250" y="260"/>
                    <a:pt x="270" y="260"/>
                    <a:pt x="280" y="260"/>
                  </a:cubicBezTo>
                  <a:cubicBezTo>
                    <a:pt x="310" y="260"/>
                    <a:pt x="340" y="270"/>
                    <a:pt x="360" y="280"/>
                  </a:cubicBezTo>
                  <a:cubicBezTo>
                    <a:pt x="400" y="290"/>
                    <a:pt x="430" y="300"/>
                    <a:pt x="450" y="310"/>
                  </a:cubicBezTo>
                  <a:lnTo>
                    <a:pt x="450" y="290"/>
                  </a:lnTo>
                  <a:lnTo>
                    <a:pt x="450" y="260"/>
                  </a:lnTo>
                  <a:lnTo>
                    <a:pt x="450" y="250"/>
                  </a:lnTo>
                  <a:lnTo>
                    <a:pt x="450" y="230"/>
                  </a:lnTo>
                  <a:cubicBezTo>
                    <a:pt x="460" y="181"/>
                    <a:pt x="510" y="141"/>
                    <a:pt x="570" y="141"/>
                  </a:cubicBezTo>
                  <a:lnTo>
                    <a:pt x="620" y="141"/>
                  </a:lnTo>
                  <a:cubicBezTo>
                    <a:pt x="620" y="141"/>
                    <a:pt x="610" y="141"/>
                    <a:pt x="610" y="130"/>
                  </a:cubicBezTo>
                  <a:cubicBezTo>
                    <a:pt x="560" y="101"/>
                    <a:pt x="500" y="70"/>
                    <a:pt x="420" y="50"/>
                  </a:cubicBezTo>
                  <a:cubicBezTo>
                    <a:pt x="390" y="41"/>
                    <a:pt x="360" y="30"/>
                    <a:pt x="320" y="21"/>
                  </a:cubicBezTo>
                  <a:cubicBezTo>
                    <a:pt x="290" y="21"/>
                    <a:pt x="250" y="11"/>
                    <a:pt x="230" y="11"/>
                  </a:cubicBezTo>
                  <a:lnTo>
                    <a:pt x="170" y="11"/>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4"/>
            <p:cNvSpPr/>
            <p:nvPr/>
          </p:nvSpPr>
          <p:spPr>
            <a:xfrm>
              <a:off x="8764885" y="4799199"/>
              <a:ext cx="45087" cy="12029"/>
            </a:xfrm>
            <a:custGeom>
              <a:rect b="b" l="l" r="r" t="t"/>
              <a:pathLst>
                <a:path extrusionOk="0" h="131" w="491">
                  <a:moveTo>
                    <a:pt x="350" y="61"/>
                  </a:moveTo>
                  <a:cubicBezTo>
                    <a:pt x="410" y="81"/>
                    <a:pt x="450" y="101"/>
                    <a:pt x="490" y="130"/>
                  </a:cubicBezTo>
                  <a:cubicBezTo>
                    <a:pt x="450" y="101"/>
                    <a:pt x="410" y="81"/>
                    <a:pt x="350" y="61"/>
                  </a:cubicBezTo>
                  <a:close/>
                  <a:moveTo>
                    <a:pt x="200" y="21"/>
                  </a:moveTo>
                  <a:cubicBezTo>
                    <a:pt x="211" y="21"/>
                    <a:pt x="220" y="21"/>
                    <a:pt x="231" y="30"/>
                  </a:cubicBezTo>
                  <a:cubicBezTo>
                    <a:pt x="220" y="21"/>
                    <a:pt x="211" y="21"/>
                    <a:pt x="200" y="21"/>
                  </a:cubicBezTo>
                  <a:close/>
                  <a:moveTo>
                    <a:pt x="1" y="1"/>
                  </a:moveTo>
                  <a:lnTo>
                    <a:pt x="1" y="1"/>
                  </a:lnTo>
                  <a:lnTo>
                    <a:pt x="1" y="1"/>
                  </a:lnTo>
                  <a:lnTo>
                    <a:pt x="11" y="1"/>
                  </a:lnTo>
                  <a:lnTo>
                    <a:pt x="41" y="1"/>
                  </a:lnTo>
                  <a:lnTo>
                    <a:pt x="11" y="1"/>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4"/>
            <p:cNvSpPr/>
            <p:nvPr/>
          </p:nvSpPr>
          <p:spPr>
            <a:xfrm>
              <a:off x="8775904" y="4822064"/>
              <a:ext cx="19376" cy="20294"/>
            </a:xfrm>
            <a:custGeom>
              <a:rect b="b" l="l" r="r" t="t"/>
              <a:pathLst>
                <a:path extrusionOk="0" h="221" w="211">
                  <a:moveTo>
                    <a:pt x="0" y="1"/>
                  </a:moveTo>
                  <a:lnTo>
                    <a:pt x="0" y="61"/>
                  </a:lnTo>
                  <a:cubicBezTo>
                    <a:pt x="0" y="91"/>
                    <a:pt x="0" y="111"/>
                    <a:pt x="11" y="131"/>
                  </a:cubicBezTo>
                  <a:cubicBezTo>
                    <a:pt x="11" y="141"/>
                    <a:pt x="20" y="151"/>
                    <a:pt x="40" y="161"/>
                  </a:cubicBezTo>
                  <a:cubicBezTo>
                    <a:pt x="51" y="171"/>
                    <a:pt x="80" y="191"/>
                    <a:pt x="140" y="211"/>
                  </a:cubicBezTo>
                  <a:cubicBezTo>
                    <a:pt x="160" y="211"/>
                    <a:pt x="190" y="220"/>
                    <a:pt x="210" y="220"/>
                  </a:cubicBezTo>
                  <a:lnTo>
                    <a:pt x="210" y="201"/>
                  </a:lnTo>
                  <a:lnTo>
                    <a:pt x="200" y="61"/>
                  </a:lnTo>
                  <a:cubicBezTo>
                    <a:pt x="190" y="51"/>
                    <a:pt x="160" y="31"/>
                    <a:pt x="120" y="21"/>
                  </a:cubicBezTo>
                  <a:cubicBezTo>
                    <a:pt x="91" y="21"/>
                    <a:pt x="60" y="11"/>
                    <a:pt x="40" y="11"/>
                  </a:cubicBezTo>
                  <a:cubicBezTo>
                    <a:pt x="31" y="1"/>
                    <a:pt x="1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4"/>
            <p:cNvSpPr/>
            <p:nvPr/>
          </p:nvSpPr>
          <p:spPr>
            <a:xfrm>
              <a:off x="8753866" y="4799199"/>
              <a:ext cx="56933" cy="67034"/>
            </a:xfrm>
            <a:custGeom>
              <a:rect b="b" l="l" r="r" t="t"/>
              <a:pathLst>
                <a:path extrusionOk="0" h="730" w="620">
                  <a:moveTo>
                    <a:pt x="121" y="1"/>
                  </a:moveTo>
                  <a:cubicBezTo>
                    <a:pt x="61" y="1"/>
                    <a:pt x="11" y="41"/>
                    <a:pt x="1" y="90"/>
                  </a:cubicBezTo>
                  <a:lnTo>
                    <a:pt x="1" y="110"/>
                  </a:lnTo>
                  <a:lnTo>
                    <a:pt x="1" y="120"/>
                  </a:lnTo>
                  <a:lnTo>
                    <a:pt x="1" y="150"/>
                  </a:lnTo>
                  <a:lnTo>
                    <a:pt x="1" y="310"/>
                  </a:lnTo>
                  <a:cubicBezTo>
                    <a:pt x="1" y="340"/>
                    <a:pt x="1" y="400"/>
                    <a:pt x="21" y="450"/>
                  </a:cubicBezTo>
                  <a:cubicBezTo>
                    <a:pt x="41" y="509"/>
                    <a:pt x="71" y="560"/>
                    <a:pt x="121" y="589"/>
                  </a:cubicBezTo>
                  <a:cubicBezTo>
                    <a:pt x="121" y="600"/>
                    <a:pt x="121" y="600"/>
                    <a:pt x="131" y="600"/>
                  </a:cubicBezTo>
                  <a:cubicBezTo>
                    <a:pt x="180" y="640"/>
                    <a:pt x="240" y="669"/>
                    <a:pt x="320" y="689"/>
                  </a:cubicBezTo>
                  <a:cubicBezTo>
                    <a:pt x="351" y="699"/>
                    <a:pt x="391" y="709"/>
                    <a:pt x="420" y="709"/>
                  </a:cubicBezTo>
                  <a:cubicBezTo>
                    <a:pt x="450" y="719"/>
                    <a:pt x="490" y="719"/>
                    <a:pt x="520" y="719"/>
                  </a:cubicBezTo>
                  <a:cubicBezTo>
                    <a:pt x="540" y="729"/>
                    <a:pt x="550" y="729"/>
                    <a:pt x="570" y="729"/>
                  </a:cubicBezTo>
                  <a:cubicBezTo>
                    <a:pt x="520" y="689"/>
                    <a:pt x="490" y="640"/>
                    <a:pt x="470" y="589"/>
                  </a:cubicBezTo>
                  <a:cubicBezTo>
                    <a:pt x="460" y="549"/>
                    <a:pt x="450" y="520"/>
                    <a:pt x="450" y="469"/>
                  </a:cubicBezTo>
                  <a:cubicBezTo>
                    <a:pt x="430" y="469"/>
                    <a:pt x="400" y="460"/>
                    <a:pt x="380" y="460"/>
                  </a:cubicBezTo>
                  <a:cubicBezTo>
                    <a:pt x="320" y="440"/>
                    <a:pt x="291" y="420"/>
                    <a:pt x="280" y="410"/>
                  </a:cubicBezTo>
                  <a:cubicBezTo>
                    <a:pt x="260" y="400"/>
                    <a:pt x="251" y="390"/>
                    <a:pt x="251" y="380"/>
                  </a:cubicBezTo>
                  <a:cubicBezTo>
                    <a:pt x="240" y="360"/>
                    <a:pt x="240" y="340"/>
                    <a:pt x="240" y="310"/>
                  </a:cubicBezTo>
                  <a:lnTo>
                    <a:pt x="240" y="250"/>
                  </a:lnTo>
                  <a:cubicBezTo>
                    <a:pt x="251" y="250"/>
                    <a:pt x="271" y="250"/>
                    <a:pt x="280" y="260"/>
                  </a:cubicBezTo>
                  <a:cubicBezTo>
                    <a:pt x="300" y="260"/>
                    <a:pt x="331" y="270"/>
                    <a:pt x="360" y="270"/>
                  </a:cubicBezTo>
                  <a:cubicBezTo>
                    <a:pt x="400" y="280"/>
                    <a:pt x="430" y="300"/>
                    <a:pt x="440" y="310"/>
                  </a:cubicBezTo>
                  <a:lnTo>
                    <a:pt x="440" y="280"/>
                  </a:lnTo>
                  <a:lnTo>
                    <a:pt x="440" y="260"/>
                  </a:lnTo>
                  <a:cubicBezTo>
                    <a:pt x="440" y="250"/>
                    <a:pt x="440" y="250"/>
                    <a:pt x="450" y="240"/>
                  </a:cubicBezTo>
                  <a:lnTo>
                    <a:pt x="450" y="230"/>
                  </a:lnTo>
                  <a:cubicBezTo>
                    <a:pt x="460" y="180"/>
                    <a:pt x="510" y="130"/>
                    <a:pt x="560" y="130"/>
                  </a:cubicBezTo>
                  <a:lnTo>
                    <a:pt x="580" y="130"/>
                  </a:lnTo>
                  <a:lnTo>
                    <a:pt x="610" y="140"/>
                  </a:lnTo>
                  <a:lnTo>
                    <a:pt x="620" y="140"/>
                  </a:lnTo>
                  <a:lnTo>
                    <a:pt x="610" y="130"/>
                  </a:lnTo>
                  <a:cubicBezTo>
                    <a:pt x="570" y="101"/>
                    <a:pt x="530" y="81"/>
                    <a:pt x="470" y="61"/>
                  </a:cubicBezTo>
                  <a:cubicBezTo>
                    <a:pt x="460" y="50"/>
                    <a:pt x="440" y="50"/>
                    <a:pt x="420" y="41"/>
                  </a:cubicBezTo>
                  <a:cubicBezTo>
                    <a:pt x="400" y="41"/>
                    <a:pt x="371" y="30"/>
                    <a:pt x="351" y="30"/>
                  </a:cubicBezTo>
                  <a:cubicBezTo>
                    <a:pt x="340" y="21"/>
                    <a:pt x="331" y="21"/>
                    <a:pt x="320" y="21"/>
                  </a:cubicBezTo>
                  <a:cubicBezTo>
                    <a:pt x="280" y="10"/>
                    <a:pt x="251" y="10"/>
                    <a:pt x="220" y="10"/>
                  </a:cubicBezTo>
                  <a:cubicBezTo>
                    <a:pt x="200" y="1"/>
                    <a:pt x="191" y="1"/>
                    <a:pt x="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4"/>
            <p:cNvSpPr/>
            <p:nvPr/>
          </p:nvSpPr>
          <p:spPr>
            <a:xfrm>
              <a:off x="8806207" y="4811137"/>
              <a:ext cx="44904" cy="12856"/>
            </a:xfrm>
            <a:custGeom>
              <a:rect b="b" l="l" r="r" t="t"/>
              <a:pathLst>
                <a:path extrusionOk="0" h="140" w="489">
                  <a:moveTo>
                    <a:pt x="400" y="80"/>
                  </a:moveTo>
                  <a:cubicBezTo>
                    <a:pt x="429" y="100"/>
                    <a:pt x="459" y="110"/>
                    <a:pt x="479" y="130"/>
                  </a:cubicBezTo>
                  <a:cubicBezTo>
                    <a:pt x="489" y="130"/>
                    <a:pt x="489" y="140"/>
                    <a:pt x="489" y="140"/>
                  </a:cubicBezTo>
                  <a:lnTo>
                    <a:pt x="489" y="140"/>
                  </a:lnTo>
                  <a:cubicBezTo>
                    <a:pt x="489" y="140"/>
                    <a:pt x="489" y="130"/>
                    <a:pt x="479" y="130"/>
                  </a:cubicBezTo>
                  <a:cubicBezTo>
                    <a:pt x="459" y="110"/>
                    <a:pt x="429" y="100"/>
                    <a:pt x="400" y="80"/>
                  </a:cubicBezTo>
                  <a:close/>
                  <a:moveTo>
                    <a:pt x="400" y="80"/>
                  </a:moveTo>
                  <a:lnTo>
                    <a:pt x="400" y="80"/>
                  </a:lnTo>
                  <a:lnTo>
                    <a:pt x="400" y="80"/>
                  </a:lnTo>
                  <a:close/>
                  <a:moveTo>
                    <a:pt x="189" y="20"/>
                  </a:moveTo>
                  <a:cubicBezTo>
                    <a:pt x="209" y="30"/>
                    <a:pt x="220" y="30"/>
                    <a:pt x="240" y="30"/>
                  </a:cubicBezTo>
                  <a:cubicBezTo>
                    <a:pt x="220" y="30"/>
                    <a:pt x="209" y="30"/>
                    <a:pt x="189" y="20"/>
                  </a:cubicBezTo>
                  <a:close/>
                  <a:moveTo>
                    <a:pt x="0" y="0"/>
                  </a:moveTo>
                  <a:lnTo>
                    <a:pt x="0" y="0"/>
                  </a:lnTo>
                  <a:lnTo>
                    <a:pt x="0" y="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4"/>
            <p:cNvSpPr/>
            <p:nvPr/>
          </p:nvSpPr>
          <p:spPr>
            <a:xfrm>
              <a:off x="8817134" y="4834093"/>
              <a:ext cx="19376" cy="21120"/>
            </a:xfrm>
            <a:custGeom>
              <a:rect b="b" l="l" r="r" t="t"/>
              <a:pathLst>
                <a:path extrusionOk="0" h="230" w="211">
                  <a:moveTo>
                    <a:pt x="1" y="0"/>
                  </a:moveTo>
                  <a:lnTo>
                    <a:pt x="1" y="60"/>
                  </a:lnTo>
                  <a:cubicBezTo>
                    <a:pt x="1" y="89"/>
                    <a:pt x="1" y="109"/>
                    <a:pt x="11" y="129"/>
                  </a:cubicBezTo>
                  <a:cubicBezTo>
                    <a:pt x="11" y="140"/>
                    <a:pt x="21" y="160"/>
                    <a:pt x="41" y="169"/>
                  </a:cubicBezTo>
                  <a:cubicBezTo>
                    <a:pt x="51" y="180"/>
                    <a:pt x="81" y="200"/>
                    <a:pt x="141" y="209"/>
                  </a:cubicBezTo>
                  <a:cubicBezTo>
                    <a:pt x="161" y="220"/>
                    <a:pt x="190" y="220"/>
                    <a:pt x="210" y="229"/>
                  </a:cubicBezTo>
                  <a:lnTo>
                    <a:pt x="210" y="200"/>
                  </a:lnTo>
                  <a:lnTo>
                    <a:pt x="201" y="60"/>
                  </a:lnTo>
                  <a:cubicBezTo>
                    <a:pt x="190" y="50"/>
                    <a:pt x="161" y="40"/>
                    <a:pt x="110" y="30"/>
                  </a:cubicBezTo>
                  <a:cubicBezTo>
                    <a:pt x="90" y="20"/>
                    <a:pt x="61" y="10"/>
                    <a:pt x="31" y="10"/>
                  </a:cubicBezTo>
                  <a:cubicBezTo>
                    <a:pt x="21" y="10"/>
                    <a:pt x="11" y="1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4"/>
            <p:cNvSpPr/>
            <p:nvPr/>
          </p:nvSpPr>
          <p:spPr>
            <a:xfrm>
              <a:off x="8794269" y="4811137"/>
              <a:ext cx="56841" cy="67034"/>
            </a:xfrm>
            <a:custGeom>
              <a:rect b="b" l="l" r="r" t="t"/>
              <a:pathLst>
                <a:path extrusionOk="0" h="730" w="619">
                  <a:moveTo>
                    <a:pt x="120" y="0"/>
                  </a:moveTo>
                  <a:cubicBezTo>
                    <a:pt x="70" y="0"/>
                    <a:pt x="20" y="50"/>
                    <a:pt x="10" y="100"/>
                  </a:cubicBezTo>
                  <a:lnTo>
                    <a:pt x="10" y="110"/>
                  </a:lnTo>
                  <a:cubicBezTo>
                    <a:pt x="0" y="120"/>
                    <a:pt x="0" y="120"/>
                    <a:pt x="0" y="130"/>
                  </a:cubicBezTo>
                  <a:lnTo>
                    <a:pt x="0" y="150"/>
                  </a:lnTo>
                  <a:lnTo>
                    <a:pt x="10" y="320"/>
                  </a:lnTo>
                  <a:cubicBezTo>
                    <a:pt x="10" y="370"/>
                    <a:pt x="20" y="410"/>
                    <a:pt x="30" y="459"/>
                  </a:cubicBezTo>
                  <a:cubicBezTo>
                    <a:pt x="50" y="519"/>
                    <a:pt x="90" y="569"/>
                    <a:pt x="140" y="609"/>
                  </a:cubicBezTo>
                  <a:cubicBezTo>
                    <a:pt x="190" y="649"/>
                    <a:pt x="260" y="669"/>
                    <a:pt x="330" y="689"/>
                  </a:cubicBezTo>
                  <a:cubicBezTo>
                    <a:pt x="370" y="699"/>
                    <a:pt x="399" y="709"/>
                    <a:pt x="439" y="719"/>
                  </a:cubicBezTo>
                  <a:cubicBezTo>
                    <a:pt x="470" y="719"/>
                    <a:pt x="499" y="719"/>
                    <a:pt x="530" y="729"/>
                  </a:cubicBezTo>
                  <a:lnTo>
                    <a:pt x="589" y="729"/>
                  </a:lnTo>
                  <a:cubicBezTo>
                    <a:pt x="539" y="699"/>
                    <a:pt x="510" y="649"/>
                    <a:pt x="490" y="589"/>
                  </a:cubicBezTo>
                  <a:cubicBezTo>
                    <a:pt x="470" y="559"/>
                    <a:pt x="470" y="519"/>
                    <a:pt x="459" y="479"/>
                  </a:cubicBezTo>
                  <a:cubicBezTo>
                    <a:pt x="439" y="470"/>
                    <a:pt x="410" y="470"/>
                    <a:pt x="390" y="459"/>
                  </a:cubicBezTo>
                  <a:cubicBezTo>
                    <a:pt x="330" y="450"/>
                    <a:pt x="300" y="430"/>
                    <a:pt x="290" y="419"/>
                  </a:cubicBezTo>
                  <a:cubicBezTo>
                    <a:pt x="270" y="410"/>
                    <a:pt x="260" y="390"/>
                    <a:pt x="260" y="379"/>
                  </a:cubicBezTo>
                  <a:cubicBezTo>
                    <a:pt x="250" y="359"/>
                    <a:pt x="250" y="339"/>
                    <a:pt x="250" y="310"/>
                  </a:cubicBezTo>
                  <a:lnTo>
                    <a:pt x="250" y="250"/>
                  </a:lnTo>
                  <a:cubicBezTo>
                    <a:pt x="260" y="260"/>
                    <a:pt x="270" y="260"/>
                    <a:pt x="280" y="260"/>
                  </a:cubicBezTo>
                  <a:cubicBezTo>
                    <a:pt x="310" y="260"/>
                    <a:pt x="339" y="270"/>
                    <a:pt x="359" y="280"/>
                  </a:cubicBezTo>
                  <a:cubicBezTo>
                    <a:pt x="410" y="290"/>
                    <a:pt x="439" y="300"/>
                    <a:pt x="450" y="310"/>
                  </a:cubicBezTo>
                  <a:lnTo>
                    <a:pt x="450" y="290"/>
                  </a:lnTo>
                  <a:lnTo>
                    <a:pt x="450" y="260"/>
                  </a:lnTo>
                  <a:lnTo>
                    <a:pt x="450" y="240"/>
                  </a:lnTo>
                  <a:lnTo>
                    <a:pt x="450" y="230"/>
                  </a:lnTo>
                  <a:cubicBezTo>
                    <a:pt x="470" y="180"/>
                    <a:pt x="510" y="140"/>
                    <a:pt x="569" y="140"/>
                  </a:cubicBezTo>
                  <a:lnTo>
                    <a:pt x="619" y="140"/>
                  </a:lnTo>
                  <a:cubicBezTo>
                    <a:pt x="619" y="140"/>
                    <a:pt x="619" y="130"/>
                    <a:pt x="609" y="130"/>
                  </a:cubicBezTo>
                  <a:cubicBezTo>
                    <a:pt x="589" y="110"/>
                    <a:pt x="559" y="100"/>
                    <a:pt x="530" y="80"/>
                  </a:cubicBezTo>
                  <a:cubicBezTo>
                    <a:pt x="499" y="70"/>
                    <a:pt x="459" y="50"/>
                    <a:pt x="430" y="50"/>
                  </a:cubicBezTo>
                  <a:cubicBezTo>
                    <a:pt x="410" y="40"/>
                    <a:pt x="390" y="40"/>
                    <a:pt x="370" y="30"/>
                  </a:cubicBezTo>
                  <a:cubicBezTo>
                    <a:pt x="350" y="30"/>
                    <a:pt x="339" y="30"/>
                    <a:pt x="319" y="20"/>
                  </a:cubicBezTo>
                  <a:cubicBezTo>
                    <a:pt x="290" y="20"/>
                    <a:pt x="260" y="10"/>
                    <a:pt x="230" y="10"/>
                  </a:cubicBezTo>
                  <a:lnTo>
                    <a:pt x="170" y="10"/>
                  </a:lnTo>
                  <a:lnTo>
                    <a:pt x="1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4"/>
            <p:cNvSpPr/>
            <p:nvPr/>
          </p:nvSpPr>
          <p:spPr>
            <a:xfrm>
              <a:off x="8870301" y="4826747"/>
              <a:ext cx="3765" cy="918"/>
            </a:xfrm>
            <a:custGeom>
              <a:rect b="b" l="l" r="r" t="t"/>
              <a:pathLst>
                <a:path extrusionOk="0" h="10" w="41">
                  <a:moveTo>
                    <a:pt x="1" y="0"/>
                  </a:moveTo>
                  <a:cubicBezTo>
                    <a:pt x="21" y="0"/>
                    <a:pt x="31" y="0"/>
                    <a:pt x="41" y="10"/>
                  </a:cubicBezTo>
                  <a:cubicBezTo>
                    <a:pt x="31" y="0"/>
                    <a:pt x="21" y="0"/>
                    <a:pt x="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4"/>
            <p:cNvSpPr/>
            <p:nvPr/>
          </p:nvSpPr>
          <p:spPr>
            <a:xfrm>
              <a:off x="8858364" y="4846857"/>
              <a:ext cx="20294" cy="20294"/>
            </a:xfrm>
            <a:custGeom>
              <a:rect b="b" l="l" r="r" t="t"/>
              <a:pathLst>
                <a:path extrusionOk="0" h="221" w="221">
                  <a:moveTo>
                    <a:pt x="1" y="1"/>
                  </a:moveTo>
                  <a:lnTo>
                    <a:pt x="1" y="50"/>
                  </a:lnTo>
                  <a:cubicBezTo>
                    <a:pt x="1" y="81"/>
                    <a:pt x="1" y="101"/>
                    <a:pt x="11" y="121"/>
                  </a:cubicBezTo>
                  <a:cubicBezTo>
                    <a:pt x="21" y="130"/>
                    <a:pt x="31" y="150"/>
                    <a:pt x="41" y="161"/>
                  </a:cubicBezTo>
                  <a:cubicBezTo>
                    <a:pt x="61" y="170"/>
                    <a:pt x="91" y="190"/>
                    <a:pt x="151" y="200"/>
                  </a:cubicBezTo>
                  <a:cubicBezTo>
                    <a:pt x="171" y="210"/>
                    <a:pt x="191" y="210"/>
                    <a:pt x="220" y="220"/>
                  </a:cubicBezTo>
                  <a:cubicBezTo>
                    <a:pt x="220" y="210"/>
                    <a:pt x="220" y="200"/>
                    <a:pt x="211" y="200"/>
                  </a:cubicBezTo>
                  <a:lnTo>
                    <a:pt x="200" y="50"/>
                  </a:lnTo>
                  <a:cubicBezTo>
                    <a:pt x="191" y="41"/>
                    <a:pt x="161" y="30"/>
                    <a:pt x="111" y="21"/>
                  </a:cubicBezTo>
                  <a:cubicBezTo>
                    <a:pt x="91" y="10"/>
                    <a:pt x="61" y="10"/>
                    <a:pt x="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4"/>
            <p:cNvSpPr/>
            <p:nvPr/>
          </p:nvSpPr>
          <p:spPr>
            <a:xfrm>
              <a:off x="8835499" y="4823900"/>
              <a:ext cx="56933" cy="66116"/>
            </a:xfrm>
            <a:custGeom>
              <a:rect b="b" l="l" r="r" t="t"/>
              <a:pathLst>
                <a:path extrusionOk="0" h="720" w="620">
                  <a:moveTo>
                    <a:pt x="120" y="1"/>
                  </a:moveTo>
                  <a:cubicBezTo>
                    <a:pt x="61" y="1"/>
                    <a:pt x="21" y="41"/>
                    <a:pt x="1" y="91"/>
                  </a:cubicBezTo>
                  <a:lnTo>
                    <a:pt x="1" y="101"/>
                  </a:lnTo>
                  <a:lnTo>
                    <a:pt x="1" y="121"/>
                  </a:lnTo>
                  <a:lnTo>
                    <a:pt x="1" y="151"/>
                  </a:lnTo>
                  <a:lnTo>
                    <a:pt x="10" y="311"/>
                  </a:lnTo>
                  <a:cubicBezTo>
                    <a:pt x="10" y="371"/>
                    <a:pt x="21" y="411"/>
                    <a:pt x="41" y="450"/>
                  </a:cubicBezTo>
                  <a:cubicBezTo>
                    <a:pt x="61" y="510"/>
                    <a:pt x="100" y="560"/>
                    <a:pt x="150" y="600"/>
                  </a:cubicBezTo>
                  <a:cubicBezTo>
                    <a:pt x="200" y="640"/>
                    <a:pt x="260" y="670"/>
                    <a:pt x="340" y="690"/>
                  </a:cubicBezTo>
                  <a:cubicBezTo>
                    <a:pt x="380" y="690"/>
                    <a:pt x="410" y="700"/>
                    <a:pt x="449" y="710"/>
                  </a:cubicBezTo>
                  <a:cubicBezTo>
                    <a:pt x="480" y="710"/>
                    <a:pt x="520" y="720"/>
                    <a:pt x="540" y="720"/>
                  </a:cubicBezTo>
                  <a:lnTo>
                    <a:pt x="600" y="720"/>
                  </a:lnTo>
                  <a:cubicBezTo>
                    <a:pt x="589" y="710"/>
                    <a:pt x="569" y="700"/>
                    <a:pt x="560" y="680"/>
                  </a:cubicBezTo>
                  <a:cubicBezTo>
                    <a:pt x="529" y="650"/>
                    <a:pt x="509" y="620"/>
                    <a:pt x="500" y="590"/>
                  </a:cubicBezTo>
                  <a:cubicBezTo>
                    <a:pt x="480" y="550"/>
                    <a:pt x="469" y="510"/>
                    <a:pt x="469" y="470"/>
                  </a:cubicBezTo>
                  <a:cubicBezTo>
                    <a:pt x="440" y="460"/>
                    <a:pt x="420" y="460"/>
                    <a:pt x="400" y="450"/>
                  </a:cubicBezTo>
                  <a:cubicBezTo>
                    <a:pt x="340" y="440"/>
                    <a:pt x="310" y="420"/>
                    <a:pt x="290" y="411"/>
                  </a:cubicBezTo>
                  <a:cubicBezTo>
                    <a:pt x="280" y="400"/>
                    <a:pt x="270" y="380"/>
                    <a:pt x="260" y="371"/>
                  </a:cubicBezTo>
                  <a:cubicBezTo>
                    <a:pt x="250" y="351"/>
                    <a:pt x="250" y="331"/>
                    <a:pt x="250" y="300"/>
                  </a:cubicBezTo>
                  <a:lnTo>
                    <a:pt x="250" y="251"/>
                  </a:lnTo>
                  <a:lnTo>
                    <a:pt x="280" y="251"/>
                  </a:lnTo>
                  <a:cubicBezTo>
                    <a:pt x="310" y="260"/>
                    <a:pt x="340" y="260"/>
                    <a:pt x="360" y="271"/>
                  </a:cubicBezTo>
                  <a:cubicBezTo>
                    <a:pt x="410" y="280"/>
                    <a:pt x="440" y="291"/>
                    <a:pt x="449" y="300"/>
                  </a:cubicBezTo>
                  <a:lnTo>
                    <a:pt x="449" y="291"/>
                  </a:lnTo>
                  <a:lnTo>
                    <a:pt x="449" y="271"/>
                  </a:lnTo>
                  <a:lnTo>
                    <a:pt x="449" y="260"/>
                  </a:lnTo>
                  <a:lnTo>
                    <a:pt x="449" y="251"/>
                  </a:lnTo>
                  <a:lnTo>
                    <a:pt x="449" y="240"/>
                  </a:lnTo>
                  <a:cubicBezTo>
                    <a:pt x="449" y="211"/>
                    <a:pt x="460" y="181"/>
                    <a:pt x="489" y="161"/>
                  </a:cubicBezTo>
                  <a:cubicBezTo>
                    <a:pt x="509" y="141"/>
                    <a:pt x="540" y="131"/>
                    <a:pt x="569" y="131"/>
                  </a:cubicBezTo>
                  <a:lnTo>
                    <a:pt x="620" y="131"/>
                  </a:lnTo>
                  <a:lnTo>
                    <a:pt x="609" y="121"/>
                  </a:lnTo>
                  <a:lnTo>
                    <a:pt x="600" y="111"/>
                  </a:lnTo>
                  <a:cubicBezTo>
                    <a:pt x="549" y="81"/>
                    <a:pt x="489" y="51"/>
                    <a:pt x="420" y="41"/>
                  </a:cubicBezTo>
                  <a:cubicBezTo>
                    <a:pt x="410" y="31"/>
                    <a:pt x="400" y="31"/>
                    <a:pt x="380" y="31"/>
                  </a:cubicBezTo>
                  <a:cubicBezTo>
                    <a:pt x="360" y="21"/>
                    <a:pt x="340" y="21"/>
                    <a:pt x="320" y="21"/>
                  </a:cubicBezTo>
                  <a:cubicBezTo>
                    <a:pt x="290" y="11"/>
                    <a:pt x="250" y="11"/>
                    <a:pt x="2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4"/>
            <p:cNvSpPr/>
            <p:nvPr/>
          </p:nvSpPr>
          <p:spPr>
            <a:xfrm>
              <a:off x="8876729" y="4850530"/>
              <a:ext cx="4683" cy="27640"/>
            </a:xfrm>
            <a:custGeom>
              <a:rect b="b" l="l" r="r" t="t"/>
              <a:pathLst>
                <a:path extrusionOk="0" h="301" w="51">
                  <a:moveTo>
                    <a:pt x="0" y="1"/>
                  </a:moveTo>
                  <a:lnTo>
                    <a:pt x="0" y="10"/>
                  </a:lnTo>
                  <a:lnTo>
                    <a:pt x="11" y="160"/>
                  </a:lnTo>
                  <a:lnTo>
                    <a:pt x="11" y="160"/>
                  </a:lnTo>
                  <a:lnTo>
                    <a:pt x="0" y="1"/>
                  </a:lnTo>
                  <a:close/>
                  <a:moveTo>
                    <a:pt x="11" y="160"/>
                  </a:moveTo>
                  <a:cubicBezTo>
                    <a:pt x="15" y="183"/>
                    <a:pt x="20" y="205"/>
                    <a:pt x="25" y="226"/>
                  </a:cubicBezTo>
                  <a:lnTo>
                    <a:pt x="25" y="226"/>
                  </a:lnTo>
                  <a:cubicBezTo>
                    <a:pt x="22" y="211"/>
                    <a:pt x="20" y="196"/>
                    <a:pt x="20" y="180"/>
                  </a:cubicBezTo>
                  <a:cubicBezTo>
                    <a:pt x="20" y="170"/>
                    <a:pt x="20" y="160"/>
                    <a:pt x="11" y="160"/>
                  </a:cubicBezTo>
                  <a:close/>
                  <a:moveTo>
                    <a:pt x="25" y="226"/>
                  </a:moveTo>
                  <a:cubicBezTo>
                    <a:pt x="30" y="251"/>
                    <a:pt x="38" y="276"/>
                    <a:pt x="51" y="300"/>
                  </a:cubicBezTo>
                  <a:cubicBezTo>
                    <a:pt x="40" y="278"/>
                    <a:pt x="32" y="253"/>
                    <a:pt x="25" y="2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4"/>
            <p:cNvSpPr/>
            <p:nvPr/>
          </p:nvSpPr>
          <p:spPr>
            <a:xfrm>
              <a:off x="8899686" y="4858795"/>
              <a:ext cx="21120" cy="19376"/>
            </a:xfrm>
            <a:custGeom>
              <a:rect b="b" l="l" r="r" t="t"/>
              <a:pathLst>
                <a:path extrusionOk="0" h="211" w="230">
                  <a:moveTo>
                    <a:pt x="0" y="0"/>
                  </a:moveTo>
                  <a:lnTo>
                    <a:pt x="0" y="40"/>
                  </a:lnTo>
                  <a:cubicBezTo>
                    <a:pt x="10" y="70"/>
                    <a:pt x="10" y="100"/>
                    <a:pt x="20" y="110"/>
                  </a:cubicBezTo>
                  <a:cubicBezTo>
                    <a:pt x="30" y="130"/>
                    <a:pt x="40" y="150"/>
                    <a:pt x="50" y="160"/>
                  </a:cubicBezTo>
                  <a:cubicBezTo>
                    <a:pt x="70" y="170"/>
                    <a:pt x="100" y="190"/>
                    <a:pt x="170" y="200"/>
                  </a:cubicBezTo>
                  <a:cubicBezTo>
                    <a:pt x="190" y="210"/>
                    <a:pt x="210" y="210"/>
                    <a:pt x="230" y="210"/>
                  </a:cubicBezTo>
                  <a:lnTo>
                    <a:pt x="230" y="200"/>
                  </a:lnTo>
                  <a:lnTo>
                    <a:pt x="210" y="50"/>
                  </a:lnTo>
                  <a:cubicBezTo>
                    <a:pt x="190" y="40"/>
                    <a:pt x="160" y="31"/>
                    <a:pt x="110" y="20"/>
                  </a:cubicBezTo>
                  <a:cubicBezTo>
                    <a:pt x="90" y="11"/>
                    <a:pt x="60" y="11"/>
                    <a:pt x="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4"/>
            <p:cNvSpPr/>
            <p:nvPr/>
          </p:nvSpPr>
          <p:spPr>
            <a:xfrm>
              <a:off x="8876729" y="4835838"/>
              <a:ext cx="56933" cy="66116"/>
            </a:xfrm>
            <a:custGeom>
              <a:rect b="b" l="l" r="r" t="t"/>
              <a:pathLst>
                <a:path extrusionOk="0" h="720" w="620">
                  <a:moveTo>
                    <a:pt x="120" y="1"/>
                  </a:moveTo>
                  <a:cubicBezTo>
                    <a:pt x="91" y="1"/>
                    <a:pt x="60" y="11"/>
                    <a:pt x="40" y="31"/>
                  </a:cubicBezTo>
                  <a:cubicBezTo>
                    <a:pt x="11" y="51"/>
                    <a:pt x="0" y="81"/>
                    <a:pt x="0" y="110"/>
                  </a:cubicBezTo>
                  <a:lnTo>
                    <a:pt x="0" y="121"/>
                  </a:lnTo>
                  <a:lnTo>
                    <a:pt x="0" y="130"/>
                  </a:lnTo>
                  <a:lnTo>
                    <a:pt x="0" y="141"/>
                  </a:lnTo>
                  <a:lnTo>
                    <a:pt x="0" y="161"/>
                  </a:lnTo>
                  <a:lnTo>
                    <a:pt x="11" y="320"/>
                  </a:lnTo>
                  <a:cubicBezTo>
                    <a:pt x="20" y="370"/>
                    <a:pt x="31" y="420"/>
                    <a:pt x="51" y="460"/>
                  </a:cubicBezTo>
                  <a:cubicBezTo>
                    <a:pt x="60" y="490"/>
                    <a:pt x="80" y="520"/>
                    <a:pt x="111" y="550"/>
                  </a:cubicBezTo>
                  <a:cubicBezTo>
                    <a:pt x="120" y="570"/>
                    <a:pt x="140" y="580"/>
                    <a:pt x="151" y="590"/>
                  </a:cubicBezTo>
                  <a:cubicBezTo>
                    <a:pt x="160" y="600"/>
                    <a:pt x="160" y="600"/>
                    <a:pt x="171" y="600"/>
                  </a:cubicBezTo>
                  <a:cubicBezTo>
                    <a:pt x="180" y="610"/>
                    <a:pt x="191" y="620"/>
                    <a:pt x="211" y="630"/>
                  </a:cubicBezTo>
                  <a:cubicBezTo>
                    <a:pt x="250" y="649"/>
                    <a:pt x="300" y="669"/>
                    <a:pt x="360" y="689"/>
                  </a:cubicBezTo>
                  <a:cubicBezTo>
                    <a:pt x="400" y="689"/>
                    <a:pt x="430" y="700"/>
                    <a:pt x="470" y="700"/>
                  </a:cubicBezTo>
                  <a:cubicBezTo>
                    <a:pt x="500" y="709"/>
                    <a:pt x="540" y="709"/>
                    <a:pt x="570" y="720"/>
                  </a:cubicBezTo>
                  <a:lnTo>
                    <a:pt x="619" y="720"/>
                  </a:lnTo>
                  <a:lnTo>
                    <a:pt x="610" y="709"/>
                  </a:lnTo>
                  <a:cubicBezTo>
                    <a:pt x="570" y="680"/>
                    <a:pt x="540" y="640"/>
                    <a:pt x="520" y="590"/>
                  </a:cubicBezTo>
                  <a:cubicBezTo>
                    <a:pt x="500" y="550"/>
                    <a:pt x="490" y="510"/>
                    <a:pt x="480" y="460"/>
                  </a:cubicBezTo>
                  <a:cubicBezTo>
                    <a:pt x="460" y="460"/>
                    <a:pt x="440" y="460"/>
                    <a:pt x="420" y="450"/>
                  </a:cubicBezTo>
                  <a:cubicBezTo>
                    <a:pt x="350" y="440"/>
                    <a:pt x="320" y="420"/>
                    <a:pt x="300" y="410"/>
                  </a:cubicBezTo>
                  <a:cubicBezTo>
                    <a:pt x="290" y="400"/>
                    <a:pt x="280" y="380"/>
                    <a:pt x="270" y="360"/>
                  </a:cubicBezTo>
                  <a:cubicBezTo>
                    <a:pt x="260" y="350"/>
                    <a:pt x="260" y="320"/>
                    <a:pt x="250" y="290"/>
                  </a:cubicBezTo>
                  <a:lnTo>
                    <a:pt x="250" y="250"/>
                  </a:lnTo>
                  <a:lnTo>
                    <a:pt x="280" y="250"/>
                  </a:lnTo>
                  <a:cubicBezTo>
                    <a:pt x="310" y="261"/>
                    <a:pt x="340" y="261"/>
                    <a:pt x="360" y="270"/>
                  </a:cubicBezTo>
                  <a:cubicBezTo>
                    <a:pt x="410" y="281"/>
                    <a:pt x="440" y="290"/>
                    <a:pt x="460" y="300"/>
                  </a:cubicBezTo>
                  <a:lnTo>
                    <a:pt x="460" y="290"/>
                  </a:lnTo>
                  <a:cubicBezTo>
                    <a:pt x="450" y="281"/>
                    <a:pt x="450" y="270"/>
                    <a:pt x="450" y="261"/>
                  </a:cubicBezTo>
                  <a:lnTo>
                    <a:pt x="450" y="230"/>
                  </a:lnTo>
                  <a:cubicBezTo>
                    <a:pt x="450" y="201"/>
                    <a:pt x="470" y="170"/>
                    <a:pt x="490" y="150"/>
                  </a:cubicBezTo>
                  <a:cubicBezTo>
                    <a:pt x="510" y="130"/>
                    <a:pt x="540" y="121"/>
                    <a:pt x="570" y="121"/>
                  </a:cubicBezTo>
                  <a:lnTo>
                    <a:pt x="579" y="121"/>
                  </a:lnTo>
                  <a:lnTo>
                    <a:pt x="619" y="130"/>
                  </a:lnTo>
                  <a:cubicBezTo>
                    <a:pt x="619" y="121"/>
                    <a:pt x="610" y="121"/>
                    <a:pt x="610" y="121"/>
                  </a:cubicBezTo>
                  <a:cubicBezTo>
                    <a:pt x="560" y="81"/>
                    <a:pt x="500" y="51"/>
                    <a:pt x="420" y="31"/>
                  </a:cubicBezTo>
                  <a:cubicBezTo>
                    <a:pt x="390" y="31"/>
                    <a:pt x="350" y="21"/>
                    <a:pt x="320" y="11"/>
                  </a:cubicBezTo>
                  <a:lnTo>
                    <a:pt x="270" y="11"/>
                  </a:lnTo>
                  <a:cubicBezTo>
                    <a:pt x="250" y="11"/>
                    <a:pt x="240" y="11"/>
                    <a:pt x="2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4"/>
            <p:cNvSpPr/>
            <p:nvPr/>
          </p:nvSpPr>
          <p:spPr>
            <a:xfrm>
              <a:off x="8932652" y="4900943"/>
              <a:ext cx="2847" cy="1928"/>
            </a:xfrm>
            <a:custGeom>
              <a:rect b="b" l="l" r="r" t="t"/>
              <a:pathLst>
                <a:path extrusionOk="0" h="21" w="31">
                  <a:moveTo>
                    <a:pt x="1" y="0"/>
                  </a:moveTo>
                  <a:lnTo>
                    <a:pt x="10" y="11"/>
                  </a:lnTo>
                  <a:cubicBezTo>
                    <a:pt x="21" y="11"/>
                    <a:pt x="30" y="20"/>
                    <a:pt x="30" y="20"/>
                  </a:cubicBezTo>
                  <a:lnTo>
                    <a:pt x="30" y="20"/>
                  </a:lnTo>
                  <a:cubicBezTo>
                    <a:pt x="21" y="11"/>
                    <a:pt x="10" y="1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4"/>
            <p:cNvSpPr/>
            <p:nvPr/>
          </p:nvSpPr>
          <p:spPr>
            <a:xfrm>
              <a:off x="8941834" y="4869722"/>
              <a:ext cx="22130" cy="19376"/>
            </a:xfrm>
            <a:custGeom>
              <a:rect b="b" l="l" r="r" t="t"/>
              <a:pathLst>
                <a:path extrusionOk="0" h="211" w="241">
                  <a:moveTo>
                    <a:pt x="1" y="1"/>
                  </a:moveTo>
                  <a:lnTo>
                    <a:pt x="1" y="51"/>
                  </a:lnTo>
                  <a:cubicBezTo>
                    <a:pt x="10" y="71"/>
                    <a:pt x="10" y="101"/>
                    <a:pt x="21" y="121"/>
                  </a:cubicBezTo>
                  <a:cubicBezTo>
                    <a:pt x="30" y="131"/>
                    <a:pt x="41" y="151"/>
                    <a:pt x="61" y="161"/>
                  </a:cubicBezTo>
                  <a:cubicBezTo>
                    <a:pt x="90" y="181"/>
                    <a:pt x="130" y="191"/>
                    <a:pt x="180" y="201"/>
                  </a:cubicBezTo>
                  <a:cubicBezTo>
                    <a:pt x="200" y="211"/>
                    <a:pt x="220" y="211"/>
                    <a:pt x="240" y="211"/>
                  </a:cubicBezTo>
                  <a:lnTo>
                    <a:pt x="210" y="61"/>
                  </a:lnTo>
                  <a:cubicBezTo>
                    <a:pt x="180" y="41"/>
                    <a:pt x="150" y="31"/>
                    <a:pt x="110" y="21"/>
                  </a:cubicBezTo>
                  <a:cubicBezTo>
                    <a:pt x="81" y="21"/>
                    <a:pt x="50" y="11"/>
                    <a:pt x="30" y="11"/>
                  </a:cubicBezTo>
                  <a:cubicBezTo>
                    <a:pt x="21" y="11"/>
                    <a:pt x="10"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4"/>
            <p:cNvSpPr/>
            <p:nvPr/>
          </p:nvSpPr>
          <p:spPr>
            <a:xfrm>
              <a:off x="8918051" y="4846857"/>
              <a:ext cx="60514" cy="66116"/>
            </a:xfrm>
            <a:custGeom>
              <a:rect b="b" l="l" r="r" t="t"/>
              <a:pathLst>
                <a:path extrusionOk="0" h="720" w="659">
                  <a:moveTo>
                    <a:pt x="120" y="1"/>
                  </a:moveTo>
                  <a:cubicBezTo>
                    <a:pt x="90" y="1"/>
                    <a:pt x="60" y="10"/>
                    <a:pt x="40" y="30"/>
                  </a:cubicBezTo>
                  <a:cubicBezTo>
                    <a:pt x="20" y="50"/>
                    <a:pt x="0" y="81"/>
                    <a:pt x="0" y="110"/>
                  </a:cubicBezTo>
                  <a:lnTo>
                    <a:pt x="0" y="141"/>
                  </a:lnTo>
                  <a:cubicBezTo>
                    <a:pt x="0" y="150"/>
                    <a:pt x="0" y="161"/>
                    <a:pt x="10" y="170"/>
                  </a:cubicBezTo>
                  <a:lnTo>
                    <a:pt x="30" y="330"/>
                  </a:lnTo>
                  <a:cubicBezTo>
                    <a:pt x="30" y="380"/>
                    <a:pt x="50" y="430"/>
                    <a:pt x="70" y="470"/>
                  </a:cubicBezTo>
                  <a:cubicBezTo>
                    <a:pt x="90" y="520"/>
                    <a:pt x="120" y="560"/>
                    <a:pt x="160" y="589"/>
                  </a:cubicBezTo>
                  <a:cubicBezTo>
                    <a:pt x="169" y="600"/>
                    <a:pt x="180" y="600"/>
                    <a:pt x="189" y="609"/>
                  </a:cubicBezTo>
                  <a:cubicBezTo>
                    <a:pt x="240" y="649"/>
                    <a:pt x="309" y="669"/>
                    <a:pt x="389" y="689"/>
                  </a:cubicBezTo>
                  <a:cubicBezTo>
                    <a:pt x="429" y="700"/>
                    <a:pt x="459" y="700"/>
                    <a:pt x="499" y="709"/>
                  </a:cubicBezTo>
                  <a:cubicBezTo>
                    <a:pt x="529" y="709"/>
                    <a:pt x="569" y="709"/>
                    <a:pt x="589" y="720"/>
                  </a:cubicBezTo>
                  <a:lnTo>
                    <a:pt x="659" y="720"/>
                  </a:lnTo>
                  <a:cubicBezTo>
                    <a:pt x="609" y="689"/>
                    <a:pt x="569" y="640"/>
                    <a:pt x="539" y="589"/>
                  </a:cubicBezTo>
                  <a:cubicBezTo>
                    <a:pt x="519" y="560"/>
                    <a:pt x="509" y="510"/>
                    <a:pt x="499" y="460"/>
                  </a:cubicBezTo>
                  <a:cubicBezTo>
                    <a:pt x="479" y="460"/>
                    <a:pt x="459" y="460"/>
                    <a:pt x="439" y="450"/>
                  </a:cubicBezTo>
                  <a:cubicBezTo>
                    <a:pt x="389" y="440"/>
                    <a:pt x="349" y="430"/>
                    <a:pt x="320" y="410"/>
                  </a:cubicBezTo>
                  <a:cubicBezTo>
                    <a:pt x="300" y="400"/>
                    <a:pt x="289" y="380"/>
                    <a:pt x="280" y="370"/>
                  </a:cubicBezTo>
                  <a:cubicBezTo>
                    <a:pt x="269" y="350"/>
                    <a:pt x="269" y="320"/>
                    <a:pt x="260" y="300"/>
                  </a:cubicBezTo>
                  <a:lnTo>
                    <a:pt x="260" y="250"/>
                  </a:lnTo>
                  <a:cubicBezTo>
                    <a:pt x="269" y="250"/>
                    <a:pt x="280" y="260"/>
                    <a:pt x="289" y="260"/>
                  </a:cubicBezTo>
                  <a:cubicBezTo>
                    <a:pt x="309" y="260"/>
                    <a:pt x="340" y="270"/>
                    <a:pt x="369" y="270"/>
                  </a:cubicBezTo>
                  <a:cubicBezTo>
                    <a:pt x="409" y="280"/>
                    <a:pt x="439" y="290"/>
                    <a:pt x="469" y="310"/>
                  </a:cubicBezTo>
                  <a:lnTo>
                    <a:pt x="459" y="290"/>
                  </a:lnTo>
                  <a:lnTo>
                    <a:pt x="459" y="270"/>
                  </a:lnTo>
                  <a:lnTo>
                    <a:pt x="459" y="250"/>
                  </a:lnTo>
                  <a:lnTo>
                    <a:pt x="459" y="240"/>
                  </a:lnTo>
                  <a:cubicBezTo>
                    <a:pt x="469" y="180"/>
                    <a:pt x="519" y="130"/>
                    <a:pt x="579" y="130"/>
                  </a:cubicBezTo>
                  <a:lnTo>
                    <a:pt x="589" y="130"/>
                  </a:lnTo>
                  <a:lnTo>
                    <a:pt x="599" y="250"/>
                  </a:lnTo>
                  <a:lnTo>
                    <a:pt x="609" y="130"/>
                  </a:lnTo>
                  <a:lnTo>
                    <a:pt x="629" y="130"/>
                  </a:lnTo>
                  <a:cubicBezTo>
                    <a:pt x="619" y="121"/>
                    <a:pt x="619" y="121"/>
                    <a:pt x="609" y="121"/>
                  </a:cubicBezTo>
                  <a:cubicBezTo>
                    <a:pt x="559" y="81"/>
                    <a:pt x="499" y="61"/>
                    <a:pt x="429" y="41"/>
                  </a:cubicBezTo>
                  <a:lnTo>
                    <a:pt x="419" y="41"/>
                  </a:lnTo>
                  <a:cubicBezTo>
                    <a:pt x="389" y="30"/>
                    <a:pt x="349" y="21"/>
                    <a:pt x="320" y="21"/>
                  </a:cubicBezTo>
                  <a:cubicBezTo>
                    <a:pt x="289" y="10"/>
                    <a:pt x="249" y="10"/>
                    <a:pt x="220" y="10"/>
                  </a:cubicBezTo>
                  <a:lnTo>
                    <a:pt x="169" y="10"/>
                  </a:lnTo>
                  <a:lnTo>
                    <a:pt x="1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4"/>
            <p:cNvSpPr/>
            <p:nvPr/>
          </p:nvSpPr>
          <p:spPr>
            <a:xfrm>
              <a:off x="8983983" y="4880741"/>
              <a:ext cx="23049" cy="19376"/>
            </a:xfrm>
            <a:custGeom>
              <a:rect b="b" l="l" r="r" t="t"/>
              <a:pathLst>
                <a:path extrusionOk="0" h="211" w="251">
                  <a:moveTo>
                    <a:pt x="1" y="1"/>
                  </a:moveTo>
                  <a:lnTo>
                    <a:pt x="10" y="41"/>
                  </a:lnTo>
                  <a:cubicBezTo>
                    <a:pt x="21" y="71"/>
                    <a:pt x="21" y="91"/>
                    <a:pt x="30" y="111"/>
                  </a:cubicBezTo>
                  <a:cubicBezTo>
                    <a:pt x="41" y="131"/>
                    <a:pt x="61" y="141"/>
                    <a:pt x="81" y="160"/>
                  </a:cubicBezTo>
                  <a:cubicBezTo>
                    <a:pt x="110" y="180"/>
                    <a:pt x="161" y="191"/>
                    <a:pt x="210" y="200"/>
                  </a:cubicBezTo>
                  <a:cubicBezTo>
                    <a:pt x="220" y="200"/>
                    <a:pt x="240" y="211"/>
                    <a:pt x="250" y="211"/>
                  </a:cubicBezTo>
                  <a:lnTo>
                    <a:pt x="220" y="81"/>
                  </a:lnTo>
                  <a:lnTo>
                    <a:pt x="220" y="71"/>
                  </a:lnTo>
                  <a:lnTo>
                    <a:pt x="210" y="61"/>
                  </a:lnTo>
                  <a:cubicBezTo>
                    <a:pt x="190" y="51"/>
                    <a:pt x="161" y="31"/>
                    <a:pt x="110" y="21"/>
                  </a:cubicBezTo>
                  <a:cubicBezTo>
                    <a:pt x="81" y="11"/>
                    <a:pt x="50" y="11"/>
                    <a:pt x="30" y="11"/>
                  </a:cubicBezTo>
                  <a:cubicBezTo>
                    <a:pt x="21" y="11"/>
                    <a:pt x="10"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4"/>
            <p:cNvSpPr/>
            <p:nvPr/>
          </p:nvSpPr>
          <p:spPr>
            <a:xfrm>
              <a:off x="8960200" y="4858795"/>
              <a:ext cx="63269" cy="64187"/>
            </a:xfrm>
            <a:custGeom>
              <a:rect b="b" l="l" r="r" t="t"/>
              <a:pathLst>
                <a:path extrusionOk="0" h="699" w="689">
                  <a:moveTo>
                    <a:pt x="120" y="0"/>
                  </a:moveTo>
                  <a:cubicBezTo>
                    <a:pt x="60" y="0"/>
                    <a:pt x="10" y="50"/>
                    <a:pt x="0" y="110"/>
                  </a:cubicBezTo>
                  <a:lnTo>
                    <a:pt x="0" y="120"/>
                  </a:lnTo>
                  <a:lnTo>
                    <a:pt x="0" y="140"/>
                  </a:lnTo>
                  <a:lnTo>
                    <a:pt x="0" y="160"/>
                  </a:lnTo>
                  <a:lnTo>
                    <a:pt x="40" y="330"/>
                  </a:lnTo>
                  <a:cubicBezTo>
                    <a:pt x="50" y="380"/>
                    <a:pt x="60" y="419"/>
                    <a:pt x="80" y="459"/>
                  </a:cubicBezTo>
                  <a:cubicBezTo>
                    <a:pt x="110" y="519"/>
                    <a:pt x="160" y="570"/>
                    <a:pt x="220" y="599"/>
                  </a:cubicBezTo>
                  <a:cubicBezTo>
                    <a:pt x="269" y="639"/>
                    <a:pt x="340" y="659"/>
                    <a:pt x="420" y="679"/>
                  </a:cubicBezTo>
                  <a:cubicBezTo>
                    <a:pt x="460" y="679"/>
                    <a:pt x="489" y="689"/>
                    <a:pt x="529" y="689"/>
                  </a:cubicBezTo>
                  <a:cubicBezTo>
                    <a:pt x="559" y="699"/>
                    <a:pt x="599" y="699"/>
                    <a:pt x="629" y="699"/>
                  </a:cubicBezTo>
                  <a:lnTo>
                    <a:pt x="689" y="699"/>
                  </a:lnTo>
                  <a:cubicBezTo>
                    <a:pt x="639" y="669"/>
                    <a:pt x="599" y="629"/>
                    <a:pt x="569" y="590"/>
                  </a:cubicBezTo>
                  <a:cubicBezTo>
                    <a:pt x="569" y="579"/>
                    <a:pt x="559" y="570"/>
                    <a:pt x="549" y="550"/>
                  </a:cubicBezTo>
                  <a:cubicBezTo>
                    <a:pt x="529" y="519"/>
                    <a:pt x="519" y="479"/>
                    <a:pt x="509" y="450"/>
                  </a:cubicBezTo>
                  <a:cubicBezTo>
                    <a:pt x="499" y="450"/>
                    <a:pt x="479" y="439"/>
                    <a:pt x="469" y="439"/>
                  </a:cubicBezTo>
                  <a:cubicBezTo>
                    <a:pt x="420" y="430"/>
                    <a:pt x="369" y="419"/>
                    <a:pt x="340" y="399"/>
                  </a:cubicBezTo>
                  <a:cubicBezTo>
                    <a:pt x="320" y="380"/>
                    <a:pt x="300" y="370"/>
                    <a:pt x="289" y="350"/>
                  </a:cubicBezTo>
                  <a:cubicBezTo>
                    <a:pt x="280" y="330"/>
                    <a:pt x="280" y="310"/>
                    <a:pt x="269" y="280"/>
                  </a:cubicBezTo>
                  <a:lnTo>
                    <a:pt x="260" y="240"/>
                  </a:lnTo>
                  <a:cubicBezTo>
                    <a:pt x="269" y="240"/>
                    <a:pt x="280" y="250"/>
                    <a:pt x="289" y="250"/>
                  </a:cubicBezTo>
                  <a:cubicBezTo>
                    <a:pt x="309" y="250"/>
                    <a:pt x="340" y="250"/>
                    <a:pt x="369" y="260"/>
                  </a:cubicBezTo>
                  <a:cubicBezTo>
                    <a:pt x="420" y="270"/>
                    <a:pt x="449" y="290"/>
                    <a:pt x="469" y="300"/>
                  </a:cubicBezTo>
                  <a:lnTo>
                    <a:pt x="469" y="290"/>
                  </a:lnTo>
                  <a:lnTo>
                    <a:pt x="469" y="260"/>
                  </a:lnTo>
                  <a:cubicBezTo>
                    <a:pt x="469" y="260"/>
                    <a:pt x="460" y="260"/>
                    <a:pt x="460" y="250"/>
                  </a:cubicBezTo>
                  <a:lnTo>
                    <a:pt x="460" y="240"/>
                  </a:lnTo>
                  <a:lnTo>
                    <a:pt x="460" y="230"/>
                  </a:lnTo>
                  <a:cubicBezTo>
                    <a:pt x="460" y="170"/>
                    <a:pt x="519" y="110"/>
                    <a:pt x="579" y="110"/>
                  </a:cubicBezTo>
                  <a:lnTo>
                    <a:pt x="629" y="110"/>
                  </a:lnTo>
                  <a:cubicBezTo>
                    <a:pt x="619" y="110"/>
                    <a:pt x="609" y="100"/>
                    <a:pt x="609" y="100"/>
                  </a:cubicBezTo>
                  <a:cubicBezTo>
                    <a:pt x="559" y="70"/>
                    <a:pt x="489" y="40"/>
                    <a:pt x="420" y="31"/>
                  </a:cubicBezTo>
                  <a:cubicBezTo>
                    <a:pt x="380" y="20"/>
                    <a:pt x="349" y="11"/>
                    <a:pt x="309" y="11"/>
                  </a:cubicBezTo>
                  <a:cubicBezTo>
                    <a:pt x="280" y="0"/>
                    <a:pt x="249" y="0"/>
                    <a:pt x="220" y="0"/>
                  </a:cubicBezTo>
                  <a:lnTo>
                    <a:pt x="150" y="0"/>
                  </a:lnTo>
                  <a:lnTo>
                    <a:pt x="140" y="120"/>
                  </a:lnTo>
                  <a:lnTo>
                    <a:pt x="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4"/>
            <p:cNvSpPr/>
            <p:nvPr/>
          </p:nvSpPr>
          <p:spPr>
            <a:xfrm>
              <a:off x="9002348" y="4868895"/>
              <a:ext cx="11111" cy="18457"/>
            </a:xfrm>
            <a:custGeom>
              <a:rect b="b" l="l" r="r" t="t"/>
              <a:pathLst>
                <a:path extrusionOk="0" h="201" w="121">
                  <a:moveTo>
                    <a:pt x="120" y="0"/>
                  </a:moveTo>
                  <a:cubicBezTo>
                    <a:pt x="60" y="0"/>
                    <a:pt x="1" y="60"/>
                    <a:pt x="1" y="120"/>
                  </a:cubicBezTo>
                  <a:cubicBezTo>
                    <a:pt x="10" y="60"/>
                    <a:pt x="60" y="0"/>
                    <a:pt x="120" y="0"/>
                  </a:cubicBezTo>
                  <a:close/>
                  <a:moveTo>
                    <a:pt x="10" y="180"/>
                  </a:moveTo>
                  <a:lnTo>
                    <a:pt x="10" y="190"/>
                  </a:lnTo>
                  <a:lnTo>
                    <a:pt x="20" y="200"/>
                  </a:lnTo>
                  <a:lnTo>
                    <a:pt x="10" y="18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4"/>
            <p:cNvSpPr/>
            <p:nvPr/>
          </p:nvSpPr>
          <p:spPr>
            <a:xfrm>
              <a:off x="9028059" y="4891760"/>
              <a:ext cx="23875" cy="18457"/>
            </a:xfrm>
            <a:custGeom>
              <a:rect b="b" l="l" r="r" t="t"/>
              <a:pathLst>
                <a:path extrusionOk="0" h="201" w="260">
                  <a:moveTo>
                    <a:pt x="0" y="1"/>
                  </a:moveTo>
                  <a:lnTo>
                    <a:pt x="0" y="31"/>
                  </a:lnTo>
                  <a:cubicBezTo>
                    <a:pt x="10" y="51"/>
                    <a:pt x="20" y="80"/>
                    <a:pt x="30" y="100"/>
                  </a:cubicBezTo>
                  <a:cubicBezTo>
                    <a:pt x="50" y="120"/>
                    <a:pt x="70" y="131"/>
                    <a:pt x="89" y="151"/>
                  </a:cubicBezTo>
                  <a:cubicBezTo>
                    <a:pt x="120" y="171"/>
                    <a:pt x="169" y="180"/>
                    <a:pt x="220" y="191"/>
                  </a:cubicBezTo>
                  <a:cubicBezTo>
                    <a:pt x="240" y="191"/>
                    <a:pt x="249" y="200"/>
                    <a:pt x="260" y="200"/>
                  </a:cubicBezTo>
                  <a:lnTo>
                    <a:pt x="209" y="51"/>
                  </a:lnTo>
                  <a:cubicBezTo>
                    <a:pt x="189" y="40"/>
                    <a:pt x="149" y="21"/>
                    <a:pt x="89" y="11"/>
                  </a:cubicBezTo>
                  <a:cubicBezTo>
                    <a:pt x="60" y="11"/>
                    <a:pt x="40" y="1"/>
                    <a:pt x="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4"/>
            <p:cNvSpPr/>
            <p:nvPr/>
          </p:nvSpPr>
          <p:spPr>
            <a:xfrm>
              <a:off x="9002348" y="4868895"/>
              <a:ext cx="67952" cy="64279"/>
            </a:xfrm>
            <a:custGeom>
              <a:rect b="b" l="l" r="r" t="t"/>
              <a:pathLst>
                <a:path extrusionOk="0" h="700" w="740">
                  <a:moveTo>
                    <a:pt x="120" y="0"/>
                  </a:moveTo>
                  <a:cubicBezTo>
                    <a:pt x="60" y="0"/>
                    <a:pt x="10" y="60"/>
                    <a:pt x="1" y="120"/>
                  </a:cubicBezTo>
                  <a:lnTo>
                    <a:pt x="1" y="130"/>
                  </a:lnTo>
                  <a:lnTo>
                    <a:pt x="1" y="140"/>
                  </a:lnTo>
                  <a:cubicBezTo>
                    <a:pt x="1" y="150"/>
                    <a:pt x="10" y="150"/>
                    <a:pt x="10" y="150"/>
                  </a:cubicBezTo>
                  <a:lnTo>
                    <a:pt x="10" y="180"/>
                  </a:lnTo>
                  <a:lnTo>
                    <a:pt x="20" y="200"/>
                  </a:lnTo>
                  <a:lnTo>
                    <a:pt x="20" y="210"/>
                  </a:lnTo>
                  <a:lnTo>
                    <a:pt x="50" y="340"/>
                  </a:lnTo>
                  <a:cubicBezTo>
                    <a:pt x="60" y="369"/>
                    <a:pt x="70" y="409"/>
                    <a:pt x="90" y="440"/>
                  </a:cubicBezTo>
                  <a:cubicBezTo>
                    <a:pt x="100" y="460"/>
                    <a:pt x="110" y="469"/>
                    <a:pt x="110" y="480"/>
                  </a:cubicBezTo>
                  <a:cubicBezTo>
                    <a:pt x="150" y="529"/>
                    <a:pt x="200" y="579"/>
                    <a:pt x="250" y="609"/>
                  </a:cubicBezTo>
                  <a:cubicBezTo>
                    <a:pt x="310" y="639"/>
                    <a:pt x="380" y="659"/>
                    <a:pt x="460" y="679"/>
                  </a:cubicBezTo>
                  <a:cubicBezTo>
                    <a:pt x="500" y="679"/>
                    <a:pt x="529" y="689"/>
                    <a:pt x="569" y="689"/>
                  </a:cubicBezTo>
                  <a:cubicBezTo>
                    <a:pt x="609" y="689"/>
                    <a:pt x="639" y="699"/>
                    <a:pt x="669" y="699"/>
                  </a:cubicBezTo>
                  <a:lnTo>
                    <a:pt x="739" y="699"/>
                  </a:lnTo>
                  <a:cubicBezTo>
                    <a:pt x="699" y="679"/>
                    <a:pt x="669" y="649"/>
                    <a:pt x="639" y="619"/>
                  </a:cubicBezTo>
                  <a:lnTo>
                    <a:pt x="609" y="589"/>
                  </a:lnTo>
                  <a:cubicBezTo>
                    <a:pt x="580" y="549"/>
                    <a:pt x="560" y="500"/>
                    <a:pt x="540" y="449"/>
                  </a:cubicBezTo>
                  <a:cubicBezTo>
                    <a:pt x="529" y="449"/>
                    <a:pt x="520" y="440"/>
                    <a:pt x="500" y="440"/>
                  </a:cubicBezTo>
                  <a:cubicBezTo>
                    <a:pt x="449" y="429"/>
                    <a:pt x="400" y="420"/>
                    <a:pt x="369" y="400"/>
                  </a:cubicBezTo>
                  <a:cubicBezTo>
                    <a:pt x="350" y="380"/>
                    <a:pt x="330" y="369"/>
                    <a:pt x="310" y="349"/>
                  </a:cubicBezTo>
                  <a:cubicBezTo>
                    <a:pt x="300" y="329"/>
                    <a:pt x="290" y="300"/>
                    <a:pt x="280" y="280"/>
                  </a:cubicBezTo>
                  <a:lnTo>
                    <a:pt x="280" y="250"/>
                  </a:lnTo>
                  <a:lnTo>
                    <a:pt x="290" y="250"/>
                  </a:lnTo>
                  <a:cubicBezTo>
                    <a:pt x="320" y="250"/>
                    <a:pt x="340" y="260"/>
                    <a:pt x="369" y="260"/>
                  </a:cubicBezTo>
                  <a:cubicBezTo>
                    <a:pt x="429" y="270"/>
                    <a:pt x="469" y="289"/>
                    <a:pt x="489" y="300"/>
                  </a:cubicBezTo>
                  <a:lnTo>
                    <a:pt x="489" y="289"/>
                  </a:lnTo>
                  <a:cubicBezTo>
                    <a:pt x="480" y="289"/>
                    <a:pt x="480" y="280"/>
                    <a:pt x="480" y="270"/>
                  </a:cubicBezTo>
                  <a:cubicBezTo>
                    <a:pt x="480" y="260"/>
                    <a:pt x="469" y="250"/>
                    <a:pt x="469" y="240"/>
                  </a:cubicBezTo>
                  <a:lnTo>
                    <a:pt x="469" y="230"/>
                  </a:lnTo>
                  <a:cubicBezTo>
                    <a:pt x="480" y="180"/>
                    <a:pt x="509" y="130"/>
                    <a:pt x="560" y="110"/>
                  </a:cubicBezTo>
                  <a:lnTo>
                    <a:pt x="629" y="110"/>
                  </a:lnTo>
                  <a:cubicBezTo>
                    <a:pt x="629" y="100"/>
                    <a:pt x="619" y="100"/>
                    <a:pt x="609" y="100"/>
                  </a:cubicBezTo>
                  <a:cubicBezTo>
                    <a:pt x="560" y="70"/>
                    <a:pt x="500" y="40"/>
                    <a:pt x="420" y="30"/>
                  </a:cubicBezTo>
                  <a:cubicBezTo>
                    <a:pt x="389" y="20"/>
                    <a:pt x="350" y="10"/>
                    <a:pt x="320" y="10"/>
                  </a:cubicBezTo>
                  <a:cubicBezTo>
                    <a:pt x="280" y="10"/>
                    <a:pt x="250" y="0"/>
                    <a:pt x="2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4"/>
            <p:cNvSpPr/>
            <p:nvPr/>
          </p:nvSpPr>
          <p:spPr>
            <a:xfrm>
              <a:off x="9061025" y="4925736"/>
              <a:ext cx="11111" cy="8264"/>
            </a:xfrm>
            <a:custGeom>
              <a:rect b="b" l="l" r="r" t="t"/>
              <a:pathLst>
                <a:path extrusionOk="0" h="90" w="121">
                  <a:moveTo>
                    <a:pt x="0" y="0"/>
                  </a:moveTo>
                  <a:cubicBezTo>
                    <a:pt x="30" y="30"/>
                    <a:pt x="60" y="60"/>
                    <a:pt x="100" y="80"/>
                  </a:cubicBezTo>
                  <a:cubicBezTo>
                    <a:pt x="100" y="80"/>
                    <a:pt x="110" y="90"/>
                    <a:pt x="120" y="90"/>
                  </a:cubicBezTo>
                  <a:cubicBezTo>
                    <a:pt x="80" y="70"/>
                    <a:pt x="40" y="4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4"/>
            <p:cNvSpPr/>
            <p:nvPr/>
          </p:nvSpPr>
          <p:spPr>
            <a:xfrm>
              <a:off x="9072044" y="4900943"/>
              <a:ext cx="24793" cy="17539"/>
            </a:xfrm>
            <a:custGeom>
              <a:rect b="b" l="l" r="r" t="t"/>
              <a:pathLst>
                <a:path extrusionOk="0" h="191" w="270">
                  <a:moveTo>
                    <a:pt x="0" y="0"/>
                  </a:moveTo>
                  <a:lnTo>
                    <a:pt x="10" y="20"/>
                  </a:lnTo>
                  <a:cubicBezTo>
                    <a:pt x="20" y="51"/>
                    <a:pt x="30" y="71"/>
                    <a:pt x="50" y="100"/>
                  </a:cubicBezTo>
                  <a:cubicBezTo>
                    <a:pt x="60" y="120"/>
                    <a:pt x="80" y="131"/>
                    <a:pt x="110" y="151"/>
                  </a:cubicBezTo>
                  <a:cubicBezTo>
                    <a:pt x="150" y="170"/>
                    <a:pt x="200" y="180"/>
                    <a:pt x="249" y="190"/>
                  </a:cubicBezTo>
                  <a:lnTo>
                    <a:pt x="269" y="190"/>
                  </a:lnTo>
                  <a:cubicBezTo>
                    <a:pt x="260" y="180"/>
                    <a:pt x="260" y="160"/>
                    <a:pt x="249" y="140"/>
                  </a:cubicBezTo>
                  <a:lnTo>
                    <a:pt x="209" y="51"/>
                  </a:lnTo>
                  <a:cubicBezTo>
                    <a:pt x="180" y="40"/>
                    <a:pt x="140" y="20"/>
                    <a:pt x="90" y="20"/>
                  </a:cubicBezTo>
                  <a:cubicBezTo>
                    <a:pt x="60" y="11"/>
                    <a:pt x="30" y="1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4"/>
            <p:cNvSpPr/>
            <p:nvPr/>
          </p:nvSpPr>
          <p:spPr>
            <a:xfrm>
              <a:off x="9045414" y="4878905"/>
              <a:ext cx="71534" cy="62443"/>
            </a:xfrm>
            <a:custGeom>
              <a:rect b="b" l="l" r="r" t="t"/>
              <a:pathLst>
                <a:path extrusionOk="0" h="680" w="779">
                  <a:moveTo>
                    <a:pt x="91" y="1"/>
                  </a:moveTo>
                  <a:cubicBezTo>
                    <a:pt x="40" y="21"/>
                    <a:pt x="11" y="71"/>
                    <a:pt x="0" y="121"/>
                  </a:cubicBezTo>
                  <a:lnTo>
                    <a:pt x="0" y="131"/>
                  </a:lnTo>
                  <a:cubicBezTo>
                    <a:pt x="0" y="141"/>
                    <a:pt x="11" y="151"/>
                    <a:pt x="11" y="161"/>
                  </a:cubicBezTo>
                  <a:cubicBezTo>
                    <a:pt x="11" y="171"/>
                    <a:pt x="11" y="180"/>
                    <a:pt x="20" y="180"/>
                  </a:cubicBezTo>
                  <a:lnTo>
                    <a:pt x="71" y="340"/>
                  </a:lnTo>
                  <a:cubicBezTo>
                    <a:pt x="91" y="391"/>
                    <a:pt x="111" y="440"/>
                    <a:pt x="140" y="480"/>
                  </a:cubicBezTo>
                  <a:lnTo>
                    <a:pt x="170" y="510"/>
                  </a:lnTo>
                  <a:cubicBezTo>
                    <a:pt x="210" y="550"/>
                    <a:pt x="250" y="580"/>
                    <a:pt x="290" y="600"/>
                  </a:cubicBezTo>
                  <a:cubicBezTo>
                    <a:pt x="350" y="630"/>
                    <a:pt x="420" y="660"/>
                    <a:pt x="499" y="670"/>
                  </a:cubicBezTo>
                  <a:cubicBezTo>
                    <a:pt x="539" y="670"/>
                    <a:pt x="579" y="680"/>
                    <a:pt x="619" y="680"/>
                  </a:cubicBezTo>
                  <a:lnTo>
                    <a:pt x="779" y="680"/>
                  </a:lnTo>
                  <a:cubicBezTo>
                    <a:pt x="729" y="660"/>
                    <a:pt x="690" y="620"/>
                    <a:pt x="659" y="580"/>
                  </a:cubicBezTo>
                  <a:cubicBezTo>
                    <a:pt x="619" y="540"/>
                    <a:pt x="599" y="500"/>
                    <a:pt x="570" y="450"/>
                  </a:cubicBezTo>
                  <a:cubicBezTo>
                    <a:pt x="570" y="450"/>
                    <a:pt x="570" y="440"/>
                    <a:pt x="559" y="430"/>
                  </a:cubicBezTo>
                  <a:lnTo>
                    <a:pt x="539" y="430"/>
                  </a:lnTo>
                  <a:cubicBezTo>
                    <a:pt x="490" y="420"/>
                    <a:pt x="440" y="410"/>
                    <a:pt x="400" y="391"/>
                  </a:cubicBezTo>
                  <a:cubicBezTo>
                    <a:pt x="370" y="371"/>
                    <a:pt x="350" y="360"/>
                    <a:pt x="340" y="340"/>
                  </a:cubicBezTo>
                  <a:cubicBezTo>
                    <a:pt x="320" y="311"/>
                    <a:pt x="310" y="291"/>
                    <a:pt x="300" y="260"/>
                  </a:cubicBezTo>
                  <a:lnTo>
                    <a:pt x="290" y="240"/>
                  </a:lnTo>
                  <a:lnTo>
                    <a:pt x="290" y="240"/>
                  </a:lnTo>
                  <a:cubicBezTo>
                    <a:pt x="320" y="251"/>
                    <a:pt x="350" y="251"/>
                    <a:pt x="380" y="260"/>
                  </a:cubicBezTo>
                  <a:cubicBezTo>
                    <a:pt x="430" y="260"/>
                    <a:pt x="470" y="280"/>
                    <a:pt x="499" y="291"/>
                  </a:cubicBezTo>
                  <a:cubicBezTo>
                    <a:pt x="499" y="280"/>
                    <a:pt x="490" y="271"/>
                    <a:pt x="490" y="271"/>
                  </a:cubicBezTo>
                  <a:cubicBezTo>
                    <a:pt x="490" y="260"/>
                    <a:pt x="479" y="251"/>
                    <a:pt x="479" y="251"/>
                  </a:cubicBezTo>
                  <a:lnTo>
                    <a:pt x="479" y="220"/>
                  </a:lnTo>
                  <a:cubicBezTo>
                    <a:pt x="479" y="191"/>
                    <a:pt x="490" y="171"/>
                    <a:pt x="499" y="151"/>
                  </a:cubicBezTo>
                  <a:cubicBezTo>
                    <a:pt x="519" y="121"/>
                    <a:pt x="559" y="101"/>
                    <a:pt x="590" y="101"/>
                  </a:cubicBezTo>
                  <a:lnTo>
                    <a:pt x="639" y="101"/>
                  </a:lnTo>
                  <a:cubicBezTo>
                    <a:pt x="630" y="91"/>
                    <a:pt x="619" y="91"/>
                    <a:pt x="619" y="81"/>
                  </a:cubicBezTo>
                  <a:cubicBezTo>
                    <a:pt x="579" y="71"/>
                    <a:pt x="550" y="51"/>
                    <a:pt x="510" y="41"/>
                  </a:cubicBezTo>
                  <a:lnTo>
                    <a:pt x="499" y="41"/>
                  </a:lnTo>
                  <a:cubicBezTo>
                    <a:pt x="479" y="31"/>
                    <a:pt x="450" y="21"/>
                    <a:pt x="420" y="21"/>
                  </a:cubicBezTo>
                  <a:cubicBezTo>
                    <a:pt x="380" y="11"/>
                    <a:pt x="350" y="11"/>
                    <a:pt x="3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4"/>
            <p:cNvSpPr/>
            <p:nvPr/>
          </p:nvSpPr>
          <p:spPr>
            <a:xfrm>
              <a:off x="9116855" y="4910125"/>
              <a:ext cx="26722" cy="16529"/>
            </a:xfrm>
            <a:custGeom>
              <a:rect b="b" l="l" r="r" t="t"/>
              <a:pathLst>
                <a:path extrusionOk="0" h="180" w="291">
                  <a:moveTo>
                    <a:pt x="1" y="0"/>
                  </a:moveTo>
                  <a:lnTo>
                    <a:pt x="11" y="11"/>
                  </a:lnTo>
                  <a:cubicBezTo>
                    <a:pt x="21" y="40"/>
                    <a:pt x="41" y="60"/>
                    <a:pt x="61" y="80"/>
                  </a:cubicBezTo>
                  <a:cubicBezTo>
                    <a:pt x="81" y="110"/>
                    <a:pt x="101" y="130"/>
                    <a:pt x="131" y="140"/>
                  </a:cubicBezTo>
                  <a:cubicBezTo>
                    <a:pt x="151" y="150"/>
                    <a:pt x="181" y="160"/>
                    <a:pt x="201" y="160"/>
                  </a:cubicBezTo>
                  <a:cubicBezTo>
                    <a:pt x="221" y="170"/>
                    <a:pt x="251" y="180"/>
                    <a:pt x="280" y="180"/>
                  </a:cubicBezTo>
                  <a:lnTo>
                    <a:pt x="291" y="180"/>
                  </a:lnTo>
                  <a:lnTo>
                    <a:pt x="211" y="51"/>
                  </a:lnTo>
                  <a:cubicBezTo>
                    <a:pt x="171" y="31"/>
                    <a:pt x="131" y="20"/>
                    <a:pt x="81" y="11"/>
                  </a:cubicBezTo>
                  <a:cubicBezTo>
                    <a:pt x="51" y="0"/>
                    <a:pt x="3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4"/>
            <p:cNvSpPr/>
            <p:nvPr/>
          </p:nvSpPr>
          <p:spPr>
            <a:xfrm>
              <a:off x="9089399" y="4888087"/>
              <a:ext cx="76217" cy="61524"/>
            </a:xfrm>
            <a:custGeom>
              <a:rect b="b" l="l" r="r" t="t"/>
              <a:pathLst>
                <a:path extrusionOk="0" h="670" w="830">
                  <a:moveTo>
                    <a:pt x="111" y="1"/>
                  </a:moveTo>
                  <a:cubicBezTo>
                    <a:pt x="80" y="1"/>
                    <a:pt x="40" y="21"/>
                    <a:pt x="20" y="51"/>
                  </a:cubicBezTo>
                  <a:cubicBezTo>
                    <a:pt x="11" y="71"/>
                    <a:pt x="0" y="91"/>
                    <a:pt x="0" y="120"/>
                  </a:cubicBezTo>
                  <a:lnTo>
                    <a:pt x="0" y="151"/>
                  </a:lnTo>
                  <a:cubicBezTo>
                    <a:pt x="0" y="151"/>
                    <a:pt x="11" y="160"/>
                    <a:pt x="11" y="171"/>
                  </a:cubicBezTo>
                  <a:cubicBezTo>
                    <a:pt x="11" y="171"/>
                    <a:pt x="20" y="180"/>
                    <a:pt x="20" y="191"/>
                  </a:cubicBezTo>
                  <a:lnTo>
                    <a:pt x="60" y="280"/>
                  </a:lnTo>
                  <a:cubicBezTo>
                    <a:pt x="71" y="300"/>
                    <a:pt x="80" y="330"/>
                    <a:pt x="91" y="350"/>
                  </a:cubicBezTo>
                  <a:cubicBezTo>
                    <a:pt x="120" y="400"/>
                    <a:pt x="140" y="440"/>
                    <a:pt x="180" y="480"/>
                  </a:cubicBezTo>
                  <a:cubicBezTo>
                    <a:pt x="220" y="530"/>
                    <a:pt x="270" y="570"/>
                    <a:pt x="330" y="600"/>
                  </a:cubicBezTo>
                  <a:cubicBezTo>
                    <a:pt x="360" y="610"/>
                    <a:pt x="400" y="630"/>
                    <a:pt x="440" y="639"/>
                  </a:cubicBezTo>
                  <a:cubicBezTo>
                    <a:pt x="470" y="650"/>
                    <a:pt x="510" y="650"/>
                    <a:pt x="550" y="659"/>
                  </a:cubicBezTo>
                  <a:cubicBezTo>
                    <a:pt x="590" y="659"/>
                    <a:pt x="630" y="670"/>
                    <a:pt x="659" y="670"/>
                  </a:cubicBezTo>
                  <a:lnTo>
                    <a:pt x="829" y="670"/>
                  </a:lnTo>
                  <a:cubicBezTo>
                    <a:pt x="779" y="639"/>
                    <a:pt x="739" y="610"/>
                    <a:pt x="699" y="570"/>
                  </a:cubicBezTo>
                  <a:cubicBezTo>
                    <a:pt x="659" y="540"/>
                    <a:pt x="630" y="500"/>
                    <a:pt x="599" y="450"/>
                  </a:cubicBezTo>
                  <a:lnTo>
                    <a:pt x="590" y="420"/>
                  </a:lnTo>
                  <a:lnTo>
                    <a:pt x="579" y="420"/>
                  </a:lnTo>
                  <a:cubicBezTo>
                    <a:pt x="550" y="420"/>
                    <a:pt x="520" y="410"/>
                    <a:pt x="500" y="400"/>
                  </a:cubicBezTo>
                  <a:cubicBezTo>
                    <a:pt x="480" y="400"/>
                    <a:pt x="450" y="390"/>
                    <a:pt x="430" y="380"/>
                  </a:cubicBezTo>
                  <a:cubicBezTo>
                    <a:pt x="400" y="370"/>
                    <a:pt x="380" y="350"/>
                    <a:pt x="360" y="320"/>
                  </a:cubicBezTo>
                  <a:cubicBezTo>
                    <a:pt x="340" y="300"/>
                    <a:pt x="320" y="280"/>
                    <a:pt x="310" y="251"/>
                  </a:cubicBezTo>
                  <a:lnTo>
                    <a:pt x="300" y="240"/>
                  </a:lnTo>
                  <a:cubicBezTo>
                    <a:pt x="330" y="240"/>
                    <a:pt x="350" y="240"/>
                    <a:pt x="380" y="251"/>
                  </a:cubicBezTo>
                  <a:cubicBezTo>
                    <a:pt x="430" y="260"/>
                    <a:pt x="470" y="271"/>
                    <a:pt x="510" y="291"/>
                  </a:cubicBezTo>
                  <a:cubicBezTo>
                    <a:pt x="510" y="280"/>
                    <a:pt x="500" y="271"/>
                    <a:pt x="500" y="260"/>
                  </a:cubicBezTo>
                  <a:cubicBezTo>
                    <a:pt x="500" y="260"/>
                    <a:pt x="490" y="251"/>
                    <a:pt x="490" y="240"/>
                  </a:cubicBezTo>
                  <a:cubicBezTo>
                    <a:pt x="480" y="211"/>
                    <a:pt x="480" y="171"/>
                    <a:pt x="500" y="140"/>
                  </a:cubicBezTo>
                  <a:cubicBezTo>
                    <a:pt x="520" y="100"/>
                    <a:pt x="559" y="91"/>
                    <a:pt x="599" y="91"/>
                  </a:cubicBezTo>
                  <a:lnTo>
                    <a:pt x="639" y="80"/>
                  </a:lnTo>
                  <a:cubicBezTo>
                    <a:pt x="630" y="80"/>
                    <a:pt x="619" y="71"/>
                    <a:pt x="610" y="71"/>
                  </a:cubicBezTo>
                  <a:cubicBezTo>
                    <a:pt x="559" y="41"/>
                    <a:pt x="490" y="21"/>
                    <a:pt x="410" y="11"/>
                  </a:cubicBezTo>
                  <a:cubicBezTo>
                    <a:pt x="380" y="11"/>
                    <a:pt x="350" y="1"/>
                    <a:pt x="3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4"/>
            <p:cNvSpPr/>
            <p:nvPr/>
          </p:nvSpPr>
          <p:spPr>
            <a:xfrm>
              <a:off x="9133384" y="4896352"/>
              <a:ext cx="11111" cy="13866"/>
            </a:xfrm>
            <a:custGeom>
              <a:rect b="b" l="l" r="r" t="t"/>
              <a:pathLst>
                <a:path extrusionOk="0" h="151" w="121">
                  <a:moveTo>
                    <a:pt x="120" y="1"/>
                  </a:moveTo>
                  <a:cubicBezTo>
                    <a:pt x="80" y="1"/>
                    <a:pt x="41" y="10"/>
                    <a:pt x="21" y="50"/>
                  </a:cubicBezTo>
                  <a:cubicBezTo>
                    <a:pt x="41" y="21"/>
                    <a:pt x="80" y="1"/>
                    <a:pt x="120" y="1"/>
                  </a:cubicBezTo>
                  <a:close/>
                  <a:moveTo>
                    <a:pt x="21" y="50"/>
                  </a:moveTo>
                  <a:cubicBezTo>
                    <a:pt x="1" y="81"/>
                    <a:pt x="1" y="121"/>
                    <a:pt x="11" y="150"/>
                  </a:cubicBezTo>
                  <a:cubicBezTo>
                    <a:pt x="1" y="121"/>
                    <a:pt x="11" y="81"/>
                    <a:pt x="21" y="5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4"/>
            <p:cNvSpPr/>
            <p:nvPr/>
          </p:nvSpPr>
          <p:spPr>
            <a:xfrm>
              <a:off x="9163687" y="4917472"/>
              <a:ext cx="26630" cy="15703"/>
            </a:xfrm>
            <a:custGeom>
              <a:rect b="b" l="l" r="r" t="t"/>
              <a:pathLst>
                <a:path extrusionOk="0" h="171" w="290">
                  <a:moveTo>
                    <a:pt x="0" y="0"/>
                  </a:moveTo>
                  <a:lnTo>
                    <a:pt x="0" y="10"/>
                  </a:lnTo>
                  <a:cubicBezTo>
                    <a:pt x="20" y="40"/>
                    <a:pt x="40" y="60"/>
                    <a:pt x="60" y="80"/>
                  </a:cubicBezTo>
                  <a:cubicBezTo>
                    <a:pt x="80" y="110"/>
                    <a:pt x="110" y="130"/>
                    <a:pt x="150" y="140"/>
                  </a:cubicBezTo>
                  <a:cubicBezTo>
                    <a:pt x="180" y="160"/>
                    <a:pt x="230" y="170"/>
                    <a:pt x="290" y="170"/>
                  </a:cubicBezTo>
                  <a:lnTo>
                    <a:pt x="220" y="80"/>
                  </a:lnTo>
                  <a:cubicBezTo>
                    <a:pt x="210" y="70"/>
                    <a:pt x="200" y="60"/>
                    <a:pt x="200" y="50"/>
                  </a:cubicBezTo>
                  <a:lnTo>
                    <a:pt x="190" y="50"/>
                  </a:lnTo>
                  <a:cubicBezTo>
                    <a:pt x="150" y="30"/>
                    <a:pt x="110" y="20"/>
                    <a:pt x="50" y="10"/>
                  </a:cubicBezTo>
                  <a:cubicBezTo>
                    <a:pt x="40" y="10"/>
                    <a:pt x="20" y="1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4"/>
            <p:cNvSpPr/>
            <p:nvPr/>
          </p:nvSpPr>
          <p:spPr>
            <a:xfrm>
              <a:off x="9133384" y="4895433"/>
              <a:ext cx="81726" cy="60606"/>
            </a:xfrm>
            <a:custGeom>
              <a:rect b="b" l="l" r="r" t="t"/>
              <a:pathLst>
                <a:path extrusionOk="0" h="660" w="890">
                  <a:moveTo>
                    <a:pt x="160" y="0"/>
                  </a:moveTo>
                  <a:lnTo>
                    <a:pt x="120" y="11"/>
                  </a:lnTo>
                  <a:cubicBezTo>
                    <a:pt x="80" y="11"/>
                    <a:pt x="41" y="31"/>
                    <a:pt x="21" y="60"/>
                  </a:cubicBezTo>
                  <a:cubicBezTo>
                    <a:pt x="11" y="91"/>
                    <a:pt x="1" y="131"/>
                    <a:pt x="11" y="160"/>
                  </a:cubicBezTo>
                  <a:cubicBezTo>
                    <a:pt x="11" y="171"/>
                    <a:pt x="21" y="180"/>
                    <a:pt x="21" y="180"/>
                  </a:cubicBezTo>
                  <a:cubicBezTo>
                    <a:pt x="21" y="191"/>
                    <a:pt x="31" y="200"/>
                    <a:pt x="31" y="211"/>
                  </a:cubicBezTo>
                  <a:lnTo>
                    <a:pt x="120" y="370"/>
                  </a:lnTo>
                  <a:cubicBezTo>
                    <a:pt x="151" y="420"/>
                    <a:pt x="180" y="460"/>
                    <a:pt x="220" y="490"/>
                  </a:cubicBezTo>
                  <a:cubicBezTo>
                    <a:pt x="271" y="540"/>
                    <a:pt x="320" y="579"/>
                    <a:pt x="380" y="599"/>
                  </a:cubicBezTo>
                  <a:cubicBezTo>
                    <a:pt x="440" y="630"/>
                    <a:pt x="520" y="650"/>
                    <a:pt x="610" y="659"/>
                  </a:cubicBezTo>
                  <a:lnTo>
                    <a:pt x="889" y="659"/>
                  </a:lnTo>
                  <a:cubicBezTo>
                    <a:pt x="839" y="639"/>
                    <a:pt x="790" y="610"/>
                    <a:pt x="750" y="570"/>
                  </a:cubicBezTo>
                  <a:cubicBezTo>
                    <a:pt x="710" y="540"/>
                    <a:pt x="679" y="500"/>
                    <a:pt x="640" y="450"/>
                  </a:cubicBezTo>
                  <a:lnTo>
                    <a:pt x="620" y="410"/>
                  </a:lnTo>
                  <a:cubicBezTo>
                    <a:pt x="560" y="410"/>
                    <a:pt x="510" y="400"/>
                    <a:pt x="480" y="380"/>
                  </a:cubicBezTo>
                  <a:cubicBezTo>
                    <a:pt x="440" y="370"/>
                    <a:pt x="410" y="350"/>
                    <a:pt x="390" y="320"/>
                  </a:cubicBezTo>
                  <a:cubicBezTo>
                    <a:pt x="370" y="300"/>
                    <a:pt x="350" y="280"/>
                    <a:pt x="330" y="250"/>
                  </a:cubicBezTo>
                  <a:lnTo>
                    <a:pt x="330" y="240"/>
                  </a:lnTo>
                  <a:cubicBezTo>
                    <a:pt x="350" y="250"/>
                    <a:pt x="370" y="250"/>
                    <a:pt x="380" y="250"/>
                  </a:cubicBezTo>
                  <a:cubicBezTo>
                    <a:pt x="440" y="260"/>
                    <a:pt x="480" y="270"/>
                    <a:pt x="520" y="290"/>
                  </a:cubicBezTo>
                  <a:lnTo>
                    <a:pt x="530" y="290"/>
                  </a:lnTo>
                  <a:cubicBezTo>
                    <a:pt x="530" y="290"/>
                    <a:pt x="520" y="280"/>
                    <a:pt x="520" y="270"/>
                  </a:cubicBezTo>
                  <a:cubicBezTo>
                    <a:pt x="520" y="270"/>
                    <a:pt x="510" y="260"/>
                    <a:pt x="510" y="250"/>
                  </a:cubicBezTo>
                  <a:cubicBezTo>
                    <a:pt x="490" y="220"/>
                    <a:pt x="490" y="180"/>
                    <a:pt x="510" y="151"/>
                  </a:cubicBezTo>
                  <a:cubicBezTo>
                    <a:pt x="530" y="111"/>
                    <a:pt x="560" y="91"/>
                    <a:pt x="610" y="80"/>
                  </a:cubicBezTo>
                  <a:lnTo>
                    <a:pt x="650" y="80"/>
                  </a:lnTo>
                  <a:cubicBezTo>
                    <a:pt x="640" y="80"/>
                    <a:pt x="630" y="71"/>
                    <a:pt x="620" y="71"/>
                  </a:cubicBezTo>
                  <a:cubicBezTo>
                    <a:pt x="560" y="40"/>
                    <a:pt x="490" y="20"/>
                    <a:pt x="410" y="11"/>
                  </a:cubicBezTo>
                  <a:cubicBezTo>
                    <a:pt x="380" y="11"/>
                    <a:pt x="340" y="0"/>
                    <a:pt x="3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4"/>
            <p:cNvSpPr/>
            <p:nvPr/>
          </p:nvSpPr>
          <p:spPr>
            <a:xfrm>
              <a:off x="9210427" y="4924726"/>
              <a:ext cx="32140" cy="14784"/>
            </a:xfrm>
            <a:custGeom>
              <a:rect b="b" l="l" r="r" t="t"/>
              <a:pathLst>
                <a:path extrusionOk="0" h="161" w="350">
                  <a:moveTo>
                    <a:pt x="0" y="1"/>
                  </a:moveTo>
                  <a:cubicBezTo>
                    <a:pt x="20" y="31"/>
                    <a:pt x="50" y="51"/>
                    <a:pt x="70" y="71"/>
                  </a:cubicBezTo>
                  <a:cubicBezTo>
                    <a:pt x="90" y="91"/>
                    <a:pt x="120" y="111"/>
                    <a:pt x="170" y="131"/>
                  </a:cubicBezTo>
                  <a:cubicBezTo>
                    <a:pt x="210" y="141"/>
                    <a:pt x="260" y="161"/>
                    <a:pt x="320" y="161"/>
                  </a:cubicBezTo>
                  <a:lnTo>
                    <a:pt x="350" y="161"/>
                  </a:lnTo>
                  <a:cubicBezTo>
                    <a:pt x="320" y="141"/>
                    <a:pt x="300" y="111"/>
                    <a:pt x="280" y="91"/>
                  </a:cubicBezTo>
                  <a:cubicBezTo>
                    <a:pt x="250" y="71"/>
                    <a:pt x="220" y="51"/>
                    <a:pt x="180" y="31"/>
                  </a:cubicBezTo>
                  <a:cubicBezTo>
                    <a:pt x="140" y="21"/>
                    <a:pt x="90" y="11"/>
                    <a:pt x="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4"/>
            <p:cNvSpPr/>
            <p:nvPr/>
          </p:nvSpPr>
          <p:spPr>
            <a:xfrm>
              <a:off x="9246147" y="4913799"/>
              <a:ext cx="30303" cy="48669"/>
            </a:xfrm>
            <a:custGeom>
              <a:rect b="b" l="l" r="r" t="t"/>
              <a:pathLst>
                <a:path extrusionOk="0" h="530" w="330">
                  <a:moveTo>
                    <a:pt x="1" y="0"/>
                  </a:moveTo>
                  <a:lnTo>
                    <a:pt x="1" y="530"/>
                  </a:lnTo>
                  <a:lnTo>
                    <a:pt x="30" y="530"/>
                  </a:lnTo>
                  <a:cubicBezTo>
                    <a:pt x="61" y="530"/>
                    <a:pt x="90" y="530"/>
                    <a:pt x="121" y="519"/>
                  </a:cubicBezTo>
                  <a:lnTo>
                    <a:pt x="201" y="519"/>
                  </a:lnTo>
                  <a:cubicBezTo>
                    <a:pt x="250" y="519"/>
                    <a:pt x="280" y="499"/>
                    <a:pt x="310" y="459"/>
                  </a:cubicBezTo>
                  <a:cubicBezTo>
                    <a:pt x="330" y="430"/>
                    <a:pt x="330" y="379"/>
                    <a:pt x="310" y="350"/>
                  </a:cubicBezTo>
                  <a:cubicBezTo>
                    <a:pt x="310" y="340"/>
                    <a:pt x="300" y="330"/>
                    <a:pt x="290" y="310"/>
                  </a:cubicBezTo>
                  <a:lnTo>
                    <a:pt x="280" y="300"/>
                  </a:lnTo>
                  <a:lnTo>
                    <a:pt x="161" y="150"/>
                  </a:lnTo>
                  <a:cubicBezTo>
                    <a:pt x="121" y="100"/>
                    <a:pt x="81" y="60"/>
                    <a:pt x="50" y="30"/>
                  </a:cubicBezTo>
                  <a:cubicBezTo>
                    <a:pt x="30" y="20"/>
                    <a:pt x="21" y="1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4"/>
            <p:cNvSpPr/>
            <p:nvPr/>
          </p:nvSpPr>
          <p:spPr>
            <a:xfrm>
              <a:off x="9246147" y="4913799"/>
              <a:ext cx="92" cy="48669"/>
            </a:xfrm>
            <a:custGeom>
              <a:rect b="b" l="l" r="r" t="t"/>
              <a:pathLst>
                <a:path extrusionOk="0" h="530" w="1">
                  <a:moveTo>
                    <a:pt x="1" y="0"/>
                  </a:moveTo>
                  <a:lnTo>
                    <a:pt x="1" y="530"/>
                  </a:lnTo>
                  <a:lnTo>
                    <a:pt x="1" y="530"/>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4"/>
            <p:cNvSpPr/>
            <p:nvPr/>
          </p:nvSpPr>
          <p:spPr>
            <a:xfrm>
              <a:off x="9178379" y="4902779"/>
              <a:ext cx="67861" cy="59688"/>
            </a:xfrm>
            <a:custGeom>
              <a:rect b="b" l="l" r="r" t="t"/>
              <a:pathLst>
                <a:path extrusionOk="0" h="650" w="739">
                  <a:moveTo>
                    <a:pt x="389" y="240"/>
                  </a:moveTo>
                  <a:cubicBezTo>
                    <a:pt x="439" y="250"/>
                    <a:pt x="489" y="260"/>
                    <a:pt x="529" y="270"/>
                  </a:cubicBezTo>
                  <a:cubicBezTo>
                    <a:pt x="569" y="290"/>
                    <a:pt x="599" y="310"/>
                    <a:pt x="629" y="330"/>
                  </a:cubicBezTo>
                  <a:cubicBezTo>
                    <a:pt x="649" y="350"/>
                    <a:pt x="669" y="380"/>
                    <a:pt x="699" y="400"/>
                  </a:cubicBezTo>
                  <a:lnTo>
                    <a:pt x="669" y="400"/>
                  </a:lnTo>
                  <a:cubicBezTo>
                    <a:pt x="609" y="400"/>
                    <a:pt x="559" y="380"/>
                    <a:pt x="519" y="370"/>
                  </a:cubicBezTo>
                  <a:cubicBezTo>
                    <a:pt x="469" y="350"/>
                    <a:pt x="439" y="330"/>
                    <a:pt x="419" y="310"/>
                  </a:cubicBezTo>
                  <a:cubicBezTo>
                    <a:pt x="399" y="290"/>
                    <a:pt x="369" y="270"/>
                    <a:pt x="349" y="240"/>
                  </a:cubicBezTo>
                  <a:close/>
                  <a:moveTo>
                    <a:pt x="120" y="0"/>
                  </a:moveTo>
                  <a:cubicBezTo>
                    <a:pt x="70" y="11"/>
                    <a:pt x="40" y="31"/>
                    <a:pt x="20" y="71"/>
                  </a:cubicBezTo>
                  <a:cubicBezTo>
                    <a:pt x="0" y="100"/>
                    <a:pt x="0" y="140"/>
                    <a:pt x="20" y="170"/>
                  </a:cubicBezTo>
                  <a:cubicBezTo>
                    <a:pt x="20" y="180"/>
                    <a:pt x="30" y="190"/>
                    <a:pt x="30" y="190"/>
                  </a:cubicBezTo>
                  <a:cubicBezTo>
                    <a:pt x="30" y="200"/>
                    <a:pt x="40" y="210"/>
                    <a:pt x="40" y="210"/>
                  </a:cubicBezTo>
                  <a:cubicBezTo>
                    <a:pt x="40" y="220"/>
                    <a:pt x="50" y="230"/>
                    <a:pt x="60" y="240"/>
                  </a:cubicBezTo>
                  <a:lnTo>
                    <a:pt x="130" y="330"/>
                  </a:lnTo>
                  <a:lnTo>
                    <a:pt x="150" y="370"/>
                  </a:lnTo>
                  <a:cubicBezTo>
                    <a:pt x="189" y="420"/>
                    <a:pt x="220" y="460"/>
                    <a:pt x="260" y="490"/>
                  </a:cubicBezTo>
                  <a:cubicBezTo>
                    <a:pt x="300" y="530"/>
                    <a:pt x="349" y="559"/>
                    <a:pt x="399" y="579"/>
                  </a:cubicBezTo>
                  <a:cubicBezTo>
                    <a:pt x="409" y="579"/>
                    <a:pt x="419" y="590"/>
                    <a:pt x="429" y="590"/>
                  </a:cubicBezTo>
                  <a:cubicBezTo>
                    <a:pt x="499" y="619"/>
                    <a:pt x="569" y="630"/>
                    <a:pt x="649" y="639"/>
                  </a:cubicBezTo>
                  <a:cubicBezTo>
                    <a:pt x="679" y="639"/>
                    <a:pt x="709" y="650"/>
                    <a:pt x="739" y="650"/>
                  </a:cubicBezTo>
                  <a:lnTo>
                    <a:pt x="739" y="120"/>
                  </a:lnTo>
                  <a:cubicBezTo>
                    <a:pt x="709" y="91"/>
                    <a:pt x="669" y="71"/>
                    <a:pt x="619" y="51"/>
                  </a:cubicBezTo>
                  <a:cubicBezTo>
                    <a:pt x="559" y="31"/>
                    <a:pt x="489" y="11"/>
                    <a:pt x="4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4"/>
            <p:cNvSpPr/>
            <p:nvPr/>
          </p:nvSpPr>
          <p:spPr>
            <a:xfrm>
              <a:off x="6221109" y="3520332"/>
              <a:ext cx="694032" cy="1132325"/>
            </a:xfrm>
            <a:custGeom>
              <a:rect b="b" l="l" r="r" t="t"/>
              <a:pathLst>
                <a:path extrusionOk="0" h="12331" w="7558">
                  <a:moveTo>
                    <a:pt x="796" y="1"/>
                  </a:moveTo>
                  <a:cubicBezTo>
                    <a:pt x="778" y="1"/>
                    <a:pt x="769" y="1"/>
                    <a:pt x="769" y="1"/>
                  </a:cubicBezTo>
                  <a:cubicBezTo>
                    <a:pt x="769" y="1"/>
                    <a:pt x="1" y="980"/>
                    <a:pt x="480" y="2198"/>
                  </a:cubicBezTo>
                  <a:cubicBezTo>
                    <a:pt x="959" y="3415"/>
                    <a:pt x="2287" y="4264"/>
                    <a:pt x="2696" y="4454"/>
                  </a:cubicBezTo>
                  <a:cubicBezTo>
                    <a:pt x="3105" y="4653"/>
                    <a:pt x="3495" y="4993"/>
                    <a:pt x="5511" y="5622"/>
                  </a:cubicBezTo>
                  <a:cubicBezTo>
                    <a:pt x="5511" y="5622"/>
                    <a:pt x="5172" y="6760"/>
                    <a:pt x="5341" y="7718"/>
                  </a:cubicBezTo>
                  <a:cubicBezTo>
                    <a:pt x="5511" y="8666"/>
                    <a:pt x="5581" y="8996"/>
                    <a:pt x="5681" y="10403"/>
                  </a:cubicBezTo>
                  <a:cubicBezTo>
                    <a:pt x="5731" y="10973"/>
                    <a:pt x="5791" y="12330"/>
                    <a:pt x="5791" y="12330"/>
                  </a:cubicBezTo>
                  <a:lnTo>
                    <a:pt x="6939" y="12330"/>
                  </a:lnTo>
                  <a:cubicBezTo>
                    <a:pt x="6939" y="12330"/>
                    <a:pt x="7158" y="9495"/>
                    <a:pt x="7228" y="8327"/>
                  </a:cubicBezTo>
                  <a:cubicBezTo>
                    <a:pt x="7298" y="7149"/>
                    <a:pt x="7557" y="5652"/>
                    <a:pt x="7498" y="5013"/>
                  </a:cubicBezTo>
                  <a:cubicBezTo>
                    <a:pt x="7438" y="4364"/>
                    <a:pt x="5452" y="2368"/>
                    <a:pt x="3675" y="1159"/>
                  </a:cubicBezTo>
                  <a:cubicBezTo>
                    <a:pt x="2057" y="51"/>
                    <a:pt x="977" y="1"/>
                    <a:pt x="796" y="1"/>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4"/>
            <p:cNvSpPr/>
            <p:nvPr/>
          </p:nvSpPr>
          <p:spPr>
            <a:xfrm>
              <a:off x="6472346" y="3805545"/>
              <a:ext cx="328283" cy="687604"/>
            </a:xfrm>
            <a:custGeom>
              <a:rect b="b" l="l" r="r" t="t"/>
              <a:pathLst>
                <a:path extrusionOk="0" h="7488" w="3575">
                  <a:moveTo>
                    <a:pt x="240" y="0"/>
                  </a:moveTo>
                  <a:cubicBezTo>
                    <a:pt x="170" y="389"/>
                    <a:pt x="40" y="1168"/>
                    <a:pt x="0" y="1368"/>
                  </a:cubicBezTo>
                  <a:cubicBezTo>
                    <a:pt x="389" y="1567"/>
                    <a:pt x="828" y="1907"/>
                    <a:pt x="2775" y="2506"/>
                  </a:cubicBezTo>
                  <a:lnTo>
                    <a:pt x="2775" y="2516"/>
                  </a:lnTo>
                  <a:cubicBezTo>
                    <a:pt x="2775" y="2516"/>
                    <a:pt x="2496" y="3484"/>
                    <a:pt x="2576" y="4382"/>
                  </a:cubicBezTo>
                  <a:cubicBezTo>
                    <a:pt x="2585" y="4422"/>
                    <a:pt x="2596" y="4473"/>
                    <a:pt x="2596" y="4513"/>
                  </a:cubicBezTo>
                  <a:cubicBezTo>
                    <a:pt x="2775" y="5461"/>
                    <a:pt x="2835" y="5790"/>
                    <a:pt x="2945" y="7198"/>
                  </a:cubicBezTo>
                  <a:cubicBezTo>
                    <a:pt x="2955" y="7277"/>
                    <a:pt x="2955" y="7368"/>
                    <a:pt x="2965" y="7487"/>
                  </a:cubicBezTo>
                  <a:cubicBezTo>
                    <a:pt x="2935" y="5940"/>
                    <a:pt x="2865" y="3863"/>
                    <a:pt x="3184" y="3105"/>
                  </a:cubicBezTo>
                  <a:cubicBezTo>
                    <a:pt x="3574" y="2177"/>
                    <a:pt x="3215" y="1977"/>
                    <a:pt x="2386" y="1587"/>
                  </a:cubicBezTo>
                  <a:cubicBezTo>
                    <a:pt x="669" y="799"/>
                    <a:pt x="240" y="0"/>
                    <a:pt x="240" y="0"/>
                  </a:cubicBezTo>
                  <a:close/>
                </a:path>
              </a:pathLst>
            </a:custGeom>
            <a:solidFill>
              <a:srgbClr val="D362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4"/>
            <p:cNvSpPr/>
            <p:nvPr/>
          </p:nvSpPr>
          <p:spPr>
            <a:xfrm>
              <a:off x="6221109" y="3520332"/>
              <a:ext cx="337466" cy="358678"/>
            </a:xfrm>
            <a:custGeom>
              <a:rect b="b" l="l" r="r" t="t"/>
              <a:pathLst>
                <a:path extrusionOk="0" h="3906" w="3675">
                  <a:moveTo>
                    <a:pt x="796" y="1"/>
                  </a:moveTo>
                  <a:cubicBezTo>
                    <a:pt x="778" y="1"/>
                    <a:pt x="769" y="1"/>
                    <a:pt x="769" y="1"/>
                  </a:cubicBezTo>
                  <a:cubicBezTo>
                    <a:pt x="769" y="1"/>
                    <a:pt x="1" y="980"/>
                    <a:pt x="480" y="2198"/>
                  </a:cubicBezTo>
                  <a:cubicBezTo>
                    <a:pt x="760" y="2916"/>
                    <a:pt x="1339" y="3506"/>
                    <a:pt x="1847" y="3905"/>
                  </a:cubicBezTo>
                  <a:cubicBezTo>
                    <a:pt x="1847" y="3905"/>
                    <a:pt x="2167" y="1579"/>
                    <a:pt x="3675" y="1159"/>
                  </a:cubicBezTo>
                  <a:cubicBezTo>
                    <a:pt x="2057" y="51"/>
                    <a:pt x="977" y="1"/>
                    <a:pt x="7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4"/>
            <p:cNvSpPr/>
            <p:nvPr/>
          </p:nvSpPr>
          <p:spPr>
            <a:xfrm>
              <a:off x="6706963" y="4555400"/>
              <a:ext cx="389716" cy="165932"/>
            </a:xfrm>
            <a:custGeom>
              <a:rect b="b" l="l" r="r" t="t"/>
              <a:pathLst>
                <a:path extrusionOk="0" h="1807" w="4244">
                  <a:moveTo>
                    <a:pt x="1782" y="0"/>
                  </a:moveTo>
                  <a:cubicBezTo>
                    <a:pt x="1780" y="0"/>
                    <a:pt x="1779" y="0"/>
                    <a:pt x="1778" y="0"/>
                  </a:cubicBezTo>
                  <a:cubicBezTo>
                    <a:pt x="1508" y="10"/>
                    <a:pt x="1528" y="340"/>
                    <a:pt x="1458" y="380"/>
                  </a:cubicBezTo>
                  <a:cubicBezTo>
                    <a:pt x="1398" y="420"/>
                    <a:pt x="1338" y="449"/>
                    <a:pt x="1188" y="459"/>
                  </a:cubicBezTo>
                  <a:cubicBezTo>
                    <a:pt x="1108" y="459"/>
                    <a:pt x="879" y="429"/>
                    <a:pt x="819" y="369"/>
                  </a:cubicBezTo>
                  <a:cubicBezTo>
                    <a:pt x="759" y="309"/>
                    <a:pt x="709" y="80"/>
                    <a:pt x="640" y="30"/>
                  </a:cubicBezTo>
                  <a:cubicBezTo>
                    <a:pt x="618" y="14"/>
                    <a:pt x="587" y="7"/>
                    <a:pt x="553" y="7"/>
                  </a:cubicBezTo>
                  <a:cubicBezTo>
                    <a:pt x="478" y="7"/>
                    <a:pt x="388" y="44"/>
                    <a:pt x="340" y="120"/>
                  </a:cubicBezTo>
                  <a:cubicBezTo>
                    <a:pt x="141" y="449"/>
                    <a:pt x="90" y="1328"/>
                    <a:pt x="81" y="1358"/>
                  </a:cubicBezTo>
                  <a:cubicBezTo>
                    <a:pt x="70" y="1387"/>
                    <a:pt x="50" y="1427"/>
                    <a:pt x="41" y="1467"/>
                  </a:cubicBezTo>
                  <a:cubicBezTo>
                    <a:pt x="21" y="1507"/>
                    <a:pt x="10" y="1538"/>
                    <a:pt x="1" y="1567"/>
                  </a:cubicBezTo>
                  <a:cubicBezTo>
                    <a:pt x="121" y="1737"/>
                    <a:pt x="759" y="1767"/>
                    <a:pt x="1019" y="1767"/>
                  </a:cubicBezTo>
                  <a:lnTo>
                    <a:pt x="1957" y="1767"/>
                  </a:lnTo>
                  <a:cubicBezTo>
                    <a:pt x="1967" y="1767"/>
                    <a:pt x="2047" y="1777"/>
                    <a:pt x="2157" y="1777"/>
                  </a:cubicBezTo>
                  <a:cubicBezTo>
                    <a:pt x="2257" y="1777"/>
                    <a:pt x="2397" y="1787"/>
                    <a:pt x="2526" y="1787"/>
                  </a:cubicBezTo>
                  <a:cubicBezTo>
                    <a:pt x="2696" y="1797"/>
                    <a:pt x="2856" y="1797"/>
                    <a:pt x="2945" y="1807"/>
                  </a:cubicBezTo>
                  <a:lnTo>
                    <a:pt x="3045" y="1807"/>
                  </a:lnTo>
                  <a:cubicBezTo>
                    <a:pt x="3285" y="1807"/>
                    <a:pt x="3654" y="1767"/>
                    <a:pt x="3764" y="1737"/>
                  </a:cubicBezTo>
                  <a:cubicBezTo>
                    <a:pt x="3884" y="1707"/>
                    <a:pt x="4174" y="1637"/>
                    <a:pt x="4213" y="1558"/>
                  </a:cubicBezTo>
                  <a:cubicBezTo>
                    <a:pt x="4243" y="1498"/>
                    <a:pt x="4233" y="1218"/>
                    <a:pt x="4233" y="1218"/>
                  </a:cubicBezTo>
                  <a:cubicBezTo>
                    <a:pt x="4243" y="1178"/>
                    <a:pt x="4223" y="1148"/>
                    <a:pt x="4223" y="1118"/>
                  </a:cubicBezTo>
                  <a:cubicBezTo>
                    <a:pt x="4194" y="1019"/>
                    <a:pt x="4103" y="968"/>
                    <a:pt x="4023" y="939"/>
                  </a:cubicBezTo>
                  <a:lnTo>
                    <a:pt x="3455" y="868"/>
                  </a:lnTo>
                  <a:cubicBezTo>
                    <a:pt x="3455" y="868"/>
                    <a:pt x="3404" y="848"/>
                    <a:pt x="3315" y="839"/>
                  </a:cubicBezTo>
                  <a:cubicBezTo>
                    <a:pt x="2432" y="720"/>
                    <a:pt x="1964" y="0"/>
                    <a:pt x="17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4"/>
            <p:cNvSpPr/>
            <p:nvPr/>
          </p:nvSpPr>
          <p:spPr>
            <a:xfrm>
              <a:off x="6714309" y="4625923"/>
              <a:ext cx="77135" cy="75299"/>
            </a:xfrm>
            <a:custGeom>
              <a:rect b="b" l="l" r="r" t="t"/>
              <a:pathLst>
                <a:path extrusionOk="0" h="820" w="840">
                  <a:moveTo>
                    <a:pt x="70" y="1"/>
                  </a:moveTo>
                  <a:cubicBezTo>
                    <a:pt x="21" y="300"/>
                    <a:pt x="10" y="580"/>
                    <a:pt x="1" y="590"/>
                  </a:cubicBezTo>
                  <a:cubicBezTo>
                    <a:pt x="210" y="739"/>
                    <a:pt x="500" y="799"/>
                    <a:pt x="819" y="819"/>
                  </a:cubicBezTo>
                  <a:cubicBezTo>
                    <a:pt x="839" y="211"/>
                    <a:pt x="70" y="1"/>
                    <a:pt x="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4"/>
            <p:cNvSpPr/>
            <p:nvPr/>
          </p:nvSpPr>
          <p:spPr>
            <a:xfrm>
              <a:off x="6706963" y="4665775"/>
              <a:ext cx="389716" cy="55556"/>
            </a:xfrm>
            <a:custGeom>
              <a:rect b="b" l="l" r="r" t="t"/>
              <a:pathLst>
                <a:path extrusionOk="0" h="605" w="4244">
                  <a:moveTo>
                    <a:pt x="4163" y="1"/>
                  </a:moveTo>
                  <a:cubicBezTo>
                    <a:pt x="4130" y="1"/>
                    <a:pt x="4088" y="10"/>
                    <a:pt x="4043" y="46"/>
                  </a:cubicBezTo>
                  <a:cubicBezTo>
                    <a:pt x="3934" y="126"/>
                    <a:pt x="3874" y="305"/>
                    <a:pt x="3794" y="356"/>
                  </a:cubicBezTo>
                  <a:cubicBezTo>
                    <a:pt x="3719" y="393"/>
                    <a:pt x="3386" y="442"/>
                    <a:pt x="2925" y="442"/>
                  </a:cubicBezTo>
                  <a:cubicBezTo>
                    <a:pt x="2777" y="442"/>
                    <a:pt x="2616" y="437"/>
                    <a:pt x="2446" y="425"/>
                  </a:cubicBezTo>
                  <a:cubicBezTo>
                    <a:pt x="2197" y="405"/>
                    <a:pt x="1932" y="405"/>
                    <a:pt x="1669" y="405"/>
                  </a:cubicBezTo>
                  <a:cubicBezTo>
                    <a:pt x="1406" y="405"/>
                    <a:pt x="1144" y="405"/>
                    <a:pt x="899" y="385"/>
                  </a:cubicBezTo>
                  <a:cubicBezTo>
                    <a:pt x="580" y="365"/>
                    <a:pt x="290" y="305"/>
                    <a:pt x="81" y="156"/>
                  </a:cubicBezTo>
                  <a:cubicBezTo>
                    <a:pt x="70" y="185"/>
                    <a:pt x="50" y="225"/>
                    <a:pt x="41" y="265"/>
                  </a:cubicBezTo>
                  <a:cubicBezTo>
                    <a:pt x="21" y="305"/>
                    <a:pt x="10" y="336"/>
                    <a:pt x="1" y="365"/>
                  </a:cubicBezTo>
                  <a:cubicBezTo>
                    <a:pt x="121" y="535"/>
                    <a:pt x="759" y="565"/>
                    <a:pt x="1019" y="565"/>
                  </a:cubicBezTo>
                  <a:lnTo>
                    <a:pt x="1957" y="565"/>
                  </a:lnTo>
                  <a:cubicBezTo>
                    <a:pt x="1967" y="565"/>
                    <a:pt x="2047" y="575"/>
                    <a:pt x="2157" y="575"/>
                  </a:cubicBezTo>
                  <a:cubicBezTo>
                    <a:pt x="2257" y="575"/>
                    <a:pt x="2397" y="585"/>
                    <a:pt x="2526" y="585"/>
                  </a:cubicBezTo>
                  <a:cubicBezTo>
                    <a:pt x="2696" y="595"/>
                    <a:pt x="2856" y="595"/>
                    <a:pt x="2945" y="605"/>
                  </a:cubicBezTo>
                  <a:lnTo>
                    <a:pt x="3045" y="605"/>
                  </a:lnTo>
                  <a:cubicBezTo>
                    <a:pt x="3285" y="605"/>
                    <a:pt x="3654" y="565"/>
                    <a:pt x="3764" y="535"/>
                  </a:cubicBezTo>
                  <a:cubicBezTo>
                    <a:pt x="3884" y="505"/>
                    <a:pt x="4174" y="435"/>
                    <a:pt x="4213" y="356"/>
                  </a:cubicBezTo>
                  <a:cubicBezTo>
                    <a:pt x="4243" y="296"/>
                    <a:pt x="4233" y="16"/>
                    <a:pt x="4233" y="16"/>
                  </a:cubicBezTo>
                  <a:cubicBezTo>
                    <a:pt x="4233" y="16"/>
                    <a:pt x="4205" y="1"/>
                    <a:pt x="41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4"/>
            <p:cNvSpPr/>
            <p:nvPr/>
          </p:nvSpPr>
          <p:spPr>
            <a:xfrm>
              <a:off x="6898512" y="4588366"/>
              <a:ext cx="125712" cy="63453"/>
            </a:xfrm>
            <a:custGeom>
              <a:rect b="b" l="l" r="r" t="t"/>
              <a:pathLst>
                <a:path extrusionOk="0" h="691" w="1369">
                  <a:moveTo>
                    <a:pt x="180" y="1"/>
                  </a:moveTo>
                  <a:cubicBezTo>
                    <a:pt x="171" y="10"/>
                    <a:pt x="1" y="100"/>
                    <a:pt x="1" y="160"/>
                  </a:cubicBezTo>
                  <a:cubicBezTo>
                    <a:pt x="1" y="220"/>
                    <a:pt x="61" y="380"/>
                    <a:pt x="430" y="520"/>
                  </a:cubicBezTo>
                  <a:cubicBezTo>
                    <a:pt x="653" y="605"/>
                    <a:pt x="914" y="691"/>
                    <a:pt x="1105" y="691"/>
                  </a:cubicBezTo>
                  <a:cubicBezTo>
                    <a:pt x="1248" y="691"/>
                    <a:pt x="1352" y="642"/>
                    <a:pt x="1369" y="509"/>
                  </a:cubicBezTo>
                  <a:cubicBezTo>
                    <a:pt x="1369" y="509"/>
                    <a:pt x="1318" y="489"/>
                    <a:pt x="1229" y="480"/>
                  </a:cubicBezTo>
                  <a:cubicBezTo>
                    <a:pt x="779" y="420"/>
                    <a:pt x="430" y="200"/>
                    <a:pt x="1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4"/>
            <p:cNvSpPr/>
            <p:nvPr/>
          </p:nvSpPr>
          <p:spPr>
            <a:xfrm>
              <a:off x="6815134" y="4634187"/>
              <a:ext cx="158678" cy="54178"/>
            </a:xfrm>
            <a:custGeom>
              <a:rect b="b" l="l" r="r" t="t"/>
              <a:pathLst>
                <a:path extrusionOk="0" h="590" w="1728">
                  <a:moveTo>
                    <a:pt x="689" y="1"/>
                  </a:moveTo>
                  <a:lnTo>
                    <a:pt x="680" y="121"/>
                  </a:lnTo>
                  <a:cubicBezTo>
                    <a:pt x="680" y="200"/>
                    <a:pt x="669" y="290"/>
                    <a:pt x="669" y="370"/>
                  </a:cubicBezTo>
                  <a:cubicBezTo>
                    <a:pt x="640" y="360"/>
                    <a:pt x="609" y="360"/>
                    <a:pt x="580" y="350"/>
                  </a:cubicBezTo>
                  <a:cubicBezTo>
                    <a:pt x="520" y="340"/>
                    <a:pt x="450" y="320"/>
                    <a:pt x="390" y="310"/>
                  </a:cubicBezTo>
                  <a:cubicBezTo>
                    <a:pt x="330" y="300"/>
                    <a:pt x="260" y="290"/>
                    <a:pt x="200" y="280"/>
                  </a:cubicBezTo>
                  <a:cubicBezTo>
                    <a:pt x="130" y="270"/>
                    <a:pt x="70" y="260"/>
                    <a:pt x="1" y="260"/>
                  </a:cubicBezTo>
                  <a:cubicBezTo>
                    <a:pt x="61" y="290"/>
                    <a:pt x="121" y="320"/>
                    <a:pt x="180" y="340"/>
                  </a:cubicBezTo>
                  <a:cubicBezTo>
                    <a:pt x="240" y="370"/>
                    <a:pt x="300" y="400"/>
                    <a:pt x="360" y="420"/>
                  </a:cubicBezTo>
                  <a:cubicBezTo>
                    <a:pt x="420" y="450"/>
                    <a:pt x="480" y="470"/>
                    <a:pt x="540" y="490"/>
                  </a:cubicBezTo>
                  <a:cubicBezTo>
                    <a:pt x="600" y="510"/>
                    <a:pt x="660" y="540"/>
                    <a:pt x="720" y="560"/>
                  </a:cubicBezTo>
                  <a:lnTo>
                    <a:pt x="819" y="589"/>
                  </a:lnTo>
                  <a:lnTo>
                    <a:pt x="829" y="480"/>
                  </a:lnTo>
                  <a:cubicBezTo>
                    <a:pt x="839" y="400"/>
                    <a:pt x="849" y="330"/>
                    <a:pt x="849" y="250"/>
                  </a:cubicBezTo>
                  <a:cubicBezTo>
                    <a:pt x="979" y="300"/>
                    <a:pt x="1099" y="340"/>
                    <a:pt x="1228" y="370"/>
                  </a:cubicBezTo>
                  <a:cubicBezTo>
                    <a:pt x="1268" y="390"/>
                    <a:pt x="1308" y="400"/>
                    <a:pt x="1348" y="410"/>
                  </a:cubicBezTo>
                  <a:cubicBezTo>
                    <a:pt x="1388" y="420"/>
                    <a:pt x="1438" y="430"/>
                    <a:pt x="1478" y="440"/>
                  </a:cubicBezTo>
                  <a:cubicBezTo>
                    <a:pt x="1558" y="460"/>
                    <a:pt x="1647" y="480"/>
                    <a:pt x="1727" y="490"/>
                  </a:cubicBezTo>
                  <a:cubicBezTo>
                    <a:pt x="1658" y="450"/>
                    <a:pt x="1578" y="400"/>
                    <a:pt x="1508" y="360"/>
                  </a:cubicBezTo>
                  <a:lnTo>
                    <a:pt x="1388" y="300"/>
                  </a:lnTo>
                  <a:cubicBezTo>
                    <a:pt x="1358" y="280"/>
                    <a:pt x="1318" y="260"/>
                    <a:pt x="1279" y="250"/>
                  </a:cubicBezTo>
                  <a:cubicBezTo>
                    <a:pt x="1119" y="170"/>
                    <a:pt x="969" y="101"/>
                    <a:pt x="809" y="41"/>
                  </a:cubicBezTo>
                  <a:lnTo>
                    <a:pt x="6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4"/>
            <p:cNvSpPr/>
            <p:nvPr/>
          </p:nvSpPr>
          <p:spPr>
            <a:xfrm>
              <a:off x="6899523" y="4594518"/>
              <a:ext cx="38568" cy="29660"/>
            </a:xfrm>
            <a:custGeom>
              <a:rect b="b" l="l" r="r" t="t"/>
              <a:pathLst>
                <a:path extrusionOk="0" h="323" w="420">
                  <a:moveTo>
                    <a:pt x="371" y="1"/>
                  </a:moveTo>
                  <a:cubicBezTo>
                    <a:pt x="367" y="1"/>
                    <a:pt x="363" y="1"/>
                    <a:pt x="360" y="3"/>
                  </a:cubicBezTo>
                  <a:cubicBezTo>
                    <a:pt x="169" y="53"/>
                    <a:pt x="20" y="243"/>
                    <a:pt x="20" y="253"/>
                  </a:cubicBezTo>
                  <a:cubicBezTo>
                    <a:pt x="0" y="273"/>
                    <a:pt x="10" y="303"/>
                    <a:pt x="30" y="313"/>
                  </a:cubicBezTo>
                  <a:cubicBezTo>
                    <a:pt x="40" y="323"/>
                    <a:pt x="40" y="323"/>
                    <a:pt x="50" y="323"/>
                  </a:cubicBezTo>
                  <a:cubicBezTo>
                    <a:pt x="70" y="323"/>
                    <a:pt x="80" y="323"/>
                    <a:pt x="90" y="303"/>
                  </a:cubicBezTo>
                  <a:cubicBezTo>
                    <a:pt x="90" y="303"/>
                    <a:pt x="229" y="133"/>
                    <a:pt x="379" y="93"/>
                  </a:cubicBezTo>
                  <a:cubicBezTo>
                    <a:pt x="409" y="83"/>
                    <a:pt x="419" y="63"/>
                    <a:pt x="419" y="33"/>
                  </a:cubicBezTo>
                  <a:cubicBezTo>
                    <a:pt x="411" y="17"/>
                    <a:pt x="389" y="1"/>
                    <a:pt x="3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4"/>
            <p:cNvSpPr/>
            <p:nvPr/>
          </p:nvSpPr>
          <p:spPr>
            <a:xfrm>
              <a:off x="6923306" y="4607557"/>
              <a:ext cx="38568" cy="33150"/>
            </a:xfrm>
            <a:custGeom>
              <a:rect b="b" l="l" r="r" t="t"/>
              <a:pathLst>
                <a:path extrusionOk="0" h="361" w="420">
                  <a:moveTo>
                    <a:pt x="360" y="1"/>
                  </a:moveTo>
                  <a:cubicBezTo>
                    <a:pt x="170" y="51"/>
                    <a:pt x="21" y="280"/>
                    <a:pt x="10" y="291"/>
                  </a:cubicBezTo>
                  <a:cubicBezTo>
                    <a:pt x="1" y="311"/>
                    <a:pt x="1" y="340"/>
                    <a:pt x="30" y="351"/>
                  </a:cubicBezTo>
                  <a:cubicBezTo>
                    <a:pt x="30" y="351"/>
                    <a:pt x="41" y="360"/>
                    <a:pt x="50" y="360"/>
                  </a:cubicBezTo>
                  <a:cubicBezTo>
                    <a:pt x="70" y="360"/>
                    <a:pt x="81" y="351"/>
                    <a:pt x="90" y="340"/>
                  </a:cubicBezTo>
                  <a:cubicBezTo>
                    <a:pt x="90" y="331"/>
                    <a:pt x="230" y="131"/>
                    <a:pt x="380" y="91"/>
                  </a:cubicBezTo>
                  <a:cubicBezTo>
                    <a:pt x="400" y="81"/>
                    <a:pt x="420" y="61"/>
                    <a:pt x="410" y="41"/>
                  </a:cubicBezTo>
                  <a:cubicBezTo>
                    <a:pt x="410" y="11"/>
                    <a:pt x="380" y="1"/>
                    <a:pt x="3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4"/>
            <p:cNvSpPr/>
            <p:nvPr/>
          </p:nvSpPr>
          <p:spPr>
            <a:xfrm>
              <a:off x="6950854" y="4616556"/>
              <a:ext cx="34894" cy="34252"/>
            </a:xfrm>
            <a:custGeom>
              <a:rect b="b" l="l" r="r" t="t"/>
              <a:pathLst>
                <a:path extrusionOk="0" h="373" w="380">
                  <a:moveTo>
                    <a:pt x="324" y="0"/>
                  </a:moveTo>
                  <a:cubicBezTo>
                    <a:pt x="320" y="0"/>
                    <a:pt x="315" y="1"/>
                    <a:pt x="309" y="3"/>
                  </a:cubicBezTo>
                  <a:cubicBezTo>
                    <a:pt x="120" y="53"/>
                    <a:pt x="10" y="302"/>
                    <a:pt x="10" y="313"/>
                  </a:cubicBezTo>
                  <a:cubicBezTo>
                    <a:pt x="0" y="333"/>
                    <a:pt x="10" y="362"/>
                    <a:pt x="30" y="372"/>
                  </a:cubicBezTo>
                  <a:lnTo>
                    <a:pt x="50" y="372"/>
                  </a:lnTo>
                  <a:cubicBezTo>
                    <a:pt x="60" y="372"/>
                    <a:pt x="80" y="362"/>
                    <a:pt x="90" y="342"/>
                  </a:cubicBezTo>
                  <a:cubicBezTo>
                    <a:pt x="120" y="282"/>
                    <a:pt x="209" y="123"/>
                    <a:pt x="340" y="93"/>
                  </a:cubicBezTo>
                  <a:cubicBezTo>
                    <a:pt x="360" y="83"/>
                    <a:pt x="380" y="63"/>
                    <a:pt x="369" y="33"/>
                  </a:cubicBezTo>
                  <a:cubicBezTo>
                    <a:pt x="361" y="17"/>
                    <a:pt x="346" y="0"/>
                    <a:pt x="3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4"/>
            <p:cNvSpPr/>
            <p:nvPr/>
          </p:nvSpPr>
          <p:spPr>
            <a:xfrm>
              <a:off x="6979228" y="4625004"/>
              <a:ext cx="33058" cy="33150"/>
            </a:xfrm>
            <a:custGeom>
              <a:rect b="b" l="l" r="r" t="t"/>
              <a:pathLst>
                <a:path extrusionOk="0" h="361" w="360">
                  <a:moveTo>
                    <a:pt x="300" y="1"/>
                  </a:moveTo>
                  <a:cubicBezTo>
                    <a:pt x="110" y="61"/>
                    <a:pt x="11" y="280"/>
                    <a:pt x="0" y="290"/>
                  </a:cubicBezTo>
                  <a:cubicBezTo>
                    <a:pt x="0" y="320"/>
                    <a:pt x="11" y="340"/>
                    <a:pt x="31" y="350"/>
                  </a:cubicBezTo>
                  <a:cubicBezTo>
                    <a:pt x="31" y="360"/>
                    <a:pt x="40" y="360"/>
                    <a:pt x="51" y="360"/>
                  </a:cubicBezTo>
                  <a:cubicBezTo>
                    <a:pt x="60" y="360"/>
                    <a:pt x="80" y="350"/>
                    <a:pt x="90" y="330"/>
                  </a:cubicBezTo>
                  <a:cubicBezTo>
                    <a:pt x="90" y="330"/>
                    <a:pt x="170" y="130"/>
                    <a:pt x="320" y="90"/>
                  </a:cubicBezTo>
                  <a:cubicBezTo>
                    <a:pt x="350" y="90"/>
                    <a:pt x="360" y="61"/>
                    <a:pt x="350" y="41"/>
                  </a:cubicBezTo>
                  <a:cubicBezTo>
                    <a:pt x="350" y="11"/>
                    <a:pt x="320" y="1"/>
                    <a:pt x="3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4"/>
            <p:cNvSpPr/>
            <p:nvPr/>
          </p:nvSpPr>
          <p:spPr>
            <a:xfrm>
              <a:off x="5942507" y="3475521"/>
              <a:ext cx="701287" cy="1241324"/>
            </a:xfrm>
            <a:custGeom>
              <a:rect b="b" l="l" r="r" t="t"/>
              <a:pathLst>
                <a:path extrusionOk="0" h="13518" w="7637">
                  <a:moveTo>
                    <a:pt x="1168" y="0"/>
                  </a:moveTo>
                  <a:cubicBezTo>
                    <a:pt x="1154" y="0"/>
                    <a:pt x="1148" y="1"/>
                    <a:pt x="1148" y="1"/>
                  </a:cubicBezTo>
                  <a:cubicBezTo>
                    <a:pt x="1148" y="1"/>
                    <a:pt x="0" y="1468"/>
                    <a:pt x="479" y="2686"/>
                  </a:cubicBezTo>
                  <a:cubicBezTo>
                    <a:pt x="968" y="3903"/>
                    <a:pt x="2545" y="4283"/>
                    <a:pt x="2955" y="4482"/>
                  </a:cubicBezTo>
                  <a:cubicBezTo>
                    <a:pt x="3364" y="4673"/>
                    <a:pt x="3643" y="5101"/>
                    <a:pt x="5531" y="6200"/>
                  </a:cubicBezTo>
                  <a:cubicBezTo>
                    <a:pt x="5531" y="6200"/>
                    <a:pt x="5181" y="7248"/>
                    <a:pt x="5351" y="8206"/>
                  </a:cubicBezTo>
                  <a:cubicBezTo>
                    <a:pt x="5520" y="9154"/>
                    <a:pt x="5580" y="9484"/>
                    <a:pt x="5690" y="10891"/>
                  </a:cubicBezTo>
                  <a:cubicBezTo>
                    <a:pt x="5730" y="11461"/>
                    <a:pt x="5730" y="13517"/>
                    <a:pt x="5730" y="13517"/>
                  </a:cubicBezTo>
                  <a:lnTo>
                    <a:pt x="7068" y="13517"/>
                  </a:lnTo>
                  <a:cubicBezTo>
                    <a:pt x="7068" y="13517"/>
                    <a:pt x="7237" y="9983"/>
                    <a:pt x="7308" y="8815"/>
                  </a:cubicBezTo>
                  <a:cubicBezTo>
                    <a:pt x="7377" y="7637"/>
                    <a:pt x="7637" y="6140"/>
                    <a:pt x="7577" y="5501"/>
                  </a:cubicBezTo>
                  <a:cubicBezTo>
                    <a:pt x="7517" y="4852"/>
                    <a:pt x="5820" y="2366"/>
                    <a:pt x="4053" y="1159"/>
                  </a:cubicBezTo>
                  <a:cubicBezTo>
                    <a:pt x="2413" y="43"/>
                    <a:pt x="1325" y="0"/>
                    <a:pt x="1168" y="0"/>
                  </a:cubicBezTo>
                  <a:close/>
                </a:path>
              </a:pathLst>
            </a:custGeom>
            <a:solidFill>
              <a:srgbClr val="ED9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4"/>
            <p:cNvSpPr/>
            <p:nvPr/>
          </p:nvSpPr>
          <p:spPr>
            <a:xfrm>
              <a:off x="5942507" y="3475521"/>
              <a:ext cx="437283" cy="411663"/>
            </a:xfrm>
            <a:custGeom>
              <a:rect b="b" l="l" r="r" t="t"/>
              <a:pathLst>
                <a:path extrusionOk="0" h="4483" w="4762">
                  <a:moveTo>
                    <a:pt x="1168" y="0"/>
                  </a:moveTo>
                  <a:cubicBezTo>
                    <a:pt x="1154" y="0"/>
                    <a:pt x="1148" y="1"/>
                    <a:pt x="1148" y="1"/>
                  </a:cubicBezTo>
                  <a:cubicBezTo>
                    <a:pt x="1148" y="1"/>
                    <a:pt x="0" y="1468"/>
                    <a:pt x="479" y="2686"/>
                  </a:cubicBezTo>
                  <a:cubicBezTo>
                    <a:pt x="968" y="3903"/>
                    <a:pt x="2545" y="4283"/>
                    <a:pt x="2955" y="4482"/>
                  </a:cubicBezTo>
                  <a:cubicBezTo>
                    <a:pt x="2955" y="4482"/>
                    <a:pt x="2745" y="2107"/>
                    <a:pt x="4762" y="1707"/>
                  </a:cubicBezTo>
                  <a:cubicBezTo>
                    <a:pt x="4532" y="1508"/>
                    <a:pt x="4293" y="1318"/>
                    <a:pt x="4053" y="1159"/>
                  </a:cubicBezTo>
                  <a:cubicBezTo>
                    <a:pt x="2413" y="43"/>
                    <a:pt x="1325" y="0"/>
                    <a:pt x="1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4"/>
            <p:cNvSpPr/>
            <p:nvPr/>
          </p:nvSpPr>
          <p:spPr>
            <a:xfrm>
              <a:off x="5942507" y="3475521"/>
              <a:ext cx="275942" cy="411663"/>
            </a:xfrm>
            <a:custGeom>
              <a:rect b="b" l="l" r="r" t="t"/>
              <a:pathLst>
                <a:path extrusionOk="0" h="4483" w="3005">
                  <a:moveTo>
                    <a:pt x="1169" y="0"/>
                  </a:moveTo>
                  <a:cubicBezTo>
                    <a:pt x="1155" y="0"/>
                    <a:pt x="1148" y="1"/>
                    <a:pt x="1148" y="1"/>
                  </a:cubicBezTo>
                  <a:cubicBezTo>
                    <a:pt x="1148" y="1"/>
                    <a:pt x="0" y="1468"/>
                    <a:pt x="479" y="2686"/>
                  </a:cubicBezTo>
                  <a:cubicBezTo>
                    <a:pt x="539" y="2816"/>
                    <a:pt x="599" y="2945"/>
                    <a:pt x="679" y="3055"/>
                  </a:cubicBezTo>
                  <a:cubicBezTo>
                    <a:pt x="709" y="3105"/>
                    <a:pt x="749" y="3155"/>
                    <a:pt x="779" y="3195"/>
                  </a:cubicBezTo>
                  <a:cubicBezTo>
                    <a:pt x="808" y="3225"/>
                    <a:pt x="828" y="3255"/>
                    <a:pt x="859" y="3285"/>
                  </a:cubicBezTo>
                  <a:cubicBezTo>
                    <a:pt x="899" y="3324"/>
                    <a:pt x="939" y="3375"/>
                    <a:pt x="979" y="3415"/>
                  </a:cubicBezTo>
                  <a:cubicBezTo>
                    <a:pt x="1647" y="4074"/>
                    <a:pt x="2645" y="4333"/>
                    <a:pt x="2955" y="4482"/>
                  </a:cubicBezTo>
                  <a:cubicBezTo>
                    <a:pt x="2955" y="4482"/>
                    <a:pt x="2925" y="4133"/>
                    <a:pt x="3005" y="3674"/>
                  </a:cubicBezTo>
                  <a:cubicBezTo>
                    <a:pt x="3005" y="3674"/>
                    <a:pt x="1418" y="3105"/>
                    <a:pt x="1278" y="2317"/>
                  </a:cubicBezTo>
                  <a:cubicBezTo>
                    <a:pt x="1018" y="869"/>
                    <a:pt x="1857" y="560"/>
                    <a:pt x="1857" y="560"/>
                  </a:cubicBezTo>
                  <a:lnTo>
                    <a:pt x="2326" y="250"/>
                  </a:lnTo>
                  <a:cubicBezTo>
                    <a:pt x="1674" y="15"/>
                    <a:pt x="1264" y="0"/>
                    <a:pt x="11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4"/>
            <p:cNvSpPr/>
            <p:nvPr/>
          </p:nvSpPr>
          <p:spPr>
            <a:xfrm>
              <a:off x="6211008" y="3812891"/>
              <a:ext cx="313591" cy="688431"/>
            </a:xfrm>
            <a:custGeom>
              <a:rect b="b" l="l" r="r" t="t"/>
              <a:pathLst>
                <a:path extrusionOk="0" h="7497" w="3415">
                  <a:moveTo>
                    <a:pt x="81" y="0"/>
                  </a:moveTo>
                  <a:cubicBezTo>
                    <a:pt x="1" y="459"/>
                    <a:pt x="31" y="808"/>
                    <a:pt x="31" y="808"/>
                  </a:cubicBezTo>
                  <a:cubicBezTo>
                    <a:pt x="440" y="999"/>
                    <a:pt x="719" y="1427"/>
                    <a:pt x="2607" y="2526"/>
                  </a:cubicBezTo>
                  <a:cubicBezTo>
                    <a:pt x="2607" y="2526"/>
                    <a:pt x="2257" y="3574"/>
                    <a:pt x="2427" y="4532"/>
                  </a:cubicBezTo>
                  <a:cubicBezTo>
                    <a:pt x="2596" y="5480"/>
                    <a:pt x="2656" y="5810"/>
                    <a:pt x="2766" y="7217"/>
                  </a:cubicBezTo>
                  <a:cubicBezTo>
                    <a:pt x="2766" y="7276"/>
                    <a:pt x="2773" y="7355"/>
                    <a:pt x="2775" y="7443"/>
                  </a:cubicBezTo>
                  <a:lnTo>
                    <a:pt x="2775" y="7443"/>
                  </a:lnTo>
                  <a:cubicBezTo>
                    <a:pt x="2754" y="5902"/>
                    <a:pt x="2690" y="3865"/>
                    <a:pt x="3016" y="3115"/>
                  </a:cubicBezTo>
                  <a:cubicBezTo>
                    <a:pt x="3415" y="2196"/>
                    <a:pt x="3046" y="1986"/>
                    <a:pt x="2217" y="1607"/>
                  </a:cubicBezTo>
                  <a:cubicBezTo>
                    <a:pt x="510" y="808"/>
                    <a:pt x="81" y="0"/>
                    <a:pt x="81" y="0"/>
                  </a:cubicBezTo>
                  <a:close/>
                  <a:moveTo>
                    <a:pt x="2775" y="7443"/>
                  </a:moveTo>
                  <a:cubicBezTo>
                    <a:pt x="2775" y="7461"/>
                    <a:pt x="2776" y="7479"/>
                    <a:pt x="2776" y="7497"/>
                  </a:cubicBezTo>
                  <a:cubicBezTo>
                    <a:pt x="2776" y="7479"/>
                    <a:pt x="2776" y="7461"/>
                    <a:pt x="2775" y="7443"/>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4"/>
            <p:cNvSpPr/>
            <p:nvPr/>
          </p:nvSpPr>
          <p:spPr>
            <a:xfrm>
              <a:off x="6428912" y="4647410"/>
              <a:ext cx="366392" cy="219468"/>
            </a:xfrm>
            <a:custGeom>
              <a:rect b="b" l="l" r="r" t="t"/>
              <a:pathLst>
                <a:path extrusionOk="0" h="2390" w="3990">
                  <a:moveTo>
                    <a:pt x="1697" y="1"/>
                  </a:moveTo>
                  <a:cubicBezTo>
                    <a:pt x="1490" y="1"/>
                    <a:pt x="1237" y="69"/>
                    <a:pt x="1202" y="266"/>
                  </a:cubicBezTo>
                  <a:cubicBezTo>
                    <a:pt x="1158" y="557"/>
                    <a:pt x="826" y="692"/>
                    <a:pt x="666" y="692"/>
                  </a:cubicBezTo>
                  <a:cubicBezTo>
                    <a:pt x="645" y="692"/>
                    <a:pt x="627" y="690"/>
                    <a:pt x="613" y="685"/>
                  </a:cubicBezTo>
                  <a:cubicBezTo>
                    <a:pt x="493" y="645"/>
                    <a:pt x="493" y="476"/>
                    <a:pt x="503" y="356"/>
                  </a:cubicBezTo>
                  <a:cubicBezTo>
                    <a:pt x="513" y="246"/>
                    <a:pt x="453" y="56"/>
                    <a:pt x="453" y="56"/>
                  </a:cubicBezTo>
                  <a:cubicBezTo>
                    <a:pt x="429" y="45"/>
                    <a:pt x="405" y="40"/>
                    <a:pt x="383" y="40"/>
                  </a:cubicBezTo>
                  <a:cubicBezTo>
                    <a:pt x="72" y="40"/>
                    <a:pt x="1" y="1093"/>
                    <a:pt x="94" y="1344"/>
                  </a:cubicBezTo>
                  <a:cubicBezTo>
                    <a:pt x="183" y="1614"/>
                    <a:pt x="1801" y="2213"/>
                    <a:pt x="2430" y="2352"/>
                  </a:cubicBezTo>
                  <a:cubicBezTo>
                    <a:pt x="2550" y="2377"/>
                    <a:pt x="2682" y="2389"/>
                    <a:pt x="2816" y="2389"/>
                  </a:cubicBezTo>
                  <a:cubicBezTo>
                    <a:pt x="3385" y="2389"/>
                    <a:pt x="3989" y="2173"/>
                    <a:pt x="3827" y="1793"/>
                  </a:cubicBezTo>
                  <a:cubicBezTo>
                    <a:pt x="3628" y="1314"/>
                    <a:pt x="3557" y="1304"/>
                    <a:pt x="3049" y="1155"/>
                  </a:cubicBezTo>
                  <a:cubicBezTo>
                    <a:pt x="2539" y="1004"/>
                    <a:pt x="2011" y="186"/>
                    <a:pt x="1971" y="76"/>
                  </a:cubicBezTo>
                  <a:cubicBezTo>
                    <a:pt x="1955" y="32"/>
                    <a:pt x="1836" y="1"/>
                    <a:pt x="16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4"/>
            <p:cNvSpPr/>
            <p:nvPr/>
          </p:nvSpPr>
          <p:spPr>
            <a:xfrm>
              <a:off x="6433779" y="4747868"/>
              <a:ext cx="361525" cy="119008"/>
            </a:xfrm>
            <a:custGeom>
              <a:rect b="b" l="l" r="r" t="t"/>
              <a:pathLst>
                <a:path extrusionOk="0" h="1296" w="3937">
                  <a:moveTo>
                    <a:pt x="1" y="1"/>
                  </a:moveTo>
                  <a:cubicBezTo>
                    <a:pt x="11" y="70"/>
                    <a:pt x="21" y="200"/>
                    <a:pt x="41" y="250"/>
                  </a:cubicBezTo>
                  <a:cubicBezTo>
                    <a:pt x="141" y="520"/>
                    <a:pt x="1748" y="1119"/>
                    <a:pt x="2377" y="1258"/>
                  </a:cubicBezTo>
                  <a:cubicBezTo>
                    <a:pt x="2497" y="1283"/>
                    <a:pt x="2629" y="1295"/>
                    <a:pt x="2763" y="1295"/>
                  </a:cubicBezTo>
                  <a:cubicBezTo>
                    <a:pt x="3332" y="1295"/>
                    <a:pt x="3936" y="1079"/>
                    <a:pt x="3774" y="699"/>
                  </a:cubicBezTo>
                  <a:cubicBezTo>
                    <a:pt x="3774" y="699"/>
                    <a:pt x="3717" y="648"/>
                    <a:pt x="3622" y="648"/>
                  </a:cubicBezTo>
                  <a:cubicBezTo>
                    <a:pt x="3598" y="648"/>
                    <a:pt x="3572" y="652"/>
                    <a:pt x="3544" y="660"/>
                  </a:cubicBezTo>
                  <a:cubicBezTo>
                    <a:pt x="3455" y="689"/>
                    <a:pt x="3295" y="769"/>
                    <a:pt x="3275" y="929"/>
                  </a:cubicBezTo>
                  <a:cubicBezTo>
                    <a:pt x="3255" y="1088"/>
                    <a:pt x="3045" y="1128"/>
                    <a:pt x="2796" y="1128"/>
                  </a:cubicBezTo>
                  <a:cubicBezTo>
                    <a:pt x="2791" y="1128"/>
                    <a:pt x="2786" y="1129"/>
                    <a:pt x="2780" y="1129"/>
                  </a:cubicBezTo>
                  <a:cubicBezTo>
                    <a:pt x="2426" y="1129"/>
                    <a:pt x="1147" y="802"/>
                    <a:pt x="380" y="360"/>
                  </a:cubicBezTo>
                  <a:cubicBezTo>
                    <a:pt x="241" y="270"/>
                    <a:pt x="101" y="120"/>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4"/>
            <p:cNvSpPr/>
            <p:nvPr/>
          </p:nvSpPr>
          <p:spPr>
            <a:xfrm>
              <a:off x="6575008" y="4684692"/>
              <a:ext cx="146740" cy="98255"/>
            </a:xfrm>
            <a:custGeom>
              <a:rect b="b" l="l" r="r" t="t"/>
              <a:pathLst>
                <a:path extrusionOk="0" h="1070" w="1598">
                  <a:moveTo>
                    <a:pt x="500" y="1"/>
                  </a:moveTo>
                  <a:cubicBezTo>
                    <a:pt x="298" y="1"/>
                    <a:pt x="1" y="91"/>
                    <a:pt x="60" y="259"/>
                  </a:cubicBezTo>
                  <a:cubicBezTo>
                    <a:pt x="130" y="469"/>
                    <a:pt x="828" y="1058"/>
                    <a:pt x="1019" y="1068"/>
                  </a:cubicBezTo>
                  <a:cubicBezTo>
                    <a:pt x="1026" y="1069"/>
                    <a:pt x="1033" y="1069"/>
                    <a:pt x="1041" y="1069"/>
                  </a:cubicBezTo>
                  <a:cubicBezTo>
                    <a:pt x="1214" y="1069"/>
                    <a:pt x="1291" y="846"/>
                    <a:pt x="1598" y="788"/>
                  </a:cubicBezTo>
                  <a:cubicBezTo>
                    <a:pt x="1558" y="778"/>
                    <a:pt x="1507" y="758"/>
                    <a:pt x="1458" y="749"/>
                  </a:cubicBezTo>
                  <a:cubicBezTo>
                    <a:pt x="1138" y="658"/>
                    <a:pt x="808" y="289"/>
                    <a:pt x="599" y="10"/>
                  </a:cubicBezTo>
                  <a:cubicBezTo>
                    <a:pt x="571" y="4"/>
                    <a:pt x="537" y="1"/>
                    <a:pt x="5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4"/>
            <p:cNvSpPr/>
            <p:nvPr/>
          </p:nvSpPr>
          <p:spPr>
            <a:xfrm>
              <a:off x="6433779" y="4716739"/>
              <a:ext cx="34986" cy="64279"/>
            </a:xfrm>
            <a:custGeom>
              <a:rect b="b" l="l" r="r" t="t"/>
              <a:pathLst>
                <a:path extrusionOk="0" h="700" w="381">
                  <a:moveTo>
                    <a:pt x="11" y="0"/>
                  </a:moveTo>
                  <a:cubicBezTo>
                    <a:pt x="1" y="160"/>
                    <a:pt x="1" y="320"/>
                    <a:pt x="11" y="439"/>
                  </a:cubicBezTo>
                  <a:cubicBezTo>
                    <a:pt x="110" y="529"/>
                    <a:pt x="241" y="609"/>
                    <a:pt x="380" y="699"/>
                  </a:cubicBezTo>
                  <a:cubicBezTo>
                    <a:pt x="380" y="110"/>
                    <a:pt x="11" y="0"/>
                    <a:pt x="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4"/>
            <p:cNvSpPr/>
            <p:nvPr/>
          </p:nvSpPr>
          <p:spPr>
            <a:xfrm>
              <a:off x="6497966" y="4743277"/>
              <a:ext cx="127457" cy="66116"/>
            </a:xfrm>
            <a:custGeom>
              <a:rect b="b" l="l" r="r" t="t"/>
              <a:pathLst>
                <a:path extrusionOk="0" h="720" w="1388">
                  <a:moveTo>
                    <a:pt x="509" y="0"/>
                  </a:moveTo>
                  <a:lnTo>
                    <a:pt x="480" y="131"/>
                  </a:lnTo>
                  <a:cubicBezTo>
                    <a:pt x="470" y="190"/>
                    <a:pt x="460" y="240"/>
                    <a:pt x="450" y="300"/>
                  </a:cubicBezTo>
                  <a:cubicBezTo>
                    <a:pt x="390" y="270"/>
                    <a:pt x="340" y="240"/>
                    <a:pt x="290" y="200"/>
                  </a:cubicBezTo>
                  <a:cubicBezTo>
                    <a:pt x="190" y="150"/>
                    <a:pt x="101" y="100"/>
                    <a:pt x="1" y="60"/>
                  </a:cubicBezTo>
                  <a:lnTo>
                    <a:pt x="1" y="60"/>
                  </a:lnTo>
                  <a:cubicBezTo>
                    <a:pt x="70" y="140"/>
                    <a:pt x="150" y="220"/>
                    <a:pt x="220" y="290"/>
                  </a:cubicBezTo>
                  <a:lnTo>
                    <a:pt x="460" y="499"/>
                  </a:lnTo>
                  <a:lnTo>
                    <a:pt x="549" y="579"/>
                  </a:lnTo>
                  <a:lnTo>
                    <a:pt x="580" y="450"/>
                  </a:lnTo>
                  <a:cubicBezTo>
                    <a:pt x="600" y="400"/>
                    <a:pt x="609" y="350"/>
                    <a:pt x="629" y="300"/>
                  </a:cubicBezTo>
                  <a:cubicBezTo>
                    <a:pt x="729" y="360"/>
                    <a:pt x="829" y="430"/>
                    <a:pt x="939" y="490"/>
                  </a:cubicBezTo>
                  <a:cubicBezTo>
                    <a:pt x="1009" y="539"/>
                    <a:pt x="1079" y="570"/>
                    <a:pt x="1159" y="610"/>
                  </a:cubicBezTo>
                  <a:cubicBezTo>
                    <a:pt x="1228" y="650"/>
                    <a:pt x="1308" y="690"/>
                    <a:pt x="1388" y="719"/>
                  </a:cubicBezTo>
                  <a:cubicBezTo>
                    <a:pt x="1328" y="650"/>
                    <a:pt x="1268" y="599"/>
                    <a:pt x="1208" y="539"/>
                  </a:cubicBezTo>
                  <a:cubicBezTo>
                    <a:pt x="1148" y="480"/>
                    <a:pt x="1088" y="430"/>
                    <a:pt x="1019" y="370"/>
                  </a:cubicBezTo>
                  <a:cubicBezTo>
                    <a:pt x="889" y="270"/>
                    <a:pt x="759" y="170"/>
                    <a:pt x="620" y="80"/>
                  </a:cubicBezTo>
                  <a:lnTo>
                    <a:pt x="5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4"/>
            <p:cNvSpPr/>
            <p:nvPr/>
          </p:nvSpPr>
          <p:spPr>
            <a:xfrm>
              <a:off x="6572161" y="4695619"/>
              <a:ext cx="73462" cy="27548"/>
            </a:xfrm>
            <a:custGeom>
              <a:rect b="b" l="l" r="r" t="t"/>
              <a:pathLst>
                <a:path extrusionOk="0" h="300" w="800">
                  <a:moveTo>
                    <a:pt x="750" y="0"/>
                  </a:moveTo>
                  <a:cubicBezTo>
                    <a:pt x="280" y="11"/>
                    <a:pt x="41" y="210"/>
                    <a:pt x="31" y="210"/>
                  </a:cubicBezTo>
                  <a:cubicBezTo>
                    <a:pt x="11" y="230"/>
                    <a:pt x="1" y="260"/>
                    <a:pt x="21" y="280"/>
                  </a:cubicBezTo>
                  <a:cubicBezTo>
                    <a:pt x="31" y="290"/>
                    <a:pt x="41" y="300"/>
                    <a:pt x="51" y="300"/>
                  </a:cubicBezTo>
                  <a:cubicBezTo>
                    <a:pt x="61" y="300"/>
                    <a:pt x="71" y="290"/>
                    <a:pt x="81" y="290"/>
                  </a:cubicBezTo>
                  <a:cubicBezTo>
                    <a:pt x="81" y="280"/>
                    <a:pt x="320" y="100"/>
                    <a:pt x="750" y="90"/>
                  </a:cubicBezTo>
                  <a:cubicBezTo>
                    <a:pt x="780" y="90"/>
                    <a:pt x="800" y="71"/>
                    <a:pt x="800" y="51"/>
                  </a:cubicBezTo>
                  <a:cubicBezTo>
                    <a:pt x="800" y="20"/>
                    <a:pt x="780" y="0"/>
                    <a:pt x="7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4"/>
            <p:cNvSpPr/>
            <p:nvPr/>
          </p:nvSpPr>
          <p:spPr>
            <a:xfrm>
              <a:off x="6588690" y="4713801"/>
              <a:ext cx="72544" cy="28650"/>
            </a:xfrm>
            <a:custGeom>
              <a:rect b="b" l="l" r="r" t="t"/>
              <a:pathLst>
                <a:path extrusionOk="0" h="312" w="790">
                  <a:moveTo>
                    <a:pt x="761" y="0"/>
                  </a:moveTo>
                  <a:cubicBezTo>
                    <a:pt x="757" y="0"/>
                    <a:pt x="754" y="1"/>
                    <a:pt x="750" y="2"/>
                  </a:cubicBezTo>
                  <a:cubicBezTo>
                    <a:pt x="271" y="12"/>
                    <a:pt x="31" y="232"/>
                    <a:pt x="21" y="232"/>
                  </a:cubicBezTo>
                  <a:cubicBezTo>
                    <a:pt x="1" y="252"/>
                    <a:pt x="1" y="281"/>
                    <a:pt x="21" y="301"/>
                  </a:cubicBezTo>
                  <a:cubicBezTo>
                    <a:pt x="31" y="312"/>
                    <a:pt x="41" y="312"/>
                    <a:pt x="51" y="312"/>
                  </a:cubicBezTo>
                  <a:cubicBezTo>
                    <a:pt x="61" y="312"/>
                    <a:pt x="71" y="312"/>
                    <a:pt x="80" y="301"/>
                  </a:cubicBezTo>
                  <a:cubicBezTo>
                    <a:pt x="91" y="301"/>
                    <a:pt x="310" y="102"/>
                    <a:pt x="750" y="92"/>
                  </a:cubicBezTo>
                  <a:cubicBezTo>
                    <a:pt x="770" y="92"/>
                    <a:pt x="790" y="72"/>
                    <a:pt x="790" y="42"/>
                  </a:cubicBezTo>
                  <a:cubicBezTo>
                    <a:pt x="790" y="25"/>
                    <a:pt x="782" y="0"/>
                    <a:pt x="7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4"/>
            <p:cNvSpPr/>
            <p:nvPr/>
          </p:nvSpPr>
          <p:spPr>
            <a:xfrm>
              <a:off x="6611647" y="4731339"/>
              <a:ext cx="69789" cy="31313"/>
            </a:xfrm>
            <a:custGeom>
              <a:rect b="b" l="l" r="r" t="t"/>
              <a:pathLst>
                <a:path extrusionOk="0" h="341" w="760">
                  <a:moveTo>
                    <a:pt x="709" y="1"/>
                  </a:moveTo>
                  <a:cubicBezTo>
                    <a:pt x="240" y="11"/>
                    <a:pt x="21" y="261"/>
                    <a:pt x="10" y="270"/>
                  </a:cubicBezTo>
                  <a:cubicBezTo>
                    <a:pt x="1" y="290"/>
                    <a:pt x="1" y="320"/>
                    <a:pt x="21" y="330"/>
                  </a:cubicBezTo>
                  <a:cubicBezTo>
                    <a:pt x="30" y="340"/>
                    <a:pt x="41" y="340"/>
                    <a:pt x="50" y="340"/>
                  </a:cubicBezTo>
                  <a:cubicBezTo>
                    <a:pt x="60" y="340"/>
                    <a:pt x="70" y="340"/>
                    <a:pt x="80" y="330"/>
                  </a:cubicBezTo>
                  <a:cubicBezTo>
                    <a:pt x="90" y="330"/>
                    <a:pt x="280" y="101"/>
                    <a:pt x="709" y="90"/>
                  </a:cubicBezTo>
                  <a:cubicBezTo>
                    <a:pt x="739" y="90"/>
                    <a:pt x="759" y="70"/>
                    <a:pt x="759" y="41"/>
                  </a:cubicBezTo>
                  <a:cubicBezTo>
                    <a:pt x="759" y="21"/>
                    <a:pt x="739" y="1"/>
                    <a:pt x="7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4"/>
            <p:cNvSpPr/>
            <p:nvPr/>
          </p:nvSpPr>
          <p:spPr>
            <a:xfrm>
              <a:off x="6636348" y="4747685"/>
              <a:ext cx="71625" cy="34160"/>
            </a:xfrm>
            <a:custGeom>
              <a:rect b="b" l="l" r="r" t="t"/>
              <a:pathLst>
                <a:path extrusionOk="0" h="372" w="780">
                  <a:moveTo>
                    <a:pt x="751" y="1"/>
                  </a:moveTo>
                  <a:cubicBezTo>
                    <a:pt x="748" y="1"/>
                    <a:pt x="744" y="1"/>
                    <a:pt x="739" y="3"/>
                  </a:cubicBezTo>
                  <a:cubicBezTo>
                    <a:pt x="260" y="12"/>
                    <a:pt x="31" y="282"/>
                    <a:pt x="21" y="292"/>
                  </a:cubicBezTo>
                  <a:cubicBezTo>
                    <a:pt x="1" y="312"/>
                    <a:pt x="1" y="342"/>
                    <a:pt x="21" y="362"/>
                  </a:cubicBezTo>
                  <a:cubicBezTo>
                    <a:pt x="31" y="362"/>
                    <a:pt x="41" y="372"/>
                    <a:pt x="51" y="372"/>
                  </a:cubicBezTo>
                  <a:cubicBezTo>
                    <a:pt x="61" y="372"/>
                    <a:pt x="81" y="362"/>
                    <a:pt x="91" y="352"/>
                  </a:cubicBezTo>
                  <a:cubicBezTo>
                    <a:pt x="91" y="352"/>
                    <a:pt x="311" y="102"/>
                    <a:pt x="739" y="92"/>
                  </a:cubicBezTo>
                  <a:cubicBezTo>
                    <a:pt x="759" y="92"/>
                    <a:pt x="779" y="72"/>
                    <a:pt x="779" y="43"/>
                  </a:cubicBezTo>
                  <a:cubicBezTo>
                    <a:pt x="779" y="25"/>
                    <a:pt x="772" y="1"/>
                    <a:pt x="7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4"/>
            <p:cNvSpPr/>
            <p:nvPr/>
          </p:nvSpPr>
          <p:spPr>
            <a:xfrm>
              <a:off x="6831663" y="3619413"/>
              <a:ext cx="96327" cy="114693"/>
            </a:xfrm>
            <a:custGeom>
              <a:rect b="b" l="l" r="r" t="t"/>
              <a:pathLst>
                <a:path extrusionOk="0" h="1249" w="1049">
                  <a:moveTo>
                    <a:pt x="589" y="1"/>
                  </a:moveTo>
                  <a:cubicBezTo>
                    <a:pt x="529" y="250"/>
                    <a:pt x="290" y="220"/>
                    <a:pt x="260" y="410"/>
                  </a:cubicBezTo>
                  <a:cubicBezTo>
                    <a:pt x="200" y="670"/>
                    <a:pt x="0" y="770"/>
                    <a:pt x="0" y="770"/>
                  </a:cubicBezTo>
                  <a:cubicBezTo>
                    <a:pt x="240" y="1029"/>
                    <a:pt x="559" y="1249"/>
                    <a:pt x="559" y="1249"/>
                  </a:cubicBezTo>
                  <a:cubicBezTo>
                    <a:pt x="859" y="1019"/>
                    <a:pt x="1048" y="540"/>
                    <a:pt x="1048" y="540"/>
                  </a:cubicBezTo>
                  <a:cubicBezTo>
                    <a:pt x="988" y="420"/>
                    <a:pt x="589" y="1"/>
                    <a:pt x="5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4"/>
            <p:cNvSpPr/>
            <p:nvPr/>
          </p:nvSpPr>
          <p:spPr>
            <a:xfrm>
              <a:off x="7041578" y="3587366"/>
              <a:ext cx="112856" cy="89899"/>
            </a:xfrm>
            <a:custGeom>
              <a:rect b="b" l="l" r="r" t="t"/>
              <a:pathLst>
                <a:path extrusionOk="0" h="979" w="1229">
                  <a:moveTo>
                    <a:pt x="430" y="1"/>
                  </a:moveTo>
                  <a:cubicBezTo>
                    <a:pt x="320" y="80"/>
                    <a:pt x="0" y="569"/>
                    <a:pt x="0" y="569"/>
                  </a:cubicBezTo>
                  <a:cubicBezTo>
                    <a:pt x="260" y="569"/>
                    <a:pt x="280" y="809"/>
                    <a:pt x="470" y="809"/>
                  </a:cubicBezTo>
                  <a:cubicBezTo>
                    <a:pt x="477" y="808"/>
                    <a:pt x="484" y="808"/>
                    <a:pt x="490" y="808"/>
                  </a:cubicBezTo>
                  <a:cubicBezTo>
                    <a:pt x="746" y="808"/>
                    <a:pt x="879" y="979"/>
                    <a:pt x="879" y="979"/>
                  </a:cubicBezTo>
                  <a:cubicBezTo>
                    <a:pt x="1078" y="689"/>
                    <a:pt x="1228" y="330"/>
                    <a:pt x="1228" y="330"/>
                  </a:cubicBezTo>
                  <a:cubicBezTo>
                    <a:pt x="938" y="80"/>
                    <a:pt x="430" y="1"/>
                    <a:pt x="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4"/>
            <p:cNvSpPr/>
            <p:nvPr/>
          </p:nvSpPr>
          <p:spPr>
            <a:xfrm>
              <a:off x="6503475" y="2885812"/>
              <a:ext cx="802205" cy="646649"/>
            </a:xfrm>
            <a:custGeom>
              <a:rect b="b" l="l" r="r" t="t"/>
              <a:pathLst>
                <a:path extrusionOk="0" h="7042" w="8736">
                  <a:moveTo>
                    <a:pt x="1120" y="0"/>
                  </a:moveTo>
                  <a:cubicBezTo>
                    <a:pt x="996" y="0"/>
                    <a:pt x="919" y="34"/>
                    <a:pt x="919" y="34"/>
                  </a:cubicBezTo>
                  <a:cubicBezTo>
                    <a:pt x="420" y="253"/>
                    <a:pt x="1" y="972"/>
                    <a:pt x="1008" y="2410"/>
                  </a:cubicBezTo>
                  <a:cubicBezTo>
                    <a:pt x="1088" y="2509"/>
                    <a:pt x="1119" y="3597"/>
                    <a:pt x="2047" y="5285"/>
                  </a:cubicBezTo>
                  <a:cubicBezTo>
                    <a:pt x="2406" y="5913"/>
                    <a:pt x="3415" y="6213"/>
                    <a:pt x="4173" y="6423"/>
                  </a:cubicBezTo>
                  <a:cubicBezTo>
                    <a:pt x="4832" y="6602"/>
                    <a:pt x="6459" y="6862"/>
                    <a:pt x="6998" y="7042"/>
                  </a:cubicBezTo>
                  <a:cubicBezTo>
                    <a:pt x="6998" y="7042"/>
                    <a:pt x="7637" y="6332"/>
                    <a:pt x="8735" y="5844"/>
                  </a:cubicBezTo>
                  <a:cubicBezTo>
                    <a:pt x="8735" y="5844"/>
                    <a:pt x="8562" y="5783"/>
                    <a:pt x="8353" y="5783"/>
                  </a:cubicBezTo>
                  <a:cubicBezTo>
                    <a:pt x="8338" y="5783"/>
                    <a:pt x="8322" y="5783"/>
                    <a:pt x="8306" y="5784"/>
                  </a:cubicBezTo>
                  <a:cubicBezTo>
                    <a:pt x="8047" y="5793"/>
                    <a:pt x="7298" y="6213"/>
                    <a:pt x="6978" y="6223"/>
                  </a:cubicBezTo>
                  <a:cubicBezTo>
                    <a:pt x="6974" y="6223"/>
                    <a:pt x="6970" y="6223"/>
                    <a:pt x="6965" y="6223"/>
                  </a:cubicBezTo>
                  <a:cubicBezTo>
                    <a:pt x="6628" y="6223"/>
                    <a:pt x="5482" y="5498"/>
                    <a:pt x="4822" y="5045"/>
                  </a:cubicBezTo>
                  <a:cubicBezTo>
                    <a:pt x="4343" y="4715"/>
                    <a:pt x="3814" y="4586"/>
                    <a:pt x="3554" y="4536"/>
                  </a:cubicBezTo>
                  <a:cubicBezTo>
                    <a:pt x="3444" y="4516"/>
                    <a:pt x="3384" y="4516"/>
                    <a:pt x="3384" y="4516"/>
                  </a:cubicBezTo>
                  <a:cubicBezTo>
                    <a:pt x="3255" y="4087"/>
                    <a:pt x="3185" y="3827"/>
                    <a:pt x="3135" y="3627"/>
                  </a:cubicBezTo>
                  <a:cubicBezTo>
                    <a:pt x="3055" y="3288"/>
                    <a:pt x="3045" y="3148"/>
                    <a:pt x="2925" y="2779"/>
                  </a:cubicBezTo>
                  <a:cubicBezTo>
                    <a:pt x="2696" y="2010"/>
                    <a:pt x="2346" y="1621"/>
                    <a:pt x="2306" y="1521"/>
                  </a:cubicBezTo>
                  <a:cubicBezTo>
                    <a:pt x="2257" y="1401"/>
                    <a:pt x="2257" y="1192"/>
                    <a:pt x="2177" y="992"/>
                  </a:cubicBezTo>
                  <a:cubicBezTo>
                    <a:pt x="1815" y="140"/>
                    <a:pt x="1372" y="0"/>
                    <a:pt x="1120" y="0"/>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4"/>
            <p:cNvSpPr/>
            <p:nvPr/>
          </p:nvSpPr>
          <p:spPr>
            <a:xfrm>
              <a:off x="6643694" y="3225202"/>
              <a:ext cx="511571" cy="307438"/>
            </a:xfrm>
            <a:custGeom>
              <a:rect b="b" l="l" r="r" t="t"/>
              <a:pathLst>
                <a:path extrusionOk="0" h="3348" w="5571">
                  <a:moveTo>
                    <a:pt x="610" y="1"/>
                  </a:moveTo>
                  <a:lnTo>
                    <a:pt x="1" y="400"/>
                  </a:lnTo>
                  <a:lnTo>
                    <a:pt x="1" y="491"/>
                  </a:lnTo>
                  <a:cubicBezTo>
                    <a:pt x="131" y="820"/>
                    <a:pt x="300" y="1189"/>
                    <a:pt x="520" y="1589"/>
                  </a:cubicBezTo>
                  <a:cubicBezTo>
                    <a:pt x="879" y="2217"/>
                    <a:pt x="1888" y="2517"/>
                    <a:pt x="2646" y="2727"/>
                  </a:cubicBezTo>
                  <a:cubicBezTo>
                    <a:pt x="3305" y="2906"/>
                    <a:pt x="4922" y="3166"/>
                    <a:pt x="5462" y="3346"/>
                  </a:cubicBezTo>
                  <a:cubicBezTo>
                    <a:pt x="5462" y="3346"/>
                    <a:pt x="5464" y="3348"/>
                    <a:pt x="5470" y="3348"/>
                  </a:cubicBezTo>
                  <a:cubicBezTo>
                    <a:pt x="5483" y="3348"/>
                    <a:pt x="5511" y="3339"/>
                    <a:pt x="5571" y="3286"/>
                  </a:cubicBezTo>
                  <a:cubicBezTo>
                    <a:pt x="5362" y="3186"/>
                    <a:pt x="5362" y="2986"/>
                    <a:pt x="5362" y="2986"/>
                  </a:cubicBezTo>
                  <a:cubicBezTo>
                    <a:pt x="5284" y="3038"/>
                    <a:pt x="5163" y="3055"/>
                    <a:pt x="5044" y="3055"/>
                  </a:cubicBezTo>
                  <a:cubicBezTo>
                    <a:pt x="4934" y="3055"/>
                    <a:pt x="4825" y="3040"/>
                    <a:pt x="4752" y="3026"/>
                  </a:cubicBezTo>
                  <a:cubicBezTo>
                    <a:pt x="2576" y="2616"/>
                    <a:pt x="1429" y="1938"/>
                    <a:pt x="1029" y="1518"/>
                  </a:cubicBezTo>
                  <a:cubicBezTo>
                    <a:pt x="630" y="1099"/>
                    <a:pt x="610" y="1"/>
                    <a:pt x="610" y="1"/>
                  </a:cubicBezTo>
                  <a:close/>
                </a:path>
              </a:pathLst>
            </a:custGeom>
            <a:solidFill>
              <a:srgbClr val="D362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4"/>
            <p:cNvSpPr/>
            <p:nvPr/>
          </p:nvSpPr>
          <p:spPr>
            <a:xfrm>
              <a:off x="7131384" y="3416477"/>
              <a:ext cx="153168" cy="114142"/>
            </a:xfrm>
            <a:custGeom>
              <a:rect b="b" l="l" r="r" t="t"/>
              <a:pathLst>
                <a:path extrusionOk="0" h="1243" w="1668">
                  <a:moveTo>
                    <a:pt x="1527" y="0"/>
                  </a:moveTo>
                  <a:cubicBezTo>
                    <a:pt x="1495" y="0"/>
                    <a:pt x="1465" y="1"/>
                    <a:pt x="1448" y="5"/>
                  </a:cubicBezTo>
                  <a:cubicBezTo>
                    <a:pt x="1448" y="5"/>
                    <a:pt x="1258" y="65"/>
                    <a:pt x="1189" y="184"/>
                  </a:cubicBezTo>
                  <a:cubicBezTo>
                    <a:pt x="1189" y="184"/>
                    <a:pt x="869" y="224"/>
                    <a:pt x="749" y="493"/>
                  </a:cubicBezTo>
                  <a:cubicBezTo>
                    <a:pt x="749" y="493"/>
                    <a:pt x="480" y="524"/>
                    <a:pt x="380" y="773"/>
                  </a:cubicBezTo>
                  <a:cubicBezTo>
                    <a:pt x="380" y="773"/>
                    <a:pt x="151" y="853"/>
                    <a:pt x="71" y="1033"/>
                  </a:cubicBezTo>
                  <a:cubicBezTo>
                    <a:pt x="0" y="1223"/>
                    <a:pt x="420" y="1243"/>
                    <a:pt x="420" y="1243"/>
                  </a:cubicBezTo>
                  <a:lnTo>
                    <a:pt x="1668" y="5"/>
                  </a:lnTo>
                  <a:cubicBezTo>
                    <a:pt x="1668" y="5"/>
                    <a:pt x="1592" y="0"/>
                    <a:pt x="1527" y="0"/>
                  </a:cubicBezTo>
                  <a:close/>
                </a:path>
              </a:pathLst>
            </a:custGeom>
            <a:solidFill>
              <a:srgbClr val="D362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4"/>
            <p:cNvSpPr/>
            <p:nvPr/>
          </p:nvSpPr>
          <p:spPr>
            <a:xfrm>
              <a:off x="6787678" y="3218866"/>
              <a:ext cx="42241" cy="98164"/>
            </a:xfrm>
            <a:custGeom>
              <a:rect b="b" l="l" r="r" t="t"/>
              <a:pathLst>
                <a:path extrusionOk="0" h="1069" w="460">
                  <a:moveTo>
                    <a:pt x="40" y="0"/>
                  </a:moveTo>
                  <a:cubicBezTo>
                    <a:pt x="50" y="70"/>
                    <a:pt x="100" y="789"/>
                    <a:pt x="0" y="1068"/>
                  </a:cubicBezTo>
                  <a:cubicBezTo>
                    <a:pt x="10" y="1068"/>
                    <a:pt x="210" y="959"/>
                    <a:pt x="459" y="909"/>
                  </a:cubicBezTo>
                  <a:cubicBezTo>
                    <a:pt x="349" y="889"/>
                    <a:pt x="289" y="889"/>
                    <a:pt x="289" y="889"/>
                  </a:cubicBezTo>
                  <a:cubicBezTo>
                    <a:pt x="160" y="460"/>
                    <a:pt x="90" y="200"/>
                    <a:pt x="40" y="0"/>
                  </a:cubicBezTo>
                  <a:close/>
                </a:path>
              </a:pathLst>
            </a:custGeom>
            <a:solidFill>
              <a:srgbClr val="D362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4"/>
            <p:cNvSpPr/>
            <p:nvPr/>
          </p:nvSpPr>
          <p:spPr>
            <a:xfrm>
              <a:off x="6901359" y="3656052"/>
              <a:ext cx="44904" cy="102755"/>
            </a:xfrm>
            <a:custGeom>
              <a:rect b="b" l="l" r="r" t="t"/>
              <a:pathLst>
                <a:path extrusionOk="0" h="1119" w="489">
                  <a:moveTo>
                    <a:pt x="20" y="1"/>
                  </a:moveTo>
                  <a:lnTo>
                    <a:pt x="20" y="11"/>
                  </a:lnTo>
                  <a:lnTo>
                    <a:pt x="20" y="61"/>
                  </a:lnTo>
                  <a:cubicBezTo>
                    <a:pt x="20" y="81"/>
                    <a:pt x="20" y="101"/>
                    <a:pt x="10" y="121"/>
                  </a:cubicBezTo>
                  <a:lnTo>
                    <a:pt x="10" y="211"/>
                  </a:lnTo>
                  <a:cubicBezTo>
                    <a:pt x="10" y="271"/>
                    <a:pt x="10" y="340"/>
                    <a:pt x="0" y="420"/>
                  </a:cubicBezTo>
                  <a:cubicBezTo>
                    <a:pt x="0" y="500"/>
                    <a:pt x="0" y="580"/>
                    <a:pt x="10" y="660"/>
                  </a:cubicBezTo>
                  <a:cubicBezTo>
                    <a:pt x="10" y="700"/>
                    <a:pt x="20" y="730"/>
                    <a:pt x="30" y="770"/>
                  </a:cubicBezTo>
                  <a:cubicBezTo>
                    <a:pt x="30" y="790"/>
                    <a:pt x="40" y="810"/>
                    <a:pt x="40" y="819"/>
                  </a:cubicBezTo>
                  <a:lnTo>
                    <a:pt x="70" y="879"/>
                  </a:lnTo>
                  <a:cubicBezTo>
                    <a:pt x="100" y="939"/>
                    <a:pt x="149" y="990"/>
                    <a:pt x="209" y="1029"/>
                  </a:cubicBezTo>
                  <a:cubicBezTo>
                    <a:pt x="240" y="1049"/>
                    <a:pt x="280" y="1059"/>
                    <a:pt x="309" y="1079"/>
                  </a:cubicBezTo>
                  <a:cubicBezTo>
                    <a:pt x="340" y="1089"/>
                    <a:pt x="369" y="1099"/>
                    <a:pt x="399" y="1099"/>
                  </a:cubicBezTo>
                  <a:cubicBezTo>
                    <a:pt x="419" y="1109"/>
                    <a:pt x="449" y="1109"/>
                    <a:pt x="459" y="1119"/>
                  </a:cubicBezTo>
                  <a:lnTo>
                    <a:pt x="489" y="1119"/>
                  </a:lnTo>
                  <a:lnTo>
                    <a:pt x="489" y="1099"/>
                  </a:lnTo>
                  <a:lnTo>
                    <a:pt x="489" y="1059"/>
                  </a:lnTo>
                  <a:lnTo>
                    <a:pt x="489" y="999"/>
                  </a:lnTo>
                  <a:lnTo>
                    <a:pt x="489" y="910"/>
                  </a:lnTo>
                  <a:lnTo>
                    <a:pt x="489" y="700"/>
                  </a:lnTo>
                  <a:cubicBezTo>
                    <a:pt x="489" y="620"/>
                    <a:pt x="489" y="540"/>
                    <a:pt x="479" y="460"/>
                  </a:cubicBezTo>
                  <a:cubicBezTo>
                    <a:pt x="469" y="420"/>
                    <a:pt x="469" y="391"/>
                    <a:pt x="459" y="351"/>
                  </a:cubicBezTo>
                  <a:cubicBezTo>
                    <a:pt x="459" y="331"/>
                    <a:pt x="449" y="320"/>
                    <a:pt x="449" y="300"/>
                  </a:cubicBezTo>
                  <a:cubicBezTo>
                    <a:pt x="439" y="280"/>
                    <a:pt x="429" y="271"/>
                    <a:pt x="419" y="251"/>
                  </a:cubicBezTo>
                  <a:cubicBezTo>
                    <a:pt x="389" y="191"/>
                    <a:pt x="340" y="141"/>
                    <a:pt x="289" y="101"/>
                  </a:cubicBezTo>
                  <a:cubicBezTo>
                    <a:pt x="260" y="81"/>
                    <a:pt x="229" y="61"/>
                    <a:pt x="200" y="51"/>
                  </a:cubicBezTo>
                  <a:lnTo>
                    <a:pt x="110" y="21"/>
                  </a:lnTo>
                  <a:cubicBezTo>
                    <a:pt x="90" y="11"/>
                    <a:pt x="60" y="11"/>
                    <a:pt x="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54"/>
            <p:cNvSpPr/>
            <p:nvPr/>
          </p:nvSpPr>
          <p:spPr>
            <a:xfrm>
              <a:off x="6895849" y="3650542"/>
              <a:ext cx="55923" cy="114784"/>
            </a:xfrm>
            <a:custGeom>
              <a:rect b="b" l="l" r="r" t="t"/>
              <a:pathLst>
                <a:path extrusionOk="0" h="1250" w="609">
                  <a:moveTo>
                    <a:pt x="140" y="131"/>
                  </a:moveTo>
                  <a:cubicBezTo>
                    <a:pt x="140" y="131"/>
                    <a:pt x="150" y="131"/>
                    <a:pt x="160" y="141"/>
                  </a:cubicBezTo>
                  <a:cubicBezTo>
                    <a:pt x="180" y="141"/>
                    <a:pt x="209" y="151"/>
                    <a:pt x="229" y="161"/>
                  </a:cubicBezTo>
                  <a:cubicBezTo>
                    <a:pt x="260" y="181"/>
                    <a:pt x="289" y="191"/>
                    <a:pt x="309" y="211"/>
                  </a:cubicBezTo>
                  <a:cubicBezTo>
                    <a:pt x="360" y="241"/>
                    <a:pt x="400" y="291"/>
                    <a:pt x="429" y="340"/>
                  </a:cubicBezTo>
                  <a:cubicBezTo>
                    <a:pt x="439" y="351"/>
                    <a:pt x="439" y="360"/>
                    <a:pt x="449" y="371"/>
                  </a:cubicBezTo>
                  <a:lnTo>
                    <a:pt x="449" y="400"/>
                  </a:lnTo>
                  <a:cubicBezTo>
                    <a:pt x="459" y="411"/>
                    <a:pt x="459" y="411"/>
                    <a:pt x="459" y="420"/>
                  </a:cubicBezTo>
                  <a:cubicBezTo>
                    <a:pt x="469" y="460"/>
                    <a:pt x="469" y="490"/>
                    <a:pt x="479" y="530"/>
                  </a:cubicBezTo>
                  <a:cubicBezTo>
                    <a:pt x="479" y="590"/>
                    <a:pt x="489" y="670"/>
                    <a:pt x="489" y="760"/>
                  </a:cubicBezTo>
                  <a:lnTo>
                    <a:pt x="489" y="970"/>
                  </a:lnTo>
                  <a:lnTo>
                    <a:pt x="489" y="1109"/>
                  </a:lnTo>
                  <a:lnTo>
                    <a:pt x="469" y="1109"/>
                  </a:lnTo>
                  <a:cubicBezTo>
                    <a:pt x="439" y="1099"/>
                    <a:pt x="419" y="1089"/>
                    <a:pt x="389" y="1079"/>
                  </a:cubicBezTo>
                  <a:cubicBezTo>
                    <a:pt x="360" y="1069"/>
                    <a:pt x="329" y="1050"/>
                    <a:pt x="309" y="1039"/>
                  </a:cubicBezTo>
                  <a:cubicBezTo>
                    <a:pt x="249" y="1010"/>
                    <a:pt x="209" y="959"/>
                    <a:pt x="180" y="910"/>
                  </a:cubicBezTo>
                  <a:cubicBezTo>
                    <a:pt x="170" y="890"/>
                    <a:pt x="160" y="879"/>
                    <a:pt x="160" y="859"/>
                  </a:cubicBezTo>
                  <a:cubicBezTo>
                    <a:pt x="150" y="850"/>
                    <a:pt x="150" y="830"/>
                    <a:pt x="140" y="820"/>
                  </a:cubicBezTo>
                  <a:cubicBezTo>
                    <a:pt x="140" y="780"/>
                    <a:pt x="130" y="750"/>
                    <a:pt x="130" y="710"/>
                  </a:cubicBezTo>
                  <a:cubicBezTo>
                    <a:pt x="120" y="650"/>
                    <a:pt x="120" y="580"/>
                    <a:pt x="120" y="480"/>
                  </a:cubicBezTo>
                  <a:lnTo>
                    <a:pt x="140" y="131"/>
                  </a:lnTo>
                  <a:close/>
                  <a:moveTo>
                    <a:pt x="70" y="1"/>
                  </a:moveTo>
                  <a:lnTo>
                    <a:pt x="20" y="31"/>
                  </a:lnTo>
                  <a:lnTo>
                    <a:pt x="20" y="91"/>
                  </a:lnTo>
                  <a:lnTo>
                    <a:pt x="20" y="121"/>
                  </a:lnTo>
                  <a:lnTo>
                    <a:pt x="0" y="480"/>
                  </a:lnTo>
                  <a:cubicBezTo>
                    <a:pt x="0" y="580"/>
                    <a:pt x="0" y="650"/>
                    <a:pt x="10" y="720"/>
                  </a:cubicBezTo>
                  <a:cubicBezTo>
                    <a:pt x="10" y="770"/>
                    <a:pt x="20" y="810"/>
                    <a:pt x="30" y="839"/>
                  </a:cubicBezTo>
                  <a:cubicBezTo>
                    <a:pt x="30" y="870"/>
                    <a:pt x="40" y="890"/>
                    <a:pt x="50" y="910"/>
                  </a:cubicBezTo>
                  <a:cubicBezTo>
                    <a:pt x="50" y="930"/>
                    <a:pt x="60" y="950"/>
                    <a:pt x="70" y="959"/>
                  </a:cubicBezTo>
                  <a:cubicBezTo>
                    <a:pt x="110" y="1039"/>
                    <a:pt x="170" y="1099"/>
                    <a:pt x="240" y="1139"/>
                  </a:cubicBezTo>
                  <a:cubicBezTo>
                    <a:pt x="269" y="1159"/>
                    <a:pt x="309" y="1179"/>
                    <a:pt x="349" y="1189"/>
                  </a:cubicBezTo>
                  <a:cubicBezTo>
                    <a:pt x="380" y="1209"/>
                    <a:pt x="409" y="1219"/>
                    <a:pt x="439" y="1219"/>
                  </a:cubicBezTo>
                  <a:cubicBezTo>
                    <a:pt x="459" y="1229"/>
                    <a:pt x="479" y="1229"/>
                    <a:pt x="499" y="1229"/>
                  </a:cubicBezTo>
                  <a:lnTo>
                    <a:pt x="599" y="1249"/>
                  </a:lnTo>
                  <a:lnTo>
                    <a:pt x="609" y="1189"/>
                  </a:lnTo>
                  <a:lnTo>
                    <a:pt x="609" y="1159"/>
                  </a:lnTo>
                  <a:lnTo>
                    <a:pt x="609" y="1149"/>
                  </a:lnTo>
                  <a:lnTo>
                    <a:pt x="609" y="1119"/>
                  </a:lnTo>
                  <a:lnTo>
                    <a:pt x="609" y="970"/>
                  </a:lnTo>
                  <a:lnTo>
                    <a:pt x="609" y="760"/>
                  </a:lnTo>
                  <a:cubicBezTo>
                    <a:pt x="609" y="660"/>
                    <a:pt x="599" y="590"/>
                    <a:pt x="599" y="520"/>
                  </a:cubicBezTo>
                  <a:cubicBezTo>
                    <a:pt x="589" y="480"/>
                    <a:pt x="589" y="440"/>
                    <a:pt x="579" y="400"/>
                  </a:cubicBezTo>
                  <a:cubicBezTo>
                    <a:pt x="579" y="391"/>
                    <a:pt x="569" y="380"/>
                    <a:pt x="569" y="360"/>
                  </a:cubicBezTo>
                  <a:lnTo>
                    <a:pt x="559" y="340"/>
                  </a:lnTo>
                  <a:cubicBezTo>
                    <a:pt x="559" y="320"/>
                    <a:pt x="549" y="300"/>
                    <a:pt x="539" y="280"/>
                  </a:cubicBezTo>
                  <a:cubicBezTo>
                    <a:pt x="499" y="211"/>
                    <a:pt x="449" y="151"/>
                    <a:pt x="380" y="111"/>
                  </a:cubicBezTo>
                  <a:cubicBezTo>
                    <a:pt x="349" y="91"/>
                    <a:pt x="320" y="71"/>
                    <a:pt x="280" y="51"/>
                  </a:cubicBezTo>
                  <a:lnTo>
                    <a:pt x="189" y="21"/>
                  </a:lnTo>
                  <a:cubicBezTo>
                    <a:pt x="170" y="21"/>
                    <a:pt x="150" y="11"/>
                    <a:pt x="130" y="11"/>
                  </a:cubicBezTo>
                  <a:lnTo>
                    <a:pt x="7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4"/>
            <p:cNvSpPr/>
            <p:nvPr/>
          </p:nvSpPr>
          <p:spPr>
            <a:xfrm>
              <a:off x="6941671" y="3685436"/>
              <a:ext cx="46832" cy="100918"/>
            </a:xfrm>
            <a:custGeom>
              <a:rect b="b" l="l" r="r" t="t"/>
              <a:pathLst>
                <a:path extrusionOk="0" h="1099" w="510">
                  <a:moveTo>
                    <a:pt x="10" y="0"/>
                  </a:moveTo>
                  <a:lnTo>
                    <a:pt x="10" y="20"/>
                  </a:lnTo>
                  <a:lnTo>
                    <a:pt x="10" y="60"/>
                  </a:lnTo>
                  <a:cubicBezTo>
                    <a:pt x="10" y="80"/>
                    <a:pt x="0" y="100"/>
                    <a:pt x="0" y="120"/>
                  </a:cubicBezTo>
                  <a:lnTo>
                    <a:pt x="0" y="210"/>
                  </a:lnTo>
                  <a:lnTo>
                    <a:pt x="0" y="420"/>
                  </a:lnTo>
                  <a:cubicBezTo>
                    <a:pt x="0" y="499"/>
                    <a:pt x="0" y="579"/>
                    <a:pt x="10" y="659"/>
                  </a:cubicBezTo>
                  <a:cubicBezTo>
                    <a:pt x="20" y="729"/>
                    <a:pt x="50" y="809"/>
                    <a:pt x="80" y="869"/>
                  </a:cubicBezTo>
                  <a:cubicBezTo>
                    <a:pt x="120" y="929"/>
                    <a:pt x="170" y="979"/>
                    <a:pt x="230" y="1019"/>
                  </a:cubicBezTo>
                  <a:cubicBezTo>
                    <a:pt x="260" y="1038"/>
                    <a:pt x="300" y="1049"/>
                    <a:pt x="329" y="1058"/>
                  </a:cubicBezTo>
                  <a:cubicBezTo>
                    <a:pt x="360" y="1069"/>
                    <a:pt x="389" y="1078"/>
                    <a:pt x="420" y="1078"/>
                  </a:cubicBezTo>
                  <a:cubicBezTo>
                    <a:pt x="440" y="1089"/>
                    <a:pt x="469" y="1089"/>
                    <a:pt x="480" y="1098"/>
                  </a:cubicBezTo>
                  <a:lnTo>
                    <a:pt x="509" y="1098"/>
                  </a:lnTo>
                  <a:lnTo>
                    <a:pt x="509" y="1078"/>
                  </a:lnTo>
                  <a:lnTo>
                    <a:pt x="509" y="1038"/>
                  </a:lnTo>
                  <a:cubicBezTo>
                    <a:pt x="509" y="1019"/>
                    <a:pt x="509" y="999"/>
                    <a:pt x="499" y="979"/>
                  </a:cubicBezTo>
                  <a:lnTo>
                    <a:pt x="499" y="889"/>
                  </a:lnTo>
                  <a:cubicBezTo>
                    <a:pt x="499" y="829"/>
                    <a:pt x="499" y="759"/>
                    <a:pt x="489" y="679"/>
                  </a:cubicBezTo>
                  <a:cubicBezTo>
                    <a:pt x="489" y="599"/>
                    <a:pt x="489" y="519"/>
                    <a:pt x="480" y="440"/>
                  </a:cubicBezTo>
                  <a:cubicBezTo>
                    <a:pt x="460" y="360"/>
                    <a:pt x="449" y="290"/>
                    <a:pt x="409" y="230"/>
                  </a:cubicBezTo>
                  <a:cubicBezTo>
                    <a:pt x="380" y="170"/>
                    <a:pt x="329" y="120"/>
                    <a:pt x="269" y="91"/>
                  </a:cubicBezTo>
                  <a:cubicBezTo>
                    <a:pt x="240" y="71"/>
                    <a:pt x="210" y="51"/>
                    <a:pt x="180" y="40"/>
                  </a:cubicBezTo>
                  <a:cubicBezTo>
                    <a:pt x="150" y="31"/>
                    <a:pt x="120" y="20"/>
                    <a:pt x="100" y="20"/>
                  </a:cubicBezTo>
                  <a:cubicBezTo>
                    <a:pt x="70" y="11"/>
                    <a:pt x="50" y="11"/>
                    <a:pt x="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4"/>
            <p:cNvSpPr/>
            <p:nvPr/>
          </p:nvSpPr>
          <p:spPr>
            <a:xfrm>
              <a:off x="6936161" y="3679927"/>
              <a:ext cx="57759" cy="111938"/>
            </a:xfrm>
            <a:custGeom>
              <a:rect b="b" l="l" r="r" t="t"/>
              <a:pathLst>
                <a:path extrusionOk="0" h="1219" w="629">
                  <a:moveTo>
                    <a:pt x="150" y="131"/>
                  </a:moveTo>
                  <a:cubicBezTo>
                    <a:pt x="170" y="140"/>
                    <a:pt x="190" y="151"/>
                    <a:pt x="220" y="160"/>
                  </a:cubicBezTo>
                  <a:cubicBezTo>
                    <a:pt x="250" y="170"/>
                    <a:pt x="270" y="180"/>
                    <a:pt x="300" y="200"/>
                  </a:cubicBezTo>
                  <a:cubicBezTo>
                    <a:pt x="349" y="230"/>
                    <a:pt x="389" y="270"/>
                    <a:pt x="420" y="320"/>
                  </a:cubicBezTo>
                  <a:cubicBezTo>
                    <a:pt x="449" y="370"/>
                    <a:pt x="469" y="430"/>
                    <a:pt x="480" y="510"/>
                  </a:cubicBezTo>
                  <a:cubicBezTo>
                    <a:pt x="489" y="590"/>
                    <a:pt x="489" y="679"/>
                    <a:pt x="489" y="739"/>
                  </a:cubicBezTo>
                  <a:lnTo>
                    <a:pt x="509" y="1089"/>
                  </a:lnTo>
                  <a:lnTo>
                    <a:pt x="489" y="1089"/>
                  </a:lnTo>
                  <a:cubicBezTo>
                    <a:pt x="460" y="1079"/>
                    <a:pt x="429" y="1069"/>
                    <a:pt x="409" y="1059"/>
                  </a:cubicBezTo>
                  <a:lnTo>
                    <a:pt x="320" y="1029"/>
                  </a:lnTo>
                  <a:cubicBezTo>
                    <a:pt x="270" y="989"/>
                    <a:pt x="220" y="949"/>
                    <a:pt x="190" y="899"/>
                  </a:cubicBezTo>
                  <a:cubicBezTo>
                    <a:pt x="160" y="849"/>
                    <a:pt x="140" y="789"/>
                    <a:pt x="130" y="710"/>
                  </a:cubicBezTo>
                  <a:cubicBezTo>
                    <a:pt x="120" y="639"/>
                    <a:pt x="120" y="570"/>
                    <a:pt x="120" y="480"/>
                  </a:cubicBezTo>
                  <a:lnTo>
                    <a:pt x="130" y="131"/>
                  </a:lnTo>
                  <a:close/>
                  <a:moveTo>
                    <a:pt x="60" y="0"/>
                  </a:moveTo>
                  <a:lnTo>
                    <a:pt x="20" y="31"/>
                  </a:lnTo>
                  <a:lnTo>
                    <a:pt x="10" y="80"/>
                  </a:lnTo>
                  <a:lnTo>
                    <a:pt x="10" y="120"/>
                  </a:lnTo>
                  <a:lnTo>
                    <a:pt x="0" y="480"/>
                  </a:lnTo>
                  <a:cubicBezTo>
                    <a:pt x="0" y="570"/>
                    <a:pt x="0" y="650"/>
                    <a:pt x="10" y="719"/>
                  </a:cubicBezTo>
                  <a:cubicBezTo>
                    <a:pt x="30" y="819"/>
                    <a:pt x="50" y="899"/>
                    <a:pt x="90" y="959"/>
                  </a:cubicBezTo>
                  <a:cubicBezTo>
                    <a:pt x="130" y="1029"/>
                    <a:pt x="190" y="1089"/>
                    <a:pt x="260" y="1129"/>
                  </a:cubicBezTo>
                  <a:cubicBezTo>
                    <a:pt x="290" y="1149"/>
                    <a:pt x="329" y="1158"/>
                    <a:pt x="369" y="1178"/>
                  </a:cubicBezTo>
                  <a:cubicBezTo>
                    <a:pt x="400" y="1189"/>
                    <a:pt x="429" y="1198"/>
                    <a:pt x="460" y="1198"/>
                  </a:cubicBezTo>
                  <a:cubicBezTo>
                    <a:pt x="489" y="1209"/>
                    <a:pt x="509" y="1209"/>
                    <a:pt x="520" y="1209"/>
                  </a:cubicBezTo>
                  <a:lnTo>
                    <a:pt x="619" y="1218"/>
                  </a:lnTo>
                  <a:lnTo>
                    <a:pt x="629" y="1158"/>
                  </a:lnTo>
                  <a:lnTo>
                    <a:pt x="629" y="1138"/>
                  </a:lnTo>
                  <a:lnTo>
                    <a:pt x="629" y="1129"/>
                  </a:lnTo>
                  <a:lnTo>
                    <a:pt x="629" y="1098"/>
                  </a:lnTo>
                  <a:lnTo>
                    <a:pt x="609" y="739"/>
                  </a:lnTo>
                  <a:cubicBezTo>
                    <a:pt x="609" y="670"/>
                    <a:pt x="609" y="579"/>
                    <a:pt x="599" y="490"/>
                  </a:cubicBezTo>
                  <a:cubicBezTo>
                    <a:pt x="579" y="400"/>
                    <a:pt x="559" y="320"/>
                    <a:pt x="520" y="260"/>
                  </a:cubicBezTo>
                  <a:cubicBezTo>
                    <a:pt x="480" y="190"/>
                    <a:pt x="429" y="131"/>
                    <a:pt x="360" y="91"/>
                  </a:cubicBezTo>
                  <a:cubicBezTo>
                    <a:pt x="329" y="71"/>
                    <a:pt x="300" y="60"/>
                    <a:pt x="260" y="51"/>
                  </a:cubicBezTo>
                  <a:cubicBezTo>
                    <a:pt x="230" y="31"/>
                    <a:pt x="200" y="20"/>
                    <a:pt x="170" y="20"/>
                  </a:cubicBezTo>
                  <a:cubicBezTo>
                    <a:pt x="150" y="11"/>
                    <a:pt x="130" y="11"/>
                    <a:pt x="120" y="11"/>
                  </a:cubicBezTo>
                  <a:lnTo>
                    <a:pt x="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4"/>
            <p:cNvSpPr/>
            <p:nvPr/>
          </p:nvSpPr>
          <p:spPr>
            <a:xfrm>
              <a:off x="6941671" y="3685436"/>
              <a:ext cx="46832" cy="100918"/>
            </a:xfrm>
            <a:custGeom>
              <a:rect b="b" l="l" r="r" t="t"/>
              <a:pathLst>
                <a:path extrusionOk="0" h="1099" w="510">
                  <a:moveTo>
                    <a:pt x="10" y="0"/>
                  </a:moveTo>
                  <a:lnTo>
                    <a:pt x="10" y="20"/>
                  </a:lnTo>
                  <a:lnTo>
                    <a:pt x="10" y="60"/>
                  </a:lnTo>
                  <a:cubicBezTo>
                    <a:pt x="10" y="80"/>
                    <a:pt x="0" y="100"/>
                    <a:pt x="0" y="120"/>
                  </a:cubicBezTo>
                  <a:lnTo>
                    <a:pt x="0" y="210"/>
                  </a:lnTo>
                  <a:lnTo>
                    <a:pt x="0" y="420"/>
                  </a:lnTo>
                  <a:cubicBezTo>
                    <a:pt x="0" y="499"/>
                    <a:pt x="0" y="579"/>
                    <a:pt x="10" y="659"/>
                  </a:cubicBezTo>
                  <a:cubicBezTo>
                    <a:pt x="20" y="729"/>
                    <a:pt x="50" y="809"/>
                    <a:pt x="80" y="869"/>
                  </a:cubicBezTo>
                  <a:cubicBezTo>
                    <a:pt x="120" y="929"/>
                    <a:pt x="170" y="979"/>
                    <a:pt x="230" y="1019"/>
                  </a:cubicBezTo>
                  <a:cubicBezTo>
                    <a:pt x="260" y="1038"/>
                    <a:pt x="300" y="1049"/>
                    <a:pt x="329" y="1058"/>
                  </a:cubicBezTo>
                  <a:cubicBezTo>
                    <a:pt x="360" y="1069"/>
                    <a:pt x="389" y="1078"/>
                    <a:pt x="420" y="1078"/>
                  </a:cubicBezTo>
                  <a:cubicBezTo>
                    <a:pt x="440" y="1089"/>
                    <a:pt x="469" y="1089"/>
                    <a:pt x="480" y="1098"/>
                  </a:cubicBezTo>
                  <a:lnTo>
                    <a:pt x="509" y="1098"/>
                  </a:lnTo>
                  <a:lnTo>
                    <a:pt x="509" y="1078"/>
                  </a:lnTo>
                  <a:lnTo>
                    <a:pt x="509" y="1038"/>
                  </a:lnTo>
                  <a:cubicBezTo>
                    <a:pt x="509" y="1019"/>
                    <a:pt x="509" y="999"/>
                    <a:pt x="499" y="979"/>
                  </a:cubicBezTo>
                  <a:lnTo>
                    <a:pt x="499" y="889"/>
                  </a:lnTo>
                  <a:cubicBezTo>
                    <a:pt x="499" y="829"/>
                    <a:pt x="499" y="759"/>
                    <a:pt x="489" y="679"/>
                  </a:cubicBezTo>
                  <a:cubicBezTo>
                    <a:pt x="489" y="599"/>
                    <a:pt x="489" y="519"/>
                    <a:pt x="480" y="440"/>
                  </a:cubicBezTo>
                  <a:cubicBezTo>
                    <a:pt x="469" y="360"/>
                    <a:pt x="449" y="290"/>
                    <a:pt x="409" y="230"/>
                  </a:cubicBezTo>
                  <a:cubicBezTo>
                    <a:pt x="380" y="170"/>
                    <a:pt x="329" y="120"/>
                    <a:pt x="269" y="91"/>
                  </a:cubicBezTo>
                  <a:cubicBezTo>
                    <a:pt x="240" y="71"/>
                    <a:pt x="210" y="51"/>
                    <a:pt x="180" y="40"/>
                  </a:cubicBezTo>
                  <a:cubicBezTo>
                    <a:pt x="150" y="31"/>
                    <a:pt x="120" y="20"/>
                    <a:pt x="100" y="20"/>
                  </a:cubicBezTo>
                  <a:cubicBezTo>
                    <a:pt x="70" y="11"/>
                    <a:pt x="50" y="11"/>
                    <a:pt x="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4"/>
            <p:cNvSpPr/>
            <p:nvPr/>
          </p:nvSpPr>
          <p:spPr>
            <a:xfrm>
              <a:off x="6936161" y="3679927"/>
              <a:ext cx="57759" cy="111938"/>
            </a:xfrm>
            <a:custGeom>
              <a:rect b="b" l="l" r="r" t="t"/>
              <a:pathLst>
                <a:path extrusionOk="0" h="1219" w="629">
                  <a:moveTo>
                    <a:pt x="150" y="131"/>
                  </a:moveTo>
                  <a:cubicBezTo>
                    <a:pt x="170" y="140"/>
                    <a:pt x="190" y="151"/>
                    <a:pt x="220" y="160"/>
                  </a:cubicBezTo>
                  <a:cubicBezTo>
                    <a:pt x="250" y="170"/>
                    <a:pt x="270" y="180"/>
                    <a:pt x="300" y="200"/>
                  </a:cubicBezTo>
                  <a:cubicBezTo>
                    <a:pt x="349" y="230"/>
                    <a:pt x="389" y="270"/>
                    <a:pt x="420" y="320"/>
                  </a:cubicBezTo>
                  <a:cubicBezTo>
                    <a:pt x="449" y="370"/>
                    <a:pt x="469" y="430"/>
                    <a:pt x="480" y="510"/>
                  </a:cubicBezTo>
                  <a:cubicBezTo>
                    <a:pt x="489" y="590"/>
                    <a:pt x="489" y="679"/>
                    <a:pt x="489" y="739"/>
                  </a:cubicBezTo>
                  <a:lnTo>
                    <a:pt x="509" y="1089"/>
                  </a:lnTo>
                  <a:lnTo>
                    <a:pt x="489" y="1089"/>
                  </a:lnTo>
                  <a:cubicBezTo>
                    <a:pt x="460" y="1079"/>
                    <a:pt x="429" y="1069"/>
                    <a:pt x="409" y="1059"/>
                  </a:cubicBezTo>
                  <a:lnTo>
                    <a:pt x="320" y="1029"/>
                  </a:lnTo>
                  <a:cubicBezTo>
                    <a:pt x="270" y="989"/>
                    <a:pt x="220" y="949"/>
                    <a:pt x="190" y="899"/>
                  </a:cubicBezTo>
                  <a:cubicBezTo>
                    <a:pt x="160" y="849"/>
                    <a:pt x="140" y="789"/>
                    <a:pt x="130" y="710"/>
                  </a:cubicBezTo>
                  <a:cubicBezTo>
                    <a:pt x="120" y="639"/>
                    <a:pt x="120" y="570"/>
                    <a:pt x="120" y="480"/>
                  </a:cubicBezTo>
                  <a:lnTo>
                    <a:pt x="130" y="131"/>
                  </a:lnTo>
                  <a:close/>
                  <a:moveTo>
                    <a:pt x="60" y="0"/>
                  </a:moveTo>
                  <a:lnTo>
                    <a:pt x="20" y="31"/>
                  </a:lnTo>
                  <a:lnTo>
                    <a:pt x="10" y="80"/>
                  </a:lnTo>
                  <a:lnTo>
                    <a:pt x="10" y="120"/>
                  </a:lnTo>
                  <a:lnTo>
                    <a:pt x="0" y="480"/>
                  </a:lnTo>
                  <a:cubicBezTo>
                    <a:pt x="0" y="570"/>
                    <a:pt x="0" y="650"/>
                    <a:pt x="10" y="719"/>
                  </a:cubicBezTo>
                  <a:cubicBezTo>
                    <a:pt x="30" y="819"/>
                    <a:pt x="50" y="899"/>
                    <a:pt x="90" y="959"/>
                  </a:cubicBezTo>
                  <a:cubicBezTo>
                    <a:pt x="130" y="1029"/>
                    <a:pt x="190" y="1089"/>
                    <a:pt x="260" y="1129"/>
                  </a:cubicBezTo>
                  <a:cubicBezTo>
                    <a:pt x="290" y="1149"/>
                    <a:pt x="329" y="1158"/>
                    <a:pt x="369" y="1178"/>
                  </a:cubicBezTo>
                  <a:cubicBezTo>
                    <a:pt x="400" y="1189"/>
                    <a:pt x="429" y="1198"/>
                    <a:pt x="460" y="1198"/>
                  </a:cubicBezTo>
                  <a:cubicBezTo>
                    <a:pt x="480" y="1209"/>
                    <a:pt x="509" y="1209"/>
                    <a:pt x="520" y="1209"/>
                  </a:cubicBezTo>
                  <a:lnTo>
                    <a:pt x="619" y="1218"/>
                  </a:lnTo>
                  <a:lnTo>
                    <a:pt x="629" y="1158"/>
                  </a:lnTo>
                  <a:lnTo>
                    <a:pt x="629" y="1138"/>
                  </a:lnTo>
                  <a:lnTo>
                    <a:pt x="629" y="1129"/>
                  </a:lnTo>
                  <a:lnTo>
                    <a:pt x="629" y="1098"/>
                  </a:lnTo>
                  <a:lnTo>
                    <a:pt x="609" y="739"/>
                  </a:lnTo>
                  <a:cubicBezTo>
                    <a:pt x="609" y="670"/>
                    <a:pt x="609" y="579"/>
                    <a:pt x="599" y="490"/>
                  </a:cubicBezTo>
                  <a:cubicBezTo>
                    <a:pt x="579" y="400"/>
                    <a:pt x="559" y="320"/>
                    <a:pt x="520" y="260"/>
                  </a:cubicBezTo>
                  <a:cubicBezTo>
                    <a:pt x="480" y="190"/>
                    <a:pt x="429" y="131"/>
                    <a:pt x="360" y="91"/>
                  </a:cubicBezTo>
                  <a:cubicBezTo>
                    <a:pt x="329" y="71"/>
                    <a:pt x="300" y="60"/>
                    <a:pt x="260" y="51"/>
                  </a:cubicBezTo>
                  <a:cubicBezTo>
                    <a:pt x="230" y="31"/>
                    <a:pt x="200" y="20"/>
                    <a:pt x="170" y="20"/>
                  </a:cubicBezTo>
                  <a:cubicBezTo>
                    <a:pt x="150" y="11"/>
                    <a:pt x="130" y="11"/>
                    <a:pt x="120" y="11"/>
                  </a:cubicBezTo>
                  <a:lnTo>
                    <a:pt x="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4"/>
            <p:cNvSpPr/>
            <p:nvPr/>
          </p:nvSpPr>
          <p:spPr>
            <a:xfrm>
              <a:off x="6981983" y="3712892"/>
              <a:ext cx="49587" cy="99082"/>
            </a:xfrm>
            <a:custGeom>
              <a:rect b="b" l="l" r="r" t="t"/>
              <a:pathLst>
                <a:path extrusionOk="0" h="1079" w="540">
                  <a:moveTo>
                    <a:pt x="1" y="1"/>
                  </a:moveTo>
                  <a:lnTo>
                    <a:pt x="1" y="11"/>
                  </a:lnTo>
                  <a:lnTo>
                    <a:pt x="1" y="61"/>
                  </a:lnTo>
                  <a:lnTo>
                    <a:pt x="1" y="121"/>
                  </a:lnTo>
                  <a:lnTo>
                    <a:pt x="1" y="211"/>
                  </a:lnTo>
                  <a:cubicBezTo>
                    <a:pt x="10" y="271"/>
                    <a:pt x="10" y="340"/>
                    <a:pt x="10" y="420"/>
                  </a:cubicBezTo>
                  <a:cubicBezTo>
                    <a:pt x="10" y="500"/>
                    <a:pt x="21" y="580"/>
                    <a:pt x="30" y="650"/>
                  </a:cubicBezTo>
                  <a:cubicBezTo>
                    <a:pt x="41" y="730"/>
                    <a:pt x="70" y="810"/>
                    <a:pt x="100" y="870"/>
                  </a:cubicBezTo>
                  <a:cubicBezTo>
                    <a:pt x="140" y="930"/>
                    <a:pt x="200" y="979"/>
                    <a:pt x="260" y="1009"/>
                  </a:cubicBezTo>
                  <a:cubicBezTo>
                    <a:pt x="290" y="1029"/>
                    <a:pt x="320" y="1039"/>
                    <a:pt x="350" y="1049"/>
                  </a:cubicBezTo>
                  <a:cubicBezTo>
                    <a:pt x="380" y="1059"/>
                    <a:pt x="409" y="1069"/>
                    <a:pt x="440" y="1069"/>
                  </a:cubicBezTo>
                  <a:cubicBezTo>
                    <a:pt x="469" y="1079"/>
                    <a:pt x="489" y="1079"/>
                    <a:pt x="509" y="1079"/>
                  </a:cubicBezTo>
                  <a:lnTo>
                    <a:pt x="540" y="1079"/>
                  </a:lnTo>
                  <a:lnTo>
                    <a:pt x="540" y="1069"/>
                  </a:lnTo>
                  <a:cubicBezTo>
                    <a:pt x="529" y="1059"/>
                    <a:pt x="529" y="1039"/>
                    <a:pt x="529" y="1029"/>
                  </a:cubicBezTo>
                  <a:lnTo>
                    <a:pt x="529" y="959"/>
                  </a:lnTo>
                  <a:cubicBezTo>
                    <a:pt x="529" y="939"/>
                    <a:pt x="520" y="910"/>
                    <a:pt x="520" y="879"/>
                  </a:cubicBezTo>
                  <a:cubicBezTo>
                    <a:pt x="520" y="819"/>
                    <a:pt x="509" y="739"/>
                    <a:pt x="509" y="660"/>
                  </a:cubicBezTo>
                  <a:cubicBezTo>
                    <a:pt x="509" y="590"/>
                    <a:pt x="500" y="510"/>
                    <a:pt x="489" y="430"/>
                  </a:cubicBezTo>
                  <a:cubicBezTo>
                    <a:pt x="469" y="351"/>
                    <a:pt x="449" y="280"/>
                    <a:pt x="409" y="220"/>
                  </a:cubicBezTo>
                  <a:cubicBezTo>
                    <a:pt x="380" y="160"/>
                    <a:pt x="330" y="111"/>
                    <a:pt x="270" y="81"/>
                  </a:cubicBezTo>
                  <a:cubicBezTo>
                    <a:pt x="240" y="61"/>
                    <a:pt x="210" y="51"/>
                    <a:pt x="180" y="41"/>
                  </a:cubicBezTo>
                  <a:lnTo>
                    <a:pt x="90" y="11"/>
                  </a:lnTo>
                  <a:cubicBezTo>
                    <a:pt x="70" y="11"/>
                    <a:pt x="41"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4"/>
            <p:cNvSpPr/>
            <p:nvPr/>
          </p:nvSpPr>
          <p:spPr>
            <a:xfrm>
              <a:off x="6976473" y="3707383"/>
              <a:ext cx="60606" cy="111111"/>
            </a:xfrm>
            <a:custGeom>
              <a:rect b="b" l="l" r="r" t="t"/>
              <a:pathLst>
                <a:path extrusionOk="0" h="1210" w="660">
                  <a:moveTo>
                    <a:pt x="140" y="131"/>
                  </a:moveTo>
                  <a:cubicBezTo>
                    <a:pt x="170" y="141"/>
                    <a:pt x="190" y="141"/>
                    <a:pt x="220" y="151"/>
                  </a:cubicBezTo>
                  <a:cubicBezTo>
                    <a:pt x="250" y="161"/>
                    <a:pt x="270" y="171"/>
                    <a:pt x="300" y="191"/>
                  </a:cubicBezTo>
                  <a:cubicBezTo>
                    <a:pt x="350" y="220"/>
                    <a:pt x="390" y="260"/>
                    <a:pt x="420" y="311"/>
                  </a:cubicBezTo>
                  <a:cubicBezTo>
                    <a:pt x="450" y="360"/>
                    <a:pt x="469" y="420"/>
                    <a:pt x="489" y="500"/>
                  </a:cubicBezTo>
                  <a:cubicBezTo>
                    <a:pt x="500" y="570"/>
                    <a:pt x="509" y="650"/>
                    <a:pt x="509" y="730"/>
                  </a:cubicBezTo>
                  <a:lnTo>
                    <a:pt x="529" y="1079"/>
                  </a:lnTo>
                  <a:cubicBezTo>
                    <a:pt x="529" y="1079"/>
                    <a:pt x="520" y="1079"/>
                    <a:pt x="509" y="1069"/>
                  </a:cubicBezTo>
                  <a:cubicBezTo>
                    <a:pt x="489" y="1069"/>
                    <a:pt x="460" y="1059"/>
                    <a:pt x="430" y="1049"/>
                  </a:cubicBezTo>
                  <a:cubicBezTo>
                    <a:pt x="400" y="1039"/>
                    <a:pt x="370" y="1029"/>
                    <a:pt x="350" y="1019"/>
                  </a:cubicBezTo>
                  <a:cubicBezTo>
                    <a:pt x="290" y="990"/>
                    <a:pt x="250" y="950"/>
                    <a:pt x="220" y="890"/>
                  </a:cubicBezTo>
                  <a:cubicBezTo>
                    <a:pt x="180" y="850"/>
                    <a:pt x="160" y="790"/>
                    <a:pt x="150" y="700"/>
                  </a:cubicBezTo>
                  <a:cubicBezTo>
                    <a:pt x="140" y="640"/>
                    <a:pt x="130" y="570"/>
                    <a:pt x="130" y="480"/>
                  </a:cubicBezTo>
                  <a:lnTo>
                    <a:pt x="120" y="131"/>
                  </a:lnTo>
                  <a:close/>
                  <a:moveTo>
                    <a:pt x="41" y="1"/>
                  </a:moveTo>
                  <a:lnTo>
                    <a:pt x="1" y="41"/>
                  </a:lnTo>
                  <a:lnTo>
                    <a:pt x="1" y="81"/>
                  </a:lnTo>
                  <a:lnTo>
                    <a:pt x="1" y="91"/>
                  </a:lnTo>
                  <a:lnTo>
                    <a:pt x="1" y="121"/>
                  </a:lnTo>
                  <a:lnTo>
                    <a:pt x="10" y="480"/>
                  </a:lnTo>
                  <a:cubicBezTo>
                    <a:pt x="10" y="580"/>
                    <a:pt x="21" y="650"/>
                    <a:pt x="30" y="730"/>
                  </a:cubicBezTo>
                  <a:cubicBezTo>
                    <a:pt x="50" y="819"/>
                    <a:pt x="81" y="899"/>
                    <a:pt x="110" y="959"/>
                  </a:cubicBezTo>
                  <a:cubicBezTo>
                    <a:pt x="160" y="1029"/>
                    <a:pt x="220" y="1079"/>
                    <a:pt x="290" y="1119"/>
                  </a:cubicBezTo>
                  <a:cubicBezTo>
                    <a:pt x="320" y="1139"/>
                    <a:pt x="360" y="1159"/>
                    <a:pt x="390" y="1169"/>
                  </a:cubicBezTo>
                  <a:cubicBezTo>
                    <a:pt x="430" y="1179"/>
                    <a:pt x="460" y="1189"/>
                    <a:pt x="489" y="1189"/>
                  </a:cubicBezTo>
                  <a:cubicBezTo>
                    <a:pt x="509" y="1199"/>
                    <a:pt x="529" y="1199"/>
                    <a:pt x="549" y="1199"/>
                  </a:cubicBezTo>
                  <a:lnTo>
                    <a:pt x="649" y="1209"/>
                  </a:lnTo>
                  <a:lnTo>
                    <a:pt x="660" y="1149"/>
                  </a:lnTo>
                  <a:lnTo>
                    <a:pt x="660" y="1129"/>
                  </a:lnTo>
                  <a:lnTo>
                    <a:pt x="649" y="1109"/>
                  </a:lnTo>
                  <a:lnTo>
                    <a:pt x="649" y="1079"/>
                  </a:lnTo>
                  <a:lnTo>
                    <a:pt x="629" y="720"/>
                  </a:lnTo>
                  <a:cubicBezTo>
                    <a:pt x="629" y="640"/>
                    <a:pt x="620" y="560"/>
                    <a:pt x="609" y="480"/>
                  </a:cubicBezTo>
                  <a:cubicBezTo>
                    <a:pt x="589" y="380"/>
                    <a:pt x="560" y="311"/>
                    <a:pt x="529" y="251"/>
                  </a:cubicBezTo>
                  <a:cubicBezTo>
                    <a:pt x="489" y="181"/>
                    <a:pt x="430" y="121"/>
                    <a:pt x="360" y="81"/>
                  </a:cubicBezTo>
                  <a:cubicBezTo>
                    <a:pt x="330" y="71"/>
                    <a:pt x="290" y="51"/>
                    <a:pt x="260" y="41"/>
                  </a:cubicBezTo>
                  <a:cubicBezTo>
                    <a:pt x="230" y="31"/>
                    <a:pt x="190" y="21"/>
                    <a:pt x="170" y="11"/>
                  </a:cubicBezTo>
                  <a:cubicBezTo>
                    <a:pt x="150" y="11"/>
                    <a:pt x="130" y="11"/>
                    <a:pt x="1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4"/>
            <p:cNvSpPr/>
            <p:nvPr/>
          </p:nvSpPr>
          <p:spPr>
            <a:xfrm>
              <a:off x="6981983" y="3712892"/>
              <a:ext cx="49587" cy="99082"/>
            </a:xfrm>
            <a:custGeom>
              <a:rect b="b" l="l" r="r" t="t"/>
              <a:pathLst>
                <a:path extrusionOk="0" h="1079" w="540">
                  <a:moveTo>
                    <a:pt x="1" y="1"/>
                  </a:moveTo>
                  <a:lnTo>
                    <a:pt x="1" y="11"/>
                  </a:lnTo>
                  <a:lnTo>
                    <a:pt x="1" y="61"/>
                  </a:lnTo>
                  <a:lnTo>
                    <a:pt x="1" y="121"/>
                  </a:lnTo>
                  <a:lnTo>
                    <a:pt x="1" y="211"/>
                  </a:lnTo>
                  <a:cubicBezTo>
                    <a:pt x="10" y="271"/>
                    <a:pt x="10" y="340"/>
                    <a:pt x="10" y="420"/>
                  </a:cubicBezTo>
                  <a:cubicBezTo>
                    <a:pt x="10" y="500"/>
                    <a:pt x="21" y="580"/>
                    <a:pt x="30" y="650"/>
                  </a:cubicBezTo>
                  <a:cubicBezTo>
                    <a:pt x="41" y="730"/>
                    <a:pt x="70" y="810"/>
                    <a:pt x="100" y="870"/>
                  </a:cubicBezTo>
                  <a:cubicBezTo>
                    <a:pt x="140" y="930"/>
                    <a:pt x="200" y="979"/>
                    <a:pt x="260" y="1009"/>
                  </a:cubicBezTo>
                  <a:cubicBezTo>
                    <a:pt x="290" y="1029"/>
                    <a:pt x="320" y="1039"/>
                    <a:pt x="350" y="1049"/>
                  </a:cubicBezTo>
                  <a:cubicBezTo>
                    <a:pt x="380" y="1059"/>
                    <a:pt x="409" y="1069"/>
                    <a:pt x="440" y="1069"/>
                  </a:cubicBezTo>
                  <a:cubicBezTo>
                    <a:pt x="469" y="1079"/>
                    <a:pt x="489" y="1079"/>
                    <a:pt x="509" y="1079"/>
                  </a:cubicBezTo>
                  <a:lnTo>
                    <a:pt x="540" y="1079"/>
                  </a:lnTo>
                  <a:lnTo>
                    <a:pt x="540" y="1069"/>
                  </a:lnTo>
                  <a:cubicBezTo>
                    <a:pt x="529" y="1059"/>
                    <a:pt x="529" y="1039"/>
                    <a:pt x="529" y="1029"/>
                  </a:cubicBezTo>
                  <a:lnTo>
                    <a:pt x="529" y="959"/>
                  </a:lnTo>
                  <a:cubicBezTo>
                    <a:pt x="529" y="939"/>
                    <a:pt x="520" y="910"/>
                    <a:pt x="520" y="879"/>
                  </a:cubicBezTo>
                  <a:cubicBezTo>
                    <a:pt x="520" y="819"/>
                    <a:pt x="509" y="739"/>
                    <a:pt x="509" y="660"/>
                  </a:cubicBezTo>
                  <a:cubicBezTo>
                    <a:pt x="509" y="590"/>
                    <a:pt x="500" y="510"/>
                    <a:pt x="489" y="430"/>
                  </a:cubicBezTo>
                  <a:cubicBezTo>
                    <a:pt x="469" y="351"/>
                    <a:pt x="449" y="280"/>
                    <a:pt x="409" y="220"/>
                  </a:cubicBezTo>
                  <a:cubicBezTo>
                    <a:pt x="380" y="160"/>
                    <a:pt x="330" y="111"/>
                    <a:pt x="270" y="81"/>
                  </a:cubicBezTo>
                  <a:cubicBezTo>
                    <a:pt x="240" y="61"/>
                    <a:pt x="210" y="51"/>
                    <a:pt x="180" y="41"/>
                  </a:cubicBezTo>
                  <a:lnTo>
                    <a:pt x="90" y="11"/>
                  </a:lnTo>
                  <a:cubicBezTo>
                    <a:pt x="70" y="11"/>
                    <a:pt x="41"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4"/>
            <p:cNvSpPr/>
            <p:nvPr/>
          </p:nvSpPr>
          <p:spPr>
            <a:xfrm>
              <a:off x="6976473" y="3707383"/>
              <a:ext cx="60606" cy="110101"/>
            </a:xfrm>
            <a:custGeom>
              <a:rect b="b" l="l" r="r" t="t"/>
              <a:pathLst>
                <a:path extrusionOk="0" h="1199" w="660">
                  <a:moveTo>
                    <a:pt x="140" y="131"/>
                  </a:moveTo>
                  <a:cubicBezTo>
                    <a:pt x="170" y="141"/>
                    <a:pt x="190" y="141"/>
                    <a:pt x="220" y="151"/>
                  </a:cubicBezTo>
                  <a:cubicBezTo>
                    <a:pt x="250" y="161"/>
                    <a:pt x="270" y="171"/>
                    <a:pt x="300" y="191"/>
                  </a:cubicBezTo>
                  <a:cubicBezTo>
                    <a:pt x="350" y="220"/>
                    <a:pt x="390" y="260"/>
                    <a:pt x="420" y="311"/>
                  </a:cubicBezTo>
                  <a:cubicBezTo>
                    <a:pt x="450" y="360"/>
                    <a:pt x="469" y="420"/>
                    <a:pt x="489" y="500"/>
                  </a:cubicBezTo>
                  <a:cubicBezTo>
                    <a:pt x="500" y="570"/>
                    <a:pt x="509" y="650"/>
                    <a:pt x="509" y="730"/>
                  </a:cubicBezTo>
                  <a:lnTo>
                    <a:pt x="529" y="1079"/>
                  </a:lnTo>
                  <a:cubicBezTo>
                    <a:pt x="529" y="1079"/>
                    <a:pt x="520" y="1079"/>
                    <a:pt x="509" y="1069"/>
                  </a:cubicBezTo>
                  <a:cubicBezTo>
                    <a:pt x="489" y="1069"/>
                    <a:pt x="460" y="1059"/>
                    <a:pt x="430" y="1049"/>
                  </a:cubicBezTo>
                  <a:cubicBezTo>
                    <a:pt x="400" y="1039"/>
                    <a:pt x="370" y="1029"/>
                    <a:pt x="350" y="1019"/>
                  </a:cubicBezTo>
                  <a:cubicBezTo>
                    <a:pt x="290" y="990"/>
                    <a:pt x="250" y="950"/>
                    <a:pt x="220" y="890"/>
                  </a:cubicBezTo>
                  <a:cubicBezTo>
                    <a:pt x="180" y="850"/>
                    <a:pt x="160" y="790"/>
                    <a:pt x="150" y="700"/>
                  </a:cubicBezTo>
                  <a:cubicBezTo>
                    <a:pt x="140" y="640"/>
                    <a:pt x="130" y="570"/>
                    <a:pt x="130" y="480"/>
                  </a:cubicBezTo>
                  <a:lnTo>
                    <a:pt x="120" y="131"/>
                  </a:lnTo>
                  <a:close/>
                  <a:moveTo>
                    <a:pt x="41" y="1"/>
                  </a:moveTo>
                  <a:lnTo>
                    <a:pt x="1" y="41"/>
                  </a:lnTo>
                  <a:lnTo>
                    <a:pt x="1" y="81"/>
                  </a:lnTo>
                  <a:lnTo>
                    <a:pt x="1" y="91"/>
                  </a:lnTo>
                  <a:lnTo>
                    <a:pt x="1" y="121"/>
                  </a:lnTo>
                  <a:lnTo>
                    <a:pt x="10" y="480"/>
                  </a:lnTo>
                  <a:cubicBezTo>
                    <a:pt x="10" y="580"/>
                    <a:pt x="21" y="650"/>
                    <a:pt x="30" y="730"/>
                  </a:cubicBezTo>
                  <a:cubicBezTo>
                    <a:pt x="50" y="819"/>
                    <a:pt x="81" y="899"/>
                    <a:pt x="110" y="959"/>
                  </a:cubicBezTo>
                  <a:cubicBezTo>
                    <a:pt x="160" y="1029"/>
                    <a:pt x="220" y="1079"/>
                    <a:pt x="290" y="1119"/>
                  </a:cubicBezTo>
                  <a:cubicBezTo>
                    <a:pt x="320" y="1139"/>
                    <a:pt x="360" y="1159"/>
                    <a:pt x="390" y="1169"/>
                  </a:cubicBezTo>
                  <a:cubicBezTo>
                    <a:pt x="430" y="1179"/>
                    <a:pt x="460" y="1189"/>
                    <a:pt x="489" y="1189"/>
                  </a:cubicBezTo>
                  <a:cubicBezTo>
                    <a:pt x="509" y="1199"/>
                    <a:pt x="529" y="1199"/>
                    <a:pt x="549" y="1199"/>
                  </a:cubicBezTo>
                  <a:lnTo>
                    <a:pt x="649" y="1199"/>
                  </a:lnTo>
                  <a:lnTo>
                    <a:pt x="660" y="1149"/>
                  </a:lnTo>
                  <a:lnTo>
                    <a:pt x="660" y="1129"/>
                  </a:lnTo>
                  <a:lnTo>
                    <a:pt x="649" y="1109"/>
                  </a:lnTo>
                  <a:lnTo>
                    <a:pt x="649" y="1079"/>
                  </a:lnTo>
                  <a:lnTo>
                    <a:pt x="629" y="720"/>
                  </a:lnTo>
                  <a:cubicBezTo>
                    <a:pt x="629" y="640"/>
                    <a:pt x="620" y="560"/>
                    <a:pt x="609" y="480"/>
                  </a:cubicBezTo>
                  <a:cubicBezTo>
                    <a:pt x="589" y="380"/>
                    <a:pt x="560" y="311"/>
                    <a:pt x="529" y="251"/>
                  </a:cubicBezTo>
                  <a:cubicBezTo>
                    <a:pt x="489" y="181"/>
                    <a:pt x="430" y="121"/>
                    <a:pt x="360" y="81"/>
                  </a:cubicBezTo>
                  <a:cubicBezTo>
                    <a:pt x="330" y="71"/>
                    <a:pt x="290" y="51"/>
                    <a:pt x="260" y="41"/>
                  </a:cubicBezTo>
                  <a:cubicBezTo>
                    <a:pt x="230" y="31"/>
                    <a:pt x="190" y="21"/>
                    <a:pt x="170" y="11"/>
                  </a:cubicBezTo>
                  <a:cubicBezTo>
                    <a:pt x="150" y="11"/>
                    <a:pt x="130" y="11"/>
                    <a:pt x="1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4"/>
            <p:cNvSpPr/>
            <p:nvPr/>
          </p:nvSpPr>
          <p:spPr>
            <a:xfrm>
              <a:off x="7023213" y="3739522"/>
              <a:ext cx="51423" cy="98164"/>
            </a:xfrm>
            <a:custGeom>
              <a:rect b="b" l="l" r="r" t="t"/>
              <a:pathLst>
                <a:path extrusionOk="0" h="1069" w="560">
                  <a:moveTo>
                    <a:pt x="0" y="1"/>
                  </a:moveTo>
                  <a:lnTo>
                    <a:pt x="0" y="10"/>
                  </a:lnTo>
                  <a:lnTo>
                    <a:pt x="0" y="50"/>
                  </a:lnTo>
                  <a:lnTo>
                    <a:pt x="0" y="120"/>
                  </a:lnTo>
                  <a:cubicBezTo>
                    <a:pt x="0" y="140"/>
                    <a:pt x="0" y="170"/>
                    <a:pt x="11" y="200"/>
                  </a:cubicBezTo>
                  <a:cubicBezTo>
                    <a:pt x="11" y="270"/>
                    <a:pt x="11" y="340"/>
                    <a:pt x="20" y="420"/>
                  </a:cubicBezTo>
                  <a:cubicBezTo>
                    <a:pt x="20" y="489"/>
                    <a:pt x="31" y="569"/>
                    <a:pt x="40" y="649"/>
                  </a:cubicBezTo>
                  <a:cubicBezTo>
                    <a:pt x="60" y="729"/>
                    <a:pt x="80" y="799"/>
                    <a:pt x="120" y="859"/>
                  </a:cubicBezTo>
                  <a:cubicBezTo>
                    <a:pt x="160" y="919"/>
                    <a:pt x="220" y="969"/>
                    <a:pt x="280" y="999"/>
                  </a:cubicBezTo>
                  <a:cubicBezTo>
                    <a:pt x="310" y="1019"/>
                    <a:pt x="340" y="1028"/>
                    <a:pt x="370" y="1039"/>
                  </a:cubicBezTo>
                  <a:cubicBezTo>
                    <a:pt x="410" y="1048"/>
                    <a:pt x="440" y="1059"/>
                    <a:pt x="460" y="1059"/>
                  </a:cubicBezTo>
                  <a:cubicBezTo>
                    <a:pt x="490" y="1059"/>
                    <a:pt x="520" y="1068"/>
                    <a:pt x="530" y="1068"/>
                  </a:cubicBezTo>
                  <a:lnTo>
                    <a:pt x="559" y="1068"/>
                  </a:lnTo>
                  <a:lnTo>
                    <a:pt x="559" y="1048"/>
                  </a:lnTo>
                  <a:cubicBezTo>
                    <a:pt x="559" y="1039"/>
                    <a:pt x="559" y="1028"/>
                    <a:pt x="550" y="1009"/>
                  </a:cubicBezTo>
                  <a:lnTo>
                    <a:pt x="550" y="949"/>
                  </a:lnTo>
                  <a:cubicBezTo>
                    <a:pt x="550" y="919"/>
                    <a:pt x="539" y="889"/>
                    <a:pt x="539" y="859"/>
                  </a:cubicBezTo>
                  <a:cubicBezTo>
                    <a:pt x="530" y="799"/>
                    <a:pt x="530" y="729"/>
                    <a:pt x="520" y="649"/>
                  </a:cubicBezTo>
                  <a:cubicBezTo>
                    <a:pt x="520" y="569"/>
                    <a:pt x="510" y="489"/>
                    <a:pt x="490" y="410"/>
                  </a:cubicBezTo>
                  <a:cubicBezTo>
                    <a:pt x="480" y="340"/>
                    <a:pt x="460" y="270"/>
                    <a:pt x="420" y="210"/>
                  </a:cubicBezTo>
                  <a:cubicBezTo>
                    <a:pt x="380" y="150"/>
                    <a:pt x="330" y="100"/>
                    <a:pt x="270" y="70"/>
                  </a:cubicBezTo>
                  <a:cubicBezTo>
                    <a:pt x="240" y="50"/>
                    <a:pt x="210" y="41"/>
                    <a:pt x="180" y="30"/>
                  </a:cubicBezTo>
                  <a:cubicBezTo>
                    <a:pt x="151" y="21"/>
                    <a:pt x="120" y="10"/>
                    <a:pt x="91" y="10"/>
                  </a:cubicBezTo>
                  <a:cubicBezTo>
                    <a:pt x="60" y="1"/>
                    <a:pt x="40" y="1"/>
                    <a:pt x="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4"/>
            <p:cNvSpPr/>
            <p:nvPr/>
          </p:nvSpPr>
          <p:spPr>
            <a:xfrm>
              <a:off x="7017703" y="3734013"/>
              <a:ext cx="62443" cy="109183"/>
            </a:xfrm>
            <a:custGeom>
              <a:rect b="b" l="l" r="r" t="t"/>
              <a:pathLst>
                <a:path extrusionOk="0" h="1189" w="680">
                  <a:moveTo>
                    <a:pt x="120" y="121"/>
                  </a:moveTo>
                  <a:cubicBezTo>
                    <a:pt x="131" y="121"/>
                    <a:pt x="131" y="130"/>
                    <a:pt x="140" y="130"/>
                  </a:cubicBezTo>
                  <a:cubicBezTo>
                    <a:pt x="160" y="130"/>
                    <a:pt x="191" y="141"/>
                    <a:pt x="220" y="150"/>
                  </a:cubicBezTo>
                  <a:cubicBezTo>
                    <a:pt x="250" y="160"/>
                    <a:pt x="280" y="170"/>
                    <a:pt x="300" y="180"/>
                  </a:cubicBezTo>
                  <a:cubicBezTo>
                    <a:pt x="350" y="210"/>
                    <a:pt x="400" y="250"/>
                    <a:pt x="430" y="300"/>
                  </a:cubicBezTo>
                  <a:cubicBezTo>
                    <a:pt x="460" y="350"/>
                    <a:pt x="480" y="410"/>
                    <a:pt x="500" y="490"/>
                  </a:cubicBezTo>
                  <a:cubicBezTo>
                    <a:pt x="510" y="569"/>
                    <a:pt x="520" y="649"/>
                    <a:pt x="520" y="720"/>
                  </a:cubicBezTo>
                  <a:lnTo>
                    <a:pt x="550" y="1059"/>
                  </a:lnTo>
                  <a:lnTo>
                    <a:pt x="530" y="1059"/>
                  </a:lnTo>
                  <a:cubicBezTo>
                    <a:pt x="510" y="1059"/>
                    <a:pt x="480" y="1049"/>
                    <a:pt x="450" y="1039"/>
                  </a:cubicBezTo>
                  <a:cubicBezTo>
                    <a:pt x="420" y="1029"/>
                    <a:pt x="390" y="1019"/>
                    <a:pt x="370" y="1009"/>
                  </a:cubicBezTo>
                  <a:cubicBezTo>
                    <a:pt x="310" y="979"/>
                    <a:pt x="270" y="939"/>
                    <a:pt x="231" y="889"/>
                  </a:cubicBezTo>
                  <a:cubicBezTo>
                    <a:pt x="200" y="839"/>
                    <a:pt x="180" y="779"/>
                    <a:pt x="160" y="700"/>
                  </a:cubicBezTo>
                  <a:cubicBezTo>
                    <a:pt x="151" y="640"/>
                    <a:pt x="140" y="560"/>
                    <a:pt x="140" y="470"/>
                  </a:cubicBezTo>
                  <a:lnTo>
                    <a:pt x="120" y="121"/>
                  </a:lnTo>
                  <a:close/>
                  <a:moveTo>
                    <a:pt x="1" y="1"/>
                  </a:moveTo>
                  <a:lnTo>
                    <a:pt x="1" y="81"/>
                  </a:lnTo>
                  <a:lnTo>
                    <a:pt x="1" y="90"/>
                  </a:lnTo>
                  <a:lnTo>
                    <a:pt x="1" y="121"/>
                  </a:lnTo>
                  <a:lnTo>
                    <a:pt x="20" y="480"/>
                  </a:lnTo>
                  <a:cubicBezTo>
                    <a:pt x="20" y="580"/>
                    <a:pt x="31" y="649"/>
                    <a:pt x="40" y="720"/>
                  </a:cubicBezTo>
                  <a:cubicBezTo>
                    <a:pt x="60" y="819"/>
                    <a:pt x="91" y="899"/>
                    <a:pt x="131" y="959"/>
                  </a:cubicBezTo>
                  <a:cubicBezTo>
                    <a:pt x="180" y="1019"/>
                    <a:pt x="240" y="1079"/>
                    <a:pt x="310" y="1119"/>
                  </a:cubicBezTo>
                  <a:cubicBezTo>
                    <a:pt x="340" y="1128"/>
                    <a:pt x="380" y="1148"/>
                    <a:pt x="420" y="1159"/>
                  </a:cubicBezTo>
                  <a:cubicBezTo>
                    <a:pt x="450" y="1168"/>
                    <a:pt x="490" y="1168"/>
                    <a:pt x="510" y="1179"/>
                  </a:cubicBezTo>
                  <a:cubicBezTo>
                    <a:pt x="540" y="1179"/>
                    <a:pt x="560" y="1179"/>
                    <a:pt x="570" y="1188"/>
                  </a:cubicBezTo>
                  <a:lnTo>
                    <a:pt x="670" y="1188"/>
                  </a:lnTo>
                  <a:lnTo>
                    <a:pt x="679" y="1128"/>
                  </a:lnTo>
                  <a:lnTo>
                    <a:pt x="679" y="1108"/>
                  </a:lnTo>
                  <a:lnTo>
                    <a:pt x="679" y="1088"/>
                  </a:lnTo>
                  <a:cubicBezTo>
                    <a:pt x="679" y="1088"/>
                    <a:pt x="679" y="1079"/>
                    <a:pt x="670" y="1059"/>
                  </a:cubicBezTo>
                  <a:lnTo>
                    <a:pt x="639" y="709"/>
                  </a:lnTo>
                  <a:cubicBezTo>
                    <a:pt x="639" y="640"/>
                    <a:pt x="630" y="549"/>
                    <a:pt x="610" y="460"/>
                  </a:cubicBezTo>
                  <a:cubicBezTo>
                    <a:pt x="590" y="370"/>
                    <a:pt x="570" y="290"/>
                    <a:pt x="530" y="230"/>
                  </a:cubicBezTo>
                  <a:cubicBezTo>
                    <a:pt x="490" y="170"/>
                    <a:pt x="430" y="110"/>
                    <a:pt x="360" y="81"/>
                  </a:cubicBezTo>
                  <a:cubicBezTo>
                    <a:pt x="330" y="61"/>
                    <a:pt x="290" y="41"/>
                    <a:pt x="260" y="30"/>
                  </a:cubicBezTo>
                  <a:cubicBezTo>
                    <a:pt x="220" y="21"/>
                    <a:pt x="191" y="10"/>
                    <a:pt x="160" y="10"/>
                  </a:cubicBezTo>
                  <a:cubicBezTo>
                    <a:pt x="140" y="10"/>
                    <a:pt x="120" y="1"/>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4"/>
            <p:cNvSpPr/>
            <p:nvPr/>
          </p:nvSpPr>
          <p:spPr>
            <a:xfrm>
              <a:off x="7023213" y="3739522"/>
              <a:ext cx="51423" cy="98164"/>
            </a:xfrm>
            <a:custGeom>
              <a:rect b="b" l="l" r="r" t="t"/>
              <a:pathLst>
                <a:path extrusionOk="0" h="1069" w="560">
                  <a:moveTo>
                    <a:pt x="0" y="1"/>
                  </a:moveTo>
                  <a:lnTo>
                    <a:pt x="0" y="10"/>
                  </a:lnTo>
                  <a:lnTo>
                    <a:pt x="0" y="50"/>
                  </a:lnTo>
                  <a:lnTo>
                    <a:pt x="0" y="120"/>
                  </a:lnTo>
                  <a:cubicBezTo>
                    <a:pt x="0" y="140"/>
                    <a:pt x="0" y="170"/>
                    <a:pt x="11" y="200"/>
                  </a:cubicBezTo>
                  <a:cubicBezTo>
                    <a:pt x="11" y="270"/>
                    <a:pt x="11" y="340"/>
                    <a:pt x="20" y="420"/>
                  </a:cubicBezTo>
                  <a:cubicBezTo>
                    <a:pt x="20" y="489"/>
                    <a:pt x="31" y="569"/>
                    <a:pt x="40" y="649"/>
                  </a:cubicBezTo>
                  <a:cubicBezTo>
                    <a:pt x="60" y="729"/>
                    <a:pt x="80" y="799"/>
                    <a:pt x="120" y="859"/>
                  </a:cubicBezTo>
                  <a:cubicBezTo>
                    <a:pt x="160" y="919"/>
                    <a:pt x="220" y="969"/>
                    <a:pt x="280" y="999"/>
                  </a:cubicBezTo>
                  <a:cubicBezTo>
                    <a:pt x="310" y="1019"/>
                    <a:pt x="340" y="1028"/>
                    <a:pt x="370" y="1039"/>
                  </a:cubicBezTo>
                  <a:cubicBezTo>
                    <a:pt x="410" y="1048"/>
                    <a:pt x="440" y="1059"/>
                    <a:pt x="460" y="1059"/>
                  </a:cubicBezTo>
                  <a:cubicBezTo>
                    <a:pt x="490" y="1059"/>
                    <a:pt x="520" y="1068"/>
                    <a:pt x="530" y="1068"/>
                  </a:cubicBezTo>
                  <a:lnTo>
                    <a:pt x="559" y="1068"/>
                  </a:lnTo>
                  <a:lnTo>
                    <a:pt x="559" y="1048"/>
                  </a:lnTo>
                  <a:cubicBezTo>
                    <a:pt x="559" y="1039"/>
                    <a:pt x="559" y="1028"/>
                    <a:pt x="550" y="1009"/>
                  </a:cubicBezTo>
                  <a:lnTo>
                    <a:pt x="550" y="949"/>
                  </a:lnTo>
                  <a:cubicBezTo>
                    <a:pt x="550" y="919"/>
                    <a:pt x="539" y="889"/>
                    <a:pt x="539" y="859"/>
                  </a:cubicBezTo>
                  <a:cubicBezTo>
                    <a:pt x="530" y="799"/>
                    <a:pt x="530" y="729"/>
                    <a:pt x="520" y="649"/>
                  </a:cubicBezTo>
                  <a:cubicBezTo>
                    <a:pt x="520" y="569"/>
                    <a:pt x="510" y="489"/>
                    <a:pt x="490" y="410"/>
                  </a:cubicBezTo>
                  <a:cubicBezTo>
                    <a:pt x="480" y="340"/>
                    <a:pt x="460" y="270"/>
                    <a:pt x="420" y="210"/>
                  </a:cubicBezTo>
                  <a:cubicBezTo>
                    <a:pt x="380" y="150"/>
                    <a:pt x="330" y="100"/>
                    <a:pt x="270" y="70"/>
                  </a:cubicBezTo>
                  <a:cubicBezTo>
                    <a:pt x="240" y="50"/>
                    <a:pt x="210" y="41"/>
                    <a:pt x="180" y="30"/>
                  </a:cubicBezTo>
                  <a:cubicBezTo>
                    <a:pt x="151" y="21"/>
                    <a:pt x="120" y="10"/>
                    <a:pt x="91" y="10"/>
                  </a:cubicBezTo>
                  <a:cubicBezTo>
                    <a:pt x="60" y="1"/>
                    <a:pt x="40" y="1"/>
                    <a:pt x="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4"/>
            <p:cNvSpPr/>
            <p:nvPr/>
          </p:nvSpPr>
          <p:spPr>
            <a:xfrm>
              <a:off x="7017703" y="3734013"/>
              <a:ext cx="62443" cy="109183"/>
            </a:xfrm>
            <a:custGeom>
              <a:rect b="b" l="l" r="r" t="t"/>
              <a:pathLst>
                <a:path extrusionOk="0" h="1189" w="680">
                  <a:moveTo>
                    <a:pt x="120" y="121"/>
                  </a:moveTo>
                  <a:cubicBezTo>
                    <a:pt x="131" y="121"/>
                    <a:pt x="131" y="130"/>
                    <a:pt x="140" y="130"/>
                  </a:cubicBezTo>
                  <a:cubicBezTo>
                    <a:pt x="160" y="130"/>
                    <a:pt x="191" y="141"/>
                    <a:pt x="220" y="150"/>
                  </a:cubicBezTo>
                  <a:cubicBezTo>
                    <a:pt x="250" y="160"/>
                    <a:pt x="280" y="170"/>
                    <a:pt x="300" y="180"/>
                  </a:cubicBezTo>
                  <a:cubicBezTo>
                    <a:pt x="350" y="210"/>
                    <a:pt x="400" y="250"/>
                    <a:pt x="430" y="300"/>
                  </a:cubicBezTo>
                  <a:cubicBezTo>
                    <a:pt x="460" y="350"/>
                    <a:pt x="480" y="410"/>
                    <a:pt x="500" y="490"/>
                  </a:cubicBezTo>
                  <a:cubicBezTo>
                    <a:pt x="510" y="569"/>
                    <a:pt x="520" y="649"/>
                    <a:pt x="520" y="720"/>
                  </a:cubicBezTo>
                  <a:lnTo>
                    <a:pt x="550" y="1059"/>
                  </a:lnTo>
                  <a:lnTo>
                    <a:pt x="530" y="1059"/>
                  </a:lnTo>
                  <a:cubicBezTo>
                    <a:pt x="510" y="1059"/>
                    <a:pt x="480" y="1049"/>
                    <a:pt x="450" y="1039"/>
                  </a:cubicBezTo>
                  <a:cubicBezTo>
                    <a:pt x="420" y="1029"/>
                    <a:pt x="390" y="1019"/>
                    <a:pt x="370" y="1009"/>
                  </a:cubicBezTo>
                  <a:cubicBezTo>
                    <a:pt x="310" y="979"/>
                    <a:pt x="270" y="939"/>
                    <a:pt x="231" y="889"/>
                  </a:cubicBezTo>
                  <a:cubicBezTo>
                    <a:pt x="200" y="839"/>
                    <a:pt x="180" y="779"/>
                    <a:pt x="160" y="700"/>
                  </a:cubicBezTo>
                  <a:cubicBezTo>
                    <a:pt x="151" y="640"/>
                    <a:pt x="140" y="560"/>
                    <a:pt x="140" y="470"/>
                  </a:cubicBezTo>
                  <a:lnTo>
                    <a:pt x="120" y="121"/>
                  </a:lnTo>
                  <a:close/>
                  <a:moveTo>
                    <a:pt x="1" y="1"/>
                  </a:moveTo>
                  <a:lnTo>
                    <a:pt x="1" y="81"/>
                  </a:lnTo>
                  <a:lnTo>
                    <a:pt x="1" y="90"/>
                  </a:lnTo>
                  <a:lnTo>
                    <a:pt x="1" y="121"/>
                  </a:lnTo>
                  <a:lnTo>
                    <a:pt x="20" y="480"/>
                  </a:lnTo>
                  <a:cubicBezTo>
                    <a:pt x="20" y="580"/>
                    <a:pt x="31" y="649"/>
                    <a:pt x="40" y="720"/>
                  </a:cubicBezTo>
                  <a:cubicBezTo>
                    <a:pt x="60" y="819"/>
                    <a:pt x="91" y="899"/>
                    <a:pt x="131" y="959"/>
                  </a:cubicBezTo>
                  <a:cubicBezTo>
                    <a:pt x="180" y="1019"/>
                    <a:pt x="240" y="1079"/>
                    <a:pt x="310" y="1119"/>
                  </a:cubicBezTo>
                  <a:cubicBezTo>
                    <a:pt x="340" y="1128"/>
                    <a:pt x="380" y="1148"/>
                    <a:pt x="420" y="1159"/>
                  </a:cubicBezTo>
                  <a:cubicBezTo>
                    <a:pt x="450" y="1168"/>
                    <a:pt x="490" y="1168"/>
                    <a:pt x="510" y="1179"/>
                  </a:cubicBezTo>
                  <a:cubicBezTo>
                    <a:pt x="540" y="1179"/>
                    <a:pt x="560" y="1179"/>
                    <a:pt x="570" y="1188"/>
                  </a:cubicBezTo>
                  <a:lnTo>
                    <a:pt x="670" y="1188"/>
                  </a:lnTo>
                  <a:lnTo>
                    <a:pt x="679" y="1128"/>
                  </a:lnTo>
                  <a:lnTo>
                    <a:pt x="679" y="1108"/>
                  </a:lnTo>
                  <a:lnTo>
                    <a:pt x="679" y="1088"/>
                  </a:lnTo>
                  <a:cubicBezTo>
                    <a:pt x="679" y="1088"/>
                    <a:pt x="679" y="1079"/>
                    <a:pt x="670" y="1059"/>
                  </a:cubicBezTo>
                  <a:lnTo>
                    <a:pt x="639" y="709"/>
                  </a:lnTo>
                  <a:cubicBezTo>
                    <a:pt x="639" y="640"/>
                    <a:pt x="630" y="549"/>
                    <a:pt x="610" y="460"/>
                  </a:cubicBezTo>
                  <a:cubicBezTo>
                    <a:pt x="590" y="370"/>
                    <a:pt x="570" y="290"/>
                    <a:pt x="530" y="230"/>
                  </a:cubicBezTo>
                  <a:cubicBezTo>
                    <a:pt x="490" y="170"/>
                    <a:pt x="430" y="110"/>
                    <a:pt x="360" y="81"/>
                  </a:cubicBezTo>
                  <a:cubicBezTo>
                    <a:pt x="330" y="61"/>
                    <a:pt x="290" y="41"/>
                    <a:pt x="260" y="30"/>
                  </a:cubicBezTo>
                  <a:cubicBezTo>
                    <a:pt x="220" y="21"/>
                    <a:pt x="191" y="10"/>
                    <a:pt x="160" y="10"/>
                  </a:cubicBezTo>
                  <a:cubicBezTo>
                    <a:pt x="140" y="10"/>
                    <a:pt x="120" y="1"/>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4"/>
            <p:cNvSpPr/>
            <p:nvPr/>
          </p:nvSpPr>
          <p:spPr>
            <a:xfrm>
              <a:off x="7064535" y="3764223"/>
              <a:ext cx="54086" cy="97245"/>
            </a:xfrm>
            <a:custGeom>
              <a:rect b="b" l="l" r="r" t="t"/>
              <a:pathLst>
                <a:path extrusionOk="0" h="1059" w="589">
                  <a:moveTo>
                    <a:pt x="0" y="1"/>
                  </a:moveTo>
                  <a:lnTo>
                    <a:pt x="0" y="11"/>
                  </a:lnTo>
                  <a:lnTo>
                    <a:pt x="0" y="21"/>
                  </a:lnTo>
                  <a:lnTo>
                    <a:pt x="0" y="61"/>
                  </a:lnTo>
                  <a:cubicBezTo>
                    <a:pt x="10" y="81"/>
                    <a:pt x="10" y="101"/>
                    <a:pt x="10" y="131"/>
                  </a:cubicBezTo>
                  <a:cubicBezTo>
                    <a:pt x="10" y="151"/>
                    <a:pt x="10" y="180"/>
                    <a:pt x="20" y="211"/>
                  </a:cubicBezTo>
                  <a:cubicBezTo>
                    <a:pt x="20" y="271"/>
                    <a:pt x="20" y="340"/>
                    <a:pt x="30" y="420"/>
                  </a:cubicBezTo>
                  <a:cubicBezTo>
                    <a:pt x="40" y="500"/>
                    <a:pt x="40" y="580"/>
                    <a:pt x="60" y="660"/>
                  </a:cubicBezTo>
                  <a:cubicBezTo>
                    <a:pt x="80" y="730"/>
                    <a:pt x="109" y="810"/>
                    <a:pt x="149" y="870"/>
                  </a:cubicBezTo>
                  <a:cubicBezTo>
                    <a:pt x="189" y="930"/>
                    <a:pt x="240" y="970"/>
                    <a:pt x="309" y="999"/>
                  </a:cubicBezTo>
                  <a:cubicBezTo>
                    <a:pt x="339" y="1019"/>
                    <a:pt x="369" y="1029"/>
                    <a:pt x="399" y="1039"/>
                  </a:cubicBezTo>
                  <a:cubicBezTo>
                    <a:pt x="429" y="1049"/>
                    <a:pt x="459" y="1049"/>
                    <a:pt x="489" y="1059"/>
                  </a:cubicBezTo>
                  <a:lnTo>
                    <a:pt x="589" y="1059"/>
                  </a:lnTo>
                  <a:lnTo>
                    <a:pt x="589" y="1049"/>
                  </a:lnTo>
                  <a:cubicBezTo>
                    <a:pt x="579" y="1039"/>
                    <a:pt x="579" y="1019"/>
                    <a:pt x="579" y="1009"/>
                  </a:cubicBezTo>
                  <a:cubicBezTo>
                    <a:pt x="579" y="989"/>
                    <a:pt x="579" y="970"/>
                    <a:pt x="569" y="939"/>
                  </a:cubicBezTo>
                  <a:cubicBezTo>
                    <a:pt x="569" y="919"/>
                    <a:pt x="569" y="890"/>
                    <a:pt x="559" y="859"/>
                  </a:cubicBezTo>
                  <a:cubicBezTo>
                    <a:pt x="559" y="799"/>
                    <a:pt x="549" y="720"/>
                    <a:pt x="539" y="650"/>
                  </a:cubicBezTo>
                  <a:cubicBezTo>
                    <a:pt x="539" y="570"/>
                    <a:pt x="529" y="490"/>
                    <a:pt x="509" y="410"/>
                  </a:cubicBezTo>
                  <a:cubicBezTo>
                    <a:pt x="489" y="331"/>
                    <a:pt x="469" y="260"/>
                    <a:pt x="429" y="200"/>
                  </a:cubicBezTo>
                  <a:cubicBezTo>
                    <a:pt x="389" y="141"/>
                    <a:pt x="339" y="101"/>
                    <a:pt x="269" y="71"/>
                  </a:cubicBezTo>
                  <a:cubicBezTo>
                    <a:pt x="240" y="51"/>
                    <a:pt x="209" y="41"/>
                    <a:pt x="180" y="31"/>
                  </a:cubicBezTo>
                  <a:cubicBezTo>
                    <a:pt x="149" y="21"/>
                    <a:pt x="120" y="21"/>
                    <a:pt x="89" y="11"/>
                  </a:cubicBezTo>
                  <a:lnTo>
                    <a:pt x="30" y="11"/>
                  </a:lnTo>
                  <a:cubicBezTo>
                    <a:pt x="20" y="11"/>
                    <a:pt x="10" y="1"/>
                    <a:pt x="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4"/>
            <p:cNvSpPr/>
            <p:nvPr/>
          </p:nvSpPr>
          <p:spPr>
            <a:xfrm>
              <a:off x="7059025" y="3758714"/>
              <a:ext cx="65106" cy="108265"/>
            </a:xfrm>
            <a:custGeom>
              <a:rect b="b" l="l" r="r" t="t"/>
              <a:pathLst>
                <a:path extrusionOk="0" h="1179" w="709">
                  <a:moveTo>
                    <a:pt x="149" y="131"/>
                  </a:moveTo>
                  <a:cubicBezTo>
                    <a:pt x="169" y="141"/>
                    <a:pt x="200" y="141"/>
                    <a:pt x="229" y="151"/>
                  </a:cubicBezTo>
                  <a:cubicBezTo>
                    <a:pt x="249" y="161"/>
                    <a:pt x="280" y="171"/>
                    <a:pt x="309" y="181"/>
                  </a:cubicBezTo>
                  <a:cubicBezTo>
                    <a:pt x="360" y="211"/>
                    <a:pt x="409" y="251"/>
                    <a:pt x="439" y="300"/>
                  </a:cubicBezTo>
                  <a:cubicBezTo>
                    <a:pt x="469" y="340"/>
                    <a:pt x="489" y="400"/>
                    <a:pt x="509" y="480"/>
                  </a:cubicBezTo>
                  <a:cubicBezTo>
                    <a:pt x="529" y="560"/>
                    <a:pt x="539" y="650"/>
                    <a:pt x="539" y="710"/>
                  </a:cubicBezTo>
                  <a:lnTo>
                    <a:pt x="579" y="1059"/>
                  </a:lnTo>
                  <a:lnTo>
                    <a:pt x="559" y="1059"/>
                  </a:lnTo>
                  <a:cubicBezTo>
                    <a:pt x="539" y="1049"/>
                    <a:pt x="509" y="1049"/>
                    <a:pt x="479" y="1039"/>
                  </a:cubicBezTo>
                  <a:lnTo>
                    <a:pt x="389" y="1010"/>
                  </a:lnTo>
                  <a:cubicBezTo>
                    <a:pt x="329" y="979"/>
                    <a:pt x="289" y="939"/>
                    <a:pt x="260" y="890"/>
                  </a:cubicBezTo>
                  <a:cubicBezTo>
                    <a:pt x="220" y="850"/>
                    <a:pt x="200" y="780"/>
                    <a:pt x="180" y="700"/>
                  </a:cubicBezTo>
                  <a:cubicBezTo>
                    <a:pt x="169" y="640"/>
                    <a:pt x="160" y="560"/>
                    <a:pt x="149" y="480"/>
                  </a:cubicBezTo>
                  <a:lnTo>
                    <a:pt x="130" y="131"/>
                  </a:lnTo>
                  <a:close/>
                  <a:moveTo>
                    <a:pt x="50" y="1"/>
                  </a:moveTo>
                  <a:lnTo>
                    <a:pt x="0" y="31"/>
                  </a:lnTo>
                  <a:lnTo>
                    <a:pt x="0" y="71"/>
                  </a:lnTo>
                  <a:lnTo>
                    <a:pt x="0" y="101"/>
                  </a:lnTo>
                  <a:lnTo>
                    <a:pt x="0" y="131"/>
                  </a:lnTo>
                  <a:lnTo>
                    <a:pt x="30" y="490"/>
                  </a:lnTo>
                  <a:cubicBezTo>
                    <a:pt x="40" y="580"/>
                    <a:pt x="50" y="660"/>
                    <a:pt x="60" y="730"/>
                  </a:cubicBezTo>
                  <a:cubicBezTo>
                    <a:pt x="90" y="830"/>
                    <a:pt x="120" y="899"/>
                    <a:pt x="160" y="959"/>
                  </a:cubicBezTo>
                  <a:cubicBezTo>
                    <a:pt x="200" y="1030"/>
                    <a:pt x="260" y="1079"/>
                    <a:pt x="340" y="1119"/>
                  </a:cubicBezTo>
                  <a:cubicBezTo>
                    <a:pt x="369" y="1129"/>
                    <a:pt x="409" y="1149"/>
                    <a:pt x="449" y="1159"/>
                  </a:cubicBezTo>
                  <a:cubicBezTo>
                    <a:pt x="479" y="1169"/>
                    <a:pt x="509" y="1169"/>
                    <a:pt x="539" y="1179"/>
                  </a:cubicBezTo>
                  <a:lnTo>
                    <a:pt x="699" y="1179"/>
                  </a:lnTo>
                  <a:lnTo>
                    <a:pt x="709" y="1119"/>
                  </a:lnTo>
                  <a:lnTo>
                    <a:pt x="709" y="1099"/>
                  </a:lnTo>
                  <a:lnTo>
                    <a:pt x="699" y="1089"/>
                  </a:lnTo>
                  <a:lnTo>
                    <a:pt x="699" y="1059"/>
                  </a:lnTo>
                  <a:lnTo>
                    <a:pt x="659" y="700"/>
                  </a:lnTo>
                  <a:cubicBezTo>
                    <a:pt x="659" y="630"/>
                    <a:pt x="649" y="540"/>
                    <a:pt x="629" y="460"/>
                  </a:cubicBezTo>
                  <a:cubicBezTo>
                    <a:pt x="599" y="360"/>
                    <a:pt x="579" y="291"/>
                    <a:pt x="539" y="231"/>
                  </a:cubicBezTo>
                  <a:cubicBezTo>
                    <a:pt x="489" y="171"/>
                    <a:pt x="429" y="111"/>
                    <a:pt x="360" y="81"/>
                  </a:cubicBezTo>
                  <a:cubicBezTo>
                    <a:pt x="329" y="61"/>
                    <a:pt x="289" y="51"/>
                    <a:pt x="260" y="41"/>
                  </a:cubicBezTo>
                  <a:cubicBezTo>
                    <a:pt x="229" y="31"/>
                    <a:pt x="189" y="21"/>
                    <a:pt x="160" y="11"/>
                  </a:cubicBezTo>
                  <a:lnTo>
                    <a:pt x="110" y="11"/>
                  </a:lnTo>
                  <a:lnTo>
                    <a:pt x="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4"/>
            <p:cNvSpPr/>
            <p:nvPr/>
          </p:nvSpPr>
          <p:spPr>
            <a:xfrm>
              <a:off x="7064535" y="3764223"/>
              <a:ext cx="54086" cy="97245"/>
            </a:xfrm>
            <a:custGeom>
              <a:rect b="b" l="l" r="r" t="t"/>
              <a:pathLst>
                <a:path extrusionOk="0" h="1059" w="589">
                  <a:moveTo>
                    <a:pt x="0" y="1"/>
                  </a:moveTo>
                  <a:lnTo>
                    <a:pt x="0" y="11"/>
                  </a:lnTo>
                  <a:lnTo>
                    <a:pt x="0" y="21"/>
                  </a:lnTo>
                  <a:lnTo>
                    <a:pt x="0" y="61"/>
                  </a:lnTo>
                  <a:cubicBezTo>
                    <a:pt x="10" y="81"/>
                    <a:pt x="10" y="101"/>
                    <a:pt x="10" y="131"/>
                  </a:cubicBezTo>
                  <a:cubicBezTo>
                    <a:pt x="10" y="151"/>
                    <a:pt x="10" y="180"/>
                    <a:pt x="20" y="211"/>
                  </a:cubicBezTo>
                  <a:cubicBezTo>
                    <a:pt x="20" y="271"/>
                    <a:pt x="20" y="340"/>
                    <a:pt x="30" y="420"/>
                  </a:cubicBezTo>
                  <a:cubicBezTo>
                    <a:pt x="40" y="500"/>
                    <a:pt x="40" y="580"/>
                    <a:pt x="60" y="660"/>
                  </a:cubicBezTo>
                  <a:cubicBezTo>
                    <a:pt x="80" y="730"/>
                    <a:pt x="109" y="810"/>
                    <a:pt x="149" y="870"/>
                  </a:cubicBezTo>
                  <a:cubicBezTo>
                    <a:pt x="189" y="930"/>
                    <a:pt x="240" y="970"/>
                    <a:pt x="309" y="999"/>
                  </a:cubicBezTo>
                  <a:cubicBezTo>
                    <a:pt x="339" y="1019"/>
                    <a:pt x="369" y="1029"/>
                    <a:pt x="399" y="1039"/>
                  </a:cubicBezTo>
                  <a:cubicBezTo>
                    <a:pt x="429" y="1049"/>
                    <a:pt x="459" y="1049"/>
                    <a:pt x="489" y="1059"/>
                  </a:cubicBezTo>
                  <a:lnTo>
                    <a:pt x="589" y="1059"/>
                  </a:lnTo>
                  <a:lnTo>
                    <a:pt x="589" y="1049"/>
                  </a:lnTo>
                  <a:cubicBezTo>
                    <a:pt x="579" y="1039"/>
                    <a:pt x="579" y="1019"/>
                    <a:pt x="579" y="1009"/>
                  </a:cubicBezTo>
                  <a:cubicBezTo>
                    <a:pt x="579" y="989"/>
                    <a:pt x="579" y="970"/>
                    <a:pt x="569" y="939"/>
                  </a:cubicBezTo>
                  <a:cubicBezTo>
                    <a:pt x="569" y="919"/>
                    <a:pt x="569" y="890"/>
                    <a:pt x="559" y="859"/>
                  </a:cubicBezTo>
                  <a:cubicBezTo>
                    <a:pt x="559" y="799"/>
                    <a:pt x="549" y="720"/>
                    <a:pt x="539" y="650"/>
                  </a:cubicBezTo>
                  <a:cubicBezTo>
                    <a:pt x="539" y="570"/>
                    <a:pt x="529" y="490"/>
                    <a:pt x="509" y="410"/>
                  </a:cubicBezTo>
                  <a:cubicBezTo>
                    <a:pt x="489" y="331"/>
                    <a:pt x="469" y="260"/>
                    <a:pt x="429" y="200"/>
                  </a:cubicBezTo>
                  <a:cubicBezTo>
                    <a:pt x="389" y="141"/>
                    <a:pt x="339" y="101"/>
                    <a:pt x="269" y="71"/>
                  </a:cubicBezTo>
                  <a:cubicBezTo>
                    <a:pt x="240" y="51"/>
                    <a:pt x="209" y="41"/>
                    <a:pt x="180" y="31"/>
                  </a:cubicBezTo>
                  <a:cubicBezTo>
                    <a:pt x="149" y="21"/>
                    <a:pt x="120" y="21"/>
                    <a:pt x="89" y="11"/>
                  </a:cubicBezTo>
                  <a:lnTo>
                    <a:pt x="30" y="11"/>
                  </a:lnTo>
                  <a:cubicBezTo>
                    <a:pt x="20" y="11"/>
                    <a:pt x="10" y="1"/>
                    <a:pt x="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4"/>
            <p:cNvSpPr/>
            <p:nvPr/>
          </p:nvSpPr>
          <p:spPr>
            <a:xfrm>
              <a:off x="7059025" y="3758714"/>
              <a:ext cx="65106" cy="108265"/>
            </a:xfrm>
            <a:custGeom>
              <a:rect b="b" l="l" r="r" t="t"/>
              <a:pathLst>
                <a:path extrusionOk="0" h="1179" w="709">
                  <a:moveTo>
                    <a:pt x="149" y="131"/>
                  </a:moveTo>
                  <a:cubicBezTo>
                    <a:pt x="169" y="141"/>
                    <a:pt x="200" y="141"/>
                    <a:pt x="229" y="151"/>
                  </a:cubicBezTo>
                  <a:cubicBezTo>
                    <a:pt x="249" y="161"/>
                    <a:pt x="280" y="171"/>
                    <a:pt x="309" y="181"/>
                  </a:cubicBezTo>
                  <a:cubicBezTo>
                    <a:pt x="360" y="211"/>
                    <a:pt x="409" y="251"/>
                    <a:pt x="439" y="300"/>
                  </a:cubicBezTo>
                  <a:cubicBezTo>
                    <a:pt x="469" y="340"/>
                    <a:pt x="489" y="400"/>
                    <a:pt x="509" y="480"/>
                  </a:cubicBezTo>
                  <a:cubicBezTo>
                    <a:pt x="529" y="560"/>
                    <a:pt x="539" y="650"/>
                    <a:pt x="539" y="710"/>
                  </a:cubicBezTo>
                  <a:lnTo>
                    <a:pt x="579" y="1059"/>
                  </a:lnTo>
                  <a:lnTo>
                    <a:pt x="559" y="1059"/>
                  </a:lnTo>
                  <a:cubicBezTo>
                    <a:pt x="539" y="1049"/>
                    <a:pt x="509" y="1049"/>
                    <a:pt x="479" y="1039"/>
                  </a:cubicBezTo>
                  <a:lnTo>
                    <a:pt x="389" y="1010"/>
                  </a:lnTo>
                  <a:cubicBezTo>
                    <a:pt x="329" y="979"/>
                    <a:pt x="289" y="939"/>
                    <a:pt x="260" y="890"/>
                  </a:cubicBezTo>
                  <a:cubicBezTo>
                    <a:pt x="220" y="850"/>
                    <a:pt x="200" y="780"/>
                    <a:pt x="180" y="700"/>
                  </a:cubicBezTo>
                  <a:cubicBezTo>
                    <a:pt x="169" y="640"/>
                    <a:pt x="160" y="560"/>
                    <a:pt x="149" y="480"/>
                  </a:cubicBezTo>
                  <a:lnTo>
                    <a:pt x="130" y="131"/>
                  </a:lnTo>
                  <a:close/>
                  <a:moveTo>
                    <a:pt x="50" y="1"/>
                  </a:moveTo>
                  <a:lnTo>
                    <a:pt x="0" y="31"/>
                  </a:lnTo>
                  <a:lnTo>
                    <a:pt x="0" y="71"/>
                  </a:lnTo>
                  <a:lnTo>
                    <a:pt x="0" y="101"/>
                  </a:lnTo>
                  <a:lnTo>
                    <a:pt x="0" y="131"/>
                  </a:lnTo>
                  <a:lnTo>
                    <a:pt x="30" y="490"/>
                  </a:lnTo>
                  <a:cubicBezTo>
                    <a:pt x="40" y="580"/>
                    <a:pt x="50" y="660"/>
                    <a:pt x="60" y="730"/>
                  </a:cubicBezTo>
                  <a:cubicBezTo>
                    <a:pt x="90" y="830"/>
                    <a:pt x="120" y="899"/>
                    <a:pt x="160" y="959"/>
                  </a:cubicBezTo>
                  <a:cubicBezTo>
                    <a:pt x="200" y="1030"/>
                    <a:pt x="260" y="1079"/>
                    <a:pt x="340" y="1119"/>
                  </a:cubicBezTo>
                  <a:cubicBezTo>
                    <a:pt x="369" y="1129"/>
                    <a:pt x="409" y="1149"/>
                    <a:pt x="449" y="1159"/>
                  </a:cubicBezTo>
                  <a:cubicBezTo>
                    <a:pt x="479" y="1169"/>
                    <a:pt x="509" y="1169"/>
                    <a:pt x="539" y="1179"/>
                  </a:cubicBezTo>
                  <a:lnTo>
                    <a:pt x="699" y="1179"/>
                  </a:lnTo>
                  <a:lnTo>
                    <a:pt x="709" y="1119"/>
                  </a:lnTo>
                  <a:lnTo>
                    <a:pt x="709" y="1099"/>
                  </a:lnTo>
                  <a:lnTo>
                    <a:pt x="699" y="1089"/>
                  </a:lnTo>
                  <a:lnTo>
                    <a:pt x="699" y="1059"/>
                  </a:lnTo>
                  <a:lnTo>
                    <a:pt x="659" y="700"/>
                  </a:lnTo>
                  <a:cubicBezTo>
                    <a:pt x="659" y="630"/>
                    <a:pt x="649" y="540"/>
                    <a:pt x="629" y="460"/>
                  </a:cubicBezTo>
                  <a:cubicBezTo>
                    <a:pt x="599" y="360"/>
                    <a:pt x="579" y="291"/>
                    <a:pt x="539" y="231"/>
                  </a:cubicBezTo>
                  <a:cubicBezTo>
                    <a:pt x="489" y="171"/>
                    <a:pt x="429" y="111"/>
                    <a:pt x="360" y="81"/>
                  </a:cubicBezTo>
                  <a:cubicBezTo>
                    <a:pt x="329" y="61"/>
                    <a:pt x="300" y="51"/>
                    <a:pt x="260" y="41"/>
                  </a:cubicBezTo>
                  <a:cubicBezTo>
                    <a:pt x="229" y="31"/>
                    <a:pt x="189" y="21"/>
                    <a:pt x="160" y="11"/>
                  </a:cubicBezTo>
                  <a:lnTo>
                    <a:pt x="110" y="11"/>
                  </a:lnTo>
                  <a:lnTo>
                    <a:pt x="5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4"/>
            <p:cNvSpPr/>
            <p:nvPr/>
          </p:nvSpPr>
          <p:spPr>
            <a:xfrm>
              <a:off x="7106683" y="3789017"/>
              <a:ext cx="55923" cy="96327"/>
            </a:xfrm>
            <a:custGeom>
              <a:rect b="b" l="l" r="r" t="t"/>
              <a:pathLst>
                <a:path extrusionOk="0" h="1049" w="609">
                  <a:moveTo>
                    <a:pt x="0" y="1"/>
                  </a:moveTo>
                  <a:lnTo>
                    <a:pt x="0" y="10"/>
                  </a:lnTo>
                  <a:lnTo>
                    <a:pt x="0" y="21"/>
                  </a:lnTo>
                  <a:cubicBezTo>
                    <a:pt x="0" y="30"/>
                    <a:pt x="0" y="41"/>
                    <a:pt x="10" y="61"/>
                  </a:cubicBezTo>
                  <a:lnTo>
                    <a:pt x="10" y="121"/>
                  </a:lnTo>
                  <a:cubicBezTo>
                    <a:pt x="20" y="150"/>
                    <a:pt x="20" y="180"/>
                    <a:pt x="20" y="210"/>
                  </a:cubicBezTo>
                  <a:cubicBezTo>
                    <a:pt x="30" y="270"/>
                    <a:pt x="30" y="340"/>
                    <a:pt x="40" y="420"/>
                  </a:cubicBezTo>
                  <a:cubicBezTo>
                    <a:pt x="50" y="500"/>
                    <a:pt x="60" y="580"/>
                    <a:pt x="80" y="649"/>
                  </a:cubicBezTo>
                  <a:cubicBezTo>
                    <a:pt x="100" y="729"/>
                    <a:pt x="120" y="799"/>
                    <a:pt x="170" y="859"/>
                  </a:cubicBezTo>
                  <a:cubicBezTo>
                    <a:pt x="209" y="919"/>
                    <a:pt x="269" y="959"/>
                    <a:pt x="329" y="989"/>
                  </a:cubicBezTo>
                  <a:cubicBezTo>
                    <a:pt x="360" y="1009"/>
                    <a:pt x="389" y="1019"/>
                    <a:pt x="429" y="1029"/>
                  </a:cubicBezTo>
                  <a:cubicBezTo>
                    <a:pt x="459" y="1029"/>
                    <a:pt x="489" y="1039"/>
                    <a:pt x="519" y="1039"/>
                  </a:cubicBezTo>
                  <a:cubicBezTo>
                    <a:pt x="539" y="1049"/>
                    <a:pt x="569" y="1049"/>
                    <a:pt x="579" y="1049"/>
                  </a:cubicBezTo>
                  <a:lnTo>
                    <a:pt x="609" y="1049"/>
                  </a:lnTo>
                  <a:lnTo>
                    <a:pt x="609" y="1029"/>
                  </a:lnTo>
                  <a:cubicBezTo>
                    <a:pt x="609" y="1019"/>
                    <a:pt x="609" y="1009"/>
                    <a:pt x="599" y="989"/>
                  </a:cubicBezTo>
                  <a:cubicBezTo>
                    <a:pt x="599" y="969"/>
                    <a:pt x="599" y="949"/>
                    <a:pt x="589" y="929"/>
                  </a:cubicBezTo>
                  <a:cubicBezTo>
                    <a:pt x="589" y="899"/>
                    <a:pt x="589" y="869"/>
                    <a:pt x="579" y="839"/>
                  </a:cubicBezTo>
                  <a:cubicBezTo>
                    <a:pt x="579" y="779"/>
                    <a:pt x="569" y="709"/>
                    <a:pt x="559" y="629"/>
                  </a:cubicBezTo>
                  <a:cubicBezTo>
                    <a:pt x="549" y="549"/>
                    <a:pt x="539" y="470"/>
                    <a:pt x="519" y="400"/>
                  </a:cubicBezTo>
                  <a:cubicBezTo>
                    <a:pt x="499" y="320"/>
                    <a:pt x="469" y="250"/>
                    <a:pt x="429" y="190"/>
                  </a:cubicBezTo>
                  <a:cubicBezTo>
                    <a:pt x="389" y="130"/>
                    <a:pt x="340" y="90"/>
                    <a:pt x="280" y="61"/>
                  </a:cubicBezTo>
                  <a:cubicBezTo>
                    <a:pt x="249" y="50"/>
                    <a:pt x="220" y="30"/>
                    <a:pt x="180" y="30"/>
                  </a:cubicBezTo>
                  <a:cubicBezTo>
                    <a:pt x="150" y="21"/>
                    <a:pt x="120" y="10"/>
                    <a:pt x="100" y="10"/>
                  </a:cubicBezTo>
                  <a:cubicBezTo>
                    <a:pt x="70" y="1"/>
                    <a:pt x="40"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4"/>
            <p:cNvSpPr/>
            <p:nvPr/>
          </p:nvSpPr>
          <p:spPr>
            <a:xfrm>
              <a:off x="7101173" y="3783507"/>
              <a:ext cx="66942" cy="107346"/>
            </a:xfrm>
            <a:custGeom>
              <a:rect b="b" l="l" r="r" t="t"/>
              <a:pathLst>
                <a:path extrusionOk="0" h="1169" w="729">
                  <a:moveTo>
                    <a:pt x="150" y="130"/>
                  </a:moveTo>
                  <a:cubicBezTo>
                    <a:pt x="170" y="130"/>
                    <a:pt x="200" y="141"/>
                    <a:pt x="230" y="141"/>
                  </a:cubicBezTo>
                  <a:cubicBezTo>
                    <a:pt x="260" y="150"/>
                    <a:pt x="289" y="161"/>
                    <a:pt x="309" y="170"/>
                  </a:cubicBezTo>
                  <a:cubicBezTo>
                    <a:pt x="360" y="200"/>
                    <a:pt x="409" y="240"/>
                    <a:pt x="440" y="290"/>
                  </a:cubicBezTo>
                  <a:cubicBezTo>
                    <a:pt x="480" y="330"/>
                    <a:pt x="499" y="390"/>
                    <a:pt x="519" y="470"/>
                  </a:cubicBezTo>
                  <a:cubicBezTo>
                    <a:pt x="539" y="549"/>
                    <a:pt x="549" y="629"/>
                    <a:pt x="559" y="700"/>
                  </a:cubicBezTo>
                  <a:lnTo>
                    <a:pt x="599" y="1039"/>
                  </a:lnTo>
                  <a:lnTo>
                    <a:pt x="579" y="1039"/>
                  </a:lnTo>
                  <a:cubicBezTo>
                    <a:pt x="559" y="1039"/>
                    <a:pt x="529" y="1039"/>
                    <a:pt x="499" y="1029"/>
                  </a:cubicBezTo>
                  <a:lnTo>
                    <a:pt x="409" y="999"/>
                  </a:lnTo>
                  <a:cubicBezTo>
                    <a:pt x="360" y="969"/>
                    <a:pt x="309" y="929"/>
                    <a:pt x="280" y="879"/>
                  </a:cubicBezTo>
                  <a:cubicBezTo>
                    <a:pt x="240" y="839"/>
                    <a:pt x="210" y="779"/>
                    <a:pt x="200" y="700"/>
                  </a:cubicBezTo>
                  <a:cubicBezTo>
                    <a:pt x="180" y="640"/>
                    <a:pt x="170" y="560"/>
                    <a:pt x="160" y="470"/>
                  </a:cubicBezTo>
                  <a:lnTo>
                    <a:pt x="130" y="130"/>
                  </a:lnTo>
                  <a:close/>
                  <a:moveTo>
                    <a:pt x="40" y="1"/>
                  </a:moveTo>
                  <a:lnTo>
                    <a:pt x="0" y="41"/>
                  </a:lnTo>
                  <a:lnTo>
                    <a:pt x="0" y="70"/>
                  </a:lnTo>
                  <a:lnTo>
                    <a:pt x="0" y="90"/>
                  </a:lnTo>
                  <a:cubicBezTo>
                    <a:pt x="10" y="101"/>
                    <a:pt x="10" y="110"/>
                    <a:pt x="10" y="121"/>
                  </a:cubicBezTo>
                  <a:lnTo>
                    <a:pt x="40" y="480"/>
                  </a:lnTo>
                  <a:cubicBezTo>
                    <a:pt x="50" y="580"/>
                    <a:pt x="60" y="660"/>
                    <a:pt x="80" y="729"/>
                  </a:cubicBezTo>
                  <a:cubicBezTo>
                    <a:pt x="100" y="819"/>
                    <a:pt x="130" y="889"/>
                    <a:pt x="180" y="959"/>
                  </a:cubicBezTo>
                  <a:cubicBezTo>
                    <a:pt x="230" y="1019"/>
                    <a:pt x="289" y="1069"/>
                    <a:pt x="360" y="1109"/>
                  </a:cubicBezTo>
                  <a:cubicBezTo>
                    <a:pt x="400" y="1119"/>
                    <a:pt x="429" y="1128"/>
                    <a:pt x="469" y="1139"/>
                  </a:cubicBezTo>
                  <a:cubicBezTo>
                    <a:pt x="509" y="1148"/>
                    <a:pt x="539" y="1159"/>
                    <a:pt x="569" y="1159"/>
                  </a:cubicBezTo>
                  <a:cubicBezTo>
                    <a:pt x="589" y="1159"/>
                    <a:pt x="609" y="1168"/>
                    <a:pt x="629" y="1168"/>
                  </a:cubicBezTo>
                  <a:lnTo>
                    <a:pt x="729" y="1168"/>
                  </a:lnTo>
                  <a:lnTo>
                    <a:pt x="729" y="1109"/>
                  </a:lnTo>
                  <a:lnTo>
                    <a:pt x="729" y="1079"/>
                  </a:lnTo>
                  <a:lnTo>
                    <a:pt x="729" y="1069"/>
                  </a:lnTo>
                  <a:cubicBezTo>
                    <a:pt x="729" y="1059"/>
                    <a:pt x="729" y="1049"/>
                    <a:pt x="719" y="1039"/>
                  </a:cubicBezTo>
                  <a:lnTo>
                    <a:pt x="679" y="680"/>
                  </a:lnTo>
                  <a:cubicBezTo>
                    <a:pt x="669" y="620"/>
                    <a:pt x="659" y="530"/>
                    <a:pt x="639" y="440"/>
                  </a:cubicBezTo>
                  <a:cubicBezTo>
                    <a:pt x="609" y="350"/>
                    <a:pt x="579" y="270"/>
                    <a:pt x="539" y="220"/>
                  </a:cubicBezTo>
                  <a:cubicBezTo>
                    <a:pt x="489" y="150"/>
                    <a:pt x="429" y="101"/>
                    <a:pt x="360" y="70"/>
                  </a:cubicBezTo>
                  <a:cubicBezTo>
                    <a:pt x="329" y="50"/>
                    <a:pt x="300" y="41"/>
                    <a:pt x="260" y="30"/>
                  </a:cubicBezTo>
                  <a:cubicBezTo>
                    <a:pt x="230" y="21"/>
                    <a:pt x="190" y="10"/>
                    <a:pt x="160" y="10"/>
                  </a:cubicBezTo>
                  <a:cubicBezTo>
                    <a:pt x="140" y="10"/>
                    <a:pt x="120" y="1"/>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4"/>
            <p:cNvSpPr/>
            <p:nvPr/>
          </p:nvSpPr>
          <p:spPr>
            <a:xfrm>
              <a:off x="7106683" y="3789017"/>
              <a:ext cx="55923" cy="96327"/>
            </a:xfrm>
            <a:custGeom>
              <a:rect b="b" l="l" r="r" t="t"/>
              <a:pathLst>
                <a:path extrusionOk="0" h="1049" w="609">
                  <a:moveTo>
                    <a:pt x="0" y="1"/>
                  </a:moveTo>
                  <a:lnTo>
                    <a:pt x="0" y="10"/>
                  </a:lnTo>
                  <a:lnTo>
                    <a:pt x="0" y="21"/>
                  </a:lnTo>
                  <a:cubicBezTo>
                    <a:pt x="0" y="30"/>
                    <a:pt x="0" y="41"/>
                    <a:pt x="10" y="61"/>
                  </a:cubicBezTo>
                  <a:lnTo>
                    <a:pt x="10" y="121"/>
                  </a:lnTo>
                  <a:cubicBezTo>
                    <a:pt x="20" y="150"/>
                    <a:pt x="20" y="180"/>
                    <a:pt x="20" y="210"/>
                  </a:cubicBezTo>
                  <a:cubicBezTo>
                    <a:pt x="30" y="270"/>
                    <a:pt x="30" y="340"/>
                    <a:pt x="40" y="420"/>
                  </a:cubicBezTo>
                  <a:cubicBezTo>
                    <a:pt x="50" y="500"/>
                    <a:pt x="60" y="580"/>
                    <a:pt x="80" y="649"/>
                  </a:cubicBezTo>
                  <a:cubicBezTo>
                    <a:pt x="100" y="729"/>
                    <a:pt x="120" y="799"/>
                    <a:pt x="170" y="859"/>
                  </a:cubicBezTo>
                  <a:cubicBezTo>
                    <a:pt x="209" y="919"/>
                    <a:pt x="269" y="959"/>
                    <a:pt x="329" y="989"/>
                  </a:cubicBezTo>
                  <a:cubicBezTo>
                    <a:pt x="360" y="1009"/>
                    <a:pt x="389" y="1019"/>
                    <a:pt x="429" y="1029"/>
                  </a:cubicBezTo>
                  <a:cubicBezTo>
                    <a:pt x="459" y="1029"/>
                    <a:pt x="489" y="1039"/>
                    <a:pt x="519" y="1039"/>
                  </a:cubicBezTo>
                  <a:cubicBezTo>
                    <a:pt x="539" y="1049"/>
                    <a:pt x="569" y="1049"/>
                    <a:pt x="579" y="1049"/>
                  </a:cubicBezTo>
                  <a:lnTo>
                    <a:pt x="609" y="1049"/>
                  </a:lnTo>
                  <a:lnTo>
                    <a:pt x="609" y="1029"/>
                  </a:lnTo>
                  <a:cubicBezTo>
                    <a:pt x="609" y="1019"/>
                    <a:pt x="609" y="1009"/>
                    <a:pt x="599" y="989"/>
                  </a:cubicBezTo>
                  <a:cubicBezTo>
                    <a:pt x="599" y="969"/>
                    <a:pt x="599" y="949"/>
                    <a:pt x="589" y="929"/>
                  </a:cubicBezTo>
                  <a:cubicBezTo>
                    <a:pt x="589" y="899"/>
                    <a:pt x="589" y="869"/>
                    <a:pt x="579" y="839"/>
                  </a:cubicBezTo>
                  <a:cubicBezTo>
                    <a:pt x="579" y="779"/>
                    <a:pt x="569" y="709"/>
                    <a:pt x="559" y="629"/>
                  </a:cubicBezTo>
                  <a:cubicBezTo>
                    <a:pt x="549" y="549"/>
                    <a:pt x="539" y="470"/>
                    <a:pt x="519" y="400"/>
                  </a:cubicBezTo>
                  <a:cubicBezTo>
                    <a:pt x="499" y="320"/>
                    <a:pt x="469" y="250"/>
                    <a:pt x="429" y="190"/>
                  </a:cubicBezTo>
                  <a:cubicBezTo>
                    <a:pt x="389" y="130"/>
                    <a:pt x="340" y="90"/>
                    <a:pt x="280" y="61"/>
                  </a:cubicBezTo>
                  <a:cubicBezTo>
                    <a:pt x="249" y="50"/>
                    <a:pt x="220" y="30"/>
                    <a:pt x="180" y="30"/>
                  </a:cubicBezTo>
                  <a:cubicBezTo>
                    <a:pt x="150" y="21"/>
                    <a:pt x="120" y="10"/>
                    <a:pt x="100" y="10"/>
                  </a:cubicBezTo>
                  <a:cubicBezTo>
                    <a:pt x="70" y="1"/>
                    <a:pt x="40"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4"/>
            <p:cNvSpPr/>
            <p:nvPr/>
          </p:nvSpPr>
          <p:spPr>
            <a:xfrm>
              <a:off x="7101173" y="3783507"/>
              <a:ext cx="66942" cy="107346"/>
            </a:xfrm>
            <a:custGeom>
              <a:rect b="b" l="l" r="r" t="t"/>
              <a:pathLst>
                <a:path extrusionOk="0" h="1169" w="729">
                  <a:moveTo>
                    <a:pt x="150" y="130"/>
                  </a:moveTo>
                  <a:cubicBezTo>
                    <a:pt x="170" y="130"/>
                    <a:pt x="200" y="141"/>
                    <a:pt x="230" y="141"/>
                  </a:cubicBezTo>
                  <a:cubicBezTo>
                    <a:pt x="260" y="150"/>
                    <a:pt x="289" y="161"/>
                    <a:pt x="309" y="170"/>
                  </a:cubicBezTo>
                  <a:cubicBezTo>
                    <a:pt x="360" y="200"/>
                    <a:pt x="409" y="240"/>
                    <a:pt x="440" y="290"/>
                  </a:cubicBezTo>
                  <a:cubicBezTo>
                    <a:pt x="480" y="330"/>
                    <a:pt x="499" y="390"/>
                    <a:pt x="519" y="470"/>
                  </a:cubicBezTo>
                  <a:cubicBezTo>
                    <a:pt x="539" y="549"/>
                    <a:pt x="549" y="629"/>
                    <a:pt x="559" y="700"/>
                  </a:cubicBezTo>
                  <a:lnTo>
                    <a:pt x="599" y="1039"/>
                  </a:lnTo>
                  <a:lnTo>
                    <a:pt x="579" y="1039"/>
                  </a:lnTo>
                  <a:cubicBezTo>
                    <a:pt x="559" y="1039"/>
                    <a:pt x="529" y="1039"/>
                    <a:pt x="499" y="1029"/>
                  </a:cubicBezTo>
                  <a:lnTo>
                    <a:pt x="409" y="999"/>
                  </a:lnTo>
                  <a:cubicBezTo>
                    <a:pt x="360" y="969"/>
                    <a:pt x="309" y="929"/>
                    <a:pt x="280" y="879"/>
                  </a:cubicBezTo>
                  <a:cubicBezTo>
                    <a:pt x="240" y="839"/>
                    <a:pt x="210" y="779"/>
                    <a:pt x="200" y="700"/>
                  </a:cubicBezTo>
                  <a:cubicBezTo>
                    <a:pt x="180" y="640"/>
                    <a:pt x="170" y="560"/>
                    <a:pt x="160" y="470"/>
                  </a:cubicBezTo>
                  <a:lnTo>
                    <a:pt x="130" y="130"/>
                  </a:lnTo>
                  <a:close/>
                  <a:moveTo>
                    <a:pt x="40" y="1"/>
                  </a:moveTo>
                  <a:lnTo>
                    <a:pt x="0" y="41"/>
                  </a:lnTo>
                  <a:lnTo>
                    <a:pt x="0" y="70"/>
                  </a:lnTo>
                  <a:lnTo>
                    <a:pt x="0" y="90"/>
                  </a:lnTo>
                  <a:cubicBezTo>
                    <a:pt x="10" y="101"/>
                    <a:pt x="10" y="110"/>
                    <a:pt x="10" y="121"/>
                  </a:cubicBezTo>
                  <a:lnTo>
                    <a:pt x="40" y="480"/>
                  </a:lnTo>
                  <a:cubicBezTo>
                    <a:pt x="50" y="580"/>
                    <a:pt x="60" y="660"/>
                    <a:pt x="80" y="729"/>
                  </a:cubicBezTo>
                  <a:cubicBezTo>
                    <a:pt x="100" y="819"/>
                    <a:pt x="130" y="889"/>
                    <a:pt x="180" y="959"/>
                  </a:cubicBezTo>
                  <a:cubicBezTo>
                    <a:pt x="230" y="1019"/>
                    <a:pt x="289" y="1069"/>
                    <a:pt x="360" y="1109"/>
                  </a:cubicBezTo>
                  <a:cubicBezTo>
                    <a:pt x="400" y="1119"/>
                    <a:pt x="429" y="1128"/>
                    <a:pt x="469" y="1139"/>
                  </a:cubicBezTo>
                  <a:cubicBezTo>
                    <a:pt x="509" y="1148"/>
                    <a:pt x="539" y="1159"/>
                    <a:pt x="569" y="1159"/>
                  </a:cubicBezTo>
                  <a:cubicBezTo>
                    <a:pt x="589" y="1159"/>
                    <a:pt x="609" y="1168"/>
                    <a:pt x="629" y="1168"/>
                  </a:cubicBezTo>
                  <a:lnTo>
                    <a:pt x="729" y="1168"/>
                  </a:lnTo>
                  <a:lnTo>
                    <a:pt x="729" y="1109"/>
                  </a:lnTo>
                  <a:lnTo>
                    <a:pt x="729" y="1079"/>
                  </a:lnTo>
                  <a:lnTo>
                    <a:pt x="729" y="1069"/>
                  </a:lnTo>
                  <a:cubicBezTo>
                    <a:pt x="729" y="1059"/>
                    <a:pt x="729" y="1049"/>
                    <a:pt x="719" y="1039"/>
                  </a:cubicBezTo>
                  <a:lnTo>
                    <a:pt x="679" y="680"/>
                  </a:lnTo>
                  <a:cubicBezTo>
                    <a:pt x="669" y="620"/>
                    <a:pt x="659" y="530"/>
                    <a:pt x="639" y="440"/>
                  </a:cubicBezTo>
                  <a:cubicBezTo>
                    <a:pt x="609" y="350"/>
                    <a:pt x="579" y="270"/>
                    <a:pt x="539" y="220"/>
                  </a:cubicBezTo>
                  <a:cubicBezTo>
                    <a:pt x="489" y="150"/>
                    <a:pt x="429" y="101"/>
                    <a:pt x="360" y="70"/>
                  </a:cubicBezTo>
                  <a:cubicBezTo>
                    <a:pt x="329" y="50"/>
                    <a:pt x="300" y="41"/>
                    <a:pt x="260" y="30"/>
                  </a:cubicBezTo>
                  <a:cubicBezTo>
                    <a:pt x="230" y="21"/>
                    <a:pt x="190" y="10"/>
                    <a:pt x="160" y="10"/>
                  </a:cubicBezTo>
                  <a:cubicBezTo>
                    <a:pt x="140" y="10"/>
                    <a:pt x="120" y="1"/>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4"/>
            <p:cNvSpPr/>
            <p:nvPr/>
          </p:nvSpPr>
          <p:spPr>
            <a:xfrm>
              <a:off x="7149750" y="3812891"/>
              <a:ext cx="57851" cy="94490"/>
            </a:xfrm>
            <a:custGeom>
              <a:rect b="b" l="l" r="r" t="t"/>
              <a:pathLst>
                <a:path extrusionOk="0" h="1029" w="630">
                  <a:moveTo>
                    <a:pt x="0" y="0"/>
                  </a:moveTo>
                  <a:lnTo>
                    <a:pt x="0" y="10"/>
                  </a:lnTo>
                  <a:lnTo>
                    <a:pt x="0" y="50"/>
                  </a:lnTo>
                  <a:cubicBezTo>
                    <a:pt x="10" y="70"/>
                    <a:pt x="10" y="90"/>
                    <a:pt x="10" y="120"/>
                  </a:cubicBezTo>
                  <a:cubicBezTo>
                    <a:pt x="20" y="140"/>
                    <a:pt x="20" y="170"/>
                    <a:pt x="20" y="200"/>
                  </a:cubicBezTo>
                  <a:cubicBezTo>
                    <a:pt x="30" y="260"/>
                    <a:pt x="40" y="340"/>
                    <a:pt x="50" y="409"/>
                  </a:cubicBezTo>
                  <a:cubicBezTo>
                    <a:pt x="50" y="489"/>
                    <a:pt x="70" y="569"/>
                    <a:pt x="90" y="649"/>
                  </a:cubicBezTo>
                  <a:cubicBezTo>
                    <a:pt x="110" y="719"/>
                    <a:pt x="140" y="799"/>
                    <a:pt x="180" y="848"/>
                  </a:cubicBezTo>
                  <a:cubicBezTo>
                    <a:pt x="220" y="908"/>
                    <a:pt x="280" y="948"/>
                    <a:pt x="350" y="979"/>
                  </a:cubicBezTo>
                  <a:cubicBezTo>
                    <a:pt x="379" y="999"/>
                    <a:pt x="410" y="1008"/>
                    <a:pt x="439" y="1008"/>
                  </a:cubicBezTo>
                  <a:cubicBezTo>
                    <a:pt x="479" y="1019"/>
                    <a:pt x="510" y="1028"/>
                    <a:pt x="539" y="1028"/>
                  </a:cubicBezTo>
                  <a:lnTo>
                    <a:pt x="629" y="1028"/>
                  </a:lnTo>
                  <a:lnTo>
                    <a:pt x="629" y="1019"/>
                  </a:lnTo>
                  <a:cubicBezTo>
                    <a:pt x="629" y="1008"/>
                    <a:pt x="629" y="988"/>
                    <a:pt x="619" y="968"/>
                  </a:cubicBezTo>
                  <a:cubicBezTo>
                    <a:pt x="619" y="959"/>
                    <a:pt x="619" y="928"/>
                    <a:pt x="609" y="908"/>
                  </a:cubicBezTo>
                  <a:cubicBezTo>
                    <a:pt x="609" y="879"/>
                    <a:pt x="599" y="859"/>
                    <a:pt x="599" y="828"/>
                  </a:cubicBezTo>
                  <a:lnTo>
                    <a:pt x="569" y="619"/>
                  </a:lnTo>
                  <a:cubicBezTo>
                    <a:pt x="559" y="539"/>
                    <a:pt x="539" y="459"/>
                    <a:pt x="519" y="380"/>
                  </a:cubicBezTo>
                  <a:cubicBezTo>
                    <a:pt x="499" y="309"/>
                    <a:pt x="479" y="240"/>
                    <a:pt x="430" y="180"/>
                  </a:cubicBezTo>
                  <a:cubicBezTo>
                    <a:pt x="390" y="120"/>
                    <a:pt x="339" y="80"/>
                    <a:pt x="280" y="50"/>
                  </a:cubicBezTo>
                  <a:cubicBezTo>
                    <a:pt x="240" y="40"/>
                    <a:pt x="210" y="30"/>
                    <a:pt x="180" y="20"/>
                  </a:cubicBezTo>
                  <a:cubicBezTo>
                    <a:pt x="150" y="10"/>
                    <a:pt x="120" y="10"/>
                    <a:pt x="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4"/>
            <p:cNvSpPr/>
            <p:nvPr/>
          </p:nvSpPr>
          <p:spPr>
            <a:xfrm>
              <a:off x="7144240" y="3807382"/>
              <a:ext cx="68871" cy="105418"/>
            </a:xfrm>
            <a:custGeom>
              <a:rect b="b" l="l" r="r" t="t"/>
              <a:pathLst>
                <a:path extrusionOk="0" h="1148" w="750">
                  <a:moveTo>
                    <a:pt x="150" y="120"/>
                  </a:moveTo>
                  <a:cubicBezTo>
                    <a:pt x="170" y="120"/>
                    <a:pt x="200" y="130"/>
                    <a:pt x="230" y="140"/>
                  </a:cubicBezTo>
                  <a:cubicBezTo>
                    <a:pt x="250" y="140"/>
                    <a:pt x="280" y="150"/>
                    <a:pt x="310" y="170"/>
                  </a:cubicBezTo>
                  <a:cubicBezTo>
                    <a:pt x="360" y="190"/>
                    <a:pt x="410" y="230"/>
                    <a:pt x="450" y="270"/>
                  </a:cubicBezTo>
                  <a:cubicBezTo>
                    <a:pt x="479" y="320"/>
                    <a:pt x="499" y="380"/>
                    <a:pt x="530" y="460"/>
                  </a:cubicBezTo>
                  <a:cubicBezTo>
                    <a:pt x="550" y="539"/>
                    <a:pt x="559" y="619"/>
                    <a:pt x="570" y="679"/>
                  </a:cubicBezTo>
                  <a:lnTo>
                    <a:pt x="619" y="1028"/>
                  </a:lnTo>
                  <a:lnTo>
                    <a:pt x="599" y="1028"/>
                  </a:lnTo>
                  <a:cubicBezTo>
                    <a:pt x="579" y="1028"/>
                    <a:pt x="550" y="1019"/>
                    <a:pt x="519" y="1019"/>
                  </a:cubicBezTo>
                  <a:lnTo>
                    <a:pt x="430" y="988"/>
                  </a:lnTo>
                  <a:cubicBezTo>
                    <a:pt x="370" y="959"/>
                    <a:pt x="330" y="919"/>
                    <a:pt x="290" y="879"/>
                  </a:cubicBezTo>
                  <a:cubicBezTo>
                    <a:pt x="250" y="829"/>
                    <a:pt x="230" y="769"/>
                    <a:pt x="210" y="689"/>
                  </a:cubicBezTo>
                  <a:cubicBezTo>
                    <a:pt x="190" y="629"/>
                    <a:pt x="180" y="559"/>
                    <a:pt x="170" y="469"/>
                  </a:cubicBezTo>
                  <a:lnTo>
                    <a:pt x="130" y="120"/>
                  </a:lnTo>
                  <a:close/>
                  <a:moveTo>
                    <a:pt x="0" y="0"/>
                  </a:moveTo>
                  <a:lnTo>
                    <a:pt x="0" y="70"/>
                  </a:lnTo>
                  <a:lnTo>
                    <a:pt x="0" y="90"/>
                  </a:lnTo>
                  <a:cubicBezTo>
                    <a:pt x="0" y="100"/>
                    <a:pt x="0" y="110"/>
                    <a:pt x="11" y="120"/>
                  </a:cubicBezTo>
                  <a:lnTo>
                    <a:pt x="50" y="480"/>
                  </a:lnTo>
                  <a:cubicBezTo>
                    <a:pt x="60" y="579"/>
                    <a:pt x="70" y="649"/>
                    <a:pt x="90" y="719"/>
                  </a:cubicBezTo>
                  <a:cubicBezTo>
                    <a:pt x="120" y="819"/>
                    <a:pt x="150" y="888"/>
                    <a:pt x="190" y="948"/>
                  </a:cubicBezTo>
                  <a:cubicBezTo>
                    <a:pt x="240" y="1008"/>
                    <a:pt x="310" y="1059"/>
                    <a:pt x="379" y="1098"/>
                  </a:cubicBezTo>
                  <a:cubicBezTo>
                    <a:pt x="419" y="1108"/>
                    <a:pt x="450" y="1118"/>
                    <a:pt x="490" y="1128"/>
                  </a:cubicBezTo>
                  <a:cubicBezTo>
                    <a:pt x="530" y="1138"/>
                    <a:pt x="559" y="1148"/>
                    <a:pt x="590" y="1148"/>
                  </a:cubicBezTo>
                  <a:lnTo>
                    <a:pt x="699" y="1148"/>
                  </a:lnTo>
                  <a:lnTo>
                    <a:pt x="749" y="1128"/>
                  </a:lnTo>
                  <a:lnTo>
                    <a:pt x="749" y="1088"/>
                  </a:lnTo>
                  <a:lnTo>
                    <a:pt x="749" y="1068"/>
                  </a:lnTo>
                  <a:lnTo>
                    <a:pt x="749" y="1048"/>
                  </a:lnTo>
                  <a:cubicBezTo>
                    <a:pt x="739" y="1039"/>
                    <a:pt x="739" y="1028"/>
                    <a:pt x="739" y="1019"/>
                  </a:cubicBezTo>
                  <a:lnTo>
                    <a:pt x="689" y="669"/>
                  </a:lnTo>
                  <a:cubicBezTo>
                    <a:pt x="679" y="599"/>
                    <a:pt x="659" y="509"/>
                    <a:pt x="639" y="429"/>
                  </a:cubicBezTo>
                  <a:cubicBezTo>
                    <a:pt x="619" y="329"/>
                    <a:pt x="579" y="260"/>
                    <a:pt x="539" y="200"/>
                  </a:cubicBezTo>
                  <a:cubicBezTo>
                    <a:pt x="499" y="140"/>
                    <a:pt x="430" y="90"/>
                    <a:pt x="360" y="60"/>
                  </a:cubicBezTo>
                  <a:cubicBezTo>
                    <a:pt x="320" y="40"/>
                    <a:pt x="290" y="30"/>
                    <a:pt x="260" y="20"/>
                  </a:cubicBezTo>
                  <a:cubicBezTo>
                    <a:pt x="220" y="10"/>
                    <a:pt x="190" y="1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4"/>
            <p:cNvSpPr/>
            <p:nvPr/>
          </p:nvSpPr>
          <p:spPr>
            <a:xfrm>
              <a:off x="7149750" y="3812891"/>
              <a:ext cx="57851" cy="94490"/>
            </a:xfrm>
            <a:custGeom>
              <a:rect b="b" l="l" r="r" t="t"/>
              <a:pathLst>
                <a:path extrusionOk="0" h="1029" w="630">
                  <a:moveTo>
                    <a:pt x="0" y="0"/>
                  </a:moveTo>
                  <a:lnTo>
                    <a:pt x="0" y="10"/>
                  </a:lnTo>
                  <a:lnTo>
                    <a:pt x="0" y="50"/>
                  </a:lnTo>
                  <a:cubicBezTo>
                    <a:pt x="10" y="70"/>
                    <a:pt x="10" y="90"/>
                    <a:pt x="10" y="120"/>
                  </a:cubicBezTo>
                  <a:cubicBezTo>
                    <a:pt x="20" y="140"/>
                    <a:pt x="20" y="170"/>
                    <a:pt x="20" y="200"/>
                  </a:cubicBezTo>
                  <a:cubicBezTo>
                    <a:pt x="30" y="260"/>
                    <a:pt x="40" y="340"/>
                    <a:pt x="50" y="409"/>
                  </a:cubicBezTo>
                  <a:cubicBezTo>
                    <a:pt x="50" y="489"/>
                    <a:pt x="70" y="569"/>
                    <a:pt x="90" y="649"/>
                  </a:cubicBezTo>
                  <a:cubicBezTo>
                    <a:pt x="110" y="719"/>
                    <a:pt x="140" y="799"/>
                    <a:pt x="180" y="848"/>
                  </a:cubicBezTo>
                  <a:cubicBezTo>
                    <a:pt x="220" y="908"/>
                    <a:pt x="280" y="948"/>
                    <a:pt x="350" y="979"/>
                  </a:cubicBezTo>
                  <a:cubicBezTo>
                    <a:pt x="379" y="999"/>
                    <a:pt x="410" y="1008"/>
                    <a:pt x="439" y="1008"/>
                  </a:cubicBezTo>
                  <a:cubicBezTo>
                    <a:pt x="479" y="1019"/>
                    <a:pt x="510" y="1028"/>
                    <a:pt x="539" y="1028"/>
                  </a:cubicBezTo>
                  <a:lnTo>
                    <a:pt x="629" y="1028"/>
                  </a:lnTo>
                  <a:lnTo>
                    <a:pt x="629" y="1019"/>
                  </a:lnTo>
                  <a:cubicBezTo>
                    <a:pt x="629" y="1008"/>
                    <a:pt x="629" y="988"/>
                    <a:pt x="619" y="968"/>
                  </a:cubicBezTo>
                  <a:cubicBezTo>
                    <a:pt x="619" y="959"/>
                    <a:pt x="619" y="928"/>
                    <a:pt x="609" y="908"/>
                  </a:cubicBezTo>
                  <a:cubicBezTo>
                    <a:pt x="609" y="879"/>
                    <a:pt x="599" y="859"/>
                    <a:pt x="599" y="828"/>
                  </a:cubicBezTo>
                  <a:lnTo>
                    <a:pt x="569" y="619"/>
                  </a:lnTo>
                  <a:cubicBezTo>
                    <a:pt x="559" y="539"/>
                    <a:pt x="539" y="459"/>
                    <a:pt x="519" y="380"/>
                  </a:cubicBezTo>
                  <a:cubicBezTo>
                    <a:pt x="499" y="309"/>
                    <a:pt x="479" y="240"/>
                    <a:pt x="430" y="180"/>
                  </a:cubicBezTo>
                  <a:cubicBezTo>
                    <a:pt x="390" y="120"/>
                    <a:pt x="339" y="80"/>
                    <a:pt x="280" y="50"/>
                  </a:cubicBezTo>
                  <a:cubicBezTo>
                    <a:pt x="240" y="40"/>
                    <a:pt x="210" y="30"/>
                    <a:pt x="180" y="20"/>
                  </a:cubicBezTo>
                  <a:cubicBezTo>
                    <a:pt x="150" y="10"/>
                    <a:pt x="120" y="10"/>
                    <a:pt x="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4"/>
            <p:cNvSpPr/>
            <p:nvPr/>
          </p:nvSpPr>
          <p:spPr>
            <a:xfrm>
              <a:off x="7144240" y="3807382"/>
              <a:ext cx="68871" cy="105418"/>
            </a:xfrm>
            <a:custGeom>
              <a:rect b="b" l="l" r="r" t="t"/>
              <a:pathLst>
                <a:path extrusionOk="0" h="1148" w="750">
                  <a:moveTo>
                    <a:pt x="150" y="120"/>
                  </a:moveTo>
                  <a:cubicBezTo>
                    <a:pt x="170" y="120"/>
                    <a:pt x="200" y="130"/>
                    <a:pt x="230" y="140"/>
                  </a:cubicBezTo>
                  <a:cubicBezTo>
                    <a:pt x="250" y="140"/>
                    <a:pt x="280" y="150"/>
                    <a:pt x="310" y="170"/>
                  </a:cubicBezTo>
                  <a:cubicBezTo>
                    <a:pt x="360" y="190"/>
                    <a:pt x="410" y="230"/>
                    <a:pt x="450" y="270"/>
                  </a:cubicBezTo>
                  <a:cubicBezTo>
                    <a:pt x="479" y="320"/>
                    <a:pt x="499" y="380"/>
                    <a:pt x="530" y="460"/>
                  </a:cubicBezTo>
                  <a:cubicBezTo>
                    <a:pt x="550" y="539"/>
                    <a:pt x="559" y="619"/>
                    <a:pt x="570" y="679"/>
                  </a:cubicBezTo>
                  <a:lnTo>
                    <a:pt x="619" y="1028"/>
                  </a:lnTo>
                  <a:lnTo>
                    <a:pt x="599" y="1028"/>
                  </a:lnTo>
                  <a:cubicBezTo>
                    <a:pt x="579" y="1028"/>
                    <a:pt x="550" y="1019"/>
                    <a:pt x="519" y="1019"/>
                  </a:cubicBezTo>
                  <a:lnTo>
                    <a:pt x="430" y="988"/>
                  </a:lnTo>
                  <a:cubicBezTo>
                    <a:pt x="370" y="959"/>
                    <a:pt x="330" y="919"/>
                    <a:pt x="290" y="879"/>
                  </a:cubicBezTo>
                  <a:cubicBezTo>
                    <a:pt x="250" y="829"/>
                    <a:pt x="230" y="769"/>
                    <a:pt x="210" y="689"/>
                  </a:cubicBezTo>
                  <a:cubicBezTo>
                    <a:pt x="190" y="629"/>
                    <a:pt x="180" y="559"/>
                    <a:pt x="170" y="469"/>
                  </a:cubicBezTo>
                  <a:lnTo>
                    <a:pt x="130" y="120"/>
                  </a:lnTo>
                  <a:close/>
                  <a:moveTo>
                    <a:pt x="0" y="0"/>
                  </a:moveTo>
                  <a:lnTo>
                    <a:pt x="0" y="70"/>
                  </a:lnTo>
                  <a:lnTo>
                    <a:pt x="0" y="90"/>
                  </a:lnTo>
                  <a:cubicBezTo>
                    <a:pt x="0" y="100"/>
                    <a:pt x="0" y="110"/>
                    <a:pt x="11" y="120"/>
                  </a:cubicBezTo>
                  <a:lnTo>
                    <a:pt x="50" y="480"/>
                  </a:lnTo>
                  <a:cubicBezTo>
                    <a:pt x="60" y="579"/>
                    <a:pt x="70" y="649"/>
                    <a:pt x="90" y="719"/>
                  </a:cubicBezTo>
                  <a:cubicBezTo>
                    <a:pt x="120" y="819"/>
                    <a:pt x="150" y="888"/>
                    <a:pt x="190" y="948"/>
                  </a:cubicBezTo>
                  <a:cubicBezTo>
                    <a:pt x="240" y="1008"/>
                    <a:pt x="310" y="1059"/>
                    <a:pt x="379" y="1098"/>
                  </a:cubicBezTo>
                  <a:cubicBezTo>
                    <a:pt x="419" y="1108"/>
                    <a:pt x="450" y="1118"/>
                    <a:pt x="490" y="1128"/>
                  </a:cubicBezTo>
                  <a:cubicBezTo>
                    <a:pt x="530" y="1138"/>
                    <a:pt x="559" y="1148"/>
                    <a:pt x="590" y="1148"/>
                  </a:cubicBezTo>
                  <a:lnTo>
                    <a:pt x="709" y="1148"/>
                  </a:lnTo>
                  <a:lnTo>
                    <a:pt x="749" y="1108"/>
                  </a:lnTo>
                  <a:lnTo>
                    <a:pt x="749" y="1088"/>
                  </a:lnTo>
                  <a:lnTo>
                    <a:pt x="749" y="1068"/>
                  </a:lnTo>
                  <a:lnTo>
                    <a:pt x="749" y="1048"/>
                  </a:lnTo>
                  <a:cubicBezTo>
                    <a:pt x="739" y="1039"/>
                    <a:pt x="739" y="1028"/>
                    <a:pt x="739" y="1019"/>
                  </a:cubicBezTo>
                  <a:lnTo>
                    <a:pt x="689" y="669"/>
                  </a:lnTo>
                  <a:cubicBezTo>
                    <a:pt x="679" y="599"/>
                    <a:pt x="659" y="509"/>
                    <a:pt x="639" y="429"/>
                  </a:cubicBezTo>
                  <a:cubicBezTo>
                    <a:pt x="619" y="329"/>
                    <a:pt x="579" y="260"/>
                    <a:pt x="539" y="200"/>
                  </a:cubicBezTo>
                  <a:cubicBezTo>
                    <a:pt x="499" y="140"/>
                    <a:pt x="430" y="90"/>
                    <a:pt x="360" y="60"/>
                  </a:cubicBezTo>
                  <a:cubicBezTo>
                    <a:pt x="320" y="40"/>
                    <a:pt x="290" y="30"/>
                    <a:pt x="260" y="20"/>
                  </a:cubicBezTo>
                  <a:cubicBezTo>
                    <a:pt x="220" y="10"/>
                    <a:pt x="190" y="1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4"/>
            <p:cNvSpPr/>
            <p:nvPr/>
          </p:nvSpPr>
          <p:spPr>
            <a:xfrm>
              <a:off x="7192816" y="3834838"/>
              <a:ext cx="59688" cy="94490"/>
            </a:xfrm>
            <a:custGeom>
              <a:rect b="b" l="l" r="r" t="t"/>
              <a:pathLst>
                <a:path extrusionOk="0" h="1029" w="650">
                  <a:moveTo>
                    <a:pt x="1" y="1"/>
                  </a:moveTo>
                  <a:lnTo>
                    <a:pt x="1" y="10"/>
                  </a:lnTo>
                  <a:lnTo>
                    <a:pt x="1" y="21"/>
                  </a:lnTo>
                  <a:cubicBezTo>
                    <a:pt x="10" y="30"/>
                    <a:pt x="10" y="41"/>
                    <a:pt x="10" y="61"/>
                  </a:cubicBezTo>
                  <a:cubicBezTo>
                    <a:pt x="10" y="81"/>
                    <a:pt x="10" y="101"/>
                    <a:pt x="21" y="130"/>
                  </a:cubicBezTo>
                  <a:cubicBezTo>
                    <a:pt x="21" y="150"/>
                    <a:pt x="21" y="181"/>
                    <a:pt x="30" y="210"/>
                  </a:cubicBezTo>
                  <a:cubicBezTo>
                    <a:pt x="41" y="270"/>
                    <a:pt x="50" y="340"/>
                    <a:pt x="61" y="420"/>
                  </a:cubicBezTo>
                  <a:cubicBezTo>
                    <a:pt x="70" y="500"/>
                    <a:pt x="80" y="580"/>
                    <a:pt x="100" y="649"/>
                  </a:cubicBezTo>
                  <a:cubicBezTo>
                    <a:pt x="130" y="729"/>
                    <a:pt x="160" y="799"/>
                    <a:pt x="200" y="859"/>
                  </a:cubicBezTo>
                  <a:cubicBezTo>
                    <a:pt x="250" y="909"/>
                    <a:pt x="310" y="949"/>
                    <a:pt x="370" y="979"/>
                  </a:cubicBezTo>
                  <a:cubicBezTo>
                    <a:pt x="400" y="989"/>
                    <a:pt x="440" y="999"/>
                    <a:pt x="469" y="1009"/>
                  </a:cubicBezTo>
                  <a:cubicBezTo>
                    <a:pt x="500" y="1019"/>
                    <a:pt x="529" y="1019"/>
                    <a:pt x="560" y="1019"/>
                  </a:cubicBezTo>
                  <a:cubicBezTo>
                    <a:pt x="574" y="1024"/>
                    <a:pt x="587" y="1024"/>
                    <a:pt x="598" y="1024"/>
                  </a:cubicBezTo>
                  <a:cubicBezTo>
                    <a:pt x="609" y="1024"/>
                    <a:pt x="619" y="1024"/>
                    <a:pt x="629" y="1029"/>
                  </a:cubicBezTo>
                  <a:cubicBezTo>
                    <a:pt x="640" y="1019"/>
                    <a:pt x="649" y="1019"/>
                    <a:pt x="649" y="1019"/>
                  </a:cubicBezTo>
                  <a:lnTo>
                    <a:pt x="649" y="1009"/>
                  </a:lnTo>
                  <a:cubicBezTo>
                    <a:pt x="649" y="999"/>
                    <a:pt x="649" y="979"/>
                    <a:pt x="640" y="969"/>
                  </a:cubicBezTo>
                  <a:cubicBezTo>
                    <a:pt x="640" y="949"/>
                    <a:pt x="640" y="929"/>
                    <a:pt x="629" y="899"/>
                  </a:cubicBezTo>
                  <a:cubicBezTo>
                    <a:pt x="629" y="879"/>
                    <a:pt x="620" y="849"/>
                    <a:pt x="620" y="819"/>
                  </a:cubicBezTo>
                  <a:cubicBezTo>
                    <a:pt x="609" y="760"/>
                    <a:pt x="600" y="689"/>
                    <a:pt x="580" y="609"/>
                  </a:cubicBezTo>
                  <a:cubicBezTo>
                    <a:pt x="569" y="530"/>
                    <a:pt x="560" y="450"/>
                    <a:pt x="529" y="380"/>
                  </a:cubicBezTo>
                  <a:cubicBezTo>
                    <a:pt x="509" y="300"/>
                    <a:pt x="480" y="230"/>
                    <a:pt x="440" y="181"/>
                  </a:cubicBezTo>
                  <a:cubicBezTo>
                    <a:pt x="400" y="121"/>
                    <a:pt x="340" y="81"/>
                    <a:pt x="280" y="50"/>
                  </a:cubicBezTo>
                  <a:cubicBezTo>
                    <a:pt x="250" y="41"/>
                    <a:pt x="220" y="30"/>
                    <a:pt x="180" y="21"/>
                  </a:cubicBezTo>
                  <a:cubicBezTo>
                    <a:pt x="150" y="10"/>
                    <a:pt x="120" y="10"/>
                    <a:pt x="90" y="10"/>
                  </a:cubicBezTo>
                  <a:cubicBezTo>
                    <a:pt x="70" y="10"/>
                    <a:pt x="41" y="10"/>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4"/>
            <p:cNvSpPr/>
            <p:nvPr/>
          </p:nvSpPr>
          <p:spPr>
            <a:xfrm>
              <a:off x="7187307" y="3829328"/>
              <a:ext cx="70615" cy="105510"/>
            </a:xfrm>
            <a:custGeom>
              <a:rect b="b" l="l" r="r" t="t"/>
              <a:pathLst>
                <a:path extrusionOk="0" h="1149" w="769">
                  <a:moveTo>
                    <a:pt x="150" y="130"/>
                  </a:moveTo>
                  <a:cubicBezTo>
                    <a:pt x="170" y="130"/>
                    <a:pt x="200" y="130"/>
                    <a:pt x="230" y="141"/>
                  </a:cubicBezTo>
                  <a:lnTo>
                    <a:pt x="320" y="170"/>
                  </a:lnTo>
                  <a:cubicBezTo>
                    <a:pt x="370" y="190"/>
                    <a:pt x="420" y="230"/>
                    <a:pt x="450" y="270"/>
                  </a:cubicBezTo>
                  <a:cubicBezTo>
                    <a:pt x="489" y="320"/>
                    <a:pt x="509" y="380"/>
                    <a:pt x="540" y="450"/>
                  </a:cubicBezTo>
                  <a:cubicBezTo>
                    <a:pt x="560" y="530"/>
                    <a:pt x="569" y="620"/>
                    <a:pt x="580" y="680"/>
                  </a:cubicBezTo>
                  <a:lnTo>
                    <a:pt x="640" y="1019"/>
                  </a:lnTo>
                  <a:lnTo>
                    <a:pt x="620" y="1019"/>
                  </a:lnTo>
                  <a:cubicBezTo>
                    <a:pt x="600" y="1019"/>
                    <a:pt x="569" y="1019"/>
                    <a:pt x="540" y="1009"/>
                  </a:cubicBezTo>
                  <a:cubicBezTo>
                    <a:pt x="509" y="1009"/>
                    <a:pt x="480" y="999"/>
                    <a:pt x="450" y="989"/>
                  </a:cubicBezTo>
                  <a:cubicBezTo>
                    <a:pt x="400" y="959"/>
                    <a:pt x="350" y="929"/>
                    <a:pt x="310" y="879"/>
                  </a:cubicBezTo>
                  <a:cubicBezTo>
                    <a:pt x="270" y="840"/>
                    <a:pt x="250" y="780"/>
                    <a:pt x="220" y="700"/>
                  </a:cubicBezTo>
                  <a:cubicBezTo>
                    <a:pt x="200" y="629"/>
                    <a:pt x="190" y="560"/>
                    <a:pt x="180" y="470"/>
                  </a:cubicBezTo>
                  <a:lnTo>
                    <a:pt x="130" y="130"/>
                  </a:lnTo>
                  <a:close/>
                  <a:moveTo>
                    <a:pt x="50" y="1"/>
                  </a:moveTo>
                  <a:lnTo>
                    <a:pt x="1" y="41"/>
                  </a:lnTo>
                  <a:lnTo>
                    <a:pt x="10" y="101"/>
                  </a:lnTo>
                  <a:lnTo>
                    <a:pt x="10" y="130"/>
                  </a:lnTo>
                  <a:lnTo>
                    <a:pt x="61" y="490"/>
                  </a:lnTo>
                  <a:cubicBezTo>
                    <a:pt x="70" y="590"/>
                    <a:pt x="90" y="660"/>
                    <a:pt x="110" y="729"/>
                  </a:cubicBezTo>
                  <a:cubicBezTo>
                    <a:pt x="140" y="829"/>
                    <a:pt x="170" y="899"/>
                    <a:pt x="220" y="949"/>
                  </a:cubicBezTo>
                  <a:cubicBezTo>
                    <a:pt x="270" y="1019"/>
                    <a:pt x="330" y="1069"/>
                    <a:pt x="410" y="1099"/>
                  </a:cubicBezTo>
                  <a:cubicBezTo>
                    <a:pt x="440" y="1109"/>
                    <a:pt x="480" y="1119"/>
                    <a:pt x="520" y="1129"/>
                  </a:cubicBezTo>
                  <a:cubicBezTo>
                    <a:pt x="549" y="1139"/>
                    <a:pt x="580" y="1139"/>
                    <a:pt x="609" y="1139"/>
                  </a:cubicBezTo>
                  <a:cubicBezTo>
                    <a:pt x="629" y="1139"/>
                    <a:pt x="649" y="1149"/>
                    <a:pt x="660" y="1149"/>
                  </a:cubicBezTo>
                  <a:lnTo>
                    <a:pt x="689" y="1149"/>
                  </a:lnTo>
                  <a:cubicBezTo>
                    <a:pt x="729" y="1139"/>
                    <a:pt x="739" y="1139"/>
                    <a:pt x="759" y="1129"/>
                  </a:cubicBezTo>
                  <a:lnTo>
                    <a:pt x="769" y="1109"/>
                  </a:lnTo>
                  <a:lnTo>
                    <a:pt x="769" y="1079"/>
                  </a:lnTo>
                  <a:lnTo>
                    <a:pt x="769" y="1059"/>
                  </a:lnTo>
                  <a:lnTo>
                    <a:pt x="769" y="1049"/>
                  </a:lnTo>
                  <a:cubicBezTo>
                    <a:pt x="769" y="1039"/>
                    <a:pt x="769" y="1029"/>
                    <a:pt x="759" y="1019"/>
                  </a:cubicBezTo>
                  <a:lnTo>
                    <a:pt x="700" y="660"/>
                  </a:lnTo>
                  <a:cubicBezTo>
                    <a:pt x="689" y="590"/>
                    <a:pt x="680" y="510"/>
                    <a:pt x="649" y="420"/>
                  </a:cubicBezTo>
                  <a:cubicBezTo>
                    <a:pt x="629" y="330"/>
                    <a:pt x="589" y="261"/>
                    <a:pt x="549" y="201"/>
                  </a:cubicBezTo>
                  <a:cubicBezTo>
                    <a:pt x="500" y="141"/>
                    <a:pt x="440" y="90"/>
                    <a:pt x="360" y="61"/>
                  </a:cubicBezTo>
                  <a:cubicBezTo>
                    <a:pt x="330" y="41"/>
                    <a:pt x="290" y="31"/>
                    <a:pt x="260" y="21"/>
                  </a:cubicBezTo>
                  <a:cubicBezTo>
                    <a:pt x="220" y="21"/>
                    <a:pt x="190" y="11"/>
                    <a:pt x="160" y="11"/>
                  </a:cubicBezTo>
                  <a:cubicBezTo>
                    <a:pt x="140" y="11"/>
                    <a:pt x="121" y="11"/>
                    <a:pt x="1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4"/>
            <p:cNvSpPr/>
            <p:nvPr/>
          </p:nvSpPr>
          <p:spPr>
            <a:xfrm>
              <a:off x="7192816" y="3834838"/>
              <a:ext cx="59688" cy="94490"/>
            </a:xfrm>
            <a:custGeom>
              <a:rect b="b" l="l" r="r" t="t"/>
              <a:pathLst>
                <a:path extrusionOk="0" h="1029" w="650">
                  <a:moveTo>
                    <a:pt x="1" y="1"/>
                  </a:moveTo>
                  <a:lnTo>
                    <a:pt x="1" y="10"/>
                  </a:lnTo>
                  <a:lnTo>
                    <a:pt x="1" y="21"/>
                  </a:lnTo>
                  <a:cubicBezTo>
                    <a:pt x="10" y="30"/>
                    <a:pt x="10" y="41"/>
                    <a:pt x="10" y="61"/>
                  </a:cubicBezTo>
                  <a:cubicBezTo>
                    <a:pt x="10" y="81"/>
                    <a:pt x="10" y="101"/>
                    <a:pt x="21" y="130"/>
                  </a:cubicBezTo>
                  <a:cubicBezTo>
                    <a:pt x="21" y="150"/>
                    <a:pt x="21" y="181"/>
                    <a:pt x="30" y="210"/>
                  </a:cubicBezTo>
                  <a:cubicBezTo>
                    <a:pt x="41" y="270"/>
                    <a:pt x="50" y="340"/>
                    <a:pt x="61" y="420"/>
                  </a:cubicBezTo>
                  <a:cubicBezTo>
                    <a:pt x="70" y="500"/>
                    <a:pt x="80" y="580"/>
                    <a:pt x="100" y="649"/>
                  </a:cubicBezTo>
                  <a:cubicBezTo>
                    <a:pt x="130" y="729"/>
                    <a:pt x="160" y="799"/>
                    <a:pt x="200" y="859"/>
                  </a:cubicBezTo>
                  <a:cubicBezTo>
                    <a:pt x="250" y="909"/>
                    <a:pt x="310" y="949"/>
                    <a:pt x="370" y="979"/>
                  </a:cubicBezTo>
                  <a:cubicBezTo>
                    <a:pt x="400" y="989"/>
                    <a:pt x="440" y="999"/>
                    <a:pt x="469" y="1009"/>
                  </a:cubicBezTo>
                  <a:cubicBezTo>
                    <a:pt x="500" y="1019"/>
                    <a:pt x="529" y="1019"/>
                    <a:pt x="560" y="1019"/>
                  </a:cubicBezTo>
                  <a:cubicBezTo>
                    <a:pt x="574" y="1024"/>
                    <a:pt x="587" y="1024"/>
                    <a:pt x="598" y="1024"/>
                  </a:cubicBezTo>
                  <a:cubicBezTo>
                    <a:pt x="609" y="1024"/>
                    <a:pt x="619" y="1024"/>
                    <a:pt x="629" y="1029"/>
                  </a:cubicBezTo>
                  <a:cubicBezTo>
                    <a:pt x="640" y="1019"/>
                    <a:pt x="649" y="1019"/>
                    <a:pt x="649" y="1019"/>
                  </a:cubicBezTo>
                  <a:lnTo>
                    <a:pt x="649" y="1009"/>
                  </a:lnTo>
                  <a:cubicBezTo>
                    <a:pt x="649" y="999"/>
                    <a:pt x="649" y="979"/>
                    <a:pt x="640" y="969"/>
                  </a:cubicBezTo>
                  <a:cubicBezTo>
                    <a:pt x="640" y="949"/>
                    <a:pt x="640" y="929"/>
                    <a:pt x="629" y="899"/>
                  </a:cubicBezTo>
                  <a:cubicBezTo>
                    <a:pt x="629" y="879"/>
                    <a:pt x="620" y="849"/>
                    <a:pt x="620" y="819"/>
                  </a:cubicBezTo>
                  <a:cubicBezTo>
                    <a:pt x="609" y="760"/>
                    <a:pt x="600" y="689"/>
                    <a:pt x="580" y="609"/>
                  </a:cubicBezTo>
                  <a:cubicBezTo>
                    <a:pt x="569" y="530"/>
                    <a:pt x="560" y="450"/>
                    <a:pt x="529" y="380"/>
                  </a:cubicBezTo>
                  <a:cubicBezTo>
                    <a:pt x="509" y="300"/>
                    <a:pt x="480" y="230"/>
                    <a:pt x="440" y="181"/>
                  </a:cubicBezTo>
                  <a:cubicBezTo>
                    <a:pt x="400" y="121"/>
                    <a:pt x="340" y="81"/>
                    <a:pt x="280" y="50"/>
                  </a:cubicBezTo>
                  <a:cubicBezTo>
                    <a:pt x="250" y="41"/>
                    <a:pt x="220" y="30"/>
                    <a:pt x="180" y="21"/>
                  </a:cubicBezTo>
                  <a:cubicBezTo>
                    <a:pt x="150" y="10"/>
                    <a:pt x="120" y="10"/>
                    <a:pt x="90" y="10"/>
                  </a:cubicBezTo>
                  <a:cubicBezTo>
                    <a:pt x="70" y="10"/>
                    <a:pt x="41" y="10"/>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4"/>
            <p:cNvSpPr/>
            <p:nvPr/>
          </p:nvSpPr>
          <p:spPr>
            <a:xfrm>
              <a:off x="7187307" y="3829328"/>
              <a:ext cx="70615" cy="105510"/>
            </a:xfrm>
            <a:custGeom>
              <a:rect b="b" l="l" r="r" t="t"/>
              <a:pathLst>
                <a:path extrusionOk="0" h="1149" w="769">
                  <a:moveTo>
                    <a:pt x="150" y="130"/>
                  </a:moveTo>
                  <a:cubicBezTo>
                    <a:pt x="170" y="130"/>
                    <a:pt x="200" y="130"/>
                    <a:pt x="230" y="141"/>
                  </a:cubicBezTo>
                  <a:lnTo>
                    <a:pt x="320" y="170"/>
                  </a:lnTo>
                  <a:cubicBezTo>
                    <a:pt x="370" y="190"/>
                    <a:pt x="420" y="230"/>
                    <a:pt x="450" y="270"/>
                  </a:cubicBezTo>
                  <a:cubicBezTo>
                    <a:pt x="489" y="320"/>
                    <a:pt x="509" y="380"/>
                    <a:pt x="540" y="450"/>
                  </a:cubicBezTo>
                  <a:cubicBezTo>
                    <a:pt x="560" y="530"/>
                    <a:pt x="569" y="620"/>
                    <a:pt x="580" y="680"/>
                  </a:cubicBezTo>
                  <a:lnTo>
                    <a:pt x="640" y="1019"/>
                  </a:lnTo>
                  <a:lnTo>
                    <a:pt x="620" y="1019"/>
                  </a:lnTo>
                  <a:cubicBezTo>
                    <a:pt x="600" y="1019"/>
                    <a:pt x="569" y="1019"/>
                    <a:pt x="540" y="1009"/>
                  </a:cubicBezTo>
                  <a:cubicBezTo>
                    <a:pt x="509" y="1009"/>
                    <a:pt x="480" y="999"/>
                    <a:pt x="450" y="989"/>
                  </a:cubicBezTo>
                  <a:cubicBezTo>
                    <a:pt x="400" y="959"/>
                    <a:pt x="350" y="929"/>
                    <a:pt x="310" y="879"/>
                  </a:cubicBezTo>
                  <a:cubicBezTo>
                    <a:pt x="270" y="840"/>
                    <a:pt x="250" y="780"/>
                    <a:pt x="220" y="700"/>
                  </a:cubicBezTo>
                  <a:cubicBezTo>
                    <a:pt x="200" y="629"/>
                    <a:pt x="190" y="560"/>
                    <a:pt x="180" y="470"/>
                  </a:cubicBezTo>
                  <a:lnTo>
                    <a:pt x="130" y="130"/>
                  </a:lnTo>
                  <a:close/>
                  <a:moveTo>
                    <a:pt x="50" y="1"/>
                  </a:moveTo>
                  <a:lnTo>
                    <a:pt x="1" y="41"/>
                  </a:lnTo>
                  <a:lnTo>
                    <a:pt x="10" y="101"/>
                  </a:lnTo>
                  <a:lnTo>
                    <a:pt x="10" y="130"/>
                  </a:lnTo>
                  <a:lnTo>
                    <a:pt x="61" y="490"/>
                  </a:lnTo>
                  <a:cubicBezTo>
                    <a:pt x="70" y="590"/>
                    <a:pt x="90" y="660"/>
                    <a:pt x="110" y="729"/>
                  </a:cubicBezTo>
                  <a:cubicBezTo>
                    <a:pt x="140" y="829"/>
                    <a:pt x="170" y="899"/>
                    <a:pt x="220" y="949"/>
                  </a:cubicBezTo>
                  <a:cubicBezTo>
                    <a:pt x="270" y="1019"/>
                    <a:pt x="330" y="1069"/>
                    <a:pt x="410" y="1099"/>
                  </a:cubicBezTo>
                  <a:cubicBezTo>
                    <a:pt x="440" y="1109"/>
                    <a:pt x="480" y="1119"/>
                    <a:pt x="520" y="1129"/>
                  </a:cubicBezTo>
                  <a:cubicBezTo>
                    <a:pt x="549" y="1139"/>
                    <a:pt x="580" y="1139"/>
                    <a:pt x="609" y="1139"/>
                  </a:cubicBezTo>
                  <a:cubicBezTo>
                    <a:pt x="629" y="1139"/>
                    <a:pt x="649" y="1149"/>
                    <a:pt x="660" y="1149"/>
                  </a:cubicBezTo>
                  <a:lnTo>
                    <a:pt x="689" y="1149"/>
                  </a:lnTo>
                  <a:cubicBezTo>
                    <a:pt x="729" y="1139"/>
                    <a:pt x="729" y="1139"/>
                    <a:pt x="739" y="1139"/>
                  </a:cubicBezTo>
                  <a:lnTo>
                    <a:pt x="769" y="1119"/>
                  </a:lnTo>
                  <a:lnTo>
                    <a:pt x="769" y="1079"/>
                  </a:lnTo>
                  <a:lnTo>
                    <a:pt x="769" y="1059"/>
                  </a:lnTo>
                  <a:lnTo>
                    <a:pt x="769" y="1049"/>
                  </a:lnTo>
                  <a:cubicBezTo>
                    <a:pt x="769" y="1039"/>
                    <a:pt x="769" y="1029"/>
                    <a:pt x="759" y="999"/>
                  </a:cubicBezTo>
                  <a:lnTo>
                    <a:pt x="700" y="660"/>
                  </a:lnTo>
                  <a:cubicBezTo>
                    <a:pt x="689" y="590"/>
                    <a:pt x="680" y="510"/>
                    <a:pt x="649" y="420"/>
                  </a:cubicBezTo>
                  <a:cubicBezTo>
                    <a:pt x="629" y="330"/>
                    <a:pt x="589" y="261"/>
                    <a:pt x="549" y="201"/>
                  </a:cubicBezTo>
                  <a:cubicBezTo>
                    <a:pt x="500" y="141"/>
                    <a:pt x="440" y="90"/>
                    <a:pt x="360" y="61"/>
                  </a:cubicBezTo>
                  <a:cubicBezTo>
                    <a:pt x="330" y="41"/>
                    <a:pt x="290" y="31"/>
                    <a:pt x="260" y="21"/>
                  </a:cubicBezTo>
                  <a:cubicBezTo>
                    <a:pt x="220" y="21"/>
                    <a:pt x="190" y="11"/>
                    <a:pt x="160" y="11"/>
                  </a:cubicBezTo>
                  <a:cubicBezTo>
                    <a:pt x="140" y="11"/>
                    <a:pt x="121" y="11"/>
                    <a:pt x="1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4"/>
            <p:cNvSpPr/>
            <p:nvPr/>
          </p:nvSpPr>
          <p:spPr>
            <a:xfrm>
              <a:off x="7236801" y="3856876"/>
              <a:ext cx="61524" cy="92654"/>
            </a:xfrm>
            <a:custGeom>
              <a:rect b="b" l="l" r="r" t="t"/>
              <a:pathLst>
                <a:path extrusionOk="0" h="1009" w="670">
                  <a:moveTo>
                    <a:pt x="1" y="0"/>
                  </a:moveTo>
                  <a:lnTo>
                    <a:pt x="1" y="10"/>
                  </a:lnTo>
                  <a:lnTo>
                    <a:pt x="1" y="20"/>
                  </a:lnTo>
                  <a:cubicBezTo>
                    <a:pt x="1" y="30"/>
                    <a:pt x="1" y="40"/>
                    <a:pt x="10" y="60"/>
                  </a:cubicBezTo>
                  <a:cubicBezTo>
                    <a:pt x="10" y="80"/>
                    <a:pt x="10" y="100"/>
                    <a:pt x="21" y="120"/>
                  </a:cubicBezTo>
                  <a:cubicBezTo>
                    <a:pt x="21" y="150"/>
                    <a:pt x="30" y="170"/>
                    <a:pt x="30" y="210"/>
                  </a:cubicBezTo>
                  <a:cubicBezTo>
                    <a:pt x="41" y="270"/>
                    <a:pt x="50" y="340"/>
                    <a:pt x="61" y="409"/>
                  </a:cubicBezTo>
                  <a:cubicBezTo>
                    <a:pt x="81" y="489"/>
                    <a:pt x="90" y="569"/>
                    <a:pt x="121" y="649"/>
                  </a:cubicBezTo>
                  <a:cubicBezTo>
                    <a:pt x="141" y="719"/>
                    <a:pt x="170" y="789"/>
                    <a:pt x="220" y="849"/>
                  </a:cubicBezTo>
                  <a:cubicBezTo>
                    <a:pt x="260" y="899"/>
                    <a:pt x="320" y="939"/>
                    <a:pt x="390" y="968"/>
                  </a:cubicBezTo>
                  <a:cubicBezTo>
                    <a:pt x="420" y="979"/>
                    <a:pt x="450" y="988"/>
                    <a:pt x="490" y="999"/>
                  </a:cubicBezTo>
                  <a:cubicBezTo>
                    <a:pt x="520" y="999"/>
                    <a:pt x="549" y="1008"/>
                    <a:pt x="580" y="1008"/>
                  </a:cubicBezTo>
                  <a:lnTo>
                    <a:pt x="669" y="1008"/>
                  </a:lnTo>
                  <a:lnTo>
                    <a:pt x="669" y="988"/>
                  </a:lnTo>
                  <a:cubicBezTo>
                    <a:pt x="669" y="979"/>
                    <a:pt x="669" y="968"/>
                    <a:pt x="660" y="948"/>
                  </a:cubicBezTo>
                  <a:cubicBezTo>
                    <a:pt x="660" y="928"/>
                    <a:pt x="649" y="908"/>
                    <a:pt x="649" y="889"/>
                  </a:cubicBezTo>
                  <a:cubicBezTo>
                    <a:pt x="640" y="859"/>
                    <a:pt x="640" y="829"/>
                    <a:pt x="629" y="799"/>
                  </a:cubicBezTo>
                  <a:cubicBezTo>
                    <a:pt x="620" y="739"/>
                    <a:pt x="609" y="669"/>
                    <a:pt x="589" y="589"/>
                  </a:cubicBezTo>
                  <a:cubicBezTo>
                    <a:pt x="580" y="520"/>
                    <a:pt x="560" y="440"/>
                    <a:pt x="540" y="360"/>
                  </a:cubicBezTo>
                  <a:cubicBezTo>
                    <a:pt x="520" y="290"/>
                    <a:pt x="480" y="220"/>
                    <a:pt x="440" y="160"/>
                  </a:cubicBezTo>
                  <a:cubicBezTo>
                    <a:pt x="400" y="110"/>
                    <a:pt x="340" y="70"/>
                    <a:pt x="280" y="40"/>
                  </a:cubicBezTo>
                  <a:cubicBezTo>
                    <a:pt x="250" y="30"/>
                    <a:pt x="210" y="20"/>
                    <a:pt x="180" y="10"/>
                  </a:cubicBezTo>
                  <a:cubicBezTo>
                    <a:pt x="150" y="10"/>
                    <a:pt x="121" y="0"/>
                    <a:pt x="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4"/>
            <p:cNvSpPr/>
            <p:nvPr/>
          </p:nvSpPr>
          <p:spPr>
            <a:xfrm>
              <a:off x="7231291" y="3851367"/>
              <a:ext cx="72544" cy="103673"/>
            </a:xfrm>
            <a:custGeom>
              <a:rect b="b" l="l" r="r" t="t"/>
              <a:pathLst>
                <a:path extrusionOk="0" h="1129" w="790">
                  <a:moveTo>
                    <a:pt x="150" y="120"/>
                  </a:moveTo>
                  <a:cubicBezTo>
                    <a:pt x="170" y="120"/>
                    <a:pt x="201" y="130"/>
                    <a:pt x="230" y="130"/>
                  </a:cubicBezTo>
                  <a:cubicBezTo>
                    <a:pt x="260" y="140"/>
                    <a:pt x="290" y="150"/>
                    <a:pt x="310" y="160"/>
                  </a:cubicBezTo>
                  <a:cubicBezTo>
                    <a:pt x="370" y="180"/>
                    <a:pt x="420" y="220"/>
                    <a:pt x="450" y="260"/>
                  </a:cubicBezTo>
                  <a:cubicBezTo>
                    <a:pt x="490" y="300"/>
                    <a:pt x="520" y="360"/>
                    <a:pt x="540" y="440"/>
                  </a:cubicBezTo>
                  <a:cubicBezTo>
                    <a:pt x="570" y="520"/>
                    <a:pt x="580" y="609"/>
                    <a:pt x="589" y="669"/>
                  </a:cubicBezTo>
                  <a:lnTo>
                    <a:pt x="660" y="1008"/>
                  </a:lnTo>
                  <a:lnTo>
                    <a:pt x="640" y="1008"/>
                  </a:lnTo>
                  <a:cubicBezTo>
                    <a:pt x="620" y="1008"/>
                    <a:pt x="589" y="999"/>
                    <a:pt x="560" y="999"/>
                  </a:cubicBezTo>
                  <a:cubicBezTo>
                    <a:pt x="530" y="988"/>
                    <a:pt x="500" y="988"/>
                    <a:pt x="470" y="968"/>
                  </a:cubicBezTo>
                  <a:cubicBezTo>
                    <a:pt x="410" y="949"/>
                    <a:pt x="360" y="919"/>
                    <a:pt x="320" y="869"/>
                  </a:cubicBezTo>
                  <a:cubicBezTo>
                    <a:pt x="290" y="819"/>
                    <a:pt x="260" y="769"/>
                    <a:pt x="230" y="689"/>
                  </a:cubicBezTo>
                  <a:cubicBezTo>
                    <a:pt x="210" y="629"/>
                    <a:pt x="201" y="560"/>
                    <a:pt x="181" y="469"/>
                  </a:cubicBezTo>
                  <a:lnTo>
                    <a:pt x="130" y="120"/>
                  </a:lnTo>
                  <a:close/>
                  <a:moveTo>
                    <a:pt x="30" y="1"/>
                  </a:moveTo>
                  <a:lnTo>
                    <a:pt x="1" y="40"/>
                  </a:lnTo>
                  <a:lnTo>
                    <a:pt x="1" y="100"/>
                  </a:lnTo>
                  <a:cubicBezTo>
                    <a:pt x="1" y="110"/>
                    <a:pt x="10" y="120"/>
                    <a:pt x="10" y="140"/>
                  </a:cubicBezTo>
                  <a:lnTo>
                    <a:pt x="61" y="480"/>
                  </a:lnTo>
                  <a:cubicBezTo>
                    <a:pt x="81" y="580"/>
                    <a:pt x="101" y="659"/>
                    <a:pt x="121" y="729"/>
                  </a:cubicBezTo>
                  <a:cubicBezTo>
                    <a:pt x="150" y="819"/>
                    <a:pt x="181" y="889"/>
                    <a:pt x="230" y="949"/>
                  </a:cubicBezTo>
                  <a:cubicBezTo>
                    <a:pt x="280" y="1008"/>
                    <a:pt x="350" y="1059"/>
                    <a:pt x="430" y="1088"/>
                  </a:cubicBezTo>
                  <a:cubicBezTo>
                    <a:pt x="460" y="1099"/>
                    <a:pt x="500" y="1108"/>
                    <a:pt x="540" y="1119"/>
                  </a:cubicBezTo>
                  <a:cubicBezTo>
                    <a:pt x="570" y="1119"/>
                    <a:pt x="609" y="1128"/>
                    <a:pt x="640" y="1128"/>
                  </a:cubicBezTo>
                  <a:lnTo>
                    <a:pt x="669" y="1128"/>
                  </a:lnTo>
                  <a:lnTo>
                    <a:pt x="760" y="1119"/>
                  </a:lnTo>
                  <a:lnTo>
                    <a:pt x="789" y="1088"/>
                  </a:lnTo>
                  <a:lnTo>
                    <a:pt x="789" y="1059"/>
                  </a:lnTo>
                  <a:lnTo>
                    <a:pt x="789" y="1039"/>
                  </a:lnTo>
                  <a:lnTo>
                    <a:pt x="789" y="1028"/>
                  </a:lnTo>
                  <a:cubicBezTo>
                    <a:pt x="789" y="1019"/>
                    <a:pt x="780" y="1008"/>
                    <a:pt x="780" y="999"/>
                  </a:cubicBezTo>
                  <a:lnTo>
                    <a:pt x="709" y="639"/>
                  </a:lnTo>
                  <a:cubicBezTo>
                    <a:pt x="700" y="580"/>
                    <a:pt x="680" y="489"/>
                    <a:pt x="660" y="400"/>
                  </a:cubicBezTo>
                  <a:cubicBezTo>
                    <a:pt x="629" y="310"/>
                    <a:pt x="589" y="240"/>
                    <a:pt x="550" y="190"/>
                  </a:cubicBezTo>
                  <a:cubicBezTo>
                    <a:pt x="500" y="120"/>
                    <a:pt x="430" y="80"/>
                    <a:pt x="360" y="50"/>
                  </a:cubicBezTo>
                  <a:cubicBezTo>
                    <a:pt x="330" y="30"/>
                    <a:pt x="290" y="21"/>
                    <a:pt x="250" y="21"/>
                  </a:cubicBezTo>
                  <a:cubicBezTo>
                    <a:pt x="221" y="10"/>
                    <a:pt x="190" y="1"/>
                    <a:pt x="1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4"/>
            <p:cNvSpPr/>
            <p:nvPr/>
          </p:nvSpPr>
          <p:spPr>
            <a:xfrm>
              <a:off x="7236801" y="3856876"/>
              <a:ext cx="61524" cy="92654"/>
            </a:xfrm>
            <a:custGeom>
              <a:rect b="b" l="l" r="r" t="t"/>
              <a:pathLst>
                <a:path extrusionOk="0" h="1009" w="670">
                  <a:moveTo>
                    <a:pt x="1" y="0"/>
                  </a:moveTo>
                  <a:lnTo>
                    <a:pt x="1" y="10"/>
                  </a:lnTo>
                  <a:lnTo>
                    <a:pt x="1" y="20"/>
                  </a:lnTo>
                  <a:cubicBezTo>
                    <a:pt x="1" y="30"/>
                    <a:pt x="1" y="40"/>
                    <a:pt x="10" y="60"/>
                  </a:cubicBezTo>
                  <a:cubicBezTo>
                    <a:pt x="10" y="80"/>
                    <a:pt x="10" y="100"/>
                    <a:pt x="21" y="120"/>
                  </a:cubicBezTo>
                  <a:cubicBezTo>
                    <a:pt x="21" y="150"/>
                    <a:pt x="30" y="170"/>
                    <a:pt x="30" y="210"/>
                  </a:cubicBezTo>
                  <a:cubicBezTo>
                    <a:pt x="41" y="270"/>
                    <a:pt x="50" y="340"/>
                    <a:pt x="61" y="409"/>
                  </a:cubicBezTo>
                  <a:cubicBezTo>
                    <a:pt x="81" y="489"/>
                    <a:pt x="90" y="569"/>
                    <a:pt x="121" y="649"/>
                  </a:cubicBezTo>
                  <a:cubicBezTo>
                    <a:pt x="141" y="719"/>
                    <a:pt x="170" y="789"/>
                    <a:pt x="220" y="849"/>
                  </a:cubicBezTo>
                  <a:cubicBezTo>
                    <a:pt x="260" y="899"/>
                    <a:pt x="320" y="939"/>
                    <a:pt x="390" y="968"/>
                  </a:cubicBezTo>
                  <a:cubicBezTo>
                    <a:pt x="420" y="979"/>
                    <a:pt x="450" y="988"/>
                    <a:pt x="490" y="999"/>
                  </a:cubicBezTo>
                  <a:cubicBezTo>
                    <a:pt x="520" y="999"/>
                    <a:pt x="549" y="1008"/>
                    <a:pt x="580" y="1008"/>
                  </a:cubicBezTo>
                  <a:lnTo>
                    <a:pt x="669" y="1008"/>
                  </a:lnTo>
                  <a:lnTo>
                    <a:pt x="669" y="988"/>
                  </a:lnTo>
                  <a:cubicBezTo>
                    <a:pt x="669" y="979"/>
                    <a:pt x="669" y="968"/>
                    <a:pt x="660" y="948"/>
                  </a:cubicBezTo>
                  <a:cubicBezTo>
                    <a:pt x="660" y="928"/>
                    <a:pt x="649" y="908"/>
                    <a:pt x="649" y="889"/>
                  </a:cubicBezTo>
                  <a:cubicBezTo>
                    <a:pt x="640" y="859"/>
                    <a:pt x="640" y="829"/>
                    <a:pt x="629" y="799"/>
                  </a:cubicBezTo>
                  <a:cubicBezTo>
                    <a:pt x="620" y="739"/>
                    <a:pt x="609" y="669"/>
                    <a:pt x="589" y="589"/>
                  </a:cubicBezTo>
                  <a:cubicBezTo>
                    <a:pt x="580" y="520"/>
                    <a:pt x="560" y="440"/>
                    <a:pt x="540" y="360"/>
                  </a:cubicBezTo>
                  <a:cubicBezTo>
                    <a:pt x="520" y="290"/>
                    <a:pt x="480" y="220"/>
                    <a:pt x="440" y="160"/>
                  </a:cubicBezTo>
                  <a:cubicBezTo>
                    <a:pt x="400" y="110"/>
                    <a:pt x="340" y="70"/>
                    <a:pt x="280" y="40"/>
                  </a:cubicBezTo>
                  <a:cubicBezTo>
                    <a:pt x="250" y="30"/>
                    <a:pt x="210" y="20"/>
                    <a:pt x="180" y="10"/>
                  </a:cubicBezTo>
                  <a:cubicBezTo>
                    <a:pt x="150" y="10"/>
                    <a:pt x="121" y="0"/>
                    <a:pt x="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4"/>
            <p:cNvSpPr/>
            <p:nvPr/>
          </p:nvSpPr>
          <p:spPr>
            <a:xfrm>
              <a:off x="7231291" y="3851367"/>
              <a:ext cx="72544" cy="103673"/>
            </a:xfrm>
            <a:custGeom>
              <a:rect b="b" l="l" r="r" t="t"/>
              <a:pathLst>
                <a:path extrusionOk="0" h="1129" w="790">
                  <a:moveTo>
                    <a:pt x="150" y="120"/>
                  </a:moveTo>
                  <a:cubicBezTo>
                    <a:pt x="170" y="120"/>
                    <a:pt x="201" y="130"/>
                    <a:pt x="230" y="130"/>
                  </a:cubicBezTo>
                  <a:cubicBezTo>
                    <a:pt x="260" y="140"/>
                    <a:pt x="290" y="150"/>
                    <a:pt x="310" y="160"/>
                  </a:cubicBezTo>
                  <a:cubicBezTo>
                    <a:pt x="370" y="180"/>
                    <a:pt x="420" y="220"/>
                    <a:pt x="450" y="260"/>
                  </a:cubicBezTo>
                  <a:cubicBezTo>
                    <a:pt x="490" y="300"/>
                    <a:pt x="520" y="360"/>
                    <a:pt x="540" y="440"/>
                  </a:cubicBezTo>
                  <a:cubicBezTo>
                    <a:pt x="570" y="520"/>
                    <a:pt x="580" y="609"/>
                    <a:pt x="589" y="669"/>
                  </a:cubicBezTo>
                  <a:lnTo>
                    <a:pt x="660" y="1008"/>
                  </a:lnTo>
                  <a:lnTo>
                    <a:pt x="640" y="1008"/>
                  </a:lnTo>
                  <a:cubicBezTo>
                    <a:pt x="620" y="1008"/>
                    <a:pt x="589" y="999"/>
                    <a:pt x="560" y="999"/>
                  </a:cubicBezTo>
                  <a:cubicBezTo>
                    <a:pt x="530" y="988"/>
                    <a:pt x="500" y="988"/>
                    <a:pt x="470" y="968"/>
                  </a:cubicBezTo>
                  <a:cubicBezTo>
                    <a:pt x="410" y="949"/>
                    <a:pt x="360" y="919"/>
                    <a:pt x="320" y="869"/>
                  </a:cubicBezTo>
                  <a:cubicBezTo>
                    <a:pt x="290" y="819"/>
                    <a:pt x="260" y="769"/>
                    <a:pt x="230" y="689"/>
                  </a:cubicBezTo>
                  <a:cubicBezTo>
                    <a:pt x="210" y="629"/>
                    <a:pt x="201" y="560"/>
                    <a:pt x="181" y="469"/>
                  </a:cubicBezTo>
                  <a:lnTo>
                    <a:pt x="130" y="120"/>
                  </a:lnTo>
                  <a:close/>
                  <a:moveTo>
                    <a:pt x="30" y="1"/>
                  </a:moveTo>
                  <a:lnTo>
                    <a:pt x="1" y="40"/>
                  </a:lnTo>
                  <a:lnTo>
                    <a:pt x="1" y="100"/>
                  </a:lnTo>
                  <a:cubicBezTo>
                    <a:pt x="1" y="110"/>
                    <a:pt x="10" y="120"/>
                    <a:pt x="10" y="140"/>
                  </a:cubicBezTo>
                  <a:lnTo>
                    <a:pt x="61" y="480"/>
                  </a:lnTo>
                  <a:cubicBezTo>
                    <a:pt x="81" y="580"/>
                    <a:pt x="101" y="659"/>
                    <a:pt x="121" y="729"/>
                  </a:cubicBezTo>
                  <a:cubicBezTo>
                    <a:pt x="150" y="819"/>
                    <a:pt x="181" y="889"/>
                    <a:pt x="230" y="949"/>
                  </a:cubicBezTo>
                  <a:cubicBezTo>
                    <a:pt x="280" y="1008"/>
                    <a:pt x="350" y="1059"/>
                    <a:pt x="430" y="1088"/>
                  </a:cubicBezTo>
                  <a:cubicBezTo>
                    <a:pt x="460" y="1099"/>
                    <a:pt x="500" y="1108"/>
                    <a:pt x="540" y="1119"/>
                  </a:cubicBezTo>
                  <a:cubicBezTo>
                    <a:pt x="570" y="1119"/>
                    <a:pt x="609" y="1128"/>
                    <a:pt x="640" y="1128"/>
                  </a:cubicBezTo>
                  <a:lnTo>
                    <a:pt x="709" y="1128"/>
                  </a:lnTo>
                  <a:cubicBezTo>
                    <a:pt x="749" y="1128"/>
                    <a:pt x="760" y="1119"/>
                    <a:pt x="780" y="1108"/>
                  </a:cubicBezTo>
                  <a:lnTo>
                    <a:pt x="789" y="1088"/>
                  </a:lnTo>
                  <a:lnTo>
                    <a:pt x="789" y="1059"/>
                  </a:lnTo>
                  <a:lnTo>
                    <a:pt x="789" y="1039"/>
                  </a:lnTo>
                  <a:lnTo>
                    <a:pt x="789" y="1028"/>
                  </a:lnTo>
                  <a:cubicBezTo>
                    <a:pt x="789" y="1019"/>
                    <a:pt x="780" y="1008"/>
                    <a:pt x="780" y="999"/>
                  </a:cubicBezTo>
                  <a:lnTo>
                    <a:pt x="709" y="639"/>
                  </a:lnTo>
                  <a:cubicBezTo>
                    <a:pt x="700" y="580"/>
                    <a:pt x="680" y="489"/>
                    <a:pt x="660" y="400"/>
                  </a:cubicBezTo>
                  <a:cubicBezTo>
                    <a:pt x="629" y="310"/>
                    <a:pt x="589" y="240"/>
                    <a:pt x="550" y="190"/>
                  </a:cubicBezTo>
                  <a:cubicBezTo>
                    <a:pt x="500" y="120"/>
                    <a:pt x="430" y="80"/>
                    <a:pt x="360" y="50"/>
                  </a:cubicBezTo>
                  <a:cubicBezTo>
                    <a:pt x="330" y="30"/>
                    <a:pt x="290" y="21"/>
                    <a:pt x="250" y="21"/>
                  </a:cubicBezTo>
                  <a:cubicBezTo>
                    <a:pt x="221" y="10"/>
                    <a:pt x="190" y="1"/>
                    <a:pt x="161" y="1"/>
                  </a:cubicBezTo>
                  <a:lnTo>
                    <a:pt x="81" y="1"/>
                  </a:lnTo>
                  <a:lnTo>
                    <a:pt x="81" y="60"/>
                  </a:lnTo>
                  <a:lnTo>
                    <a:pt x="6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4"/>
            <p:cNvSpPr/>
            <p:nvPr/>
          </p:nvSpPr>
          <p:spPr>
            <a:xfrm>
              <a:off x="7280786" y="3877537"/>
              <a:ext cx="64279" cy="91277"/>
            </a:xfrm>
            <a:custGeom>
              <a:rect b="b" l="l" r="r" t="t"/>
              <a:pathLst>
                <a:path extrusionOk="0" h="994" w="700">
                  <a:moveTo>
                    <a:pt x="71" y="0"/>
                  </a:moveTo>
                  <a:cubicBezTo>
                    <a:pt x="53" y="0"/>
                    <a:pt x="37" y="5"/>
                    <a:pt x="31" y="5"/>
                  </a:cubicBezTo>
                  <a:lnTo>
                    <a:pt x="1" y="5"/>
                  </a:lnTo>
                  <a:lnTo>
                    <a:pt x="1" y="15"/>
                  </a:lnTo>
                  <a:cubicBezTo>
                    <a:pt x="11" y="25"/>
                    <a:pt x="11" y="45"/>
                    <a:pt x="11" y="55"/>
                  </a:cubicBezTo>
                  <a:cubicBezTo>
                    <a:pt x="11" y="75"/>
                    <a:pt x="21" y="95"/>
                    <a:pt x="21" y="124"/>
                  </a:cubicBezTo>
                  <a:cubicBezTo>
                    <a:pt x="31" y="144"/>
                    <a:pt x="31" y="175"/>
                    <a:pt x="41" y="204"/>
                  </a:cubicBezTo>
                  <a:cubicBezTo>
                    <a:pt x="50" y="264"/>
                    <a:pt x="61" y="334"/>
                    <a:pt x="70" y="414"/>
                  </a:cubicBezTo>
                  <a:cubicBezTo>
                    <a:pt x="90" y="494"/>
                    <a:pt x="110" y="574"/>
                    <a:pt x="130" y="644"/>
                  </a:cubicBezTo>
                  <a:cubicBezTo>
                    <a:pt x="161" y="723"/>
                    <a:pt x="190" y="783"/>
                    <a:pt x="241" y="843"/>
                  </a:cubicBezTo>
                  <a:cubicBezTo>
                    <a:pt x="290" y="894"/>
                    <a:pt x="350" y="933"/>
                    <a:pt x="410" y="963"/>
                  </a:cubicBezTo>
                  <a:cubicBezTo>
                    <a:pt x="440" y="973"/>
                    <a:pt x="480" y="983"/>
                    <a:pt x="510" y="983"/>
                  </a:cubicBezTo>
                  <a:cubicBezTo>
                    <a:pt x="540" y="993"/>
                    <a:pt x="580" y="993"/>
                    <a:pt x="600" y="993"/>
                  </a:cubicBezTo>
                  <a:lnTo>
                    <a:pt x="700" y="993"/>
                  </a:lnTo>
                  <a:cubicBezTo>
                    <a:pt x="700" y="993"/>
                    <a:pt x="700" y="983"/>
                    <a:pt x="689" y="973"/>
                  </a:cubicBezTo>
                  <a:lnTo>
                    <a:pt x="689" y="933"/>
                  </a:lnTo>
                  <a:cubicBezTo>
                    <a:pt x="680" y="913"/>
                    <a:pt x="680" y="894"/>
                    <a:pt x="669" y="874"/>
                  </a:cubicBezTo>
                  <a:cubicBezTo>
                    <a:pt x="669" y="843"/>
                    <a:pt x="660" y="823"/>
                    <a:pt x="649" y="794"/>
                  </a:cubicBezTo>
                  <a:cubicBezTo>
                    <a:pt x="640" y="723"/>
                    <a:pt x="620" y="654"/>
                    <a:pt x="610" y="584"/>
                  </a:cubicBezTo>
                  <a:cubicBezTo>
                    <a:pt x="590" y="504"/>
                    <a:pt x="570" y="424"/>
                    <a:pt x="550" y="354"/>
                  </a:cubicBezTo>
                  <a:cubicBezTo>
                    <a:pt x="520" y="275"/>
                    <a:pt x="490" y="204"/>
                    <a:pt x="450" y="155"/>
                  </a:cubicBezTo>
                  <a:cubicBezTo>
                    <a:pt x="400" y="104"/>
                    <a:pt x="340" y="65"/>
                    <a:pt x="280" y="35"/>
                  </a:cubicBezTo>
                  <a:cubicBezTo>
                    <a:pt x="250" y="25"/>
                    <a:pt x="221" y="15"/>
                    <a:pt x="181" y="15"/>
                  </a:cubicBezTo>
                  <a:cubicBezTo>
                    <a:pt x="150" y="5"/>
                    <a:pt x="121" y="5"/>
                    <a:pt x="101" y="5"/>
                  </a:cubicBezTo>
                  <a:cubicBezTo>
                    <a:pt x="91" y="1"/>
                    <a:pt x="81" y="0"/>
                    <a:pt x="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4"/>
            <p:cNvSpPr/>
            <p:nvPr/>
          </p:nvSpPr>
          <p:spPr>
            <a:xfrm>
              <a:off x="7275368" y="3872395"/>
              <a:ext cx="75207" cy="101929"/>
            </a:xfrm>
            <a:custGeom>
              <a:rect b="b" l="l" r="r" t="t"/>
              <a:pathLst>
                <a:path extrusionOk="0" h="1110" w="819">
                  <a:moveTo>
                    <a:pt x="149" y="121"/>
                  </a:moveTo>
                  <a:cubicBezTo>
                    <a:pt x="180" y="121"/>
                    <a:pt x="200" y="121"/>
                    <a:pt x="229" y="131"/>
                  </a:cubicBezTo>
                  <a:cubicBezTo>
                    <a:pt x="260" y="131"/>
                    <a:pt x="289" y="141"/>
                    <a:pt x="320" y="151"/>
                  </a:cubicBezTo>
                  <a:cubicBezTo>
                    <a:pt x="379" y="171"/>
                    <a:pt x="419" y="200"/>
                    <a:pt x="459" y="251"/>
                  </a:cubicBezTo>
                  <a:cubicBezTo>
                    <a:pt x="499" y="291"/>
                    <a:pt x="529" y="351"/>
                    <a:pt x="549" y="430"/>
                  </a:cubicBezTo>
                  <a:cubicBezTo>
                    <a:pt x="579" y="500"/>
                    <a:pt x="589" y="580"/>
                    <a:pt x="609" y="650"/>
                  </a:cubicBezTo>
                  <a:lnTo>
                    <a:pt x="679" y="989"/>
                  </a:lnTo>
                  <a:lnTo>
                    <a:pt x="659" y="989"/>
                  </a:lnTo>
                  <a:cubicBezTo>
                    <a:pt x="639" y="989"/>
                    <a:pt x="609" y="989"/>
                    <a:pt x="579" y="979"/>
                  </a:cubicBezTo>
                  <a:cubicBezTo>
                    <a:pt x="549" y="979"/>
                    <a:pt x="519" y="969"/>
                    <a:pt x="489" y="959"/>
                  </a:cubicBezTo>
                  <a:cubicBezTo>
                    <a:pt x="429" y="939"/>
                    <a:pt x="379" y="910"/>
                    <a:pt x="339" y="859"/>
                  </a:cubicBezTo>
                  <a:cubicBezTo>
                    <a:pt x="309" y="819"/>
                    <a:pt x="280" y="759"/>
                    <a:pt x="249" y="680"/>
                  </a:cubicBezTo>
                  <a:cubicBezTo>
                    <a:pt x="229" y="620"/>
                    <a:pt x="209" y="550"/>
                    <a:pt x="189" y="460"/>
                  </a:cubicBezTo>
                  <a:lnTo>
                    <a:pt x="129" y="121"/>
                  </a:lnTo>
                  <a:close/>
                  <a:moveTo>
                    <a:pt x="40" y="1"/>
                  </a:moveTo>
                  <a:lnTo>
                    <a:pt x="0" y="41"/>
                  </a:lnTo>
                  <a:lnTo>
                    <a:pt x="10" y="101"/>
                  </a:lnTo>
                  <a:lnTo>
                    <a:pt x="10" y="131"/>
                  </a:lnTo>
                  <a:lnTo>
                    <a:pt x="80" y="480"/>
                  </a:lnTo>
                  <a:cubicBezTo>
                    <a:pt x="90" y="580"/>
                    <a:pt x="109" y="650"/>
                    <a:pt x="140" y="720"/>
                  </a:cubicBezTo>
                  <a:cubicBezTo>
                    <a:pt x="169" y="810"/>
                    <a:pt x="209" y="879"/>
                    <a:pt x="249" y="939"/>
                  </a:cubicBezTo>
                  <a:cubicBezTo>
                    <a:pt x="309" y="999"/>
                    <a:pt x="369" y="1049"/>
                    <a:pt x="449" y="1069"/>
                  </a:cubicBezTo>
                  <a:cubicBezTo>
                    <a:pt x="489" y="1089"/>
                    <a:pt x="519" y="1099"/>
                    <a:pt x="559" y="1099"/>
                  </a:cubicBezTo>
                  <a:cubicBezTo>
                    <a:pt x="599" y="1109"/>
                    <a:pt x="629" y="1109"/>
                    <a:pt x="659" y="1109"/>
                  </a:cubicBezTo>
                  <a:lnTo>
                    <a:pt x="779" y="1109"/>
                  </a:lnTo>
                  <a:lnTo>
                    <a:pt x="819" y="1069"/>
                  </a:lnTo>
                  <a:lnTo>
                    <a:pt x="819" y="1039"/>
                  </a:lnTo>
                  <a:cubicBezTo>
                    <a:pt x="819" y="1039"/>
                    <a:pt x="819" y="1029"/>
                    <a:pt x="808" y="1019"/>
                  </a:cubicBezTo>
                  <a:lnTo>
                    <a:pt x="808" y="1009"/>
                  </a:lnTo>
                  <a:cubicBezTo>
                    <a:pt x="808" y="999"/>
                    <a:pt x="808" y="989"/>
                    <a:pt x="799" y="979"/>
                  </a:cubicBezTo>
                  <a:lnTo>
                    <a:pt x="728" y="620"/>
                  </a:lnTo>
                  <a:cubicBezTo>
                    <a:pt x="708" y="550"/>
                    <a:pt x="688" y="470"/>
                    <a:pt x="669" y="390"/>
                  </a:cubicBezTo>
                  <a:cubicBezTo>
                    <a:pt x="639" y="300"/>
                    <a:pt x="599" y="231"/>
                    <a:pt x="549" y="171"/>
                  </a:cubicBezTo>
                  <a:cubicBezTo>
                    <a:pt x="499" y="111"/>
                    <a:pt x="439" y="71"/>
                    <a:pt x="359" y="41"/>
                  </a:cubicBezTo>
                  <a:cubicBezTo>
                    <a:pt x="329" y="21"/>
                    <a:pt x="289" y="11"/>
                    <a:pt x="260" y="11"/>
                  </a:cubicBezTo>
                  <a:cubicBezTo>
                    <a:pt x="220" y="1"/>
                    <a:pt x="189" y="1"/>
                    <a:pt x="1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4"/>
            <p:cNvSpPr/>
            <p:nvPr/>
          </p:nvSpPr>
          <p:spPr>
            <a:xfrm>
              <a:off x="7280786" y="3877537"/>
              <a:ext cx="64279" cy="91277"/>
            </a:xfrm>
            <a:custGeom>
              <a:rect b="b" l="l" r="r" t="t"/>
              <a:pathLst>
                <a:path extrusionOk="0" h="994" w="700">
                  <a:moveTo>
                    <a:pt x="71" y="0"/>
                  </a:moveTo>
                  <a:cubicBezTo>
                    <a:pt x="53" y="0"/>
                    <a:pt x="37" y="5"/>
                    <a:pt x="31" y="5"/>
                  </a:cubicBezTo>
                  <a:lnTo>
                    <a:pt x="1" y="5"/>
                  </a:lnTo>
                  <a:lnTo>
                    <a:pt x="1" y="15"/>
                  </a:lnTo>
                  <a:cubicBezTo>
                    <a:pt x="11" y="25"/>
                    <a:pt x="11" y="45"/>
                    <a:pt x="11" y="55"/>
                  </a:cubicBezTo>
                  <a:cubicBezTo>
                    <a:pt x="11" y="75"/>
                    <a:pt x="21" y="95"/>
                    <a:pt x="21" y="124"/>
                  </a:cubicBezTo>
                  <a:cubicBezTo>
                    <a:pt x="31" y="144"/>
                    <a:pt x="31" y="175"/>
                    <a:pt x="41" y="204"/>
                  </a:cubicBezTo>
                  <a:cubicBezTo>
                    <a:pt x="50" y="264"/>
                    <a:pt x="61" y="334"/>
                    <a:pt x="70" y="414"/>
                  </a:cubicBezTo>
                  <a:cubicBezTo>
                    <a:pt x="90" y="494"/>
                    <a:pt x="110" y="574"/>
                    <a:pt x="130" y="644"/>
                  </a:cubicBezTo>
                  <a:cubicBezTo>
                    <a:pt x="161" y="723"/>
                    <a:pt x="190" y="783"/>
                    <a:pt x="241" y="843"/>
                  </a:cubicBezTo>
                  <a:cubicBezTo>
                    <a:pt x="290" y="894"/>
                    <a:pt x="350" y="933"/>
                    <a:pt x="410" y="963"/>
                  </a:cubicBezTo>
                  <a:cubicBezTo>
                    <a:pt x="440" y="973"/>
                    <a:pt x="480" y="983"/>
                    <a:pt x="510" y="983"/>
                  </a:cubicBezTo>
                  <a:cubicBezTo>
                    <a:pt x="540" y="993"/>
                    <a:pt x="580" y="993"/>
                    <a:pt x="600" y="993"/>
                  </a:cubicBezTo>
                  <a:lnTo>
                    <a:pt x="700" y="993"/>
                  </a:lnTo>
                  <a:cubicBezTo>
                    <a:pt x="700" y="993"/>
                    <a:pt x="700" y="983"/>
                    <a:pt x="689" y="973"/>
                  </a:cubicBezTo>
                  <a:lnTo>
                    <a:pt x="689" y="933"/>
                  </a:lnTo>
                  <a:cubicBezTo>
                    <a:pt x="680" y="913"/>
                    <a:pt x="680" y="894"/>
                    <a:pt x="669" y="874"/>
                  </a:cubicBezTo>
                  <a:cubicBezTo>
                    <a:pt x="669" y="843"/>
                    <a:pt x="660" y="823"/>
                    <a:pt x="649" y="794"/>
                  </a:cubicBezTo>
                  <a:cubicBezTo>
                    <a:pt x="640" y="723"/>
                    <a:pt x="620" y="654"/>
                    <a:pt x="610" y="584"/>
                  </a:cubicBezTo>
                  <a:cubicBezTo>
                    <a:pt x="590" y="504"/>
                    <a:pt x="570" y="424"/>
                    <a:pt x="550" y="354"/>
                  </a:cubicBezTo>
                  <a:cubicBezTo>
                    <a:pt x="520" y="275"/>
                    <a:pt x="490" y="204"/>
                    <a:pt x="450" y="155"/>
                  </a:cubicBezTo>
                  <a:cubicBezTo>
                    <a:pt x="400" y="104"/>
                    <a:pt x="340" y="65"/>
                    <a:pt x="280" y="35"/>
                  </a:cubicBezTo>
                  <a:cubicBezTo>
                    <a:pt x="250" y="25"/>
                    <a:pt x="221" y="15"/>
                    <a:pt x="181" y="15"/>
                  </a:cubicBezTo>
                  <a:cubicBezTo>
                    <a:pt x="150" y="5"/>
                    <a:pt x="121" y="5"/>
                    <a:pt x="101" y="5"/>
                  </a:cubicBezTo>
                  <a:cubicBezTo>
                    <a:pt x="91" y="1"/>
                    <a:pt x="81" y="0"/>
                    <a:pt x="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4"/>
            <p:cNvSpPr/>
            <p:nvPr/>
          </p:nvSpPr>
          <p:spPr>
            <a:xfrm>
              <a:off x="7275368" y="3872395"/>
              <a:ext cx="75207" cy="101929"/>
            </a:xfrm>
            <a:custGeom>
              <a:rect b="b" l="l" r="r" t="t"/>
              <a:pathLst>
                <a:path extrusionOk="0" h="1110" w="819">
                  <a:moveTo>
                    <a:pt x="149" y="121"/>
                  </a:moveTo>
                  <a:cubicBezTo>
                    <a:pt x="180" y="121"/>
                    <a:pt x="200" y="121"/>
                    <a:pt x="229" y="131"/>
                  </a:cubicBezTo>
                  <a:cubicBezTo>
                    <a:pt x="260" y="131"/>
                    <a:pt x="289" y="141"/>
                    <a:pt x="320" y="151"/>
                  </a:cubicBezTo>
                  <a:cubicBezTo>
                    <a:pt x="379" y="171"/>
                    <a:pt x="419" y="200"/>
                    <a:pt x="459" y="251"/>
                  </a:cubicBezTo>
                  <a:cubicBezTo>
                    <a:pt x="499" y="291"/>
                    <a:pt x="529" y="351"/>
                    <a:pt x="549" y="430"/>
                  </a:cubicBezTo>
                  <a:cubicBezTo>
                    <a:pt x="579" y="500"/>
                    <a:pt x="589" y="580"/>
                    <a:pt x="609" y="650"/>
                  </a:cubicBezTo>
                  <a:lnTo>
                    <a:pt x="679" y="989"/>
                  </a:lnTo>
                  <a:lnTo>
                    <a:pt x="659" y="989"/>
                  </a:lnTo>
                  <a:cubicBezTo>
                    <a:pt x="639" y="989"/>
                    <a:pt x="609" y="989"/>
                    <a:pt x="579" y="979"/>
                  </a:cubicBezTo>
                  <a:cubicBezTo>
                    <a:pt x="549" y="979"/>
                    <a:pt x="519" y="969"/>
                    <a:pt x="489" y="959"/>
                  </a:cubicBezTo>
                  <a:cubicBezTo>
                    <a:pt x="429" y="939"/>
                    <a:pt x="379" y="910"/>
                    <a:pt x="339" y="859"/>
                  </a:cubicBezTo>
                  <a:cubicBezTo>
                    <a:pt x="309" y="819"/>
                    <a:pt x="280" y="759"/>
                    <a:pt x="249" y="680"/>
                  </a:cubicBezTo>
                  <a:cubicBezTo>
                    <a:pt x="229" y="620"/>
                    <a:pt x="209" y="550"/>
                    <a:pt x="189" y="460"/>
                  </a:cubicBezTo>
                  <a:lnTo>
                    <a:pt x="129" y="121"/>
                  </a:lnTo>
                  <a:close/>
                  <a:moveTo>
                    <a:pt x="40" y="1"/>
                  </a:moveTo>
                  <a:lnTo>
                    <a:pt x="0" y="41"/>
                  </a:lnTo>
                  <a:lnTo>
                    <a:pt x="10" y="101"/>
                  </a:lnTo>
                  <a:lnTo>
                    <a:pt x="10" y="131"/>
                  </a:lnTo>
                  <a:lnTo>
                    <a:pt x="80" y="480"/>
                  </a:lnTo>
                  <a:cubicBezTo>
                    <a:pt x="90" y="580"/>
                    <a:pt x="109" y="650"/>
                    <a:pt x="140" y="720"/>
                  </a:cubicBezTo>
                  <a:cubicBezTo>
                    <a:pt x="169" y="810"/>
                    <a:pt x="209" y="879"/>
                    <a:pt x="249" y="939"/>
                  </a:cubicBezTo>
                  <a:cubicBezTo>
                    <a:pt x="309" y="999"/>
                    <a:pt x="369" y="1049"/>
                    <a:pt x="449" y="1069"/>
                  </a:cubicBezTo>
                  <a:cubicBezTo>
                    <a:pt x="489" y="1089"/>
                    <a:pt x="519" y="1099"/>
                    <a:pt x="559" y="1099"/>
                  </a:cubicBezTo>
                  <a:cubicBezTo>
                    <a:pt x="599" y="1109"/>
                    <a:pt x="629" y="1109"/>
                    <a:pt x="659" y="1109"/>
                  </a:cubicBezTo>
                  <a:lnTo>
                    <a:pt x="768" y="1109"/>
                  </a:lnTo>
                  <a:lnTo>
                    <a:pt x="819" y="1079"/>
                  </a:lnTo>
                  <a:lnTo>
                    <a:pt x="819" y="1039"/>
                  </a:lnTo>
                  <a:cubicBezTo>
                    <a:pt x="819" y="1039"/>
                    <a:pt x="819" y="1029"/>
                    <a:pt x="808" y="1019"/>
                  </a:cubicBezTo>
                  <a:lnTo>
                    <a:pt x="808" y="1009"/>
                  </a:lnTo>
                  <a:cubicBezTo>
                    <a:pt x="808" y="999"/>
                    <a:pt x="808" y="989"/>
                    <a:pt x="799" y="979"/>
                  </a:cubicBezTo>
                  <a:lnTo>
                    <a:pt x="728" y="620"/>
                  </a:lnTo>
                  <a:cubicBezTo>
                    <a:pt x="708" y="550"/>
                    <a:pt x="688" y="470"/>
                    <a:pt x="669" y="390"/>
                  </a:cubicBezTo>
                  <a:cubicBezTo>
                    <a:pt x="639" y="300"/>
                    <a:pt x="599" y="231"/>
                    <a:pt x="549" y="171"/>
                  </a:cubicBezTo>
                  <a:cubicBezTo>
                    <a:pt x="499" y="111"/>
                    <a:pt x="439" y="71"/>
                    <a:pt x="359" y="41"/>
                  </a:cubicBezTo>
                  <a:cubicBezTo>
                    <a:pt x="329" y="21"/>
                    <a:pt x="289" y="11"/>
                    <a:pt x="260" y="11"/>
                  </a:cubicBezTo>
                  <a:cubicBezTo>
                    <a:pt x="220" y="1"/>
                    <a:pt x="189" y="1"/>
                    <a:pt x="1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4"/>
            <p:cNvSpPr/>
            <p:nvPr/>
          </p:nvSpPr>
          <p:spPr>
            <a:xfrm>
              <a:off x="7325689" y="3897188"/>
              <a:ext cx="66116" cy="89899"/>
            </a:xfrm>
            <a:custGeom>
              <a:rect b="b" l="l" r="r" t="t"/>
              <a:pathLst>
                <a:path extrusionOk="0" h="979" w="720">
                  <a:moveTo>
                    <a:pt x="1" y="1"/>
                  </a:moveTo>
                  <a:lnTo>
                    <a:pt x="1" y="10"/>
                  </a:lnTo>
                  <a:lnTo>
                    <a:pt x="1" y="21"/>
                  </a:lnTo>
                  <a:cubicBezTo>
                    <a:pt x="1" y="30"/>
                    <a:pt x="1" y="41"/>
                    <a:pt x="11" y="61"/>
                  </a:cubicBezTo>
                  <a:cubicBezTo>
                    <a:pt x="11" y="81"/>
                    <a:pt x="21" y="101"/>
                    <a:pt x="21" y="120"/>
                  </a:cubicBezTo>
                  <a:cubicBezTo>
                    <a:pt x="31" y="150"/>
                    <a:pt x="31" y="180"/>
                    <a:pt x="41" y="210"/>
                  </a:cubicBezTo>
                  <a:cubicBezTo>
                    <a:pt x="51" y="270"/>
                    <a:pt x="71" y="340"/>
                    <a:pt x="81" y="410"/>
                  </a:cubicBezTo>
                  <a:cubicBezTo>
                    <a:pt x="101" y="489"/>
                    <a:pt x="121" y="569"/>
                    <a:pt x="140" y="640"/>
                  </a:cubicBezTo>
                  <a:cubicBezTo>
                    <a:pt x="171" y="719"/>
                    <a:pt x="211" y="789"/>
                    <a:pt x="251" y="839"/>
                  </a:cubicBezTo>
                  <a:cubicBezTo>
                    <a:pt x="300" y="889"/>
                    <a:pt x="360" y="929"/>
                    <a:pt x="430" y="949"/>
                  </a:cubicBezTo>
                  <a:cubicBezTo>
                    <a:pt x="460" y="959"/>
                    <a:pt x="500" y="969"/>
                    <a:pt x="530" y="979"/>
                  </a:cubicBezTo>
                  <a:lnTo>
                    <a:pt x="719" y="979"/>
                  </a:lnTo>
                  <a:cubicBezTo>
                    <a:pt x="719" y="979"/>
                    <a:pt x="719" y="969"/>
                    <a:pt x="710" y="959"/>
                  </a:cubicBezTo>
                  <a:cubicBezTo>
                    <a:pt x="710" y="949"/>
                    <a:pt x="710" y="939"/>
                    <a:pt x="700" y="919"/>
                  </a:cubicBezTo>
                  <a:cubicBezTo>
                    <a:pt x="700" y="899"/>
                    <a:pt x="690" y="879"/>
                    <a:pt x="690" y="859"/>
                  </a:cubicBezTo>
                  <a:cubicBezTo>
                    <a:pt x="680" y="829"/>
                    <a:pt x="670" y="809"/>
                    <a:pt x="670" y="779"/>
                  </a:cubicBezTo>
                  <a:cubicBezTo>
                    <a:pt x="650" y="719"/>
                    <a:pt x="640" y="640"/>
                    <a:pt x="620" y="569"/>
                  </a:cubicBezTo>
                  <a:cubicBezTo>
                    <a:pt x="600" y="489"/>
                    <a:pt x="580" y="420"/>
                    <a:pt x="550" y="340"/>
                  </a:cubicBezTo>
                  <a:cubicBezTo>
                    <a:pt x="530" y="270"/>
                    <a:pt x="490" y="200"/>
                    <a:pt x="450" y="150"/>
                  </a:cubicBezTo>
                  <a:cubicBezTo>
                    <a:pt x="400" y="90"/>
                    <a:pt x="340" y="50"/>
                    <a:pt x="280" y="30"/>
                  </a:cubicBezTo>
                  <a:cubicBezTo>
                    <a:pt x="251" y="21"/>
                    <a:pt x="211" y="10"/>
                    <a:pt x="180" y="10"/>
                  </a:cubicBezTo>
                  <a:cubicBezTo>
                    <a:pt x="151" y="1"/>
                    <a:pt x="121" y="1"/>
                    <a:pt x="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4"/>
            <p:cNvSpPr/>
            <p:nvPr/>
          </p:nvSpPr>
          <p:spPr>
            <a:xfrm>
              <a:off x="7320179" y="3891679"/>
              <a:ext cx="77135" cy="100918"/>
            </a:xfrm>
            <a:custGeom>
              <a:rect b="b" l="l" r="r" t="t"/>
              <a:pathLst>
                <a:path extrusionOk="0" h="1099" w="840">
                  <a:moveTo>
                    <a:pt x="151" y="121"/>
                  </a:moveTo>
                  <a:cubicBezTo>
                    <a:pt x="171" y="121"/>
                    <a:pt x="200" y="121"/>
                    <a:pt x="231" y="130"/>
                  </a:cubicBezTo>
                  <a:cubicBezTo>
                    <a:pt x="260" y="130"/>
                    <a:pt x="291" y="141"/>
                    <a:pt x="320" y="150"/>
                  </a:cubicBezTo>
                  <a:cubicBezTo>
                    <a:pt x="371" y="170"/>
                    <a:pt x="420" y="200"/>
                    <a:pt x="460" y="250"/>
                  </a:cubicBezTo>
                  <a:cubicBezTo>
                    <a:pt x="500" y="290"/>
                    <a:pt x="530" y="340"/>
                    <a:pt x="560" y="420"/>
                  </a:cubicBezTo>
                  <a:cubicBezTo>
                    <a:pt x="580" y="490"/>
                    <a:pt x="600" y="560"/>
                    <a:pt x="620" y="640"/>
                  </a:cubicBezTo>
                  <a:lnTo>
                    <a:pt x="700" y="979"/>
                  </a:lnTo>
                  <a:lnTo>
                    <a:pt x="600" y="979"/>
                  </a:lnTo>
                  <a:cubicBezTo>
                    <a:pt x="570" y="969"/>
                    <a:pt x="540" y="969"/>
                    <a:pt x="510" y="959"/>
                  </a:cubicBezTo>
                  <a:cubicBezTo>
                    <a:pt x="450" y="939"/>
                    <a:pt x="400" y="909"/>
                    <a:pt x="360" y="859"/>
                  </a:cubicBezTo>
                  <a:cubicBezTo>
                    <a:pt x="320" y="819"/>
                    <a:pt x="291" y="759"/>
                    <a:pt x="260" y="680"/>
                  </a:cubicBezTo>
                  <a:cubicBezTo>
                    <a:pt x="240" y="620"/>
                    <a:pt x="220" y="549"/>
                    <a:pt x="200" y="460"/>
                  </a:cubicBezTo>
                  <a:lnTo>
                    <a:pt x="131" y="121"/>
                  </a:lnTo>
                  <a:close/>
                  <a:moveTo>
                    <a:pt x="31" y="1"/>
                  </a:moveTo>
                  <a:lnTo>
                    <a:pt x="1" y="50"/>
                  </a:lnTo>
                  <a:lnTo>
                    <a:pt x="1" y="101"/>
                  </a:lnTo>
                  <a:cubicBezTo>
                    <a:pt x="11" y="110"/>
                    <a:pt x="11" y="121"/>
                    <a:pt x="11" y="130"/>
                  </a:cubicBezTo>
                  <a:lnTo>
                    <a:pt x="81" y="490"/>
                  </a:lnTo>
                  <a:cubicBezTo>
                    <a:pt x="101" y="580"/>
                    <a:pt x="121" y="660"/>
                    <a:pt x="151" y="720"/>
                  </a:cubicBezTo>
                  <a:cubicBezTo>
                    <a:pt x="181" y="819"/>
                    <a:pt x="220" y="889"/>
                    <a:pt x="271" y="939"/>
                  </a:cubicBezTo>
                  <a:cubicBezTo>
                    <a:pt x="331" y="999"/>
                    <a:pt x="400" y="1049"/>
                    <a:pt x="470" y="1069"/>
                  </a:cubicBezTo>
                  <a:cubicBezTo>
                    <a:pt x="510" y="1079"/>
                    <a:pt x="540" y="1089"/>
                    <a:pt x="580" y="1099"/>
                  </a:cubicBezTo>
                  <a:lnTo>
                    <a:pt x="760" y="1099"/>
                  </a:lnTo>
                  <a:cubicBezTo>
                    <a:pt x="790" y="1099"/>
                    <a:pt x="819" y="1089"/>
                    <a:pt x="830" y="1059"/>
                  </a:cubicBezTo>
                  <a:lnTo>
                    <a:pt x="839" y="1049"/>
                  </a:lnTo>
                  <a:lnTo>
                    <a:pt x="839" y="1029"/>
                  </a:lnTo>
                  <a:cubicBezTo>
                    <a:pt x="839" y="1029"/>
                    <a:pt x="839" y="1019"/>
                    <a:pt x="830" y="1009"/>
                  </a:cubicBezTo>
                  <a:lnTo>
                    <a:pt x="830" y="989"/>
                  </a:lnTo>
                  <a:cubicBezTo>
                    <a:pt x="830" y="989"/>
                    <a:pt x="819" y="979"/>
                    <a:pt x="819" y="969"/>
                  </a:cubicBezTo>
                  <a:lnTo>
                    <a:pt x="740" y="620"/>
                  </a:lnTo>
                  <a:cubicBezTo>
                    <a:pt x="720" y="529"/>
                    <a:pt x="690" y="450"/>
                    <a:pt x="670" y="380"/>
                  </a:cubicBezTo>
                  <a:cubicBezTo>
                    <a:pt x="640" y="290"/>
                    <a:pt x="600" y="220"/>
                    <a:pt x="550" y="170"/>
                  </a:cubicBezTo>
                  <a:cubicBezTo>
                    <a:pt x="500" y="110"/>
                    <a:pt x="430" y="61"/>
                    <a:pt x="360" y="41"/>
                  </a:cubicBezTo>
                  <a:cubicBezTo>
                    <a:pt x="320" y="21"/>
                    <a:pt x="291" y="21"/>
                    <a:pt x="251" y="10"/>
                  </a:cubicBezTo>
                  <a:cubicBezTo>
                    <a:pt x="220" y="1"/>
                    <a:pt x="181" y="1"/>
                    <a:pt x="1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4"/>
            <p:cNvSpPr/>
            <p:nvPr/>
          </p:nvSpPr>
          <p:spPr>
            <a:xfrm>
              <a:off x="7325689" y="3897188"/>
              <a:ext cx="66116" cy="89899"/>
            </a:xfrm>
            <a:custGeom>
              <a:rect b="b" l="l" r="r" t="t"/>
              <a:pathLst>
                <a:path extrusionOk="0" h="979" w="720">
                  <a:moveTo>
                    <a:pt x="1" y="1"/>
                  </a:moveTo>
                  <a:lnTo>
                    <a:pt x="1" y="10"/>
                  </a:lnTo>
                  <a:lnTo>
                    <a:pt x="1" y="21"/>
                  </a:lnTo>
                  <a:cubicBezTo>
                    <a:pt x="1" y="30"/>
                    <a:pt x="1" y="41"/>
                    <a:pt x="11" y="61"/>
                  </a:cubicBezTo>
                  <a:cubicBezTo>
                    <a:pt x="11" y="81"/>
                    <a:pt x="21" y="101"/>
                    <a:pt x="21" y="120"/>
                  </a:cubicBezTo>
                  <a:cubicBezTo>
                    <a:pt x="31" y="150"/>
                    <a:pt x="31" y="180"/>
                    <a:pt x="41" y="210"/>
                  </a:cubicBezTo>
                  <a:cubicBezTo>
                    <a:pt x="51" y="270"/>
                    <a:pt x="71" y="340"/>
                    <a:pt x="81" y="410"/>
                  </a:cubicBezTo>
                  <a:cubicBezTo>
                    <a:pt x="101" y="489"/>
                    <a:pt x="121" y="569"/>
                    <a:pt x="140" y="640"/>
                  </a:cubicBezTo>
                  <a:cubicBezTo>
                    <a:pt x="171" y="719"/>
                    <a:pt x="211" y="789"/>
                    <a:pt x="251" y="839"/>
                  </a:cubicBezTo>
                  <a:cubicBezTo>
                    <a:pt x="300" y="889"/>
                    <a:pt x="360" y="929"/>
                    <a:pt x="430" y="949"/>
                  </a:cubicBezTo>
                  <a:cubicBezTo>
                    <a:pt x="460" y="959"/>
                    <a:pt x="500" y="969"/>
                    <a:pt x="530" y="979"/>
                  </a:cubicBezTo>
                  <a:lnTo>
                    <a:pt x="719" y="979"/>
                  </a:lnTo>
                  <a:cubicBezTo>
                    <a:pt x="719" y="979"/>
                    <a:pt x="719" y="969"/>
                    <a:pt x="710" y="959"/>
                  </a:cubicBezTo>
                  <a:cubicBezTo>
                    <a:pt x="710" y="949"/>
                    <a:pt x="710" y="939"/>
                    <a:pt x="700" y="919"/>
                  </a:cubicBezTo>
                  <a:cubicBezTo>
                    <a:pt x="700" y="899"/>
                    <a:pt x="690" y="879"/>
                    <a:pt x="690" y="859"/>
                  </a:cubicBezTo>
                  <a:cubicBezTo>
                    <a:pt x="680" y="829"/>
                    <a:pt x="670" y="809"/>
                    <a:pt x="670" y="779"/>
                  </a:cubicBezTo>
                  <a:cubicBezTo>
                    <a:pt x="650" y="719"/>
                    <a:pt x="640" y="640"/>
                    <a:pt x="620" y="569"/>
                  </a:cubicBezTo>
                  <a:cubicBezTo>
                    <a:pt x="600" y="489"/>
                    <a:pt x="580" y="420"/>
                    <a:pt x="550" y="340"/>
                  </a:cubicBezTo>
                  <a:cubicBezTo>
                    <a:pt x="530" y="270"/>
                    <a:pt x="490" y="200"/>
                    <a:pt x="450" y="150"/>
                  </a:cubicBezTo>
                  <a:cubicBezTo>
                    <a:pt x="400" y="90"/>
                    <a:pt x="340" y="50"/>
                    <a:pt x="280" y="30"/>
                  </a:cubicBezTo>
                  <a:cubicBezTo>
                    <a:pt x="251" y="21"/>
                    <a:pt x="211" y="10"/>
                    <a:pt x="180" y="10"/>
                  </a:cubicBezTo>
                  <a:cubicBezTo>
                    <a:pt x="151" y="1"/>
                    <a:pt x="121" y="1"/>
                    <a:pt x="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4"/>
            <p:cNvSpPr/>
            <p:nvPr/>
          </p:nvSpPr>
          <p:spPr>
            <a:xfrm>
              <a:off x="7320179" y="3891679"/>
              <a:ext cx="77135" cy="100918"/>
            </a:xfrm>
            <a:custGeom>
              <a:rect b="b" l="l" r="r" t="t"/>
              <a:pathLst>
                <a:path extrusionOk="0" h="1099" w="840">
                  <a:moveTo>
                    <a:pt x="151" y="121"/>
                  </a:moveTo>
                  <a:cubicBezTo>
                    <a:pt x="171" y="121"/>
                    <a:pt x="200" y="121"/>
                    <a:pt x="231" y="130"/>
                  </a:cubicBezTo>
                  <a:cubicBezTo>
                    <a:pt x="260" y="130"/>
                    <a:pt x="291" y="141"/>
                    <a:pt x="320" y="150"/>
                  </a:cubicBezTo>
                  <a:cubicBezTo>
                    <a:pt x="371" y="170"/>
                    <a:pt x="420" y="200"/>
                    <a:pt x="460" y="250"/>
                  </a:cubicBezTo>
                  <a:cubicBezTo>
                    <a:pt x="500" y="290"/>
                    <a:pt x="530" y="340"/>
                    <a:pt x="560" y="420"/>
                  </a:cubicBezTo>
                  <a:cubicBezTo>
                    <a:pt x="580" y="490"/>
                    <a:pt x="600" y="560"/>
                    <a:pt x="620" y="640"/>
                  </a:cubicBezTo>
                  <a:lnTo>
                    <a:pt x="700" y="979"/>
                  </a:lnTo>
                  <a:lnTo>
                    <a:pt x="600" y="979"/>
                  </a:lnTo>
                  <a:cubicBezTo>
                    <a:pt x="570" y="969"/>
                    <a:pt x="540" y="969"/>
                    <a:pt x="510" y="959"/>
                  </a:cubicBezTo>
                  <a:cubicBezTo>
                    <a:pt x="450" y="939"/>
                    <a:pt x="400" y="909"/>
                    <a:pt x="360" y="859"/>
                  </a:cubicBezTo>
                  <a:cubicBezTo>
                    <a:pt x="320" y="819"/>
                    <a:pt x="291" y="759"/>
                    <a:pt x="260" y="680"/>
                  </a:cubicBezTo>
                  <a:cubicBezTo>
                    <a:pt x="240" y="620"/>
                    <a:pt x="220" y="549"/>
                    <a:pt x="200" y="460"/>
                  </a:cubicBezTo>
                  <a:lnTo>
                    <a:pt x="131" y="121"/>
                  </a:lnTo>
                  <a:close/>
                  <a:moveTo>
                    <a:pt x="31" y="1"/>
                  </a:moveTo>
                  <a:lnTo>
                    <a:pt x="1" y="50"/>
                  </a:lnTo>
                  <a:lnTo>
                    <a:pt x="1" y="101"/>
                  </a:lnTo>
                  <a:cubicBezTo>
                    <a:pt x="11" y="110"/>
                    <a:pt x="11" y="121"/>
                    <a:pt x="11" y="130"/>
                  </a:cubicBezTo>
                  <a:lnTo>
                    <a:pt x="81" y="490"/>
                  </a:lnTo>
                  <a:cubicBezTo>
                    <a:pt x="101" y="580"/>
                    <a:pt x="121" y="660"/>
                    <a:pt x="151" y="720"/>
                  </a:cubicBezTo>
                  <a:cubicBezTo>
                    <a:pt x="181" y="819"/>
                    <a:pt x="220" y="889"/>
                    <a:pt x="271" y="939"/>
                  </a:cubicBezTo>
                  <a:cubicBezTo>
                    <a:pt x="331" y="999"/>
                    <a:pt x="400" y="1049"/>
                    <a:pt x="470" y="1069"/>
                  </a:cubicBezTo>
                  <a:cubicBezTo>
                    <a:pt x="510" y="1079"/>
                    <a:pt x="540" y="1089"/>
                    <a:pt x="580" y="1099"/>
                  </a:cubicBezTo>
                  <a:lnTo>
                    <a:pt x="760" y="1099"/>
                  </a:lnTo>
                  <a:cubicBezTo>
                    <a:pt x="790" y="1099"/>
                    <a:pt x="799" y="1089"/>
                    <a:pt x="819" y="1079"/>
                  </a:cubicBezTo>
                  <a:lnTo>
                    <a:pt x="839" y="1059"/>
                  </a:lnTo>
                  <a:lnTo>
                    <a:pt x="839" y="1029"/>
                  </a:lnTo>
                  <a:cubicBezTo>
                    <a:pt x="839" y="1029"/>
                    <a:pt x="839" y="1019"/>
                    <a:pt x="830" y="1009"/>
                  </a:cubicBezTo>
                  <a:lnTo>
                    <a:pt x="830" y="989"/>
                  </a:lnTo>
                  <a:cubicBezTo>
                    <a:pt x="830" y="989"/>
                    <a:pt x="819" y="979"/>
                    <a:pt x="819" y="969"/>
                  </a:cubicBezTo>
                  <a:lnTo>
                    <a:pt x="740" y="620"/>
                  </a:lnTo>
                  <a:cubicBezTo>
                    <a:pt x="720" y="529"/>
                    <a:pt x="690" y="450"/>
                    <a:pt x="670" y="380"/>
                  </a:cubicBezTo>
                  <a:cubicBezTo>
                    <a:pt x="640" y="290"/>
                    <a:pt x="600" y="220"/>
                    <a:pt x="550" y="170"/>
                  </a:cubicBezTo>
                  <a:cubicBezTo>
                    <a:pt x="500" y="110"/>
                    <a:pt x="430" y="61"/>
                    <a:pt x="360" y="41"/>
                  </a:cubicBezTo>
                  <a:cubicBezTo>
                    <a:pt x="320" y="21"/>
                    <a:pt x="291" y="21"/>
                    <a:pt x="251" y="10"/>
                  </a:cubicBezTo>
                  <a:cubicBezTo>
                    <a:pt x="220" y="1"/>
                    <a:pt x="181" y="1"/>
                    <a:pt x="1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4"/>
            <p:cNvSpPr/>
            <p:nvPr/>
          </p:nvSpPr>
          <p:spPr>
            <a:xfrm>
              <a:off x="7370684" y="3915553"/>
              <a:ext cx="67861" cy="88981"/>
            </a:xfrm>
            <a:custGeom>
              <a:rect b="b" l="l" r="r" t="t"/>
              <a:pathLst>
                <a:path extrusionOk="0" h="969" w="739">
                  <a:moveTo>
                    <a:pt x="90" y="0"/>
                  </a:moveTo>
                  <a:cubicBezTo>
                    <a:pt x="70" y="0"/>
                    <a:pt x="40" y="0"/>
                    <a:pt x="30" y="10"/>
                  </a:cubicBezTo>
                  <a:lnTo>
                    <a:pt x="0" y="10"/>
                  </a:lnTo>
                  <a:lnTo>
                    <a:pt x="0" y="20"/>
                  </a:lnTo>
                  <a:cubicBezTo>
                    <a:pt x="10" y="30"/>
                    <a:pt x="10" y="50"/>
                    <a:pt x="10" y="60"/>
                  </a:cubicBezTo>
                  <a:cubicBezTo>
                    <a:pt x="20" y="80"/>
                    <a:pt x="20" y="100"/>
                    <a:pt x="30" y="130"/>
                  </a:cubicBezTo>
                  <a:cubicBezTo>
                    <a:pt x="30" y="150"/>
                    <a:pt x="40" y="180"/>
                    <a:pt x="40" y="210"/>
                  </a:cubicBezTo>
                  <a:cubicBezTo>
                    <a:pt x="60" y="269"/>
                    <a:pt x="70" y="340"/>
                    <a:pt x="90" y="420"/>
                  </a:cubicBezTo>
                  <a:cubicBezTo>
                    <a:pt x="110" y="489"/>
                    <a:pt x="130" y="569"/>
                    <a:pt x="160" y="639"/>
                  </a:cubicBezTo>
                  <a:cubicBezTo>
                    <a:pt x="190" y="719"/>
                    <a:pt x="229" y="789"/>
                    <a:pt x="269" y="839"/>
                  </a:cubicBezTo>
                  <a:cubicBezTo>
                    <a:pt x="320" y="888"/>
                    <a:pt x="389" y="928"/>
                    <a:pt x="449" y="948"/>
                  </a:cubicBezTo>
                  <a:cubicBezTo>
                    <a:pt x="489" y="959"/>
                    <a:pt x="519" y="968"/>
                    <a:pt x="549" y="968"/>
                  </a:cubicBezTo>
                  <a:lnTo>
                    <a:pt x="739" y="968"/>
                  </a:lnTo>
                  <a:lnTo>
                    <a:pt x="739" y="948"/>
                  </a:lnTo>
                  <a:cubicBezTo>
                    <a:pt x="729" y="939"/>
                    <a:pt x="729" y="928"/>
                    <a:pt x="729" y="908"/>
                  </a:cubicBezTo>
                  <a:cubicBezTo>
                    <a:pt x="719" y="888"/>
                    <a:pt x="719" y="868"/>
                    <a:pt x="709" y="848"/>
                  </a:cubicBezTo>
                  <a:cubicBezTo>
                    <a:pt x="699" y="819"/>
                    <a:pt x="689" y="799"/>
                    <a:pt x="689" y="769"/>
                  </a:cubicBezTo>
                  <a:cubicBezTo>
                    <a:pt x="669" y="709"/>
                    <a:pt x="649" y="629"/>
                    <a:pt x="629" y="559"/>
                  </a:cubicBezTo>
                  <a:cubicBezTo>
                    <a:pt x="609" y="480"/>
                    <a:pt x="589" y="409"/>
                    <a:pt x="559" y="329"/>
                  </a:cubicBezTo>
                  <a:cubicBezTo>
                    <a:pt x="529" y="260"/>
                    <a:pt x="499" y="190"/>
                    <a:pt x="449" y="140"/>
                  </a:cubicBezTo>
                  <a:cubicBezTo>
                    <a:pt x="400" y="90"/>
                    <a:pt x="340" y="50"/>
                    <a:pt x="280" y="30"/>
                  </a:cubicBezTo>
                  <a:cubicBezTo>
                    <a:pt x="249" y="20"/>
                    <a:pt x="210" y="10"/>
                    <a:pt x="180" y="10"/>
                  </a:cubicBezTo>
                  <a:cubicBezTo>
                    <a:pt x="150" y="10"/>
                    <a:pt x="120" y="0"/>
                    <a:pt x="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4"/>
            <p:cNvSpPr/>
            <p:nvPr/>
          </p:nvSpPr>
          <p:spPr>
            <a:xfrm>
              <a:off x="7365174" y="3910044"/>
              <a:ext cx="78880" cy="100000"/>
            </a:xfrm>
            <a:custGeom>
              <a:rect b="b" l="l" r="r" t="t"/>
              <a:pathLst>
                <a:path extrusionOk="0" h="1089" w="859">
                  <a:moveTo>
                    <a:pt x="150" y="120"/>
                  </a:moveTo>
                  <a:cubicBezTo>
                    <a:pt x="170" y="120"/>
                    <a:pt x="200" y="130"/>
                    <a:pt x="240" y="130"/>
                  </a:cubicBezTo>
                  <a:cubicBezTo>
                    <a:pt x="270" y="130"/>
                    <a:pt x="289" y="140"/>
                    <a:pt x="320" y="150"/>
                  </a:cubicBezTo>
                  <a:cubicBezTo>
                    <a:pt x="380" y="170"/>
                    <a:pt x="429" y="200"/>
                    <a:pt x="469" y="240"/>
                  </a:cubicBezTo>
                  <a:cubicBezTo>
                    <a:pt x="500" y="280"/>
                    <a:pt x="539" y="340"/>
                    <a:pt x="569" y="409"/>
                  </a:cubicBezTo>
                  <a:cubicBezTo>
                    <a:pt x="599" y="489"/>
                    <a:pt x="619" y="569"/>
                    <a:pt x="629" y="629"/>
                  </a:cubicBezTo>
                  <a:lnTo>
                    <a:pt x="719" y="968"/>
                  </a:lnTo>
                  <a:lnTo>
                    <a:pt x="619" y="968"/>
                  </a:lnTo>
                  <a:cubicBezTo>
                    <a:pt x="589" y="968"/>
                    <a:pt x="559" y="959"/>
                    <a:pt x="529" y="948"/>
                  </a:cubicBezTo>
                  <a:cubicBezTo>
                    <a:pt x="469" y="928"/>
                    <a:pt x="420" y="899"/>
                    <a:pt x="380" y="859"/>
                  </a:cubicBezTo>
                  <a:cubicBezTo>
                    <a:pt x="340" y="819"/>
                    <a:pt x="309" y="759"/>
                    <a:pt x="280" y="679"/>
                  </a:cubicBezTo>
                  <a:cubicBezTo>
                    <a:pt x="250" y="619"/>
                    <a:pt x="230" y="549"/>
                    <a:pt x="210" y="460"/>
                  </a:cubicBezTo>
                  <a:lnTo>
                    <a:pt x="130" y="120"/>
                  </a:lnTo>
                  <a:close/>
                  <a:moveTo>
                    <a:pt x="100" y="0"/>
                  </a:moveTo>
                  <a:lnTo>
                    <a:pt x="30" y="10"/>
                  </a:lnTo>
                  <a:lnTo>
                    <a:pt x="0" y="50"/>
                  </a:lnTo>
                  <a:lnTo>
                    <a:pt x="10" y="110"/>
                  </a:lnTo>
                  <a:lnTo>
                    <a:pt x="10" y="140"/>
                  </a:lnTo>
                  <a:lnTo>
                    <a:pt x="90" y="489"/>
                  </a:lnTo>
                  <a:cubicBezTo>
                    <a:pt x="120" y="589"/>
                    <a:pt x="140" y="659"/>
                    <a:pt x="160" y="729"/>
                  </a:cubicBezTo>
                  <a:cubicBezTo>
                    <a:pt x="200" y="819"/>
                    <a:pt x="240" y="889"/>
                    <a:pt x="289" y="939"/>
                  </a:cubicBezTo>
                  <a:cubicBezTo>
                    <a:pt x="340" y="999"/>
                    <a:pt x="420" y="1039"/>
                    <a:pt x="500" y="1068"/>
                  </a:cubicBezTo>
                  <a:cubicBezTo>
                    <a:pt x="529" y="1079"/>
                    <a:pt x="569" y="1079"/>
                    <a:pt x="609" y="1088"/>
                  </a:cubicBezTo>
                  <a:lnTo>
                    <a:pt x="779" y="1088"/>
                  </a:lnTo>
                  <a:cubicBezTo>
                    <a:pt x="819" y="1079"/>
                    <a:pt x="829" y="1079"/>
                    <a:pt x="839" y="1068"/>
                  </a:cubicBezTo>
                  <a:lnTo>
                    <a:pt x="859" y="1048"/>
                  </a:lnTo>
                  <a:lnTo>
                    <a:pt x="859" y="1019"/>
                  </a:lnTo>
                  <a:cubicBezTo>
                    <a:pt x="859" y="1019"/>
                    <a:pt x="859" y="1008"/>
                    <a:pt x="849" y="999"/>
                  </a:cubicBezTo>
                  <a:lnTo>
                    <a:pt x="849" y="979"/>
                  </a:lnTo>
                  <a:cubicBezTo>
                    <a:pt x="849" y="968"/>
                    <a:pt x="849" y="959"/>
                    <a:pt x="839" y="948"/>
                  </a:cubicBezTo>
                  <a:lnTo>
                    <a:pt x="749" y="599"/>
                  </a:lnTo>
                  <a:cubicBezTo>
                    <a:pt x="729" y="540"/>
                    <a:pt x="709" y="449"/>
                    <a:pt x="679" y="369"/>
                  </a:cubicBezTo>
                  <a:cubicBezTo>
                    <a:pt x="639" y="280"/>
                    <a:pt x="599" y="210"/>
                    <a:pt x="559" y="160"/>
                  </a:cubicBezTo>
                  <a:cubicBezTo>
                    <a:pt x="500" y="100"/>
                    <a:pt x="429" y="60"/>
                    <a:pt x="360" y="30"/>
                  </a:cubicBezTo>
                  <a:cubicBezTo>
                    <a:pt x="320" y="20"/>
                    <a:pt x="289" y="10"/>
                    <a:pt x="250" y="10"/>
                  </a:cubicBezTo>
                  <a:cubicBezTo>
                    <a:pt x="210" y="10"/>
                    <a:pt x="180" y="0"/>
                    <a:pt x="1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4"/>
            <p:cNvSpPr/>
            <p:nvPr/>
          </p:nvSpPr>
          <p:spPr>
            <a:xfrm>
              <a:off x="7370684" y="3915553"/>
              <a:ext cx="67861" cy="88981"/>
            </a:xfrm>
            <a:custGeom>
              <a:rect b="b" l="l" r="r" t="t"/>
              <a:pathLst>
                <a:path extrusionOk="0" h="969" w="739">
                  <a:moveTo>
                    <a:pt x="90" y="0"/>
                  </a:moveTo>
                  <a:cubicBezTo>
                    <a:pt x="70" y="0"/>
                    <a:pt x="40" y="0"/>
                    <a:pt x="30" y="10"/>
                  </a:cubicBezTo>
                  <a:lnTo>
                    <a:pt x="0" y="10"/>
                  </a:lnTo>
                  <a:lnTo>
                    <a:pt x="0" y="20"/>
                  </a:lnTo>
                  <a:cubicBezTo>
                    <a:pt x="10" y="30"/>
                    <a:pt x="10" y="50"/>
                    <a:pt x="10" y="60"/>
                  </a:cubicBezTo>
                  <a:cubicBezTo>
                    <a:pt x="20" y="80"/>
                    <a:pt x="20" y="100"/>
                    <a:pt x="30" y="130"/>
                  </a:cubicBezTo>
                  <a:cubicBezTo>
                    <a:pt x="30" y="150"/>
                    <a:pt x="40" y="180"/>
                    <a:pt x="40" y="210"/>
                  </a:cubicBezTo>
                  <a:cubicBezTo>
                    <a:pt x="60" y="269"/>
                    <a:pt x="70" y="340"/>
                    <a:pt x="90" y="420"/>
                  </a:cubicBezTo>
                  <a:cubicBezTo>
                    <a:pt x="110" y="489"/>
                    <a:pt x="130" y="569"/>
                    <a:pt x="160" y="639"/>
                  </a:cubicBezTo>
                  <a:cubicBezTo>
                    <a:pt x="190" y="719"/>
                    <a:pt x="229" y="789"/>
                    <a:pt x="269" y="839"/>
                  </a:cubicBezTo>
                  <a:cubicBezTo>
                    <a:pt x="320" y="888"/>
                    <a:pt x="389" y="928"/>
                    <a:pt x="449" y="948"/>
                  </a:cubicBezTo>
                  <a:cubicBezTo>
                    <a:pt x="489" y="959"/>
                    <a:pt x="519" y="968"/>
                    <a:pt x="549" y="968"/>
                  </a:cubicBezTo>
                  <a:lnTo>
                    <a:pt x="739" y="968"/>
                  </a:lnTo>
                  <a:lnTo>
                    <a:pt x="739" y="948"/>
                  </a:lnTo>
                  <a:cubicBezTo>
                    <a:pt x="729" y="939"/>
                    <a:pt x="729" y="928"/>
                    <a:pt x="729" y="908"/>
                  </a:cubicBezTo>
                  <a:cubicBezTo>
                    <a:pt x="719" y="888"/>
                    <a:pt x="719" y="868"/>
                    <a:pt x="709" y="848"/>
                  </a:cubicBezTo>
                  <a:cubicBezTo>
                    <a:pt x="699" y="819"/>
                    <a:pt x="689" y="799"/>
                    <a:pt x="689" y="769"/>
                  </a:cubicBezTo>
                  <a:cubicBezTo>
                    <a:pt x="669" y="709"/>
                    <a:pt x="649" y="629"/>
                    <a:pt x="629" y="559"/>
                  </a:cubicBezTo>
                  <a:cubicBezTo>
                    <a:pt x="609" y="480"/>
                    <a:pt x="589" y="409"/>
                    <a:pt x="559" y="329"/>
                  </a:cubicBezTo>
                  <a:cubicBezTo>
                    <a:pt x="529" y="260"/>
                    <a:pt x="499" y="190"/>
                    <a:pt x="449" y="140"/>
                  </a:cubicBezTo>
                  <a:cubicBezTo>
                    <a:pt x="400" y="90"/>
                    <a:pt x="340" y="50"/>
                    <a:pt x="280" y="30"/>
                  </a:cubicBezTo>
                  <a:cubicBezTo>
                    <a:pt x="249" y="20"/>
                    <a:pt x="210" y="10"/>
                    <a:pt x="180" y="10"/>
                  </a:cubicBezTo>
                  <a:cubicBezTo>
                    <a:pt x="150" y="10"/>
                    <a:pt x="120" y="0"/>
                    <a:pt x="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4"/>
            <p:cNvSpPr/>
            <p:nvPr/>
          </p:nvSpPr>
          <p:spPr>
            <a:xfrm>
              <a:off x="7365174" y="3910044"/>
              <a:ext cx="78880" cy="100000"/>
            </a:xfrm>
            <a:custGeom>
              <a:rect b="b" l="l" r="r" t="t"/>
              <a:pathLst>
                <a:path extrusionOk="0" h="1089" w="859">
                  <a:moveTo>
                    <a:pt x="150" y="120"/>
                  </a:moveTo>
                  <a:cubicBezTo>
                    <a:pt x="170" y="120"/>
                    <a:pt x="200" y="130"/>
                    <a:pt x="240" y="130"/>
                  </a:cubicBezTo>
                  <a:cubicBezTo>
                    <a:pt x="270" y="130"/>
                    <a:pt x="289" y="140"/>
                    <a:pt x="320" y="150"/>
                  </a:cubicBezTo>
                  <a:cubicBezTo>
                    <a:pt x="380" y="170"/>
                    <a:pt x="429" y="200"/>
                    <a:pt x="469" y="240"/>
                  </a:cubicBezTo>
                  <a:cubicBezTo>
                    <a:pt x="500" y="280"/>
                    <a:pt x="539" y="340"/>
                    <a:pt x="569" y="409"/>
                  </a:cubicBezTo>
                  <a:cubicBezTo>
                    <a:pt x="599" y="489"/>
                    <a:pt x="619" y="569"/>
                    <a:pt x="629" y="629"/>
                  </a:cubicBezTo>
                  <a:lnTo>
                    <a:pt x="719" y="968"/>
                  </a:lnTo>
                  <a:lnTo>
                    <a:pt x="619" y="968"/>
                  </a:lnTo>
                  <a:cubicBezTo>
                    <a:pt x="589" y="968"/>
                    <a:pt x="559" y="959"/>
                    <a:pt x="529" y="948"/>
                  </a:cubicBezTo>
                  <a:cubicBezTo>
                    <a:pt x="469" y="928"/>
                    <a:pt x="420" y="899"/>
                    <a:pt x="380" y="859"/>
                  </a:cubicBezTo>
                  <a:cubicBezTo>
                    <a:pt x="340" y="819"/>
                    <a:pt x="300" y="759"/>
                    <a:pt x="280" y="679"/>
                  </a:cubicBezTo>
                  <a:cubicBezTo>
                    <a:pt x="250" y="619"/>
                    <a:pt x="230" y="549"/>
                    <a:pt x="210" y="460"/>
                  </a:cubicBezTo>
                  <a:lnTo>
                    <a:pt x="130" y="120"/>
                  </a:lnTo>
                  <a:close/>
                  <a:moveTo>
                    <a:pt x="100" y="0"/>
                  </a:moveTo>
                  <a:lnTo>
                    <a:pt x="30" y="10"/>
                  </a:lnTo>
                  <a:lnTo>
                    <a:pt x="0" y="50"/>
                  </a:lnTo>
                  <a:lnTo>
                    <a:pt x="10" y="110"/>
                  </a:lnTo>
                  <a:lnTo>
                    <a:pt x="10" y="140"/>
                  </a:lnTo>
                  <a:lnTo>
                    <a:pt x="90" y="489"/>
                  </a:lnTo>
                  <a:cubicBezTo>
                    <a:pt x="120" y="589"/>
                    <a:pt x="140" y="659"/>
                    <a:pt x="160" y="729"/>
                  </a:cubicBezTo>
                  <a:cubicBezTo>
                    <a:pt x="200" y="819"/>
                    <a:pt x="240" y="889"/>
                    <a:pt x="289" y="939"/>
                  </a:cubicBezTo>
                  <a:cubicBezTo>
                    <a:pt x="340" y="999"/>
                    <a:pt x="420" y="1039"/>
                    <a:pt x="500" y="1068"/>
                  </a:cubicBezTo>
                  <a:cubicBezTo>
                    <a:pt x="529" y="1079"/>
                    <a:pt x="569" y="1079"/>
                    <a:pt x="609" y="1088"/>
                  </a:cubicBezTo>
                  <a:lnTo>
                    <a:pt x="779" y="1088"/>
                  </a:lnTo>
                  <a:cubicBezTo>
                    <a:pt x="819" y="1079"/>
                    <a:pt x="819" y="1079"/>
                    <a:pt x="829" y="1079"/>
                  </a:cubicBezTo>
                  <a:lnTo>
                    <a:pt x="859" y="1059"/>
                  </a:lnTo>
                  <a:lnTo>
                    <a:pt x="859" y="1019"/>
                  </a:lnTo>
                  <a:cubicBezTo>
                    <a:pt x="859" y="1019"/>
                    <a:pt x="859" y="1008"/>
                    <a:pt x="849" y="999"/>
                  </a:cubicBezTo>
                  <a:lnTo>
                    <a:pt x="849" y="979"/>
                  </a:lnTo>
                  <a:cubicBezTo>
                    <a:pt x="849" y="968"/>
                    <a:pt x="849" y="959"/>
                    <a:pt x="839" y="948"/>
                  </a:cubicBezTo>
                  <a:lnTo>
                    <a:pt x="749" y="599"/>
                  </a:lnTo>
                  <a:cubicBezTo>
                    <a:pt x="729" y="540"/>
                    <a:pt x="709" y="449"/>
                    <a:pt x="679" y="369"/>
                  </a:cubicBezTo>
                  <a:cubicBezTo>
                    <a:pt x="639" y="280"/>
                    <a:pt x="599" y="210"/>
                    <a:pt x="559" y="160"/>
                  </a:cubicBezTo>
                  <a:cubicBezTo>
                    <a:pt x="500" y="100"/>
                    <a:pt x="429" y="60"/>
                    <a:pt x="360" y="30"/>
                  </a:cubicBezTo>
                  <a:cubicBezTo>
                    <a:pt x="320" y="20"/>
                    <a:pt x="289" y="10"/>
                    <a:pt x="250" y="10"/>
                  </a:cubicBezTo>
                  <a:cubicBezTo>
                    <a:pt x="210" y="10"/>
                    <a:pt x="180" y="0"/>
                    <a:pt x="1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4"/>
            <p:cNvSpPr/>
            <p:nvPr/>
          </p:nvSpPr>
          <p:spPr>
            <a:xfrm>
              <a:off x="7416505" y="3933460"/>
              <a:ext cx="69789" cy="87512"/>
            </a:xfrm>
            <a:custGeom>
              <a:rect b="b" l="l" r="r" t="t"/>
              <a:pathLst>
                <a:path extrusionOk="0" h="953" w="760">
                  <a:moveTo>
                    <a:pt x="120" y="0"/>
                  </a:moveTo>
                  <a:cubicBezTo>
                    <a:pt x="110" y="0"/>
                    <a:pt x="100" y="2"/>
                    <a:pt x="90" y="5"/>
                  </a:cubicBezTo>
                  <a:lnTo>
                    <a:pt x="0" y="5"/>
                  </a:lnTo>
                  <a:lnTo>
                    <a:pt x="0" y="15"/>
                  </a:lnTo>
                  <a:lnTo>
                    <a:pt x="0" y="25"/>
                  </a:lnTo>
                  <a:cubicBezTo>
                    <a:pt x="0" y="35"/>
                    <a:pt x="0" y="45"/>
                    <a:pt x="10" y="65"/>
                  </a:cubicBezTo>
                  <a:cubicBezTo>
                    <a:pt x="10" y="85"/>
                    <a:pt x="20" y="105"/>
                    <a:pt x="20" y="125"/>
                  </a:cubicBezTo>
                  <a:cubicBezTo>
                    <a:pt x="30" y="154"/>
                    <a:pt x="40" y="174"/>
                    <a:pt x="50" y="205"/>
                  </a:cubicBezTo>
                  <a:cubicBezTo>
                    <a:pt x="60" y="265"/>
                    <a:pt x="80" y="334"/>
                    <a:pt x="100" y="414"/>
                  </a:cubicBezTo>
                  <a:cubicBezTo>
                    <a:pt x="120" y="484"/>
                    <a:pt x="140" y="564"/>
                    <a:pt x="170" y="634"/>
                  </a:cubicBezTo>
                  <a:cubicBezTo>
                    <a:pt x="200" y="713"/>
                    <a:pt x="240" y="773"/>
                    <a:pt x="290" y="833"/>
                  </a:cubicBezTo>
                  <a:cubicBezTo>
                    <a:pt x="340" y="883"/>
                    <a:pt x="400" y="913"/>
                    <a:pt x="469" y="933"/>
                  </a:cubicBezTo>
                  <a:cubicBezTo>
                    <a:pt x="500" y="943"/>
                    <a:pt x="539" y="953"/>
                    <a:pt x="569" y="953"/>
                  </a:cubicBezTo>
                  <a:lnTo>
                    <a:pt x="729" y="953"/>
                  </a:lnTo>
                  <a:cubicBezTo>
                    <a:pt x="749" y="943"/>
                    <a:pt x="759" y="943"/>
                    <a:pt x="759" y="943"/>
                  </a:cubicBezTo>
                  <a:lnTo>
                    <a:pt x="749" y="933"/>
                  </a:lnTo>
                  <a:cubicBezTo>
                    <a:pt x="749" y="923"/>
                    <a:pt x="749" y="903"/>
                    <a:pt x="739" y="893"/>
                  </a:cubicBezTo>
                  <a:cubicBezTo>
                    <a:pt x="739" y="873"/>
                    <a:pt x="729" y="853"/>
                    <a:pt x="719" y="824"/>
                  </a:cubicBezTo>
                  <a:cubicBezTo>
                    <a:pt x="719" y="804"/>
                    <a:pt x="709" y="773"/>
                    <a:pt x="699" y="744"/>
                  </a:cubicBezTo>
                  <a:cubicBezTo>
                    <a:pt x="679" y="684"/>
                    <a:pt x="659" y="614"/>
                    <a:pt x="639" y="544"/>
                  </a:cubicBezTo>
                  <a:cubicBezTo>
                    <a:pt x="619" y="464"/>
                    <a:pt x="599" y="394"/>
                    <a:pt x="569" y="314"/>
                  </a:cubicBezTo>
                  <a:cubicBezTo>
                    <a:pt x="529" y="245"/>
                    <a:pt x="500" y="174"/>
                    <a:pt x="449" y="125"/>
                  </a:cubicBezTo>
                  <a:cubicBezTo>
                    <a:pt x="400" y="74"/>
                    <a:pt x="340" y="45"/>
                    <a:pt x="280" y="25"/>
                  </a:cubicBezTo>
                  <a:cubicBezTo>
                    <a:pt x="240" y="15"/>
                    <a:pt x="210" y="5"/>
                    <a:pt x="180" y="5"/>
                  </a:cubicBezTo>
                  <a:cubicBezTo>
                    <a:pt x="160" y="5"/>
                    <a:pt x="140" y="0"/>
                    <a:pt x="1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4"/>
            <p:cNvSpPr/>
            <p:nvPr/>
          </p:nvSpPr>
          <p:spPr>
            <a:xfrm>
              <a:off x="7410996" y="3927399"/>
              <a:ext cx="80716" cy="99082"/>
            </a:xfrm>
            <a:custGeom>
              <a:rect b="b" l="l" r="r" t="t"/>
              <a:pathLst>
                <a:path extrusionOk="0" h="1079" w="879">
                  <a:moveTo>
                    <a:pt x="170" y="121"/>
                  </a:moveTo>
                  <a:cubicBezTo>
                    <a:pt x="190" y="121"/>
                    <a:pt x="210" y="131"/>
                    <a:pt x="230" y="131"/>
                  </a:cubicBezTo>
                  <a:cubicBezTo>
                    <a:pt x="260" y="131"/>
                    <a:pt x="290" y="140"/>
                    <a:pt x="320" y="151"/>
                  </a:cubicBezTo>
                  <a:cubicBezTo>
                    <a:pt x="380" y="160"/>
                    <a:pt x="429" y="191"/>
                    <a:pt x="469" y="240"/>
                  </a:cubicBezTo>
                  <a:cubicBezTo>
                    <a:pt x="500" y="271"/>
                    <a:pt x="540" y="331"/>
                    <a:pt x="569" y="410"/>
                  </a:cubicBezTo>
                  <a:cubicBezTo>
                    <a:pt x="599" y="480"/>
                    <a:pt x="629" y="560"/>
                    <a:pt x="639" y="620"/>
                  </a:cubicBezTo>
                  <a:lnTo>
                    <a:pt x="739" y="959"/>
                  </a:lnTo>
                  <a:lnTo>
                    <a:pt x="639" y="959"/>
                  </a:lnTo>
                  <a:cubicBezTo>
                    <a:pt x="609" y="959"/>
                    <a:pt x="580" y="949"/>
                    <a:pt x="549" y="939"/>
                  </a:cubicBezTo>
                  <a:cubicBezTo>
                    <a:pt x="489" y="930"/>
                    <a:pt x="429" y="899"/>
                    <a:pt x="389" y="850"/>
                  </a:cubicBezTo>
                  <a:cubicBezTo>
                    <a:pt x="350" y="810"/>
                    <a:pt x="320" y="759"/>
                    <a:pt x="290" y="680"/>
                  </a:cubicBezTo>
                  <a:cubicBezTo>
                    <a:pt x="260" y="620"/>
                    <a:pt x="240" y="550"/>
                    <a:pt x="210" y="460"/>
                  </a:cubicBezTo>
                  <a:lnTo>
                    <a:pt x="130" y="131"/>
                  </a:lnTo>
                  <a:lnTo>
                    <a:pt x="150" y="131"/>
                  </a:lnTo>
                  <a:lnTo>
                    <a:pt x="170" y="121"/>
                  </a:lnTo>
                  <a:close/>
                  <a:moveTo>
                    <a:pt x="170" y="1"/>
                  </a:moveTo>
                  <a:lnTo>
                    <a:pt x="150" y="11"/>
                  </a:lnTo>
                  <a:lnTo>
                    <a:pt x="90" y="11"/>
                  </a:lnTo>
                  <a:lnTo>
                    <a:pt x="20" y="21"/>
                  </a:lnTo>
                  <a:lnTo>
                    <a:pt x="1" y="71"/>
                  </a:lnTo>
                  <a:lnTo>
                    <a:pt x="1" y="111"/>
                  </a:lnTo>
                  <a:cubicBezTo>
                    <a:pt x="10" y="121"/>
                    <a:pt x="10" y="131"/>
                    <a:pt x="10" y="140"/>
                  </a:cubicBezTo>
                  <a:lnTo>
                    <a:pt x="100" y="490"/>
                  </a:lnTo>
                  <a:cubicBezTo>
                    <a:pt x="120" y="590"/>
                    <a:pt x="150" y="660"/>
                    <a:pt x="170" y="730"/>
                  </a:cubicBezTo>
                  <a:cubicBezTo>
                    <a:pt x="210" y="819"/>
                    <a:pt x="260" y="890"/>
                    <a:pt x="310" y="939"/>
                  </a:cubicBezTo>
                  <a:cubicBezTo>
                    <a:pt x="360" y="989"/>
                    <a:pt x="429" y="1039"/>
                    <a:pt x="520" y="1059"/>
                  </a:cubicBezTo>
                  <a:cubicBezTo>
                    <a:pt x="549" y="1069"/>
                    <a:pt x="589" y="1079"/>
                    <a:pt x="629" y="1079"/>
                  </a:cubicBezTo>
                  <a:lnTo>
                    <a:pt x="789" y="1079"/>
                  </a:lnTo>
                  <a:lnTo>
                    <a:pt x="849" y="1069"/>
                  </a:lnTo>
                  <a:lnTo>
                    <a:pt x="879" y="1029"/>
                  </a:lnTo>
                  <a:lnTo>
                    <a:pt x="879" y="999"/>
                  </a:lnTo>
                  <a:cubicBezTo>
                    <a:pt x="879" y="999"/>
                    <a:pt x="879" y="989"/>
                    <a:pt x="869" y="979"/>
                  </a:cubicBezTo>
                  <a:lnTo>
                    <a:pt x="869" y="969"/>
                  </a:lnTo>
                  <a:cubicBezTo>
                    <a:pt x="869" y="959"/>
                    <a:pt x="859" y="949"/>
                    <a:pt x="859" y="939"/>
                  </a:cubicBezTo>
                  <a:lnTo>
                    <a:pt x="759" y="590"/>
                  </a:lnTo>
                  <a:cubicBezTo>
                    <a:pt x="739" y="530"/>
                    <a:pt x="709" y="440"/>
                    <a:pt x="679" y="360"/>
                  </a:cubicBezTo>
                  <a:cubicBezTo>
                    <a:pt x="639" y="271"/>
                    <a:pt x="599" y="200"/>
                    <a:pt x="549" y="151"/>
                  </a:cubicBezTo>
                  <a:cubicBezTo>
                    <a:pt x="500" y="101"/>
                    <a:pt x="429" y="51"/>
                    <a:pt x="350" y="31"/>
                  </a:cubicBezTo>
                  <a:cubicBezTo>
                    <a:pt x="320" y="21"/>
                    <a:pt x="280" y="11"/>
                    <a:pt x="240" y="11"/>
                  </a:cubicBezTo>
                  <a:cubicBezTo>
                    <a:pt x="220" y="11"/>
                    <a:pt x="190" y="1"/>
                    <a:pt x="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4"/>
            <p:cNvSpPr/>
            <p:nvPr/>
          </p:nvSpPr>
          <p:spPr>
            <a:xfrm>
              <a:off x="7416505" y="3933460"/>
              <a:ext cx="69789" cy="87512"/>
            </a:xfrm>
            <a:custGeom>
              <a:rect b="b" l="l" r="r" t="t"/>
              <a:pathLst>
                <a:path extrusionOk="0" h="953" w="760">
                  <a:moveTo>
                    <a:pt x="120" y="0"/>
                  </a:moveTo>
                  <a:cubicBezTo>
                    <a:pt x="110" y="0"/>
                    <a:pt x="100" y="2"/>
                    <a:pt x="90" y="5"/>
                  </a:cubicBezTo>
                  <a:lnTo>
                    <a:pt x="0" y="5"/>
                  </a:lnTo>
                  <a:lnTo>
                    <a:pt x="0" y="15"/>
                  </a:lnTo>
                  <a:lnTo>
                    <a:pt x="0" y="25"/>
                  </a:lnTo>
                  <a:cubicBezTo>
                    <a:pt x="0" y="35"/>
                    <a:pt x="0" y="45"/>
                    <a:pt x="10" y="65"/>
                  </a:cubicBezTo>
                  <a:cubicBezTo>
                    <a:pt x="10" y="85"/>
                    <a:pt x="20" y="105"/>
                    <a:pt x="20" y="125"/>
                  </a:cubicBezTo>
                  <a:cubicBezTo>
                    <a:pt x="30" y="154"/>
                    <a:pt x="40" y="174"/>
                    <a:pt x="50" y="205"/>
                  </a:cubicBezTo>
                  <a:cubicBezTo>
                    <a:pt x="60" y="265"/>
                    <a:pt x="80" y="334"/>
                    <a:pt x="100" y="414"/>
                  </a:cubicBezTo>
                  <a:cubicBezTo>
                    <a:pt x="120" y="484"/>
                    <a:pt x="140" y="564"/>
                    <a:pt x="170" y="634"/>
                  </a:cubicBezTo>
                  <a:cubicBezTo>
                    <a:pt x="200" y="713"/>
                    <a:pt x="240" y="773"/>
                    <a:pt x="290" y="833"/>
                  </a:cubicBezTo>
                  <a:cubicBezTo>
                    <a:pt x="340" y="883"/>
                    <a:pt x="400" y="913"/>
                    <a:pt x="469" y="933"/>
                  </a:cubicBezTo>
                  <a:cubicBezTo>
                    <a:pt x="500" y="943"/>
                    <a:pt x="539" y="953"/>
                    <a:pt x="569" y="953"/>
                  </a:cubicBezTo>
                  <a:lnTo>
                    <a:pt x="729" y="953"/>
                  </a:lnTo>
                  <a:cubicBezTo>
                    <a:pt x="749" y="943"/>
                    <a:pt x="759" y="943"/>
                    <a:pt x="759" y="943"/>
                  </a:cubicBezTo>
                  <a:lnTo>
                    <a:pt x="749" y="933"/>
                  </a:lnTo>
                  <a:cubicBezTo>
                    <a:pt x="749" y="923"/>
                    <a:pt x="749" y="903"/>
                    <a:pt x="739" y="893"/>
                  </a:cubicBezTo>
                  <a:cubicBezTo>
                    <a:pt x="739" y="873"/>
                    <a:pt x="729" y="853"/>
                    <a:pt x="719" y="824"/>
                  </a:cubicBezTo>
                  <a:cubicBezTo>
                    <a:pt x="719" y="804"/>
                    <a:pt x="709" y="773"/>
                    <a:pt x="699" y="744"/>
                  </a:cubicBezTo>
                  <a:cubicBezTo>
                    <a:pt x="679" y="684"/>
                    <a:pt x="659" y="614"/>
                    <a:pt x="639" y="544"/>
                  </a:cubicBezTo>
                  <a:cubicBezTo>
                    <a:pt x="619" y="464"/>
                    <a:pt x="599" y="394"/>
                    <a:pt x="569" y="314"/>
                  </a:cubicBezTo>
                  <a:cubicBezTo>
                    <a:pt x="529" y="245"/>
                    <a:pt x="500" y="174"/>
                    <a:pt x="449" y="125"/>
                  </a:cubicBezTo>
                  <a:cubicBezTo>
                    <a:pt x="400" y="74"/>
                    <a:pt x="340" y="45"/>
                    <a:pt x="280" y="25"/>
                  </a:cubicBezTo>
                  <a:cubicBezTo>
                    <a:pt x="240" y="15"/>
                    <a:pt x="210" y="5"/>
                    <a:pt x="180" y="5"/>
                  </a:cubicBezTo>
                  <a:cubicBezTo>
                    <a:pt x="160" y="5"/>
                    <a:pt x="140" y="0"/>
                    <a:pt x="1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4"/>
            <p:cNvSpPr/>
            <p:nvPr/>
          </p:nvSpPr>
          <p:spPr>
            <a:xfrm>
              <a:off x="7410996" y="3927399"/>
              <a:ext cx="80716" cy="99082"/>
            </a:xfrm>
            <a:custGeom>
              <a:rect b="b" l="l" r="r" t="t"/>
              <a:pathLst>
                <a:path extrusionOk="0" h="1079" w="879">
                  <a:moveTo>
                    <a:pt x="170" y="121"/>
                  </a:moveTo>
                  <a:cubicBezTo>
                    <a:pt x="190" y="121"/>
                    <a:pt x="210" y="131"/>
                    <a:pt x="230" y="131"/>
                  </a:cubicBezTo>
                  <a:cubicBezTo>
                    <a:pt x="260" y="131"/>
                    <a:pt x="290" y="140"/>
                    <a:pt x="320" y="151"/>
                  </a:cubicBezTo>
                  <a:cubicBezTo>
                    <a:pt x="380" y="160"/>
                    <a:pt x="429" y="191"/>
                    <a:pt x="469" y="240"/>
                  </a:cubicBezTo>
                  <a:cubicBezTo>
                    <a:pt x="500" y="271"/>
                    <a:pt x="540" y="331"/>
                    <a:pt x="569" y="410"/>
                  </a:cubicBezTo>
                  <a:cubicBezTo>
                    <a:pt x="599" y="480"/>
                    <a:pt x="629" y="560"/>
                    <a:pt x="639" y="620"/>
                  </a:cubicBezTo>
                  <a:lnTo>
                    <a:pt x="739" y="959"/>
                  </a:lnTo>
                  <a:lnTo>
                    <a:pt x="639" y="959"/>
                  </a:lnTo>
                  <a:cubicBezTo>
                    <a:pt x="609" y="959"/>
                    <a:pt x="580" y="949"/>
                    <a:pt x="549" y="939"/>
                  </a:cubicBezTo>
                  <a:cubicBezTo>
                    <a:pt x="489" y="930"/>
                    <a:pt x="429" y="899"/>
                    <a:pt x="389" y="850"/>
                  </a:cubicBezTo>
                  <a:cubicBezTo>
                    <a:pt x="350" y="810"/>
                    <a:pt x="320" y="759"/>
                    <a:pt x="290" y="680"/>
                  </a:cubicBezTo>
                  <a:cubicBezTo>
                    <a:pt x="260" y="620"/>
                    <a:pt x="240" y="550"/>
                    <a:pt x="210" y="460"/>
                  </a:cubicBezTo>
                  <a:lnTo>
                    <a:pt x="130" y="131"/>
                  </a:lnTo>
                  <a:lnTo>
                    <a:pt x="150" y="131"/>
                  </a:lnTo>
                  <a:lnTo>
                    <a:pt x="170" y="121"/>
                  </a:lnTo>
                  <a:close/>
                  <a:moveTo>
                    <a:pt x="170" y="1"/>
                  </a:moveTo>
                  <a:lnTo>
                    <a:pt x="150" y="11"/>
                  </a:lnTo>
                  <a:lnTo>
                    <a:pt x="90" y="11"/>
                  </a:lnTo>
                  <a:lnTo>
                    <a:pt x="20" y="21"/>
                  </a:lnTo>
                  <a:lnTo>
                    <a:pt x="1" y="71"/>
                  </a:lnTo>
                  <a:lnTo>
                    <a:pt x="1" y="111"/>
                  </a:lnTo>
                  <a:cubicBezTo>
                    <a:pt x="10" y="121"/>
                    <a:pt x="10" y="131"/>
                    <a:pt x="10" y="140"/>
                  </a:cubicBezTo>
                  <a:lnTo>
                    <a:pt x="100" y="490"/>
                  </a:lnTo>
                  <a:cubicBezTo>
                    <a:pt x="120" y="590"/>
                    <a:pt x="150" y="660"/>
                    <a:pt x="170" y="730"/>
                  </a:cubicBezTo>
                  <a:cubicBezTo>
                    <a:pt x="210" y="819"/>
                    <a:pt x="260" y="890"/>
                    <a:pt x="310" y="939"/>
                  </a:cubicBezTo>
                  <a:cubicBezTo>
                    <a:pt x="360" y="989"/>
                    <a:pt x="429" y="1039"/>
                    <a:pt x="520" y="1059"/>
                  </a:cubicBezTo>
                  <a:cubicBezTo>
                    <a:pt x="549" y="1069"/>
                    <a:pt x="589" y="1079"/>
                    <a:pt x="629" y="1079"/>
                  </a:cubicBezTo>
                  <a:lnTo>
                    <a:pt x="789" y="1079"/>
                  </a:lnTo>
                  <a:lnTo>
                    <a:pt x="849" y="1069"/>
                  </a:lnTo>
                  <a:lnTo>
                    <a:pt x="879" y="1029"/>
                  </a:lnTo>
                  <a:lnTo>
                    <a:pt x="879" y="999"/>
                  </a:lnTo>
                  <a:cubicBezTo>
                    <a:pt x="879" y="999"/>
                    <a:pt x="879" y="989"/>
                    <a:pt x="869" y="979"/>
                  </a:cubicBezTo>
                  <a:lnTo>
                    <a:pt x="869" y="969"/>
                  </a:lnTo>
                  <a:cubicBezTo>
                    <a:pt x="869" y="959"/>
                    <a:pt x="859" y="949"/>
                    <a:pt x="859" y="939"/>
                  </a:cubicBezTo>
                  <a:lnTo>
                    <a:pt x="759" y="590"/>
                  </a:lnTo>
                  <a:cubicBezTo>
                    <a:pt x="739" y="530"/>
                    <a:pt x="709" y="440"/>
                    <a:pt x="679" y="360"/>
                  </a:cubicBezTo>
                  <a:cubicBezTo>
                    <a:pt x="639" y="271"/>
                    <a:pt x="599" y="200"/>
                    <a:pt x="549" y="151"/>
                  </a:cubicBezTo>
                  <a:cubicBezTo>
                    <a:pt x="500" y="101"/>
                    <a:pt x="429" y="51"/>
                    <a:pt x="350" y="31"/>
                  </a:cubicBezTo>
                  <a:cubicBezTo>
                    <a:pt x="320" y="21"/>
                    <a:pt x="280" y="11"/>
                    <a:pt x="240" y="11"/>
                  </a:cubicBezTo>
                  <a:cubicBezTo>
                    <a:pt x="220" y="11"/>
                    <a:pt x="190" y="1"/>
                    <a:pt x="1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4"/>
            <p:cNvSpPr/>
            <p:nvPr/>
          </p:nvSpPr>
          <p:spPr>
            <a:xfrm>
              <a:off x="7462327" y="3949437"/>
              <a:ext cx="71625" cy="87236"/>
            </a:xfrm>
            <a:custGeom>
              <a:rect b="b" l="l" r="r" t="t"/>
              <a:pathLst>
                <a:path extrusionOk="0" h="950" w="780">
                  <a:moveTo>
                    <a:pt x="90" y="0"/>
                  </a:moveTo>
                  <a:cubicBezTo>
                    <a:pt x="60" y="11"/>
                    <a:pt x="40" y="11"/>
                    <a:pt x="21" y="11"/>
                  </a:cubicBezTo>
                  <a:lnTo>
                    <a:pt x="1" y="11"/>
                  </a:lnTo>
                  <a:lnTo>
                    <a:pt x="1" y="20"/>
                  </a:lnTo>
                  <a:lnTo>
                    <a:pt x="1" y="31"/>
                  </a:lnTo>
                  <a:cubicBezTo>
                    <a:pt x="1" y="40"/>
                    <a:pt x="1" y="51"/>
                    <a:pt x="10" y="71"/>
                  </a:cubicBezTo>
                  <a:cubicBezTo>
                    <a:pt x="10" y="91"/>
                    <a:pt x="21" y="111"/>
                    <a:pt x="30" y="130"/>
                  </a:cubicBezTo>
                  <a:cubicBezTo>
                    <a:pt x="30" y="160"/>
                    <a:pt x="40" y="180"/>
                    <a:pt x="50" y="210"/>
                  </a:cubicBezTo>
                  <a:cubicBezTo>
                    <a:pt x="70" y="270"/>
                    <a:pt x="90" y="340"/>
                    <a:pt x="110" y="420"/>
                  </a:cubicBezTo>
                  <a:cubicBezTo>
                    <a:pt x="130" y="490"/>
                    <a:pt x="150" y="570"/>
                    <a:pt x="180" y="639"/>
                  </a:cubicBezTo>
                  <a:cubicBezTo>
                    <a:pt x="220" y="709"/>
                    <a:pt x="260" y="779"/>
                    <a:pt x="310" y="829"/>
                  </a:cubicBezTo>
                  <a:cubicBezTo>
                    <a:pt x="360" y="879"/>
                    <a:pt x="429" y="909"/>
                    <a:pt x="489" y="929"/>
                  </a:cubicBezTo>
                  <a:cubicBezTo>
                    <a:pt x="529" y="939"/>
                    <a:pt x="560" y="939"/>
                    <a:pt x="589" y="949"/>
                  </a:cubicBezTo>
                  <a:lnTo>
                    <a:pt x="689" y="949"/>
                  </a:lnTo>
                  <a:cubicBezTo>
                    <a:pt x="709" y="949"/>
                    <a:pt x="739" y="939"/>
                    <a:pt x="749" y="939"/>
                  </a:cubicBezTo>
                  <a:lnTo>
                    <a:pt x="779" y="939"/>
                  </a:lnTo>
                  <a:lnTo>
                    <a:pt x="779" y="919"/>
                  </a:lnTo>
                  <a:cubicBezTo>
                    <a:pt x="769" y="909"/>
                    <a:pt x="769" y="899"/>
                    <a:pt x="759" y="879"/>
                  </a:cubicBezTo>
                  <a:cubicBezTo>
                    <a:pt x="759" y="859"/>
                    <a:pt x="749" y="839"/>
                    <a:pt x="739" y="819"/>
                  </a:cubicBezTo>
                  <a:cubicBezTo>
                    <a:pt x="739" y="789"/>
                    <a:pt x="729" y="769"/>
                    <a:pt x="719" y="739"/>
                  </a:cubicBezTo>
                  <a:cubicBezTo>
                    <a:pt x="699" y="679"/>
                    <a:pt x="679" y="610"/>
                    <a:pt x="649" y="530"/>
                  </a:cubicBezTo>
                  <a:cubicBezTo>
                    <a:pt x="629" y="460"/>
                    <a:pt x="600" y="380"/>
                    <a:pt x="569" y="310"/>
                  </a:cubicBezTo>
                  <a:cubicBezTo>
                    <a:pt x="540" y="240"/>
                    <a:pt x="500" y="180"/>
                    <a:pt x="449" y="130"/>
                  </a:cubicBezTo>
                  <a:cubicBezTo>
                    <a:pt x="400" y="71"/>
                    <a:pt x="340" y="40"/>
                    <a:pt x="280" y="20"/>
                  </a:cubicBezTo>
                  <a:cubicBezTo>
                    <a:pt x="240" y="11"/>
                    <a:pt x="210" y="11"/>
                    <a:pt x="180" y="11"/>
                  </a:cubicBezTo>
                  <a:cubicBezTo>
                    <a:pt x="150" y="0"/>
                    <a:pt x="120" y="0"/>
                    <a:pt x="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4"/>
            <p:cNvSpPr/>
            <p:nvPr/>
          </p:nvSpPr>
          <p:spPr>
            <a:xfrm>
              <a:off x="7455899" y="3943928"/>
              <a:ext cx="83563" cy="98164"/>
            </a:xfrm>
            <a:custGeom>
              <a:rect b="b" l="l" r="r" t="t"/>
              <a:pathLst>
                <a:path extrusionOk="0" h="1069" w="910">
                  <a:moveTo>
                    <a:pt x="160" y="120"/>
                  </a:moveTo>
                  <a:cubicBezTo>
                    <a:pt x="190" y="120"/>
                    <a:pt x="210" y="120"/>
                    <a:pt x="240" y="131"/>
                  </a:cubicBezTo>
                  <a:cubicBezTo>
                    <a:pt x="270" y="131"/>
                    <a:pt x="300" y="131"/>
                    <a:pt x="330" y="140"/>
                  </a:cubicBezTo>
                  <a:cubicBezTo>
                    <a:pt x="390" y="160"/>
                    <a:pt x="440" y="190"/>
                    <a:pt x="479" y="230"/>
                  </a:cubicBezTo>
                  <a:cubicBezTo>
                    <a:pt x="519" y="270"/>
                    <a:pt x="559" y="320"/>
                    <a:pt x="590" y="400"/>
                  </a:cubicBezTo>
                  <a:cubicBezTo>
                    <a:pt x="619" y="470"/>
                    <a:pt x="650" y="550"/>
                    <a:pt x="670" y="610"/>
                  </a:cubicBezTo>
                  <a:lnTo>
                    <a:pt x="769" y="949"/>
                  </a:lnTo>
                  <a:lnTo>
                    <a:pt x="670" y="949"/>
                  </a:lnTo>
                  <a:cubicBezTo>
                    <a:pt x="639" y="949"/>
                    <a:pt x="610" y="939"/>
                    <a:pt x="579" y="929"/>
                  </a:cubicBezTo>
                  <a:cubicBezTo>
                    <a:pt x="519" y="919"/>
                    <a:pt x="459" y="889"/>
                    <a:pt x="420" y="849"/>
                  </a:cubicBezTo>
                  <a:cubicBezTo>
                    <a:pt x="380" y="809"/>
                    <a:pt x="340" y="750"/>
                    <a:pt x="310" y="679"/>
                  </a:cubicBezTo>
                  <a:cubicBezTo>
                    <a:pt x="280" y="619"/>
                    <a:pt x="260" y="550"/>
                    <a:pt x="230" y="460"/>
                  </a:cubicBezTo>
                  <a:lnTo>
                    <a:pt x="140" y="131"/>
                  </a:lnTo>
                  <a:cubicBezTo>
                    <a:pt x="150" y="131"/>
                    <a:pt x="150" y="120"/>
                    <a:pt x="160" y="120"/>
                  </a:cubicBezTo>
                  <a:close/>
                  <a:moveTo>
                    <a:pt x="160" y="0"/>
                  </a:moveTo>
                  <a:cubicBezTo>
                    <a:pt x="140" y="11"/>
                    <a:pt x="120" y="11"/>
                    <a:pt x="100" y="11"/>
                  </a:cubicBezTo>
                  <a:lnTo>
                    <a:pt x="40" y="20"/>
                  </a:lnTo>
                  <a:lnTo>
                    <a:pt x="0" y="60"/>
                  </a:lnTo>
                  <a:lnTo>
                    <a:pt x="11" y="120"/>
                  </a:lnTo>
                  <a:cubicBezTo>
                    <a:pt x="20" y="131"/>
                    <a:pt x="20" y="140"/>
                    <a:pt x="20" y="151"/>
                  </a:cubicBezTo>
                  <a:lnTo>
                    <a:pt x="120" y="490"/>
                  </a:lnTo>
                  <a:cubicBezTo>
                    <a:pt x="150" y="590"/>
                    <a:pt x="170" y="659"/>
                    <a:pt x="200" y="730"/>
                  </a:cubicBezTo>
                  <a:cubicBezTo>
                    <a:pt x="240" y="819"/>
                    <a:pt x="290" y="879"/>
                    <a:pt x="340" y="929"/>
                  </a:cubicBezTo>
                  <a:cubicBezTo>
                    <a:pt x="400" y="989"/>
                    <a:pt x="470" y="1029"/>
                    <a:pt x="550" y="1049"/>
                  </a:cubicBezTo>
                  <a:cubicBezTo>
                    <a:pt x="579" y="1059"/>
                    <a:pt x="619" y="1059"/>
                    <a:pt x="659" y="1069"/>
                  </a:cubicBezTo>
                  <a:lnTo>
                    <a:pt x="759" y="1069"/>
                  </a:lnTo>
                  <a:cubicBezTo>
                    <a:pt x="779" y="1069"/>
                    <a:pt x="799" y="1059"/>
                    <a:pt x="819" y="1059"/>
                  </a:cubicBezTo>
                  <a:lnTo>
                    <a:pt x="829" y="1059"/>
                  </a:lnTo>
                  <a:cubicBezTo>
                    <a:pt x="869" y="1049"/>
                    <a:pt x="879" y="1049"/>
                    <a:pt x="889" y="1039"/>
                  </a:cubicBezTo>
                  <a:lnTo>
                    <a:pt x="909" y="1009"/>
                  </a:lnTo>
                  <a:lnTo>
                    <a:pt x="909" y="979"/>
                  </a:lnTo>
                  <a:lnTo>
                    <a:pt x="899" y="959"/>
                  </a:lnTo>
                  <a:lnTo>
                    <a:pt x="899" y="949"/>
                  </a:lnTo>
                  <a:cubicBezTo>
                    <a:pt x="899" y="939"/>
                    <a:pt x="889" y="929"/>
                    <a:pt x="889" y="919"/>
                  </a:cubicBezTo>
                  <a:lnTo>
                    <a:pt x="779" y="579"/>
                  </a:lnTo>
                  <a:cubicBezTo>
                    <a:pt x="759" y="510"/>
                    <a:pt x="729" y="430"/>
                    <a:pt x="699" y="350"/>
                  </a:cubicBezTo>
                  <a:cubicBezTo>
                    <a:pt x="659" y="260"/>
                    <a:pt x="619" y="190"/>
                    <a:pt x="559" y="140"/>
                  </a:cubicBezTo>
                  <a:cubicBezTo>
                    <a:pt x="510" y="91"/>
                    <a:pt x="440" y="51"/>
                    <a:pt x="360" y="20"/>
                  </a:cubicBezTo>
                  <a:cubicBezTo>
                    <a:pt x="330" y="20"/>
                    <a:pt x="290" y="11"/>
                    <a:pt x="250" y="11"/>
                  </a:cubicBezTo>
                  <a:cubicBezTo>
                    <a:pt x="220" y="0"/>
                    <a:pt x="180" y="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4"/>
            <p:cNvSpPr/>
            <p:nvPr/>
          </p:nvSpPr>
          <p:spPr>
            <a:xfrm>
              <a:off x="7462327" y="3949437"/>
              <a:ext cx="71625" cy="87236"/>
            </a:xfrm>
            <a:custGeom>
              <a:rect b="b" l="l" r="r" t="t"/>
              <a:pathLst>
                <a:path extrusionOk="0" h="950" w="780">
                  <a:moveTo>
                    <a:pt x="90" y="0"/>
                  </a:moveTo>
                  <a:cubicBezTo>
                    <a:pt x="60" y="11"/>
                    <a:pt x="40" y="11"/>
                    <a:pt x="21" y="11"/>
                  </a:cubicBezTo>
                  <a:lnTo>
                    <a:pt x="1" y="11"/>
                  </a:lnTo>
                  <a:lnTo>
                    <a:pt x="1" y="20"/>
                  </a:lnTo>
                  <a:lnTo>
                    <a:pt x="1" y="31"/>
                  </a:lnTo>
                  <a:cubicBezTo>
                    <a:pt x="1" y="40"/>
                    <a:pt x="1" y="51"/>
                    <a:pt x="10" y="71"/>
                  </a:cubicBezTo>
                  <a:cubicBezTo>
                    <a:pt x="10" y="91"/>
                    <a:pt x="21" y="111"/>
                    <a:pt x="30" y="130"/>
                  </a:cubicBezTo>
                  <a:cubicBezTo>
                    <a:pt x="30" y="160"/>
                    <a:pt x="40" y="180"/>
                    <a:pt x="50" y="210"/>
                  </a:cubicBezTo>
                  <a:cubicBezTo>
                    <a:pt x="70" y="270"/>
                    <a:pt x="90" y="340"/>
                    <a:pt x="110" y="420"/>
                  </a:cubicBezTo>
                  <a:cubicBezTo>
                    <a:pt x="130" y="490"/>
                    <a:pt x="150" y="570"/>
                    <a:pt x="180" y="639"/>
                  </a:cubicBezTo>
                  <a:cubicBezTo>
                    <a:pt x="220" y="709"/>
                    <a:pt x="260" y="779"/>
                    <a:pt x="310" y="829"/>
                  </a:cubicBezTo>
                  <a:cubicBezTo>
                    <a:pt x="360" y="879"/>
                    <a:pt x="429" y="909"/>
                    <a:pt x="489" y="929"/>
                  </a:cubicBezTo>
                  <a:cubicBezTo>
                    <a:pt x="529" y="939"/>
                    <a:pt x="560" y="939"/>
                    <a:pt x="589" y="949"/>
                  </a:cubicBezTo>
                  <a:lnTo>
                    <a:pt x="689" y="949"/>
                  </a:lnTo>
                  <a:cubicBezTo>
                    <a:pt x="709" y="949"/>
                    <a:pt x="739" y="939"/>
                    <a:pt x="749" y="939"/>
                  </a:cubicBezTo>
                  <a:lnTo>
                    <a:pt x="779" y="939"/>
                  </a:lnTo>
                  <a:lnTo>
                    <a:pt x="779" y="919"/>
                  </a:lnTo>
                  <a:cubicBezTo>
                    <a:pt x="769" y="909"/>
                    <a:pt x="769" y="899"/>
                    <a:pt x="759" y="879"/>
                  </a:cubicBezTo>
                  <a:cubicBezTo>
                    <a:pt x="759" y="859"/>
                    <a:pt x="749" y="839"/>
                    <a:pt x="739" y="819"/>
                  </a:cubicBezTo>
                  <a:cubicBezTo>
                    <a:pt x="739" y="789"/>
                    <a:pt x="729" y="769"/>
                    <a:pt x="719" y="739"/>
                  </a:cubicBezTo>
                  <a:cubicBezTo>
                    <a:pt x="699" y="679"/>
                    <a:pt x="679" y="610"/>
                    <a:pt x="649" y="530"/>
                  </a:cubicBezTo>
                  <a:cubicBezTo>
                    <a:pt x="629" y="460"/>
                    <a:pt x="600" y="380"/>
                    <a:pt x="569" y="310"/>
                  </a:cubicBezTo>
                  <a:cubicBezTo>
                    <a:pt x="540" y="240"/>
                    <a:pt x="500" y="180"/>
                    <a:pt x="449" y="130"/>
                  </a:cubicBezTo>
                  <a:cubicBezTo>
                    <a:pt x="400" y="71"/>
                    <a:pt x="340" y="40"/>
                    <a:pt x="280" y="20"/>
                  </a:cubicBezTo>
                  <a:cubicBezTo>
                    <a:pt x="240" y="11"/>
                    <a:pt x="210" y="11"/>
                    <a:pt x="180" y="11"/>
                  </a:cubicBezTo>
                  <a:cubicBezTo>
                    <a:pt x="150" y="0"/>
                    <a:pt x="120" y="0"/>
                    <a:pt x="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4"/>
            <p:cNvSpPr/>
            <p:nvPr/>
          </p:nvSpPr>
          <p:spPr>
            <a:xfrm>
              <a:off x="7455899" y="3943928"/>
              <a:ext cx="83563" cy="98164"/>
            </a:xfrm>
            <a:custGeom>
              <a:rect b="b" l="l" r="r" t="t"/>
              <a:pathLst>
                <a:path extrusionOk="0" h="1069" w="910">
                  <a:moveTo>
                    <a:pt x="160" y="120"/>
                  </a:moveTo>
                  <a:cubicBezTo>
                    <a:pt x="190" y="120"/>
                    <a:pt x="210" y="120"/>
                    <a:pt x="240" y="131"/>
                  </a:cubicBezTo>
                  <a:cubicBezTo>
                    <a:pt x="270" y="131"/>
                    <a:pt x="300" y="131"/>
                    <a:pt x="330" y="140"/>
                  </a:cubicBezTo>
                  <a:cubicBezTo>
                    <a:pt x="390" y="160"/>
                    <a:pt x="440" y="190"/>
                    <a:pt x="479" y="230"/>
                  </a:cubicBezTo>
                  <a:cubicBezTo>
                    <a:pt x="519" y="270"/>
                    <a:pt x="559" y="320"/>
                    <a:pt x="590" y="400"/>
                  </a:cubicBezTo>
                  <a:cubicBezTo>
                    <a:pt x="619" y="470"/>
                    <a:pt x="650" y="550"/>
                    <a:pt x="670" y="610"/>
                  </a:cubicBezTo>
                  <a:lnTo>
                    <a:pt x="769" y="949"/>
                  </a:lnTo>
                  <a:lnTo>
                    <a:pt x="670" y="949"/>
                  </a:lnTo>
                  <a:cubicBezTo>
                    <a:pt x="639" y="949"/>
                    <a:pt x="610" y="939"/>
                    <a:pt x="579" y="929"/>
                  </a:cubicBezTo>
                  <a:cubicBezTo>
                    <a:pt x="519" y="919"/>
                    <a:pt x="459" y="889"/>
                    <a:pt x="420" y="849"/>
                  </a:cubicBezTo>
                  <a:cubicBezTo>
                    <a:pt x="380" y="809"/>
                    <a:pt x="340" y="750"/>
                    <a:pt x="310" y="679"/>
                  </a:cubicBezTo>
                  <a:cubicBezTo>
                    <a:pt x="280" y="619"/>
                    <a:pt x="260" y="550"/>
                    <a:pt x="230" y="460"/>
                  </a:cubicBezTo>
                  <a:lnTo>
                    <a:pt x="140" y="131"/>
                  </a:lnTo>
                  <a:cubicBezTo>
                    <a:pt x="150" y="131"/>
                    <a:pt x="150" y="120"/>
                    <a:pt x="160" y="120"/>
                  </a:cubicBezTo>
                  <a:close/>
                  <a:moveTo>
                    <a:pt x="160" y="0"/>
                  </a:moveTo>
                  <a:cubicBezTo>
                    <a:pt x="140" y="11"/>
                    <a:pt x="120" y="11"/>
                    <a:pt x="100" y="11"/>
                  </a:cubicBezTo>
                  <a:lnTo>
                    <a:pt x="40" y="20"/>
                  </a:lnTo>
                  <a:lnTo>
                    <a:pt x="0" y="60"/>
                  </a:lnTo>
                  <a:lnTo>
                    <a:pt x="11" y="120"/>
                  </a:lnTo>
                  <a:cubicBezTo>
                    <a:pt x="20" y="131"/>
                    <a:pt x="20" y="140"/>
                    <a:pt x="20" y="151"/>
                  </a:cubicBezTo>
                  <a:lnTo>
                    <a:pt x="120" y="490"/>
                  </a:lnTo>
                  <a:cubicBezTo>
                    <a:pt x="150" y="590"/>
                    <a:pt x="170" y="659"/>
                    <a:pt x="200" y="730"/>
                  </a:cubicBezTo>
                  <a:cubicBezTo>
                    <a:pt x="240" y="819"/>
                    <a:pt x="290" y="879"/>
                    <a:pt x="340" y="929"/>
                  </a:cubicBezTo>
                  <a:cubicBezTo>
                    <a:pt x="400" y="989"/>
                    <a:pt x="470" y="1029"/>
                    <a:pt x="550" y="1049"/>
                  </a:cubicBezTo>
                  <a:cubicBezTo>
                    <a:pt x="579" y="1059"/>
                    <a:pt x="619" y="1059"/>
                    <a:pt x="659" y="1069"/>
                  </a:cubicBezTo>
                  <a:lnTo>
                    <a:pt x="759" y="1069"/>
                  </a:lnTo>
                  <a:cubicBezTo>
                    <a:pt x="779" y="1069"/>
                    <a:pt x="799" y="1059"/>
                    <a:pt x="819" y="1059"/>
                  </a:cubicBezTo>
                  <a:lnTo>
                    <a:pt x="829" y="1059"/>
                  </a:lnTo>
                  <a:cubicBezTo>
                    <a:pt x="869" y="1049"/>
                    <a:pt x="879" y="1049"/>
                    <a:pt x="889" y="1039"/>
                  </a:cubicBezTo>
                  <a:lnTo>
                    <a:pt x="909" y="1009"/>
                  </a:lnTo>
                  <a:lnTo>
                    <a:pt x="909" y="979"/>
                  </a:lnTo>
                  <a:lnTo>
                    <a:pt x="899" y="959"/>
                  </a:lnTo>
                  <a:lnTo>
                    <a:pt x="899" y="949"/>
                  </a:lnTo>
                  <a:cubicBezTo>
                    <a:pt x="899" y="939"/>
                    <a:pt x="889" y="929"/>
                    <a:pt x="889" y="919"/>
                  </a:cubicBezTo>
                  <a:lnTo>
                    <a:pt x="779" y="579"/>
                  </a:lnTo>
                  <a:cubicBezTo>
                    <a:pt x="759" y="510"/>
                    <a:pt x="729" y="430"/>
                    <a:pt x="699" y="350"/>
                  </a:cubicBezTo>
                  <a:cubicBezTo>
                    <a:pt x="659" y="260"/>
                    <a:pt x="619" y="190"/>
                    <a:pt x="559" y="140"/>
                  </a:cubicBezTo>
                  <a:cubicBezTo>
                    <a:pt x="510" y="91"/>
                    <a:pt x="440" y="51"/>
                    <a:pt x="360" y="20"/>
                  </a:cubicBezTo>
                  <a:cubicBezTo>
                    <a:pt x="330" y="20"/>
                    <a:pt x="290" y="11"/>
                    <a:pt x="250" y="11"/>
                  </a:cubicBezTo>
                  <a:cubicBezTo>
                    <a:pt x="220" y="0"/>
                    <a:pt x="180" y="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4"/>
            <p:cNvSpPr/>
            <p:nvPr/>
          </p:nvSpPr>
          <p:spPr>
            <a:xfrm>
              <a:off x="7508148" y="3965048"/>
              <a:ext cx="74288" cy="85308"/>
            </a:xfrm>
            <a:custGeom>
              <a:rect b="b" l="l" r="r" t="t"/>
              <a:pathLst>
                <a:path extrusionOk="0" h="929" w="809">
                  <a:moveTo>
                    <a:pt x="90" y="0"/>
                  </a:moveTo>
                  <a:cubicBezTo>
                    <a:pt x="70" y="0"/>
                    <a:pt x="41" y="10"/>
                    <a:pt x="30" y="10"/>
                  </a:cubicBezTo>
                  <a:lnTo>
                    <a:pt x="1" y="10"/>
                  </a:lnTo>
                  <a:lnTo>
                    <a:pt x="1" y="20"/>
                  </a:lnTo>
                  <a:lnTo>
                    <a:pt x="1" y="30"/>
                  </a:lnTo>
                  <a:cubicBezTo>
                    <a:pt x="10" y="40"/>
                    <a:pt x="10" y="50"/>
                    <a:pt x="21" y="70"/>
                  </a:cubicBezTo>
                  <a:cubicBezTo>
                    <a:pt x="21" y="90"/>
                    <a:pt x="30" y="110"/>
                    <a:pt x="30" y="130"/>
                  </a:cubicBezTo>
                  <a:cubicBezTo>
                    <a:pt x="41" y="150"/>
                    <a:pt x="50" y="180"/>
                    <a:pt x="61" y="210"/>
                  </a:cubicBezTo>
                  <a:cubicBezTo>
                    <a:pt x="81" y="270"/>
                    <a:pt x="101" y="340"/>
                    <a:pt x="120" y="409"/>
                  </a:cubicBezTo>
                  <a:cubicBezTo>
                    <a:pt x="140" y="489"/>
                    <a:pt x="170" y="569"/>
                    <a:pt x="200" y="639"/>
                  </a:cubicBezTo>
                  <a:cubicBezTo>
                    <a:pt x="240" y="709"/>
                    <a:pt x="280" y="779"/>
                    <a:pt x="330" y="819"/>
                  </a:cubicBezTo>
                  <a:cubicBezTo>
                    <a:pt x="390" y="869"/>
                    <a:pt x="450" y="899"/>
                    <a:pt x="520" y="919"/>
                  </a:cubicBezTo>
                  <a:cubicBezTo>
                    <a:pt x="549" y="928"/>
                    <a:pt x="589" y="928"/>
                    <a:pt x="620" y="928"/>
                  </a:cubicBezTo>
                  <a:lnTo>
                    <a:pt x="709" y="928"/>
                  </a:lnTo>
                  <a:cubicBezTo>
                    <a:pt x="739" y="928"/>
                    <a:pt x="769" y="919"/>
                    <a:pt x="779" y="919"/>
                  </a:cubicBezTo>
                  <a:lnTo>
                    <a:pt x="809" y="919"/>
                  </a:lnTo>
                  <a:cubicBezTo>
                    <a:pt x="809" y="919"/>
                    <a:pt x="809" y="908"/>
                    <a:pt x="799" y="899"/>
                  </a:cubicBezTo>
                  <a:cubicBezTo>
                    <a:pt x="799" y="888"/>
                    <a:pt x="799" y="879"/>
                    <a:pt x="789" y="859"/>
                  </a:cubicBezTo>
                  <a:cubicBezTo>
                    <a:pt x="779" y="839"/>
                    <a:pt x="779" y="819"/>
                    <a:pt x="769" y="799"/>
                  </a:cubicBezTo>
                  <a:cubicBezTo>
                    <a:pt x="759" y="769"/>
                    <a:pt x="749" y="749"/>
                    <a:pt x="739" y="719"/>
                  </a:cubicBezTo>
                  <a:cubicBezTo>
                    <a:pt x="719" y="659"/>
                    <a:pt x="689" y="589"/>
                    <a:pt x="669" y="520"/>
                  </a:cubicBezTo>
                  <a:cubicBezTo>
                    <a:pt x="649" y="440"/>
                    <a:pt x="620" y="369"/>
                    <a:pt x="580" y="300"/>
                  </a:cubicBezTo>
                  <a:cubicBezTo>
                    <a:pt x="549" y="230"/>
                    <a:pt x="509" y="160"/>
                    <a:pt x="460" y="110"/>
                  </a:cubicBezTo>
                  <a:cubicBezTo>
                    <a:pt x="410" y="60"/>
                    <a:pt x="350" y="30"/>
                    <a:pt x="280" y="20"/>
                  </a:cubicBezTo>
                  <a:cubicBezTo>
                    <a:pt x="250" y="10"/>
                    <a:pt x="210" y="0"/>
                    <a:pt x="1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4"/>
            <p:cNvSpPr/>
            <p:nvPr/>
          </p:nvSpPr>
          <p:spPr>
            <a:xfrm>
              <a:off x="7502639" y="3959538"/>
              <a:ext cx="85308" cy="96327"/>
            </a:xfrm>
            <a:custGeom>
              <a:rect b="b" l="l" r="r" t="t"/>
              <a:pathLst>
                <a:path extrusionOk="0" h="1049" w="929">
                  <a:moveTo>
                    <a:pt x="240" y="120"/>
                  </a:moveTo>
                  <a:cubicBezTo>
                    <a:pt x="270" y="120"/>
                    <a:pt x="300" y="130"/>
                    <a:pt x="330" y="130"/>
                  </a:cubicBezTo>
                  <a:cubicBezTo>
                    <a:pt x="380" y="150"/>
                    <a:pt x="430" y="180"/>
                    <a:pt x="480" y="220"/>
                  </a:cubicBezTo>
                  <a:cubicBezTo>
                    <a:pt x="520" y="260"/>
                    <a:pt x="560" y="310"/>
                    <a:pt x="589" y="380"/>
                  </a:cubicBezTo>
                  <a:cubicBezTo>
                    <a:pt x="620" y="460"/>
                    <a:pt x="649" y="540"/>
                    <a:pt x="669" y="599"/>
                  </a:cubicBezTo>
                  <a:lnTo>
                    <a:pt x="789" y="929"/>
                  </a:lnTo>
                  <a:lnTo>
                    <a:pt x="680" y="929"/>
                  </a:lnTo>
                  <a:cubicBezTo>
                    <a:pt x="649" y="929"/>
                    <a:pt x="620" y="929"/>
                    <a:pt x="589" y="919"/>
                  </a:cubicBezTo>
                  <a:cubicBezTo>
                    <a:pt x="529" y="909"/>
                    <a:pt x="480" y="879"/>
                    <a:pt x="430" y="839"/>
                  </a:cubicBezTo>
                  <a:cubicBezTo>
                    <a:pt x="390" y="799"/>
                    <a:pt x="360" y="749"/>
                    <a:pt x="320" y="669"/>
                  </a:cubicBezTo>
                  <a:cubicBezTo>
                    <a:pt x="290" y="609"/>
                    <a:pt x="260" y="540"/>
                    <a:pt x="240" y="460"/>
                  </a:cubicBezTo>
                  <a:lnTo>
                    <a:pt x="141" y="120"/>
                  </a:lnTo>
                  <a:close/>
                  <a:moveTo>
                    <a:pt x="150" y="1"/>
                  </a:moveTo>
                  <a:cubicBezTo>
                    <a:pt x="130" y="1"/>
                    <a:pt x="110" y="10"/>
                    <a:pt x="90" y="10"/>
                  </a:cubicBezTo>
                  <a:lnTo>
                    <a:pt x="81" y="10"/>
                  </a:lnTo>
                  <a:lnTo>
                    <a:pt x="81" y="70"/>
                  </a:lnTo>
                  <a:lnTo>
                    <a:pt x="61" y="10"/>
                  </a:lnTo>
                  <a:lnTo>
                    <a:pt x="30" y="20"/>
                  </a:lnTo>
                  <a:lnTo>
                    <a:pt x="1" y="60"/>
                  </a:lnTo>
                  <a:lnTo>
                    <a:pt x="10" y="120"/>
                  </a:lnTo>
                  <a:cubicBezTo>
                    <a:pt x="10" y="130"/>
                    <a:pt x="10" y="140"/>
                    <a:pt x="21" y="150"/>
                  </a:cubicBezTo>
                  <a:lnTo>
                    <a:pt x="121" y="489"/>
                  </a:lnTo>
                  <a:cubicBezTo>
                    <a:pt x="150" y="589"/>
                    <a:pt x="180" y="659"/>
                    <a:pt x="210" y="719"/>
                  </a:cubicBezTo>
                  <a:cubicBezTo>
                    <a:pt x="260" y="819"/>
                    <a:pt x="300" y="879"/>
                    <a:pt x="350" y="929"/>
                  </a:cubicBezTo>
                  <a:cubicBezTo>
                    <a:pt x="410" y="979"/>
                    <a:pt x="490" y="1019"/>
                    <a:pt x="569" y="1039"/>
                  </a:cubicBezTo>
                  <a:cubicBezTo>
                    <a:pt x="600" y="1039"/>
                    <a:pt x="640" y="1048"/>
                    <a:pt x="680" y="1048"/>
                  </a:cubicBezTo>
                  <a:lnTo>
                    <a:pt x="779" y="1048"/>
                  </a:lnTo>
                  <a:cubicBezTo>
                    <a:pt x="799" y="1048"/>
                    <a:pt x="819" y="1039"/>
                    <a:pt x="839" y="1039"/>
                  </a:cubicBezTo>
                  <a:lnTo>
                    <a:pt x="849" y="1039"/>
                  </a:lnTo>
                  <a:cubicBezTo>
                    <a:pt x="889" y="1028"/>
                    <a:pt x="899" y="1028"/>
                    <a:pt x="909" y="1019"/>
                  </a:cubicBezTo>
                  <a:lnTo>
                    <a:pt x="929" y="988"/>
                  </a:lnTo>
                  <a:lnTo>
                    <a:pt x="929" y="959"/>
                  </a:lnTo>
                  <a:cubicBezTo>
                    <a:pt x="929" y="959"/>
                    <a:pt x="919" y="948"/>
                    <a:pt x="919" y="939"/>
                  </a:cubicBezTo>
                  <a:lnTo>
                    <a:pt x="919" y="929"/>
                  </a:lnTo>
                  <a:cubicBezTo>
                    <a:pt x="909" y="919"/>
                    <a:pt x="909" y="909"/>
                    <a:pt x="909" y="899"/>
                  </a:cubicBezTo>
                  <a:lnTo>
                    <a:pt x="789" y="560"/>
                  </a:lnTo>
                  <a:cubicBezTo>
                    <a:pt x="769" y="489"/>
                    <a:pt x="740" y="409"/>
                    <a:pt x="700" y="330"/>
                  </a:cubicBezTo>
                  <a:cubicBezTo>
                    <a:pt x="660" y="250"/>
                    <a:pt x="609" y="180"/>
                    <a:pt x="560" y="130"/>
                  </a:cubicBezTo>
                  <a:cubicBezTo>
                    <a:pt x="500" y="80"/>
                    <a:pt x="430" y="40"/>
                    <a:pt x="360" y="20"/>
                  </a:cubicBezTo>
                  <a:cubicBezTo>
                    <a:pt x="320" y="10"/>
                    <a:pt x="280" y="1"/>
                    <a:pt x="2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4"/>
            <p:cNvSpPr/>
            <p:nvPr/>
          </p:nvSpPr>
          <p:spPr>
            <a:xfrm>
              <a:off x="7508148" y="3965048"/>
              <a:ext cx="74288" cy="85308"/>
            </a:xfrm>
            <a:custGeom>
              <a:rect b="b" l="l" r="r" t="t"/>
              <a:pathLst>
                <a:path extrusionOk="0" h="929" w="809">
                  <a:moveTo>
                    <a:pt x="90" y="0"/>
                  </a:moveTo>
                  <a:cubicBezTo>
                    <a:pt x="70" y="0"/>
                    <a:pt x="41" y="10"/>
                    <a:pt x="30" y="10"/>
                  </a:cubicBezTo>
                  <a:lnTo>
                    <a:pt x="1" y="10"/>
                  </a:lnTo>
                  <a:lnTo>
                    <a:pt x="1" y="20"/>
                  </a:lnTo>
                  <a:lnTo>
                    <a:pt x="1" y="30"/>
                  </a:lnTo>
                  <a:cubicBezTo>
                    <a:pt x="10" y="40"/>
                    <a:pt x="10" y="50"/>
                    <a:pt x="21" y="70"/>
                  </a:cubicBezTo>
                  <a:cubicBezTo>
                    <a:pt x="21" y="90"/>
                    <a:pt x="30" y="110"/>
                    <a:pt x="30" y="130"/>
                  </a:cubicBezTo>
                  <a:cubicBezTo>
                    <a:pt x="41" y="150"/>
                    <a:pt x="50" y="180"/>
                    <a:pt x="61" y="210"/>
                  </a:cubicBezTo>
                  <a:cubicBezTo>
                    <a:pt x="81" y="270"/>
                    <a:pt x="101" y="340"/>
                    <a:pt x="120" y="409"/>
                  </a:cubicBezTo>
                  <a:cubicBezTo>
                    <a:pt x="140" y="489"/>
                    <a:pt x="170" y="569"/>
                    <a:pt x="200" y="639"/>
                  </a:cubicBezTo>
                  <a:cubicBezTo>
                    <a:pt x="240" y="709"/>
                    <a:pt x="280" y="779"/>
                    <a:pt x="330" y="819"/>
                  </a:cubicBezTo>
                  <a:cubicBezTo>
                    <a:pt x="390" y="869"/>
                    <a:pt x="450" y="899"/>
                    <a:pt x="520" y="919"/>
                  </a:cubicBezTo>
                  <a:cubicBezTo>
                    <a:pt x="549" y="928"/>
                    <a:pt x="589" y="928"/>
                    <a:pt x="620" y="928"/>
                  </a:cubicBezTo>
                  <a:lnTo>
                    <a:pt x="709" y="928"/>
                  </a:lnTo>
                  <a:cubicBezTo>
                    <a:pt x="739" y="928"/>
                    <a:pt x="769" y="919"/>
                    <a:pt x="779" y="919"/>
                  </a:cubicBezTo>
                  <a:lnTo>
                    <a:pt x="809" y="919"/>
                  </a:lnTo>
                  <a:cubicBezTo>
                    <a:pt x="809" y="919"/>
                    <a:pt x="809" y="908"/>
                    <a:pt x="799" y="899"/>
                  </a:cubicBezTo>
                  <a:cubicBezTo>
                    <a:pt x="799" y="888"/>
                    <a:pt x="799" y="879"/>
                    <a:pt x="789" y="859"/>
                  </a:cubicBezTo>
                  <a:cubicBezTo>
                    <a:pt x="779" y="839"/>
                    <a:pt x="779" y="819"/>
                    <a:pt x="769" y="799"/>
                  </a:cubicBezTo>
                  <a:cubicBezTo>
                    <a:pt x="759" y="769"/>
                    <a:pt x="749" y="749"/>
                    <a:pt x="739" y="719"/>
                  </a:cubicBezTo>
                  <a:cubicBezTo>
                    <a:pt x="719" y="659"/>
                    <a:pt x="689" y="589"/>
                    <a:pt x="669" y="520"/>
                  </a:cubicBezTo>
                  <a:cubicBezTo>
                    <a:pt x="649" y="440"/>
                    <a:pt x="620" y="369"/>
                    <a:pt x="580" y="300"/>
                  </a:cubicBezTo>
                  <a:cubicBezTo>
                    <a:pt x="549" y="230"/>
                    <a:pt x="509" y="160"/>
                    <a:pt x="460" y="110"/>
                  </a:cubicBezTo>
                  <a:cubicBezTo>
                    <a:pt x="410" y="60"/>
                    <a:pt x="350" y="30"/>
                    <a:pt x="280" y="20"/>
                  </a:cubicBezTo>
                  <a:cubicBezTo>
                    <a:pt x="250" y="10"/>
                    <a:pt x="210" y="0"/>
                    <a:pt x="1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4"/>
            <p:cNvSpPr/>
            <p:nvPr/>
          </p:nvSpPr>
          <p:spPr>
            <a:xfrm>
              <a:off x="7502639" y="3959538"/>
              <a:ext cx="85308" cy="96327"/>
            </a:xfrm>
            <a:custGeom>
              <a:rect b="b" l="l" r="r" t="t"/>
              <a:pathLst>
                <a:path extrusionOk="0" h="1049" w="929">
                  <a:moveTo>
                    <a:pt x="240" y="120"/>
                  </a:moveTo>
                  <a:cubicBezTo>
                    <a:pt x="270" y="120"/>
                    <a:pt x="300" y="130"/>
                    <a:pt x="330" y="130"/>
                  </a:cubicBezTo>
                  <a:cubicBezTo>
                    <a:pt x="380" y="150"/>
                    <a:pt x="430" y="180"/>
                    <a:pt x="480" y="220"/>
                  </a:cubicBezTo>
                  <a:cubicBezTo>
                    <a:pt x="520" y="260"/>
                    <a:pt x="560" y="310"/>
                    <a:pt x="589" y="380"/>
                  </a:cubicBezTo>
                  <a:cubicBezTo>
                    <a:pt x="620" y="460"/>
                    <a:pt x="649" y="540"/>
                    <a:pt x="669" y="599"/>
                  </a:cubicBezTo>
                  <a:lnTo>
                    <a:pt x="789" y="929"/>
                  </a:lnTo>
                  <a:lnTo>
                    <a:pt x="680" y="929"/>
                  </a:lnTo>
                  <a:cubicBezTo>
                    <a:pt x="649" y="929"/>
                    <a:pt x="620" y="929"/>
                    <a:pt x="589" y="919"/>
                  </a:cubicBezTo>
                  <a:cubicBezTo>
                    <a:pt x="529" y="909"/>
                    <a:pt x="480" y="879"/>
                    <a:pt x="430" y="839"/>
                  </a:cubicBezTo>
                  <a:cubicBezTo>
                    <a:pt x="390" y="799"/>
                    <a:pt x="360" y="749"/>
                    <a:pt x="320" y="669"/>
                  </a:cubicBezTo>
                  <a:cubicBezTo>
                    <a:pt x="290" y="609"/>
                    <a:pt x="270" y="540"/>
                    <a:pt x="240" y="460"/>
                  </a:cubicBezTo>
                  <a:lnTo>
                    <a:pt x="141" y="120"/>
                  </a:lnTo>
                  <a:close/>
                  <a:moveTo>
                    <a:pt x="150" y="1"/>
                  </a:moveTo>
                  <a:cubicBezTo>
                    <a:pt x="130" y="1"/>
                    <a:pt x="110" y="10"/>
                    <a:pt x="90" y="10"/>
                  </a:cubicBezTo>
                  <a:lnTo>
                    <a:pt x="30" y="20"/>
                  </a:lnTo>
                  <a:lnTo>
                    <a:pt x="1" y="60"/>
                  </a:lnTo>
                  <a:lnTo>
                    <a:pt x="10" y="120"/>
                  </a:lnTo>
                  <a:cubicBezTo>
                    <a:pt x="10" y="130"/>
                    <a:pt x="10" y="140"/>
                    <a:pt x="21" y="150"/>
                  </a:cubicBezTo>
                  <a:lnTo>
                    <a:pt x="121" y="489"/>
                  </a:lnTo>
                  <a:cubicBezTo>
                    <a:pt x="150" y="589"/>
                    <a:pt x="180" y="659"/>
                    <a:pt x="210" y="719"/>
                  </a:cubicBezTo>
                  <a:cubicBezTo>
                    <a:pt x="260" y="819"/>
                    <a:pt x="300" y="879"/>
                    <a:pt x="350" y="929"/>
                  </a:cubicBezTo>
                  <a:cubicBezTo>
                    <a:pt x="410" y="979"/>
                    <a:pt x="490" y="1019"/>
                    <a:pt x="569" y="1039"/>
                  </a:cubicBezTo>
                  <a:cubicBezTo>
                    <a:pt x="600" y="1039"/>
                    <a:pt x="640" y="1048"/>
                    <a:pt x="680" y="1048"/>
                  </a:cubicBezTo>
                  <a:lnTo>
                    <a:pt x="779" y="1048"/>
                  </a:lnTo>
                  <a:cubicBezTo>
                    <a:pt x="799" y="1048"/>
                    <a:pt x="819" y="1039"/>
                    <a:pt x="839" y="1039"/>
                  </a:cubicBezTo>
                  <a:lnTo>
                    <a:pt x="849" y="1039"/>
                  </a:lnTo>
                  <a:cubicBezTo>
                    <a:pt x="889" y="1028"/>
                    <a:pt x="899" y="1028"/>
                    <a:pt x="909" y="1019"/>
                  </a:cubicBezTo>
                  <a:lnTo>
                    <a:pt x="929" y="988"/>
                  </a:lnTo>
                  <a:lnTo>
                    <a:pt x="929" y="959"/>
                  </a:lnTo>
                  <a:cubicBezTo>
                    <a:pt x="929" y="959"/>
                    <a:pt x="919" y="948"/>
                    <a:pt x="919" y="939"/>
                  </a:cubicBezTo>
                  <a:lnTo>
                    <a:pt x="919" y="929"/>
                  </a:lnTo>
                  <a:cubicBezTo>
                    <a:pt x="909" y="919"/>
                    <a:pt x="909" y="909"/>
                    <a:pt x="909" y="899"/>
                  </a:cubicBezTo>
                  <a:lnTo>
                    <a:pt x="789" y="560"/>
                  </a:lnTo>
                  <a:cubicBezTo>
                    <a:pt x="769" y="489"/>
                    <a:pt x="740" y="409"/>
                    <a:pt x="700" y="330"/>
                  </a:cubicBezTo>
                  <a:cubicBezTo>
                    <a:pt x="660" y="250"/>
                    <a:pt x="609" y="180"/>
                    <a:pt x="560" y="130"/>
                  </a:cubicBezTo>
                  <a:cubicBezTo>
                    <a:pt x="500" y="80"/>
                    <a:pt x="430" y="40"/>
                    <a:pt x="360" y="20"/>
                  </a:cubicBezTo>
                  <a:cubicBezTo>
                    <a:pt x="320" y="10"/>
                    <a:pt x="280" y="1"/>
                    <a:pt x="2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4"/>
            <p:cNvSpPr/>
            <p:nvPr/>
          </p:nvSpPr>
          <p:spPr>
            <a:xfrm>
              <a:off x="7554888" y="3978730"/>
              <a:ext cx="76217" cy="84481"/>
            </a:xfrm>
            <a:custGeom>
              <a:rect b="b" l="l" r="r" t="t"/>
              <a:pathLst>
                <a:path extrusionOk="0" h="920" w="830">
                  <a:moveTo>
                    <a:pt x="180" y="1"/>
                  </a:moveTo>
                  <a:cubicBezTo>
                    <a:pt x="151" y="1"/>
                    <a:pt x="120" y="1"/>
                    <a:pt x="91" y="11"/>
                  </a:cubicBezTo>
                  <a:cubicBezTo>
                    <a:pt x="60" y="11"/>
                    <a:pt x="40" y="11"/>
                    <a:pt x="20" y="21"/>
                  </a:cubicBezTo>
                  <a:lnTo>
                    <a:pt x="0" y="21"/>
                  </a:lnTo>
                  <a:lnTo>
                    <a:pt x="0" y="41"/>
                  </a:lnTo>
                  <a:cubicBezTo>
                    <a:pt x="11" y="41"/>
                    <a:pt x="11" y="61"/>
                    <a:pt x="11" y="81"/>
                  </a:cubicBezTo>
                  <a:cubicBezTo>
                    <a:pt x="20" y="91"/>
                    <a:pt x="31" y="111"/>
                    <a:pt x="31" y="141"/>
                  </a:cubicBezTo>
                  <a:cubicBezTo>
                    <a:pt x="40" y="160"/>
                    <a:pt x="51" y="191"/>
                    <a:pt x="60" y="220"/>
                  </a:cubicBezTo>
                  <a:cubicBezTo>
                    <a:pt x="80" y="280"/>
                    <a:pt x="100" y="340"/>
                    <a:pt x="131" y="420"/>
                  </a:cubicBezTo>
                  <a:cubicBezTo>
                    <a:pt x="151" y="490"/>
                    <a:pt x="180" y="570"/>
                    <a:pt x="220" y="640"/>
                  </a:cubicBezTo>
                  <a:cubicBezTo>
                    <a:pt x="250" y="710"/>
                    <a:pt x="300" y="779"/>
                    <a:pt x="350" y="819"/>
                  </a:cubicBezTo>
                  <a:cubicBezTo>
                    <a:pt x="410" y="870"/>
                    <a:pt x="470" y="899"/>
                    <a:pt x="539" y="910"/>
                  </a:cubicBezTo>
                  <a:cubicBezTo>
                    <a:pt x="579" y="919"/>
                    <a:pt x="610" y="919"/>
                    <a:pt x="639" y="919"/>
                  </a:cubicBezTo>
                  <a:lnTo>
                    <a:pt x="739" y="919"/>
                  </a:lnTo>
                  <a:cubicBezTo>
                    <a:pt x="759" y="910"/>
                    <a:pt x="789" y="910"/>
                    <a:pt x="799" y="910"/>
                  </a:cubicBezTo>
                  <a:cubicBezTo>
                    <a:pt x="819" y="899"/>
                    <a:pt x="829" y="899"/>
                    <a:pt x="829" y="899"/>
                  </a:cubicBezTo>
                  <a:lnTo>
                    <a:pt x="819" y="890"/>
                  </a:lnTo>
                  <a:cubicBezTo>
                    <a:pt x="819" y="879"/>
                    <a:pt x="819" y="859"/>
                    <a:pt x="809" y="850"/>
                  </a:cubicBezTo>
                  <a:lnTo>
                    <a:pt x="779" y="790"/>
                  </a:lnTo>
                  <a:cubicBezTo>
                    <a:pt x="779" y="759"/>
                    <a:pt x="769" y="739"/>
                    <a:pt x="749" y="710"/>
                  </a:cubicBezTo>
                  <a:cubicBezTo>
                    <a:pt x="730" y="650"/>
                    <a:pt x="710" y="580"/>
                    <a:pt x="679" y="510"/>
                  </a:cubicBezTo>
                  <a:cubicBezTo>
                    <a:pt x="650" y="430"/>
                    <a:pt x="619" y="360"/>
                    <a:pt x="590" y="291"/>
                  </a:cubicBezTo>
                  <a:cubicBezTo>
                    <a:pt x="550" y="220"/>
                    <a:pt x="510" y="160"/>
                    <a:pt x="460" y="111"/>
                  </a:cubicBezTo>
                  <a:cubicBezTo>
                    <a:pt x="410" y="61"/>
                    <a:pt x="340" y="31"/>
                    <a:pt x="280" y="21"/>
                  </a:cubicBezTo>
                  <a:cubicBezTo>
                    <a:pt x="250" y="11"/>
                    <a:pt x="210" y="1"/>
                    <a:pt x="1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4"/>
            <p:cNvSpPr/>
            <p:nvPr/>
          </p:nvSpPr>
          <p:spPr>
            <a:xfrm>
              <a:off x="7549378" y="3973220"/>
              <a:ext cx="88063" cy="95501"/>
            </a:xfrm>
            <a:custGeom>
              <a:rect b="b" l="l" r="r" t="t"/>
              <a:pathLst>
                <a:path extrusionOk="0" h="1040" w="959">
                  <a:moveTo>
                    <a:pt x="240" y="121"/>
                  </a:moveTo>
                  <a:cubicBezTo>
                    <a:pt x="270" y="121"/>
                    <a:pt x="300" y="131"/>
                    <a:pt x="320" y="131"/>
                  </a:cubicBezTo>
                  <a:cubicBezTo>
                    <a:pt x="380" y="151"/>
                    <a:pt x="430" y="171"/>
                    <a:pt x="480" y="211"/>
                  </a:cubicBezTo>
                  <a:cubicBezTo>
                    <a:pt x="520" y="251"/>
                    <a:pt x="560" y="311"/>
                    <a:pt x="590" y="371"/>
                  </a:cubicBezTo>
                  <a:cubicBezTo>
                    <a:pt x="630" y="450"/>
                    <a:pt x="659" y="530"/>
                    <a:pt x="679" y="590"/>
                  </a:cubicBezTo>
                  <a:lnTo>
                    <a:pt x="809" y="919"/>
                  </a:lnTo>
                  <a:lnTo>
                    <a:pt x="710" y="919"/>
                  </a:lnTo>
                  <a:lnTo>
                    <a:pt x="710" y="979"/>
                  </a:lnTo>
                  <a:lnTo>
                    <a:pt x="699" y="919"/>
                  </a:lnTo>
                  <a:cubicBezTo>
                    <a:pt x="670" y="919"/>
                    <a:pt x="639" y="919"/>
                    <a:pt x="610" y="910"/>
                  </a:cubicBezTo>
                  <a:cubicBezTo>
                    <a:pt x="550" y="899"/>
                    <a:pt x="500" y="870"/>
                    <a:pt x="450" y="830"/>
                  </a:cubicBezTo>
                  <a:cubicBezTo>
                    <a:pt x="410" y="799"/>
                    <a:pt x="370" y="750"/>
                    <a:pt x="330" y="670"/>
                  </a:cubicBezTo>
                  <a:cubicBezTo>
                    <a:pt x="300" y="610"/>
                    <a:pt x="270" y="550"/>
                    <a:pt x="250" y="460"/>
                  </a:cubicBezTo>
                  <a:lnTo>
                    <a:pt x="140" y="131"/>
                  </a:lnTo>
                  <a:lnTo>
                    <a:pt x="160" y="131"/>
                  </a:lnTo>
                  <a:cubicBezTo>
                    <a:pt x="180" y="121"/>
                    <a:pt x="200" y="121"/>
                    <a:pt x="220" y="121"/>
                  </a:cubicBezTo>
                  <a:close/>
                  <a:moveTo>
                    <a:pt x="220" y="1"/>
                  </a:moveTo>
                  <a:cubicBezTo>
                    <a:pt x="191" y="1"/>
                    <a:pt x="171" y="1"/>
                    <a:pt x="140" y="11"/>
                  </a:cubicBezTo>
                  <a:lnTo>
                    <a:pt x="91" y="11"/>
                  </a:lnTo>
                  <a:lnTo>
                    <a:pt x="20" y="31"/>
                  </a:lnTo>
                  <a:lnTo>
                    <a:pt x="1" y="81"/>
                  </a:lnTo>
                  <a:lnTo>
                    <a:pt x="11" y="131"/>
                  </a:lnTo>
                  <a:cubicBezTo>
                    <a:pt x="11" y="131"/>
                    <a:pt x="11" y="151"/>
                    <a:pt x="20" y="161"/>
                  </a:cubicBezTo>
                  <a:lnTo>
                    <a:pt x="131" y="500"/>
                  </a:lnTo>
                  <a:cubicBezTo>
                    <a:pt x="160" y="590"/>
                    <a:pt x="191" y="660"/>
                    <a:pt x="220" y="730"/>
                  </a:cubicBezTo>
                  <a:cubicBezTo>
                    <a:pt x="270" y="819"/>
                    <a:pt x="320" y="879"/>
                    <a:pt x="370" y="930"/>
                  </a:cubicBezTo>
                  <a:cubicBezTo>
                    <a:pt x="430" y="979"/>
                    <a:pt x="510" y="1010"/>
                    <a:pt x="590" y="1029"/>
                  </a:cubicBezTo>
                  <a:cubicBezTo>
                    <a:pt x="630" y="1039"/>
                    <a:pt x="659" y="1039"/>
                    <a:pt x="699" y="1039"/>
                  </a:cubicBezTo>
                  <a:lnTo>
                    <a:pt x="799" y="1039"/>
                  </a:lnTo>
                  <a:cubicBezTo>
                    <a:pt x="819" y="1039"/>
                    <a:pt x="839" y="1029"/>
                    <a:pt x="859" y="1029"/>
                  </a:cubicBezTo>
                  <a:lnTo>
                    <a:pt x="869" y="1029"/>
                  </a:lnTo>
                  <a:cubicBezTo>
                    <a:pt x="909" y="1019"/>
                    <a:pt x="909" y="1019"/>
                    <a:pt x="919" y="1010"/>
                  </a:cubicBezTo>
                  <a:lnTo>
                    <a:pt x="959" y="990"/>
                  </a:lnTo>
                  <a:lnTo>
                    <a:pt x="949" y="950"/>
                  </a:lnTo>
                  <a:cubicBezTo>
                    <a:pt x="949" y="950"/>
                    <a:pt x="939" y="939"/>
                    <a:pt x="939" y="930"/>
                  </a:cubicBezTo>
                  <a:lnTo>
                    <a:pt x="929" y="910"/>
                  </a:lnTo>
                  <a:cubicBezTo>
                    <a:pt x="929" y="899"/>
                    <a:pt x="929" y="890"/>
                    <a:pt x="919" y="879"/>
                  </a:cubicBezTo>
                  <a:lnTo>
                    <a:pt x="799" y="550"/>
                  </a:lnTo>
                  <a:cubicBezTo>
                    <a:pt x="770" y="480"/>
                    <a:pt x="739" y="400"/>
                    <a:pt x="699" y="320"/>
                  </a:cubicBezTo>
                  <a:cubicBezTo>
                    <a:pt x="659" y="240"/>
                    <a:pt x="610" y="171"/>
                    <a:pt x="560" y="131"/>
                  </a:cubicBezTo>
                  <a:cubicBezTo>
                    <a:pt x="500" y="71"/>
                    <a:pt x="430" y="31"/>
                    <a:pt x="350" y="21"/>
                  </a:cubicBezTo>
                  <a:cubicBezTo>
                    <a:pt x="320" y="11"/>
                    <a:pt x="280" y="1"/>
                    <a:pt x="2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4"/>
            <p:cNvSpPr/>
            <p:nvPr/>
          </p:nvSpPr>
          <p:spPr>
            <a:xfrm>
              <a:off x="7554888" y="3978730"/>
              <a:ext cx="76217" cy="84481"/>
            </a:xfrm>
            <a:custGeom>
              <a:rect b="b" l="l" r="r" t="t"/>
              <a:pathLst>
                <a:path extrusionOk="0" h="920" w="830">
                  <a:moveTo>
                    <a:pt x="180" y="1"/>
                  </a:moveTo>
                  <a:cubicBezTo>
                    <a:pt x="151" y="1"/>
                    <a:pt x="120" y="1"/>
                    <a:pt x="91" y="11"/>
                  </a:cubicBezTo>
                  <a:cubicBezTo>
                    <a:pt x="60" y="11"/>
                    <a:pt x="40" y="11"/>
                    <a:pt x="20" y="21"/>
                  </a:cubicBezTo>
                  <a:lnTo>
                    <a:pt x="0" y="21"/>
                  </a:lnTo>
                  <a:lnTo>
                    <a:pt x="0" y="31"/>
                  </a:lnTo>
                  <a:lnTo>
                    <a:pt x="0" y="41"/>
                  </a:lnTo>
                  <a:cubicBezTo>
                    <a:pt x="11" y="41"/>
                    <a:pt x="11" y="61"/>
                    <a:pt x="11" y="81"/>
                  </a:cubicBezTo>
                  <a:cubicBezTo>
                    <a:pt x="20" y="91"/>
                    <a:pt x="31" y="111"/>
                    <a:pt x="31" y="141"/>
                  </a:cubicBezTo>
                  <a:cubicBezTo>
                    <a:pt x="40" y="160"/>
                    <a:pt x="51" y="191"/>
                    <a:pt x="60" y="220"/>
                  </a:cubicBezTo>
                  <a:cubicBezTo>
                    <a:pt x="80" y="280"/>
                    <a:pt x="100" y="340"/>
                    <a:pt x="131" y="420"/>
                  </a:cubicBezTo>
                  <a:cubicBezTo>
                    <a:pt x="151" y="490"/>
                    <a:pt x="180" y="570"/>
                    <a:pt x="220" y="640"/>
                  </a:cubicBezTo>
                  <a:cubicBezTo>
                    <a:pt x="250" y="710"/>
                    <a:pt x="300" y="779"/>
                    <a:pt x="350" y="819"/>
                  </a:cubicBezTo>
                  <a:cubicBezTo>
                    <a:pt x="410" y="870"/>
                    <a:pt x="470" y="899"/>
                    <a:pt x="539" y="910"/>
                  </a:cubicBezTo>
                  <a:cubicBezTo>
                    <a:pt x="579" y="919"/>
                    <a:pt x="610" y="919"/>
                    <a:pt x="639" y="919"/>
                  </a:cubicBezTo>
                  <a:lnTo>
                    <a:pt x="739" y="919"/>
                  </a:lnTo>
                  <a:cubicBezTo>
                    <a:pt x="759" y="910"/>
                    <a:pt x="789" y="910"/>
                    <a:pt x="799" y="910"/>
                  </a:cubicBezTo>
                  <a:cubicBezTo>
                    <a:pt x="819" y="899"/>
                    <a:pt x="829" y="899"/>
                    <a:pt x="829" y="899"/>
                  </a:cubicBezTo>
                  <a:lnTo>
                    <a:pt x="819" y="890"/>
                  </a:lnTo>
                  <a:cubicBezTo>
                    <a:pt x="819" y="879"/>
                    <a:pt x="819" y="859"/>
                    <a:pt x="809" y="850"/>
                  </a:cubicBezTo>
                  <a:lnTo>
                    <a:pt x="779" y="790"/>
                  </a:lnTo>
                  <a:cubicBezTo>
                    <a:pt x="779" y="759"/>
                    <a:pt x="769" y="739"/>
                    <a:pt x="749" y="710"/>
                  </a:cubicBezTo>
                  <a:cubicBezTo>
                    <a:pt x="730" y="650"/>
                    <a:pt x="710" y="580"/>
                    <a:pt x="679" y="510"/>
                  </a:cubicBezTo>
                  <a:cubicBezTo>
                    <a:pt x="650" y="430"/>
                    <a:pt x="619" y="360"/>
                    <a:pt x="590" y="291"/>
                  </a:cubicBezTo>
                  <a:cubicBezTo>
                    <a:pt x="550" y="220"/>
                    <a:pt x="510" y="160"/>
                    <a:pt x="460" y="111"/>
                  </a:cubicBezTo>
                  <a:cubicBezTo>
                    <a:pt x="410" y="61"/>
                    <a:pt x="340" y="31"/>
                    <a:pt x="280" y="21"/>
                  </a:cubicBezTo>
                  <a:cubicBezTo>
                    <a:pt x="250" y="11"/>
                    <a:pt x="210" y="1"/>
                    <a:pt x="1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4"/>
            <p:cNvSpPr/>
            <p:nvPr/>
          </p:nvSpPr>
          <p:spPr>
            <a:xfrm>
              <a:off x="7549378" y="3973220"/>
              <a:ext cx="87236" cy="95501"/>
            </a:xfrm>
            <a:custGeom>
              <a:rect b="b" l="l" r="r" t="t"/>
              <a:pathLst>
                <a:path extrusionOk="0" h="1040" w="950">
                  <a:moveTo>
                    <a:pt x="240" y="121"/>
                  </a:moveTo>
                  <a:cubicBezTo>
                    <a:pt x="270" y="121"/>
                    <a:pt x="300" y="131"/>
                    <a:pt x="320" y="131"/>
                  </a:cubicBezTo>
                  <a:cubicBezTo>
                    <a:pt x="380" y="151"/>
                    <a:pt x="430" y="171"/>
                    <a:pt x="480" y="211"/>
                  </a:cubicBezTo>
                  <a:cubicBezTo>
                    <a:pt x="520" y="251"/>
                    <a:pt x="560" y="311"/>
                    <a:pt x="590" y="371"/>
                  </a:cubicBezTo>
                  <a:cubicBezTo>
                    <a:pt x="630" y="450"/>
                    <a:pt x="659" y="530"/>
                    <a:pt x="679" y="590"/>
                  </a:cubicBezTo>
                  <a:lnTo>
                    <a:pt x="809" y="919"/>
                  </a:lnTo>
                  <a:lnTo>
                    <a:pt x="710" y="919"/>
                  </a:lnTo>
                  <a:lnTo>
                    <a:pt x="710" y="979"/>
                  </a:lnTo>
                  <a:lnTo>
                    <a:pt x="699" y="919"/>
                  </a:lnTo>
                  <a:cubicBezTo>
                    <a:pt x="670" y="919"/>
                    <a:pt x="639" y="919"/>
                    <a:pt x="610" y="910"/>
                  </a:cubicBezTo>
                  <a:cubicBezTo>
                    <a:pt x="550" y="899"/>
                    <a:pt x="500" y="870"/>
                    <a:pt x="450" y="830"/>
                  </a:cubicBezTo>
                  <a:cubicBezTo>
                    <a:pt x="410" y="799"/>
                    <a:pt x="370" y="750"/>
                    <a:pt x="330" y="670"/>
                  </a:cubicBezTo>
                  <a:cubicBezTo>
                    <a:pt x="300" y="610"/>
                    <a:pt x="270" y="550"/>
                    <a:pt x="250" y="460"/>
                  </a:cubicBezTo>
                  <a:lnTo>
                    <a:pt x="140" y="131"/>
                  </a:lnTo>
                  <a:lnTo>
                    <a:pt x="160" y="131"/>
                  </a:lnTo>
                  <a:cubicBezTo>
                    <a:pt x="180" y="121"/>
                    <a:pt x="200" y="121"/>
                    <a:pt x="220" y="121"/>
                  </a:cubicBezTo>
                  <a:close/>
                  <a:moveTo>
                    <a:pt x="220" y="1"/>
                  </a:moveTo>
                  <a:cubicBezTo>
                    <a:pt x="191" y="1"/>
                    <a:pt x="171" y="1"/>
                    <a:pt x="140" y="11"/>
                  </a:cubicBezTo>
                  <a:lnTo>
                    <a:pt x="91" y="11"/>
                  </a:lnTo>
                  <a:lnTo>
                    <a:pt x="20" y="31"/>
                  </a:lnTo>
                  <a:lnTo>
                    <a:pt x="1" y="81"/>
                  </a:lnTo>
                  <a:lnTo>
                    <a:pt x="11" y="131"/>
                  </a:lnTo>
                  <a:cubicBezTo>
                    <a:pt x="11" y="131"/>
                    <a:pt x="11" y="151"/>
                    <a:pt x="20" y="161"/>
                  </a:cubicBezTo>
                  <a:lnTo>
                    <a:pt x="131" y="500"/>
                  </a:lnTo>
                  <a:cubicBezTo>
                    <a:pt x="160" y="590"/>
                    <a:pt x="191" y="660"/>
                    <a:pt x="220" y="730"/>
                  </a:cubicBezTo>
                  <a:cubicBezTo>
                    <a:pt x="270" y="819"/>
                    <a:pt x="320" y="879"/>
                    <a:pt x="370" y="930"/>
                  </a:cubicBezTo>
                  <a:cubicBezTo>
                    <a:pt x="430" y="979"/>
                    <a:pt x="510" y="1010"/>
                    <a:pt x="590" y="1029"/>
                  </a:cubicBezTo>
                  <a:cubicBezTo>
                    <a:pt x="630" y="1039"/>
                    <a:pt x="659" y="1039"/>
                    <a:pt x="699" y="1039"/>
                  </a:cubicBezTo>
                  <a:lnTo>
                    <a:pt x="799" y="1039"/>
                  </a:lnTo>
                  <a:cubicBezTo>
                    <a:pt x="819" y="1039"/>
                    <a:pt x="839" y="1029"/>
                    <a:pt x="859" y="1029"/>
                  </a:cubicBezTo>
                  <a:lnTo>
                    <a:pt x="869" y="1029"/>
                  </a:lnTo>
                  <a:cubicBezTo>
                    <a:pt x="899" y="1019"/>
                    <a:pt x="919" y="1019"/>
                    <a:pt x="929" y="999"/>
                  </a:cubicBezTo>
                  <a:lnTo>
                    <a:pt x="949" y="979"/>
                  </a:lnTo>
                  <a:lnTo>
                    <a:pt x="949" y="950"/>
                  </a:lnTo>
                  <a:cubicBezTo>
                    <a:pt x="949" y="950"/>
                    <a:pt x="939" y="939"/>
                    <a:pt x="939" y="930"/>
                  </a:cubicBezTo>
                  <a:lnTo>
                    <a:pt x="929" y="910"/>
                  </a:lnTo>
                  <a:cubicBezTo>
                    <a:pt x="929" y="899"/>
                    <a:pt x="929" y="890"/>
                    <a:pt x="919" y="879"/>
                  </a:cubicBezTo>
                  <a:lnTo>
                    <a:pt x="799" y="550"/>
                  </a:lnTo>
                  <a:cubicBezTo>
                    <a:pt x="770" y="480"/>
                    <a:pt x="739" y="400"/>
                    <a:pt x="699" y="320"/>
                  </a:cubicBezTo>
                  <a:cubicBezTo>
                    <a:pt x="659" y="240"/>
                    <a:pt x="610" y="171"/>
                    <a:pt x="560" y="131"/>
                  </a:cubicBezTo>
                  <a:cubicBezTo>
                    <a:pt x="500" y="71"/>
                    <a:pt x="430" y="31"/>
                    <a:pt x="350" y="21"/>
                  </a:cubicBezTo>
                  <a:cubicBezTo>
                    <a:pt x="320" y="11"/>
                    <a:pt x="280" y="1"/>
                    <a:pt x="2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4"/>
            <p:cNvSpPr/>
            <p:nvPr/>
          </p:nvSpPr>
          <p:spPr>
            <a:xfrm>
              <a:off x="7601627" y="3991586"/>
              <a:ext cx="78053" cy="83563"/>
            </a:xfrm>
            <a:custGeom>
              <a:rect b="b" l="l" r="r" t="t"/>
              <a:pathLst>
                <a:path extrusionOk="0" h="910" w="850">
                  <a:moveTo>
                    <a:pt x="181" y="1"/>
                  </a:moveTo>
                  <a:cubicBezTo>
                    <a:pt x="150" y="1"/>
                    <a:pt x="121" y="1"/>
                    <a:pt x="90" y="11"/>
                  </a:cubicBezTo>
                  <a:cubicBezTo>
                    <a:pt x="61" y="11"/>
                    <a:pt x="41" y="20"/>
                    <a:pt x="30" y="20"/>
                  </a:cubicBezTo>
                  <a:lnTo>
                    <a:pt x="1" y="20"/>
                  </a:lnTo>
                  <a:lnTo>
                    <a:pt x="1" y="31"/>
                  </a:lnTo>
                  <a:lnTo>
                    <a:pt x="1" y="40"/>
                  </a:lnTo>
                  <a:cubicBezTo>
                    <a:pt x="10" y="51"/>
                    <a:pt x="10" y="60"/>
                    <a:pt x="21" y="80"/>
                  </a:cubicBezTo>
                  <a:cubicBezTo>
                    <a:pt x="21" y="100"/>
                    <a:pt x="30" y="120"/>
                    <a:pt x="41" y="140"/>
                  </a:cubicBezTo>
                  <a:cubicBezTo>
                    <a:pt x="50" y="160"/>
                    <a:pt x="61" y="191"/>
                    <a:pt x="70" y="220"/>
                  </a:cubicBezTo>
                  <a:cubicBezTo>
                    <a:pt x="90" y="280"/>
                    <a:pt x="110" y="350"/>
                    <a:pt x="141" y="420"/>
                  </a:cubicBezTo>
                  <a:cubicBezTo>
                    <a:pt x="170" y="490"/>
                    <a:pt x="201" y="570"/>
                    <a:pt x="240" y="639"/>
                  </a:cubicBezTo>
                  <a:cubicBezTo>
                    <a:pt x="270" y="710"/>
                    <a:pt x="320" y="770"/>
                    <a:pt x="370" y="810"/>
                  </a:cubicBezTo>
                  <a:cubicBezTo>
                    <a:pt x="430" y="859"/>
                    <a:pt x="500" y="889"/>
                    <a:pt x="570" y="899"/>
                  </a:cubicBezTo>
                  <a:cubicBezTo>
                    <a:pt x="600" y="909"/>
                    <a:pt x="640" y="909"/>
                    <a:pt x="669" y="909"/>
                  </a:cubicBezTo>
                  <a:cubicBezTo>
                    <a:pt x="700" y="909"/>
                    <a:pt x="729" y="909"/>
                    <a:pt x="760" y="899"/>
                  </a:cubicBezTo>
                  <a:cubicBezTo>
                    <a:pt x="789" y="899"/>
                    <a:pt x="809" y="889"/>
                    <a:pt x="829" y="889"/>
                  </a:cubicBezTo>
                  <a:cubicBezTo>
                    <a:pt x="839" y="889"/>
                    <a:pt x="849" y="879"/>
                    <a:pt x="849" y="879"/>
                  </a:cubicBezTo>
                  <a:lnTo>
                    <a:pt x="849" y="869"/>
                  </a:lnTo>
                  <a:cubicBezTo>
                    <a:pt x="839" y="859"/>
                    <a:pt x="839" y="839"/>
                    <a:pt x="829" y="829"/>
                  </a:cubicBezTo>
                  <a:cubicBezTo>
                    <a:pt x="819" y="810"/>
                    <a:pt x="819" y="790"/>
                    <a:pt x="809" y="770"/>
                  </a:cubicBezTo>
                  <a:cubicBezTo>
                    <a:pt x="800" y="750"/>
                    <a:pt x="789" y="719"/>
                    <a:pt x="769" y="690"/>
                  </a:cubicBezTo>
                  <a:cubicBezTo>
                    <a:pt x="749" y="630"/>
                    <a:pt x="720" y="560"/>
                    <a:pt x="689" y="490"/>
                  </a:cubicBezTo>
                  <a:cubicBezTo>
                    <a:pt x="669" y="420"/>
                    <a:pt x="629" y="340"/>
                    <a:pt x="600" y="280"/>
                  </a:cubicBezTo>
                  <a:cubicBezTo>
                    <a:pt x="560" y="211"/>
                    <a:pt x="510" y="151"/>
                    <a:pt x="460" y="100"/>
                  </a:cubicBezTo>
                  <a:cubicBezTo>
                    <a:pt x="410" y="51"/>
                    <a:pt x="350" y="31"/>
                    <a:pt x="280" y="11"/>
                  </a:cubicBezTo>
                  <a:cubicBezTo>
                    <a:pt x="250" y="11"/>
                    <a:pt x="210" y="1"/>
                    <a:pt x="1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4"/>
            <p:cNvSpPr/>
            <p:nvPr/>
          </p:nvSpPr>
          <p:spPr>
            <a:xfrm>
              <a:off x="7596210" y="3986076"/>
              <a:ext cx="89899" cy="94582"/>
            </a:xfrm>
            <a:custGeom>
              <a:rect b="b" l="l" r="r" t="t"/>
              <a:pathLst>
                <a:path extrusionOk="0" h="1030" w="979">
                  <a:moveTo>
                    <a:pt x="240" y="120"/>
                  </a:moveTo>
                  <a:cubicBezTo>
                    <a:pt x="269" y="120"/>
                    <a:pt x="299" y="131"/>
                    <a:pt x="329" y="131"/>
                  </a:cubicBezTo>
                  <a:cubicBezTo>
                    <a:pt x="379" y="140"/>
                    <a:pt x="439" y="171"/>
                    <a:pt x="479" y="211"/>
                  </a:cubicBezTo>
                  <a:cubicBezTo>
                    <a:pt x="529" y="240"/>
                    <a:pt x="569" y="300"/>
                    <a:pt x="599" y="360"/>
                  </a:cubicBezTo>
                  <a:cubicBezTo>
                    <a:pt x="639" y="440"/>
                    <a:pt x="668" y="510"/>
                    <a:pt x="699" y="570"/>
                  </a:cubicBezTo>
                  <a:lnTo>
                    <a:pt x="828" y="899"/>
                  </a:lnTo>
                  <a:lnTo>
                    <a:pt x="808" y="899"/>
                  </a:lnTo>
                  <a:cubicBezTo>
                    <a:pt x="788" y="909"/>
                    <a:pt x="759" y="909"/>
                    <a:pt x="728" y="909"/>
                  </a:cubicBezTo>
                  <a:lnTo>
                    <a:pt x="719" y="969"/>
                  </a:lnTo>
                  <a:lnTo>
                    <a:pt x="719" y="909"/>
                  </a:lnTo>
                  <a:cubicBezTo>
                    <a:pt x="688" y="909"/>
                    <a:pt x="659" y="909"/>
                    <a:pt x="639" y="899"/>
                  </a:cubicBezTo>
                  <a:cubicBezTo>
                    <a:pt x="579" y="889"/>
                    <a:pt x="519" y="870"/>
                    <a:pt x="469" y="830"/>
                  </a:cubicBezTo>
                  <a:cubicBezTo>
                    <a:pt x="429" y="790"/>
                    <a:pt x="389" y="739"/>
                    <a:pt x="349" y="670"/>
                  </a:cubicBezTo>
                  <a:cubicBezTo>
                    <a:pt x="319" y="610"/>
                    <a:pt x="289" y="540"/>
                    <a:pt x="260" y="460"/>
                  </a:cubicBezTo>
                  <a:lnTo>
                    <a:pt x="140" y="131"/>
                  </a:lnTo>
                  <a:lnTo>
                    <a:pt x="160" y="131"/>
                  </a:lnTo>
                  <a:cubicBezTo>
                    <a:pt x="180" y="120"/>
                    <a:pt x="209" y="120"/>
                    <a:pt x="240" y="120"/>
                  </a:cubicBezTo>
                  <a:close/>
                  <a:moveTo>
                    <a:pt x="240" y="1"/>
                  </a:moveTo>
                  <a:cubicBezTo>
                    <a:pt x="200" y="1"/>
                    <a:pt x="169" y="1"/>
                    <a:pt x="140" y="11"/>
                  </a:cubicBezTo>
                  <a:cubicBezTo>
                    <a:pt x="120" y="11"/>
                    <a:pt x="100" y="11"/>
                    <a:pt x="89" y="21"/>
                  </a:cubicBezTo>
                  <a:lnTo>
                    <a:pt x="30" y="31"/>
                  </a:lnTo>
                  <a:lnTo>
                    <a:pt x="0" y="71"/>
                  </a:lnTo>
                  <a:lnTo>
                    <a:pt x="10" y="131"/>
                  </a:lnTo>
                  <a:cubicBezTo>
                    <a:pt x="10" y="140"/>
                    <a:pt x="20" y="151"/>
                    <a:pt x="20" y="160"/>
                  </a:cubicBezTo>
                  <a:lnTo>
                    <a:pt x="140" y="500"/>
                  </a:lnTo>
                  <a:cubicBezTo>
                    <a:pt x="180" y="590"/>
                    <a:pt x="209" y="659"/>
                    <a:pt x="240" y="730"/>
                  </a:cubicBezTo>
                  <a:cubicBezTo>
                    <a:pt x="289" y="810"/>
                    <a:pt x="339" y="879"/>
                    <a:pt x="399" y="919"/>
                  </a:cubicBezTo>
                  <a:cubicBezTo>
                    <a:pt x="459" y="969"/>
                    <a:pt x="529" y="1009"/>
                    <a:pt x="619" y="1019"/>
                  </a:cubicBezTo>
                  <a:cubicBezTo>
                    <a:pt x="648" y="1029"/>
                    <a:pt x="688" y="1029"/>
                    <a:pt x="719" y="1029"/>
                  </a:cubicBezTo>
                  <a:lnTo>
                    <a:pt x="728" y="1029"/>
                  </a:lnTo>
                  <a:cubicBezTo>
                    <a:pt x="768" y="1029"/>
                    <a:pt x="799" y="1029"/>
                    <a:pt x="828" y="1019"/>
                  </a:cubicBezTo>
                  <a:cubicBezTo>
                    <a:pt x="848" y="1019"/>
                    <a:pt x="868" y="1009"/>
                    <a:pt x="888" y="1009"/>
                  </a:cubicBezTo>
                  <a:lnTo>
                    <a:pt x="898" y="1009"/>
                  </a:lnTo>
                  <a:cubicBezTo>
                    <a:pt x="928" y="999"/>
                    <a:pt x="948" y="999"/>
                    <a:pt x="968" y="969"/>
                  </a:cubicBezTo>
                  <a:lnTo>
                    <a:pt x="978" y="949"/>
                  </a:lnTo>
                  <a:lnTo>
                    <a:pt x="968" y="929"/>
                  </a:lnTo>
                  <a:cubicBezTo>
                    <a:pt x="968" y="929"/>
                    <a:pt x="968" y="919"/>
                    <a:pt x="958" y="909"/>
                  </a:cubicBezTo>
                  <a:lnTo>
                    <a:pt x="958" y="889"/>
                  </a:lnTo>
                  <a:cubicBezTo>
                    <a:pt x="958" y="879"/>
                    <a:pt x="948" y="870"/>
                    <a:pt x="948" y="859"/>
                  </a:cubicBezTo>
                  <a:lnTo>
                    <a:pt x="808" y="530"/>
                  </a:lnTo>
                  <a:cubicBezTo>
                    <a:pt x="779" y="470"/>
                    <a:pt x="748" y="380"/>
                    <a:pt x="708" y="310"/>
                  </a:cubicBezTo>
                  <a:cubicBezTo>
                    <a:pt x="659" y="220"/>
                    <a:pt x="609" y="160"/>
                    <a:pt x="559" y="120"/>
                  </a:cubicBezTo>
                  <a:cubicBezTo>
                    <a:pt x="499" y="61"/>
                    <a:pt x="429" y="31"/>
                    <a:pt x="349" y="11"/>
                  </a:cubicBezTo>
                  <a:cubicBezTo>
                    <a:pt x="319" y="11"/>
                    <a:pt x="280" y="1"/>
                    <a:pt x="2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4"/>
            <p:cNvSpPr/>
            <p:nvPr/>
          </p:nvSpPr>
          <p:spPr>
            <a:xfrm>
              <a:off x="7601627" y="3991586"/>
              <a:ext cx="78053" cy="83563"/>
            </a:xfrm>
            <a:custGeom>
              <a:rect b="b" l="l" r="r" t="t"/>
              <a:pathLst>
                <a:path extrusionOk="0" h="910" w="850">
                  <a:moveTo>
                    <a:pt x="181" y="1"/>
                  </a:moveTo>
                  <a:cubicBezTo>
                    <a:pt x="150" y="1"/>
                    <a:pt x="121" y="1"/>
                    <a:pt x="90" y="11"/>
                  </a:cubicBezTo>
                  <a:cubicBezTo>
                    <a:pt x="61" y="11"/>
                    <a:pt x="41" y="20"/>
                    <a:pt x="30" y="20"/>
                  </a:cubicBezTo>
                  <a:lnTo>
                    <a:pt x="1" y="20"/>
                  </a:lnTo>
                  <a:lnTo>
                    <a:pt x="1" y="31"/>
                  </a:lnTo>
                  <a:lnTo>
                    <a:pt x="1" y="40"/>
                  </a:lnTo>
                  <a:cubicBezTo>
                    <a:pt x="10" y="51"/>
                    <a:pt x="10" y="60"/>
                    <a:pt x="21" y="80"/>
                  </a:cubicBezTo>
                  <a:cubicBezTo>
                    <a:pt x="21" y="100"/>
                    <a:pt x="30" y="120"/>
                    <a:pt x="41" y="140"/>
                  </a:cubicBezTo>
                  <a:cubicBezTo>
                    <a:pt x="50" y="160"/>
                    <a:pt x="61" y="191"/>
                    <a:pt x="70" y="220"/>
                  </a:cubicBezTo>
                  <a:cubicBezTo>
                    <a:pt x="90" y="280"/>
                    <a:pt x="110" y="350"/>
                    <a:pt x="141" y="420"/>
                  </a:cubicBezTo>
                  <a:cubicBezTo>
                    <a:pt x="170" y="490"/>
                    <a:pt x="201" y="570"/>
                    <a:pt x="240" y="639"/>
                  </a:cubicBezTo>
                  <a:cubicBezTo>
                    <a:pt x="270" y="710"/>
                    <a:pt x="320" y="770"/>
                    <a:pt x="370" y="810"/>
                  </a:cubicBezTo>
                  <a:cubicBezTo>
                    <a:pt x="430" y="859"/>
                    <a:pt x="500" y="889"/>
                    <a:pt x="570" y="899"/>
                  </a:cubicBezTo>
                  <a:cubicBezTo>
                    <a:pt x="600" y="909"/>
                    <a:pt x="640" y="909"/>
                    <a:pt x="669" y="909"/>
                  </a:cubicBezTo>
                  <a:cubicBezTo>
                    <a:pt x="700" y="909"/>
                    <a:pt x="729" y="909"/>
                    <a:pt x="760" y="899"/>
                  </a:cubicBezTo>
                  <a:cubicBezTo>
                    <a:pt x="789" y="899"/>
                    <a:pt x="809" y="889"/>
                    <a:pt x="829" y="889"/>
                  </a:cubicBezTo>
                  <a:cubicBezTo>
                    <a:pt x="839" y="889"/>
                    <a:pt x="849" y="879"/>
                    <a:pt x="849" y="879"/>
                  </a:cubicBezTo>
                  <a:lnTo>
                    <a:pt x="849" y="869"/>
                  </a:lnTo>
                  <a:cubicBezTo>
                    <a:pt x="839" y="859"/>
                    <a:pt x="839" y="839"/>
                    <a:pt x="829" y="829"/>
                  </a:cubicBezTo>
                  <a:cubicBezTo>
                    <a:pt x="819" y="810"/>
                    <a:pt x="819" y="790"/>
                    <a:pt x="809" y="770"/>
                  </a:cubicBezTo>
                  <a:cubicBezTo>
                    <a:pt x="800" y="750"/>
                    <a:pt x="789" y="719"/>
                    <a:pt x="769" y="690"/>
                  </a:cubicBezTo>
                  <a:cubicBezTo>
                    <a:pt x="749" y="630"/>
                    <a:pt x="720" y="560"/>
                    <a:pt x="689" y="490"/>
                  </a:cubicBezTo>
                  <a:cubicBezTo>
                    <a:pt x="669" y="420"/>
                    <a:pt x="629" y="340"/>
                    <a:pt x="600" y="280"/>
                  </a:cubicBezTo>
                  <a:cubicBezTo>
                    <a:pt x="560" y="211"/>
                    <a:pt x="510" y="151"/>
                    <a:pt x="460" y="100"/>
                  </a:cubicBezTo>
                  <a:cubicBezTo>
                    <a:pt x="410" y="51"/>
                    <a:pt x="350" y="31"/>
                    <a:pt x="280" y="11"/>
                  </a:cubicBezTo>
                  <a:cubicBezTo>
                    <a:pt x="250" y="11"/>
                    <a:pt x="210" y="1"/>
                    <a:pt x="1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4"/>
            <p:cNvSpPr/>
            <p:nvPr/>
          </p:nvSpPr>
          <p:spPr>
            <a:xfrm>
              <a:off x="7596210" y="3986076"/>
              <a:ext cx="89899" cy="94582"/>
            </a:xfrm>
            <a:custGeom>
              <a:rect b="b" l="l" r="r" t="t"/>
              <a:pathLst>
                <a:path extrusionOk="0" h="1030" w="979">
                  <a:moveTo>
                    <a:pt x="240" y="120"/>
                  </a:moveTo>
                  <a:cubicBezTo>
                    <a:pt x="269" y="120"/>
                    <a:pt x="299" y="131"/>
                    <a:pt x="329" y="131"/>
                  </a:cubicBezTo>
                  <a:cubicBezTo>
                    <a:pt x="379" y="140"/>
                    <a:pt x="439" y="171"/>
                    <a:pt x="479" y="211"/>
                  </a:cubicBezTo>
                  <a:cubicBezTo>
                    <a:pt x="529" y="240"/>
                    <a:pt x="569" y="300"/>
                    <a:pt x="599" y="360"/>
                  </a:cubicBezTo>
                  <a:cubicBezTo>
                    <a:pt x="639" y="440"/>
                    <a:pt x="668" y="510"/>
                    <a:pt x="699" y="570"/>
                  </a:cubicBezTo>
                  <a:lnTo>
                    <a:pt x="828" y="899"/>
                  </a:lnTo>
                  <a:lnTo>
                    <a:pt x="808" y="899"/>
                  </a:lnTo>
                  <a:cubicBezTo>
                    <a:pt x="788" y="909"/>
                    <a:pt x="759" y="909"/>
                    <a:pt x="728" y="909"/>
                  </a:cubicBezTo>
                  <a:lnTo>
                    <a:pt x="719" y="969"/>
                  </a:lnTo>
                  <a:lnTo>
                    <a:pt x="719" y="909"/>
                  </a:lnTo>
                  <a:cubicBezTo>
                    <a:pt x="688" y="909"/>
                    <a:pt x="659" y="909"/>
                    <a:pt x="639" y="899"/>
                  </a:cubicBezTo>
                  <a:cubicBezTo>
                    <a:pt x="579" y="889"/>
                    <a:pt x="519" y="870"/>
                    <a:pt x="469" y="830"/>
                  </a:cubicBezTo>
                  <a:cubicBezTo>
                    <a:pt x="429" y="790"/>
                    <a:pt x="389" y="739"/>
                    <a:pt x="349" y="670"/>
                  </a:cubicBezTo>
                  <a:cubicBezTo>
                    <a:pt x="319" y="610"/>
                    <a:pt x="289" y="540"/>
                    <a:pt x="260" y="460"/>
                  </a:cubicBezTo>
                  <a:lnTo>
                    <a:pt x="140" y="131"/>
                  </a:lnTo>
                  <a:lnTo>
                    <a:pt x="160" y="131"/>
                  </a:lnTo>
                  <a:cubicBezTo>
                    <a:pt x="180" y="120"/>
                    <a:pt x="209" y="120"/>
                    <a:pt x="240" y="120"/>
                  </a:cubicBezTo>
                  <a:close/>
                  <a:moveTo>
                    <a:pt x="240" y="1"/>
                  </a:moveTo>
                  <a:cubicBezTo>
                    <a:pt x="200" y="1"/>
                    <a:pt x="169" y="1"/>
                    <a:pt x="140" y="11"/>
                  </a:cubicBezTo>
                  <a:cubicBezTo>
                    <a:pt x="120" y="11"/>
                    <a:pt x="100" y="11"/>
                    <a:pt x="89" y="21"/>
                  </a:cubicBezTo>
                  <a:lnTo>
                    <a:pt x="30" y="31"/>
                  </a:lnTo>
                  <a:lnTo>
                    <a:pt x="0" y="71"/>
                  </a:lnTo>
                  <a:lnTo>
                    <a:pt x="10" y="131"/>
                  </a:lnTo>
                  <a:cubicBezTo>
                    <a:pt x="10" y="140"/>
                    <a:pt x="20" y="151"/>
                    <a:pt x="20" y="160"/>
                  </a:cubicBezTo>
                  <a:lnTo>
                    <a:pt x="140" y="500"/>
                  </a:lnTo>
                  <a:cubicBezTo>
                    <a:pt x="180" y="590"/>
                    <a:pt x="209" y="659"/>
                    <a:pt x="240" y="730"/>
                  </a:cubicBezTo>
                  <a:cubicBezTo>
                    <a:pt x="289" y="810"/>
                    <a:pt x="339" y="879"/>
                    <a:pt x="399" y="919"/>
                  </a:cubicBezTo>
                  <a:cubicBezTo>
                    <a:pt x="459" y="969"/>
                    <a:pt x="529" y="1009"/>
                    <a:pt x="619" y="1019"/>
                  </a:cubicBezTo>
                  <a:cubicBezTo>
                    <a:pt x="648" y="1029"/>
                    <a:pt x="688" y="1029"/>
                    <a:pt x="719" y="1029"/>
                  </a:cubicBezTo>
                  <a:lnTo>
                    <a:pt x="728" y="1029"/>
                  </a:lnTo>
                  <a:cubicBezTo>
                    <a:pt x="768" y="1029"/>
                    <a:pt x="799" y="1029"/>
                    <a:pt x="828" y="1019"/>
                  </a:cubicBezTo>
                  <a:cubicBezTo>
                    <a:pt x="848" y="1019"/>
                    <a:pt x="868" y="1009"/>
                    <a:pt x="888" y="1009"/>
                  </a:cubicBezTo>
                  <a:lnTo>
                    <a:pt x="898" y="1009"/>
                  </a:lnTo>
                  <a:cubicBezTo>
                    <a:pt x="928" y="999"/>
                    <a:pt x="948" y="999"/>
                    <a:pt x="968" y="969"/>
                  </a:cubicBezTo>
                  <a:lnTo>
                    <a:pt x="978" y="949"/>
                  </a:lnTo>
                  <a:lnTo>
                    <a:pt x="968" y="929"/>
                  </a:lnTo>
                  <a:cubicBezTo>
                    <a:pt x="968" y="929"/>
                    <a:pt x="968" y="919"/>
                    <a:pt x="958" y="909"/>
                  </a:cubicBezTo>
                  <a:lnTo>
                    <a:pt x="958" y="889"/>
                  </a:lnTo>
                  <a:cubicBezTo>
                    <a:pt x="958" y="879"/>
                    <a:pt x="948" y="870"/>
                    <a:pt x="948" y="859"/>
                  </a:cubicBezTo>
                  <a:lnTo>
                    <a:pt x="808" y="530"/>
                  </a:lnTo>
                  <a:cubicBezTo>
                    <a:pt x="779" y="470"/>
                    <a:pt x="748" y="380"/>
                    <a:pt x="708" y="310"/>
                  </a:cubicBezTo>
                  <a:cubicBezTo>
                    <a:pt x="659" y="220"/>
                    <a:pt x="609" y="160"/>
                    <a:pt x="559" y="120"/>
                  </a:cubicBezTo>
                  <a:cubicBezTo>
                    <a:pt x="499" y="61"/>
                    <a:pt x="429" y="31"/>
                    <a:pt x="349" y="11"/>
                  </a:cubicBezTo>
                  <a:cubicBezTo>
                    <a:pt x="319" y="11"/>
                    <a:pt x="280" y="1"/>
                    <a:pt x="2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4"/>
            <p:cNvSpPr/>
            <p:nvPr/>
          </p:nvSpPr>
          <p:spPr>
            <a:xfrm>
              <a:off x="7648367" y="4003523"/>
              <a:ext cx="80808" cy="81635"/>
            </a:xfrm>
            <a:custGeom>
              <a:rect b="b" l="l" r="r" t="t"/>
              <a:pathLst>
                <a:path extrusionOk="0" h="889" w="880">
                  <a:moveTo>
                    <a:pt x="180" y="1"/>
                  </a:moveTo>
                  <a:cubicBezTo>
                    <a:pt x="151" y="1"/>
                    <a:pt x="120" y="1"/>
                    <a:pt x="100" y="10"/>
                  </a:cubicBezTo>
                  <a:cubicBezTo>
                    <a:pt x="71" y="10"/>
                    <a:pt x="51" y="21"/>
                    <a:pt x="31" y="21"/>
                  </a:cubicBezTo>
                  <a:lnTo>
                    <a:pt x="11" y="21"/>
                  </a:lnTo>
                  <a:lnTo>
                    <a:pt x="1" y="30"/>
                  </a:lnTo>
                  <a:lnTo>
                    <a:pt x="11" y="30"/>
                  </a:lnTo>
                  <a:lnTo>
                    <a:pt x="11" y="41"/>
                  </a:lnTo>
                  <a:cubicBezTo>
                    <a:pt x="11" y="50"/>
                    <a:pt x="21" y="61"/>
                    <a:pt x="21" y="81"/>
                  </a:cubicBezTo>
                  <a:lnTo>
                    <a:pt x="51" y="140"/>
                  </a:lnTo>
                  <a:cubicBezTo>
                    <a:pt x="61" y="160"/>
                    <a:pt x="71" y="190"/>
                    <a:pt x="80" y="220"/>
                  </a:cubicBezTo>
                  <a:cubicBezTo>
                    <a:pt x="100" y="270"/>
                    <a:pt x="131" y="340"/>
                    <a:pt x="160" y="410"/>
                  </a:cubicBezTo>
                  <a:cubicBezTo>
                    <a:pt x="180" y="489"/>
                    <a:pt x="220" y="560"/>
                    <a:pt x="260" y="629"/>
                  </a:cubicBezTo>
                  <a:cubicBezTo>
                    <a:pt x="300" y="699"/>
                    <a:pt x="340" y="759"/>
                    <a:pt x="400" y="799"/>
                  </a:cubicBezTo>
                  <a:cubicBezTo>
                    <a:pt x="460" y="849"/>
                    <a:pt x="530" y="869"/>
                    <a:pt x="600" y="879"/>
                  </a:cubicBezTo>
                  <a:cubicBezTo>
                    <a:pt x="630" y="889"/>
                    <a:pt x="659" y="889"/>
                    <a:pt x="699" y="889"/>
                  </a:cubicBezTo>
                  <a:cubicBezTo>
                    <a:pt x="730" y="889"/>
                    <a:pt x="759" y="889"/>
                    <a:pt x="790" y="879"/>
                  </a:cubicBezTo>
                  <a:cubicBezTo>
                    <a:pt x="819" y="879"/>
                    <a:pt x="839" y="869"/>
                    <a:pt x="859" y="869"/>
                  </a:cubicBezTo>
                  <a:cubicBezTo>
                    <a:pt x="870" y="859"/>
                    <a:pt x="879" y="859"/>
                    <a:pt x="879" y="859"/>
                  </a:cubicBezTo>
                  <a:lnTo>
                    <a:pt x="879" y="839"/>
                  </a:lnTo>
                  <a:cubicBezTo>
                    <a:pt x="870" y="839"/>
                    <a:pt x="870" y="819"/>
                    <a:pt x="859" y="809"/>
                  </a:cubicBezTo>
                  <a:lnTo>
                    <a:pt x="830" y="749"/>
                  </a:lnTo>
                  <a:cubicBezTo>
                    <a:pt x="819" y="719"/>
                    <a:pt x="810" y="699"/>
                    <a:pt x="799" y="669"/>
                  </a:cubicBezTo>
                  <a:cubicBezTo>
                    <a:pt x="770" y="609"/>
                    <a:pt x="739" y="540"/>
                    <a:pt x="710" y="469"/>
                  </a:cubicBezTo>
                  <a:cubicBezTo>
                    <a:pt x="679" y="400"/>
                    <a:pt x="650" y="330"/>
                    <a:pt x="610" y="260"/>
                  </a:cubicBezTo>
                  <a:cubicBezTo>
                    <a:pt x="570" y="190"/>
                    <a:pt x="520" y="130"/>
                    <a:pt x="470" y="90"/>
                  </a:cubicBezTo>
                  <a:cubicBezTo>
                    <a:pt x="410" y="41"/>
                    <a:pt x="350" y="2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4"/>
            <p:cNvSpPr/>
            <p:nvPr/>
          </p:nvSpPr>
          <p:spPr>
            <a:xfrm>
              <a:off x="7642858" y="3998014"/>
              <a:ext cx="92746" cy="92654"/>
            </a:xfrm>
            <a:custGeom>
              <a:rect b="b" l="l" r="r" t="t"/>
              <a:pathLst>
                <a:path extrusionOk="0" h="1009" w="1010">
                  <a:moveTo>
                    <a:pt x="331" y="121"/>
                  </a:moveTo>
                  <a:cubicBezTo>
                    <a:pt x="390" y="130"/>
                    <a:pt x="440" y="161"/>
                    <a:pt x="490" y="200"/>
                  </a:cubicBezTo>
                  <a:cubicBezTo>
                    <a:pt x="530" y="230"/>
                    <a:pt x="580" y="280"/>
                    <a:pt x="620" y="350"/>
                  </a:cubicBezTo>
                  <a:cubicBezTo>
                    <a:pt x="660" y="420"/>
                    <a:pt x="690" y="500"/>
                    <a:pt x="719" y="560"/>
                  </a:cubicBezTo>
                  <a:lnTo>
                    <a:pt x="859" y="879"/>
                  </a:lnTo>
                  <a:lnTo>
                    <a:pt x="839" y="879"/>
                  </a:lnTo>
                  <a:cubicBezTo>
                    <a:pt x="810" y="889"/>
                    <a:pt x="790" y="889"/>
                    <a:pt x="759" y="889"/>
                  </a:cubicBezTo>
                  <a:lnTo>
                    <a:pt x="660" y="889"/>
                  </a:lnTo>
                  <a:cubicBezTo>
                    <a:pt x="600" y="879"/>
                    <a:pt x="540" y="849"/>
                    <a:pt x="500" y="819"/>
                  </a:cubicBezTo>
                  <a:cubicBezTo>
                    <a:pt x="450" y="779"/>
                    <a:pt x="410" y="729"/>
                    <a:pt x="370" y="660"/>
                  </a:cubicBezTo>
                  <a:cubicBezTo>
                    <a:pt x="340" y="600"/>
                    <a:pt x="311" y="540"/>
                    <a:pt x="271" y="450"/>
                  </a:cubicBezTo>
                  <a:lnTo>
                    <a:pt x="140" y="130"/>
                  </a:lnTo>
                  <a:cubicBezTo>
                    <a:pt x="151" y="130"/>
                    <a:pt x="160" y="130"/>
                    <a:pt x="160" y="121"/>
                  </a:cubicBezTo>
                  <a:close/>
                  <a:moveTo>
                    <a:pt x="240" y="1"/>
                  </a:moveTo>
                  <a:cubicBezTo>
                    <a:pt x="211" y="1"/>
                    <a:pt x="180" y="1"/>
                    <a:pt x="151" y="10"/>
                  </a:cubicBezTo>
                  <a:cubicBezTo>
                    <a:pt x="131" y="10"/>
                    <a:pt x="111" y="10"/>
                    <a:pt x="91" y="21"/>
                  </a:cubicBezTo>
                  <a:lnTo>
                    <a:pt x="61" y="30"/>
                  </a:lnTo>
                  <a:lnTo>
                    <a:pt x="1" y="61"/>
                  </a:lnTo>
                  <a:lnTo>
                    <a:pt x="11" y="110"/>
                  </a:lnTo>
                  <a:lnTo>
                    <a:pt x="21" y="130"/>
                  </a:lnTo>
                  <a:cubicBezTo>
                    <a:pt x="21" y="141"/>
                    <a:pt x="21" y="150"/>
                    <a:pt x="31" y="161"/>
                  </a:cubicBezTo>
                  <a:lnTo>
                    <a:pt x="160" y="500"/>
                  </a:lnTo>
                  <a:cubicBezTo>
                    <a:pt x="200" y="589"/>
                    <a:pt x="231" y="660"/>
                    <a:pt x="260" y="720"/>
                  </a:cubicBezTo>
                  <a:cubicBezTo>
                    <a:pt x="311" y="809"/>
                    <a:pt x="370" y="869"/>
                    <a:pt x="420" y="909"/>
                  </a:cubicBezTo>
                  <a:cubicBezTo>
                    <a:pt x="490" y="959"/>
                    <a:pt x="570" y="989"/>
                    <a:pt x="650" y="999"/>
                  </a:cubicBezTo>
                  <a:cubicBezTo>
                    <a:pt x="680" y="1009"/>
                    <a:pt x="710" y="1009"/>
                    <a:pt x="739" y="1009"/>
                  </a:cubicBezTo>
                  <a:lnTo>
                    <a:pt x="759" y="1009"/>
                  </a:lnTo>
                  <a:cubicBezTo>
                    <a:pt x="799" y="1009"/>
                    <a:pt x="830" y="999"/>
                    <a:pt x="859" y="999"/>
                  </a:cubicBezTo>
                  <a:cubicBezTo>
                    <a:pt x="879" y="999"/>
                    <a:pt x="899" y="989"/>
                    <a:pt x="919" y="989"/>
                  </a:cubicBezTo>
                  <a:lnTo>
                    <a:pt x="930" y="979"/>
                  </a:lnTo>
                  <a:cubicBezTo>
                    <a:pt x="959" y="979"/>
                    <a:pt x="969" y="969"/>
                    <a:pt x="979" y="959"/>
                  </a:cubicBezTo>
                  <a:lnTo>
                    <a:pt x="1009" y="939"/>
                  </a:lnTo>
                  <a:lnTo>
                    <a:pt x="999" y="899"/>
                  </a:lnTo>
                  <a:cubicBezTo>
                    <a:pt x="999" y="899"/>
                    <a:pt x="999" y="889"/>
                    <a:pt x="989" y="879"/>
                  </a:cubicBezTo>
                  <a:lnTo>
                    <a:pt x="989" y="869"/>
                  </a:lnTo>
                  <a:cubicBezTo>
                    <a:pt x="979" y="859"/>
                    <a:pt x="979" y="849"/>
                    <a:pt x="969" y="839"/>
                  </a:cubicBezTo>
                  <a:lnTo>
                    <a:pt x="830" y="510"/>
                  </a:lnTo>
                  <a:lnTo>
                    <a:pt x="719" y="290"/>
                  </a:lnTo>
                  <a:cubicBezTo>
                    <a:pt x="670" y="210"/>
                    <a:pt x="620" y="150"/>
                    <a:pt x="570" y="101"/>
                  </a:cubicBezTo>
                  <a:cubicBezTo>
                    <a:pt x="510" y="50"/>
                    <a:pt x="430" y="21"/>
                    <a:pt x="351" y="10"/>
                  </a:cubicBezTo>
                  <a:cubicBezTo>
                    <a:pt x="320" y="1"/>
                    <a:pt x="291" y="1"/>
                    <a:pt x="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4"/>
            <p:cNvSpPr/>
            <p:nvPr/>
          </p:nvSpPr>
          <p:spPr>
            <a:xfrm>
              <a:off x="7648367" y="4003523"/>
              <a:ext cx="80808" cy="81635"/>
            </a:xfrm>
            <a:custGeom>
              <a:rect b="b" l="l" r="r" t="t"/>
              <a:pathLst>
                <a:path extrusionOk="0" h="889" w="880">
                  <a:moveTo>
                    <a:pt x="180" y="1"/>
                  </a:moveTo>
                  <a:cubicBezTo>
                    <a:pt x="151" y="1"/>
                    <a:pt x="120" y="1"/>
                    <a:pt x="100" y="10"/>
                  </a:cubicBezTo>
                  <a:cubicBezTo>
                    <a:pt x="71" y="10"/>
                    <a:pt x="51" y="21"/>
                    <a:pt x="31" y="21"/>
                  </a:cubicBezTo>
                  <a:lnTo>
                    <a:pt x="11" y="21"/>
                  </a:lnTo>
                  <a:lnTo>
                    <a:pt x="1" y="30"/>
                  </a:lnTo>
                  <a:lnTo>
                    <a:pt x="11" y="30"/>
                  </a:lnTo>
                  <a:lnTo>
                    <a:pt x="11" y="41"/>
                  </a:lnTo>
                  <a:cubicBezTo>
                    <a:pt x="11" y="50"/>
                    <a:pt x="21" y="61"/>
                    <a:pt x="21" y="81"/>
                  </a:cubicBezTo>
                  <a:lnTo>
                    <a:pt x="51" y="140"/>
                  </a:lnTo>
                  <a:cubicBezTo>
                    <a:pt x="61" y="160"/>
                    <a:pt x="71" y="190"/>
                    <a:pt x="80" y="220"/>
                  </a:cubicBezTo>
                  <a:cubicBezTo>
                    <a:pt x="100" y="270"/>
                    <a:pt x="131" y="340"/>
                    <a:pt x="160" y="410"/>
                  </a:cubicBezTo>
                  <a:cubicBezTo>
                    <a:pt x="180" y="489"/>
                    <a:pt x="220" y="560"/>
                    <a:pt x="260" y="629"/>
                  </a:cubicBezTo>
                  <a:cubicBezTo>
                    <a:pt x="300" y="699"/>
                    <a:pt x="340" y="759"/>
                    <a:pt x="400" y="799"/>
                  </a:cubicBezTo>
                  <a:cubicBezTo>
                    <a:pt x="460" y="849"/>
                    <a:pt x="530" y="869"/>
                    <a:pt x="600" y="879"/>
                  </a:cubicBezTo>
                  <a:cubicBezTo>
                    <a:pt x="630" y="889"/>
                    <a:pt x="659" y="889"/>
                    <a:pt x="699" y="889"/>
                  </a:cubicBezTo>
                  <a:cubicBezTo>
                    <a:pt x="730" y="889"/>
                    <a:pt x="759" y="889"/>
                    <a:pt x="790" y="879"/>
                  </a:cubicBezTo>
                  <a:cubicBezTo>
                    <a:pt x="819" y="879"/>
                    <a:pt x="839" y="869"/>
                    <a:pt x="859" y="869"/>
                  </a:cubicBezTo>
                  <a:cubicBezTo>
                    <a:pt x="870" y="859"/>
                    <a:pt x="879" y="859"/>
                    <a:pt x="879" y="859"/>
                  </a:cubicBezTo>
                  <a:lnTo>
                    <a:pt x="879" y="839"/>
                  </a:lnTo>
                  <a:cubicBezTo>
                    <a:pt x="870" y="839"/>
                    <a:pt x="870" y="819"/>
                    <a:pt x="859" y="809"/>
                  </a:cubicBezTo>
                  <a:lnTo>
                    <a:pt x="830" y="749"/>
                  </a:lnTo>
                  <a:cubicBezTo>
                    <a:pt x="819" y="719"/>
                    <a:pt x="810" y="699"/>
                    <a:pt x="799" y="669"/>
                  </a:cubicBezTo>
                  <a:cubicBezTo>
                    <a:pt x="770" y="609"/>
                    <a:pt x="739" y="540"/>
                    <a:pt x="710" y="469"/>
                  </a:cubicBezTo>
                  <a:cubicBezTo>
                    <a:pt x="679" y="400"/>
                    <a:pt x="650" y="330"/>
                    <a:pt x="610" y="260"/>
                  </a:cubicBezTo>
                  <a:cubicBezTo>
                    <a:pt x="570" y="190"/>
                    <a:pt x="520" y="130"/>
                    <a:pt x="470" y="90"/>
                  </a:cubicBezTo>
                  <a:cubicBezTo>
                    <a:pt x="410" y="41"/>
                    <a:pt x="350" y="2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4"/>
            <p:cNvSpPr/>
            <p:nvPr/>
          </p:nvSpPr>
          <p:spPr>
            <a:xfrm>
              <a:off x="7642858" y="3998014"/>
              <a:ext cx="92746" cy="92654"/>
            </a:xfrm>
            <a:custGeom>
              <a:rect b="b" l="l" r="r" t="t"/>
              <a:pathLst>
                <a:path extrusionOk="0" h="1009" w="1010">
                  <a:moveTo>
                    <a:pt x="331" y="121"/>
                  </a:moveTo>
                  <a:cubicBezTo>
                    <a:pt x="390" y="130"/>
                    <a:pt x="440" y="161"/>
                    <a:pt x="490" y="200"/>
                  </a:cubicBezTo>
                  <a:cubicBezTo>
                    <a:pt x="530" y="230"/>
                    <a:pt x="580" y="280"/>
                    <a:pt x="620" y="350"/>
                  </a:cubicBezTo>
                  <a:cubicBezTo>
                    <a:pt x="660" y="420"/>
                    <a:pt x="690" y="500"/>
                    <a:pt x="719" y="560"/>
                  </a:cubicBezTo>
                  <a:lnTo>
                    <a:pt x="859" y="879"/>
                  </a:lnTo>
                  <a:lnTo>
                    <a:pt x="839" y="879"/>
                  </a:lnTo>
                  <a:cubicBezTo>
                    <a:pt x="810" y="889"/>
                    <a:pt x="790" y="889"/>
                    <a:pt x="759" y="889"/>
                  </a:cubicBezTo>
                  <a:lnTo>
                    <a:pt x="660" y="889"/>
                  </a:lnTo>
                  <a:cubicBezTo>
                    <a:pt x="600" y="879"/>
                    <a:pt x="540" y="849"/>
                    <a:pt x="500" y="819"/>
                  </a:cubicBezTo>
                  <a:cubicBezTo>
                    <a:pt x="450" y="779"/>
                    <a:pt x="410" y="729"/>
                    <a:pt x="370" y="660"/>
                  </a:cubicBezTo>
                  <a:cubicBezTo>
                    <a:pt x="340" y="600"/>
                    <a:pt x="311" y="540"/>
                    <a:pt x="271" y="450"/>
                  </a:cubicBezTo>
                  <a:lnTo>
                    <a:pt x="140" y="130"/>
                  </a:lnTo>
                  <a:cubicBezTo>
                    <a:pt x="151" y="130"/>
                    <a:pt x="160" y="130"/>
                    <a:pt x="160" y="121"/>
                  </a:cubicBezTo>
                  <a:close/>
                  <a:moveTo>
                    <a:pt x="240" y="1"/>
                  </a:moveTo>
                  <a:cubicBezTo>
                    <a:pt x="211" y="1"/>
                    <a:pt x="180" y="1"/>
                    <a:pt x="151" y="10"/>
                  </a:cubicBezTo>
                  <a:cubicBezTo>
                    <a:pt x="131" y="10"/>
                    <a:pt x="111" y="10"/>
                    <a:pt x="91" y="21"/>
                  </a:cubicBezTo>
                  <a:lnTo>
                    <a:pt x="31" y="30"/>
                  </a:lnTo>
                  <a:lnTo>
                    <a:pt x="1" y="70"/>
                  </a:lnTo>
                  <a:lnTo>
                    <a:pt x="21" y="130"/>
                  </a:lnTo>
                  <a:cubicBezTo>
                    <a:pt x="21" y="141"/>
                    <a:pt x="21" y="150"/>
                    <a:pt x="31" y="161"/>
                  </a:cubicBezTo>
                  <a:lnTo>
                    <a:pt x="160" y="500"/>
                  </a:lnTo>
                  <a:cubicBezTo>
                    <a:pt x="200" y="589"/>
                    <a:pt x="231" y="660"/>
                    <a:pt x="260" y="720"/>
                  </a:cubicBezTo>
                  <a:cubicBezTo>
                    <a:pt x="311" y="809"/>
                    <a:pt x="370" y="869"/>
                    <a:pt x="420" y="909"/>
                  </a:cubicBezTo>
                  <a:cubicBezTo>
                    <a:pt x="490" y="959"/>
                    <a:pt x="570" y="989"/>
                    <a:pt x="650" y="999"/>
                  </a:cubicBezTo>
                  <a:cubicBezTo>
                    <a:pt x="680" y="1009"/>
                    <a:pt x="710" y="1009"/>
                    <a:pt x="739" y="1009"/>
                  </a:cubicBezTo>
                  <a:lnTo>
                    <a:pt x="759" y="1009"/>
                  </a:lnTo>
                  <a:cubicBezTo>
                    <a:pt x="799" y="1009"/>
                    <a:pt x="830" y="999"/>
                    <a:pt x="859" y="999"/>
                  </a:cubicBezTo>
                  <a:cubicBezTo>
                    <a:pt x="879" y="999"/>
                    <a:pt x="899" y="989"/>
                    <a:pt x="919" y="989"/>
                  </a:cubicBezTo>
                  <a:lnTo>
                    <a:pt x="930" y="979"/>
                  </a:lnTo>
                  <a:cubicBezTo>
                    <a:pt x="959" y="979"/>
                    <a:pt x="969" y="969"/>
                    <a:pt x="979" y="959"/>
                  </a:cubicBezTo>
                  <a:lnTo>
                    <a:pt x="1009" y="939"/>
                  </a:lnTo>
                  <a:lnTo>
                    <a:pt x="999" y="899"/>
                  </a:lnTo>
                  <a:cubicBezTo>
                    <a:pt x="999" y="899"/>
                    <a:pt x="999" y="889"/>
                    <a:pt x="989" y="879"/>
                  </a:cubicBezTo>
                  <a:lnTo>
                    <a:pt x="989" y="869"/>
                  </a:lnTo>
                  <a:cubicBezTo>
                    <a:pt x="979" y="859"/>
                    <a:pt x="979" y="849"/>
                    <a:pt x="969" y="839"/>
                  </a:cubicBezTo>
                  <a:lnTo>
                    <a:pt x="830" y="510"/>
                  </a:lnTo>
                  <a:lnTo>
                    <a:pt x="719" y="290"/>
                  </a:lnTo>
                  <a:cubicBezTo>
                    <a:pt x="670" y="210"/>
                    <a:pt x="620" y="150"/>
                    <a:pt x="570" y="101"/>
                  </a:cubicBezTo>
                  <a:cubicBezTo>
                    <a:pt x="510" y="50"/>
                    <a:pt x="430" y="21"/>
                    <a:pt x="351" y="10"/>
                  </a:cubicBezTo>
                  <a:cubicBezTo>
                    <a:pt x="320" y="1"/>
                    <a:pt x="291" y="1"/>
                    <a:pt x="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4"/>
            <p:cNvSpPr/>
            <p:nvPr/>
          </p:nvSpPr>
          <p:spPr>
            <a:xfrm>
              <a:off x="7696025" y="4013624"/>
              <a:ext cx="82645" cy="80716"/>
            </a:xfrm>
            <a:custGeom>
              <a:rect b="b" l="l" r="r" t="t"/>
              <a:pathLst>
                <a:path extrusionOk="0" h="879" w="900">
                  <a:moveTo>
                    <a:pt x="180" y="0"/>
                  </a:moveTo>
                  <a:cubicBezTo>
                    <a:pt x="151" y="0"/>
                    <a:pt x="121" y="0"/>
                    <a:pt x="91" y="10"/>
                  </a:cubicBezTo>
                  <a:cubicBezTo>
                    <a:pt x="71" y="10"/>
                    <a:pt x="41" y="20"/>
                    <a:pt x="31" y="20"/>
                  </a:cubicBezTo>
                  <a:cubicBezTo>
                    <a:pt x="21" y="30"/>
                    <a:pt x="11" y="30"/>
                    <a:pt x="11" y="30"/>
                  </a:cubicBezTo>
                  <a:lnTo>
                    <a:pt x="1" y="30"/>
                  </a:lnTo>
                  <a:lnTo>
                    <a:pt x="1" y="40"/>
                  </a:lnTo>
                  <a:cubicBezTo>
                    <a:pt x="1" y="40"/>
                    <a:pt x="11" y="40"/>
                    <a:pt x="11" y="50"/>
                  </a:cubicBezTo>
                  <a:cubicBezTo>
                    <a:pt x="11" y="50"/>
                    <a:pt x="21" y="70"/>
                    <a:pt x="21" y="80"/>
                  </a:cubicBezTo>
                  <a:lnTo>
                    <a:pt x="51" y="140"/>
                  </a:lnTo>
                  <a:cubicBezTo>
                    <a:pt x="61" y="170"/>
                    <a:pt x="71" y="190"/>
                    <a:pt x="81" y="220"/>
                  </a:cubicBezTo>
                  <a:cubicBezTo>
                    <a:pt x="111" y="280"/>
                    <a:pt x="131" y="350"/>
                    <a:pt x="160" y="419"/>
                  </a:cubicBezTo>
                  <a:cubicBezTo>
                    <a:pt x="191" y="490"/>
                    <a:pt x="231" y="559"/>
                    <a:pt x="271" y="629"/>
                  </a:cubicBezTo>
                  <a:cubicBezTo>
                    <a:pt x="311" y="699"/>
                    <a:pt x="360" y="759"/>
                    <a:pt x="420" y="799"/>
                  </a:cubicBezTo>
                  <a:cubicBezTo>
                    <a:pt x="480" y="839"/>
                    <a:pt x="550" y="869"/>
                    <a:pt x="620" y="869"/>
                  </a:cubicBezTo>
                  <a:cubicBezTo>
                    <a:pt x="650" y="879"/>
                    <a:pt x="690" y="879"/>
                    <a:pt x="719" y="879"/>
                  </a:cubicBezTo>
                  <a:cubicBezTo>
                    <a:pt x="750" y="869"/>
                    <a:pt x="779" y="869"/>
                    <a:pt x="810" y="859"/>
                  </a:cubicBezTo>
                  <a:cubicBezTo>
                    <a:pt x="839" y="859"/>
                    <a:pt x="859" y="849"/>
                    <a:pt x="879" y="849"/>
                  </a:cubicBezTo>
                  <a:cubicBezTo>
                    <a:pt x="890" y="839"/>
                    <a:pt x="899" y="839"/>
                    <a:pt x="899" y="839"/>
                  </a:cubicBezTo>
                  <a:lnTo>
                    <a:pt x="899" y="829"/>
                  </a:lnTo>
                  <a:cubicBezTo>
                    <a:pt x="890" y="819"/>
                    <a:pt x="890" y="799"/>
                    <a:pt x="879" y="789"/>
                  </a:cubicBezTo>
                  <a:lnTo>
                    <a:pt x="850" y="729"/>
                  </a:lnTo>
                  <a:cubicBezTo>
                    <a:pt x="839" y="709"/>
                    <a:pt x="830" y="679"/>
                    <a:pt x="810" y="649"/>
                  </a:cubicBezTo>
                  <a:cubicBezTo>
                    <a:pt x="790" y="599"/>
                    <a:pt x="750" y="530"/>
                    <a:pt x="719" y="459"/>
                  </a:cubicBezTo>
                  <a:cubicBezTo>
                    <a:pt x="690" y="390"/>
                    <a:pt x="650" y="320"/>
                    <a:pt x="610" y="250"/>
                  </a:cubicBezTo>
                  <a:cubicBezTo>
                    <a:pt x="570" y="180"/>
                    <a:pt x="520" y="120"/>
                    <a:pt x="470" y="80"/>
                  </a:cubicBezTo>
                  <a:cubicBezTo>
                    <a:pt x="410" y="40"/>
                    <a:pt x="351" y="10"/>
                    <a:pt x="2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4"/>
            <p:cNvSpPr/>
            <p:nvPr/>
          </p:nvSpPr>
          <p:spPr>
            <a:xfrm>
              <a:off x="7690515" y="4008114"/>
              <a:ext cx="94582" cy="91736"/>
            </a:xfrm>
            <a:custGeom>
              <a:rect b="b" l="l" r="r" t="t"/>
              <a:pathLst>
                <a:path extrusionOk="0" h="999" w="1030">
                  <a:moveTo>
                    <a:pt x="331" y="120"/>
                  </a:moveTo>
                  <a:cubicBezTo>
                    <a:pt x="391" y="130"/>
                    <a:pt x="440" y="150"/>
                    <a:pt x="490" y="190"/>
                  </a:cubicBezTo>
                  <a:cubicBezTo>
                    <a:pt x="540" y="220"/>
                    <a:pt x="580" y="270"/>
                    <a:pt x="620" y="340"/>
                  </a:cubicBezTo>
                  <a:cubicBezTo>
                    <a:pt x="660" y="410"/>
                    <a:pt x="700" y="490"/>
                    <a:pt x="730" y="539"/>
                  </a:cubicBezTo>
                  <a:lnTo>
                    <a:pt x="879" y="859"/>
                  </a:lnTo>
                  <a:lnTo>
                    <a:pt x="859" y="859"/>
                  </a:lnTo>
                  <a:cubicBezTo>
                    <a:pt x="830" y="869"/>
                    <a:pt x="810" y="869"/>
                    <a:pt x="779" y="879"/>
                  </a:cubicBezTo>
                  <a:cubicBezTo>
                    <a:pt x="750" y="879"/>
                    <a:pt x="720" y="879"/>
                    <a:pt x="680" y="869"/>
                  </a:cubicBezTo>
                  <a:cubicBezTo>
                    <a:pt x="620" y="869"/>
                    <a:pt x="560" y="849"/>
                    <a:pt x="510" y="809"/>
                  </a:cubicBezTo>
                  <a:cubicBezTo>
                    <a:pt x="470" y="779"/>
                    <a:pt x="430" y="729"/>
                    <a:pt x="380" y="659"/>
                  </a:cubicBezTo>
                  <a:cubicBezTo>
                    <a:pt x="351" y="599"/>
                    <a:pt x="320" y="539"/>
                    <a:pt x="280" y="450"/>
                  </a:cubicBezTo>
                  <a:lnTo>
                    <a:pt x="141" y="130"/>
                  </a:lnTo>
                  <a:lnTo>
                    <a:pt x="161" y="130"/>
                  </a:lnTo>
                  <a:cubicBezTo>
                    <a:pt x="191" y="120"/>
                    <a:pt x="211" y="120"/>
                    <a:pt x="240" y="120"/>
                  </a:cubicBezTo>
                  <a:close/>
                  <a:moveTo>
                    <a:pt x="240" y="0"/>
                  </a:moveTo>
                  <a:cubicBezTo>
                    <a:pt x="200" y="0"/>
                    <a:pt x="171" y="0"/>
                    <a:pt x="141" y="11"/>
                  </a:cubicBezTo>
                  <a:cubicBezTo>
                    <a:pt x="121" y="11"/>
                    <a:pt x="101" y="20"/>
                    <a:pt x="91" y="20"/>
                  </a:cubicBezTo>
                  <a:lnTo>
                    <a:pt x="31" y="40"/>
                  </a:lnTo>
                  <a:lnTo>
                    <a:pt x="1" y="80"/>
                  </a:lnTo>
                  <a:lnTo>
                    <a:pt x="21" y="140"/>
                  </a:lnTo>
                  <a:cubicBezTo>
                    <a:pt x="21" y="150"/>
                    <a:pt x="21" y="160"/>
                    <a:pt x="31" y="170"/>
                  </a:cubicBezTo>
                  <a:lnTo>
                    <a:pt x="171" y="499"/>
                  </a:lnTo>
                  <a:cubicBezTo>
                    <a:pt x="211" y="590"/>
                    <a:pt x="240" y="659"/>
                    <a:pt x="280" y="719"/>
                  </a:cubicBezTo>
                  <a:cubicBezTo>
                    <a:pt x="331" y="809"/>
                    <a:pt x="391" y="869"/>
                    <a:pt x="450" y="909"/>
                  </a:cubicBezTo>
                  <a:cubicBezTo>
                    <a:pt x="510" y="949"/>
                    <a:pt x="590" y="979"/>
                    <a:pt x="670" y="989"/>
                  </a:cubicBezTo>
                  <a:cubicBezTo>
                    <a:pt x="690" y="998"/>
                    <a:pt x="720" y="998"/>
                    <a:pt x="740" y="998"/>
                  </a:cubicBezTo>
                  <a:lnTo>
                    <a:pt x="779" y="998"/>
                  </a:lnTo>
                  <a:cubicBezTo>
                    <a:pt x="819" y="989"/>
                    <a:pt x="850" y="989"/>
                    <a:pt x="879" y="979"/>
                  </a:cubicBezTo>
                  <a:cubicBezTo>
                    <a:pt x="899" y="979"/>
                    <a:pt x="930" y="969"/>
                    <a:pt x="939" y="969"/>
                  </a:cubicBezTo>
                  <a:lnTo>
                    <a:pt x="999" y="949"/>
                  </a:lnTo>
                  <a:lnTo>
                    <a:pt x="1029" y="909"/>
                  </a:lnTo>
                  <a:lnTo>
                    <a:pt x="1019" y="879"/>
                  </a:lnTo>
                  <a:cubicBezTo>
                    <a:pt x="1019" y="879"/>
                    <a:pt x="1019" y="869"/>
                    <a:pt x="1009" y="859"/>
                  </a:cubicBezTo>
                  <a:lnTo>
                    <a:pt x="1009" y="849"/>
                  </a:lnTo>
                  <a:cubicBezTo>
                    <a:pt x="999" y="839"/>
                    <a:pt x="999" y="829"/>
                    <a:pt x="990" y="819"/>
                  </a:cubicBezTo>
                  <a:lnTo>
                    <a:pt x="839" y="490"/>
                  </a:lnTo>
                  <a:cubicBezTo>
                    <a:pt x="810" y="430"/>
                    <a:pt x="770" y="350"/>
                    <a:pt x="720" y="280"/>
                  </a:cubicBezTo>
                  <a:cubicBezTo>
                    <a:pt x="670" y="200"/>
                    <a:pt x="620" y="140"/>
                    <a:pt x="560" y="90"/>
                  </a:cubicBezTo>
                  <a:cubicBezTo>
                    <a:pt x="500" y="51"/>
                    <a:pt x="430" y="11"/>
                    <a:pt x="3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4"/>
            <p:cNvSpPr/>
            <p:nvPr/>
          </p:nvSpPr>
          <p:spPr>
            <a:xfrm>
              <a:off x="7696025" y="4013624"/>
              <a:ext cx="82645" cy="80716"/>
            </a:xfrm>
            <a:custGeom>
              <a:rect b="b" l="l" r="r" t="t"/>
              <a:pathLst>
                <a:path extrusionOk="0" h="879" w="900">
                  <a:moveTo>
                    <a:pt x="180" y="0"/>
                  </a:moveTo>
                  <a:cubicBezTo>
                    <a:pt x="151" y="0"/>
                    <a:pt x="121" y="0"/>
                    <a:pt x="91" y="10"/>
                  </a:cubicBezTo>
                  <a:cubicBezTo>
                    <a:pt x="71" y="10"/>
                    <a:pt x="41" y="20"/>
                    <a:pt x="31" y="20"/>
                  </a:cubicBezTo>
                  <a:cubicBezTo>
                    <a:pt x="21" y="30"/>
                    <a:pt x="11" y="30"/>
                    <a:pt x="11" y="30"/>
                  </a:cubicBezTo>
                  <a:lnTo>
                    <a:pt x="1" y="30"/>
                  </a:lnTo>
                  <a:lnTo>
                    <a:pt x="1" y="40"/>
                  </a:lnTo>
                  <a:cubicBezTo>
                    <a:pt x="1" y="40"/>
                    <a:pt x="11" y="40"/>
                    <a:pt x="11" y="50"/>
                  </a:cubicBezTo>
                  <a:cubicBezTo>
                    <a:pt x="11" y="50"/>
                    <a:pt x="21" y="70"/>
                    <a:pt x="21" y="80"/>
                  </a:cubicBezTo>
                  <a:lnTo>
                    <a:pt x="51" y="140"/>
                  </a:lnTo>
                  <a:cubicBezTo>
                    <a:pt x="61" y="170"/>
                    <a:pt x="71" y="190"/>
                    <a:pt x="81" y="220"/>
                  </a:cubicBezTo>
                  <a:cubicBezTo>
                    <a:pt x="111" y="280"/>
                    <a:pt x="131" y="350"/>
                    <a:pt x="160" y="419"/>
                  </a:cubicBezTo>
                  <a:cubicBezTo>
                    <a:pt x="191" y="490"/>
                    <a:pt x="231" y="559"/>
                    <a:pt x="271" y="629"/>
                  </a:cubicBezTo>
                  <a:cubicBezTo>
                    <a:pt x="311" y="699"/>
                    <a:pt x="360" y="759"/>
                    <a:pt x="420" y="799"/>
                  </a:cubicBezTo>
                  <a:cubicBezTo>
                    <a:pt x="480" y="839"/>
                    <a:pt x="550" y="869"/>
                    <a:pt x="620" y="869"/>
                  </a:cubicBezTo>
                  <a:cubicBezTo>
                    <a:pt x="650" y="879"/>
                    <a:pt x="690" y="879"/>
                    <a:pt x="719" y="879"/>
                  </a:cubicBezTo>
                  <a:cubicBezTo>
                    <a:pt x="750" y="869"/>
                    <a:pt x="779" y="869"/>
                    <a:pt x="810" y="859"/>
                  </a:cubicBezTo>
                  <a:cubicBezTo>
                    <a:pt x="839" y="859"/>
                    <a:pt x="859" y="849"/>
                    <a:pt x="879" y="849"/>
                  </a:cubicBezTo>
                  <a:cubicBezTo>
                    <a:pt x="890" y="839"/>
                    <a:pt x="899" y="839"/>
                    <a:pt x="899" y="839"/>
                  </a:cubicBezTo>
                  <a:lnTo>
                    <a:pt x="899" y="829"/>
                  </a:lnTo>
                  <a:cubicBezTo>
                    <a:pt x="890" y="819"/>
                    <a:pt x="890" y="799"/>
                    <a:pt x="879" y="789"/>
                  </a:cubicBezTo>
                  <a:lnTo>
                    <a:pt x="850" y="729"/>
                  </a:lnTo>
                  <a:cubicBezTo>
                    <a:pt x="839" y="709"/>
                    <a:pt x="830" y="679"/>
                    <a:pt x="810" y="649"/>
                  </a:cubicBezTo>
                  <a:cubicBezTo>
                    <a:pt x="790" y="599"/>
                    <a:pt x="750" y="530"/>
                    <a:pt x="719" y="459"/>
                  </a:cubicBezTo>
                  <a:cubicBezTo>
                    <a:pt x="690" y="390"/>
                    <a:pt x="650" y="320"/>
                    <a:pt x="610" y="250"/>
                  </a:cubicBezTo>
                  <a:cubicBezTo>
                    <a:pt x="570" y="180"/>
                    <a:pt x="520" y="120"/>
                    <a:pt x="470" y="80"/>
                  </a:cubicBezTo>
                  <a:cubicBezTo>
                    <a:pt x="410" y="40"/>
                    <a:pt x="351" y="10"/>
                    <a:pt x="2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4"/>
            <p:cNvSpPr/>
            <p:nvPr/>
          </p:nvSpPr>
          <p:spPr>
            <a:xfrm>
              <a:off x="7690515" y="4008114"/>
              <a:ext cx="94582" cy="91736"/>
            </a:xfrm>
            <a:custGeom>
              <a:rect b="b" l="l" r="r" t="t"/>
              <a:pathLst>
                <a:path extrusionOk="0" h="999" w="1030">
                  <a:moveTo>
                    <a:pt x="331" y="120"/>
                  </a:moveTo>
                  <a:cubicBezTo>
                    <a:pt x="391" y="130"/>
                    <a:pt x="440" y="150"/>
                    <a:pt x="490" y="190"/>
                  </a:cubicBezTo>
                  <a:cubicBezTo>
                    <a:pt x="540" y="220"/>
                    <a:pt x="580" y="270"/>
                    <a:pt x="620" y="340"/>
                  </a:cubicBezTo>
                  <a:cubicBezTo>
                    <a:pt x="660" y="410"/>
                    <a:pt x="700" y="490"/>
                    <a:pt x="730" y="539"/>
                  </a:cubicBezTo>
                  <a:lnTo>
                    <a:pt x="879" y="859"/>
                  </a:lnTo>
                  <a:lnTo>
                    <a:pt x="859" y="859"/>
                  </a:lnTo>
                  <a:cubicBezTo>
                    <a:pt x="830" y="869"/>
                    <a:pt x="810" y="869"/>
                    <a:pt x="779" y="879"/>
                  </a:cubicBezTo>
                  <a:cubicBezTo>
                    <a:pt x="750" y="879"/>
                    <a:pt x="720" y="879"/>
                    <a:pt x="680" y="869"/>
                  </a:cubicBezTo>
                  <a:cubicBezTo>
                    <a:pt x="620" y="869"/>
                    <a:pt x="560" y="849"/>
                    <a:pt x="510" y="809"/>
                  </a:cubicBezTo>
                  <a:cubicBezTo>
                    <a:pt x="470" y="779"/>
                    <a:pt x="430" y="729"/>
                    <a:pt x="380" y="659"/>
                  </a:cubicBezTo>
                  <a:cubicBezTo>
                    <a:pt x="351" y="599"/>
                    <a:pt x="320" y="539"/>
                    <a:pt x="280" y="450"/>
                  </a:cubicBezTo>
                  <a:lnTo>
                    <a:pt x="141" y="130"/>
                  </a:lnTo>
                  <a:lnTo>
                    <a:pt x="161" y="130"/>
                  </a:lnTo>
                  <a:cubicBezTo>
                    <a:pt x="191" y="120"/>
                    <a:pt x="211" y="120"/>
                    <a:pt x="240" y="120"/>
                  </a:cubicBezTo>
                  <a:close/>
                  <a:moveTo>
                    <a:pt x="240" y="0"/>
                  </a:moveTo>
                  <a:cubicBezTo>
                    <a:pt x="200" y="0"/>
                    <a:pt x="171" y="0"/>
                    <a:pt x="141" y="11"/>
                  </a:cubicBezTo>
                  <a:cubicBezTo>
                    <a:pt x="121" y="11"/>
                    <a:pt x="101" y="20"/>
                    <a:pt x="91" y="20"/>
                  </a:cubicBezTo>
                  <a:lnTo>
                    <a:pt x="31" y="40"/>
                  </a:lnTo>
                  <a:lnTo>
                    <a:pt x="1" y="80"/>
                  </a:lnTo>
                  <a:lnTo>
                    <a:pt x="21" y="140"/>
                  </a:lnTo>
                  <a:cubicBezTo>
                    <a:pt x="21" y="150"/>
                    <a:pt x="21" y="160"/>
                    <a:pt x="31" y="170"/>
                  </a:cubicBezTo>
                  <a:lnTo>
                    <a:pt x="171" y="499"/>
                  </a:lnTo>
                  <a:cubicBezTo>
                    <a:pt x="211" y="590"/>
                    <a:pt x="240" y="659"/>
                    <a:pt x="280" y="719"/>
                  </a:cubicBezTo>
                  <a:cubicBezTo>
                    <a:pt x="331" y="809"/>
                    <a:pt x="391" y="869"/>
                    <a:pt x="450" y="909"/>
                  </a:cubicBezTo>
                  <a:cubicBezTo>
                    <a:pt x="510" y="949"/>
                    <a:pt x="590" y="979"/>
                    <a:pt x="670" y="989"/>
                  </a:cubicBezTo>
                  <a:cubicBezTo>
                    <a:pt x="690" y="998"/>
                    <a:pt x="720" y="998"/>
                    <a:pt x="740" y="998"/>
                  </a:cubicBezTo>
                  <a:lnTo>
                    <a:pt x="779" y="998"/>
                  </a:lnTo>
                  <a:cubicBezTo>
                    <a:pt x="819" y="989"/>
                    <a:pt x="850" y="989"/>
                    <a:pt x="879" y="979"/>
                  </a:cubicBezTo>
                  <a:cubicBezTo>
                    <a:pt x="899" y="979"/>
                    <a:pt x="930" y="969"/>
                    <a:pt x="939" y="969"/>
                  </a:cubicBezTo>
                  <a:lnTo>
                    <a:pt x="959" y="959"/>
                  </a:lnTo>
                  <a:cubicBezTo>
                    <a:pt x="990" y="949"/>
                    <a:pt x="999" y="949"/>
                    <a:pt x="1009" y="939"/>
                  </a:cubicBezTo>
                  <a:lnTo>
                    <a:pt x="1029" y="909"/>
                  </a:lnTo>
                  <a:lnTo>
                    <a:pt x="1019" y="879"/>
                  </a:lnTo>
                  <a:cubicBezTo>
                    <a:pt x="1019" y="879"/>
                    <a:pt x="1019" y="869"/>
                    <a:pt x="1009" y="859"/>
                  </a:cubicBezTo>
                  <a:lnTo>
                    <a:pt x="1009" y="849"/>
                  </a:lnTo>
                  <a:cubicBezTo>
                    <a:pt x="999" y="839"/>
                    <a:pt x="999" y="829"/>
                    <a:pt x="990" y="819"/>
                  </a:cubicBezTo>
                  <a:lnTo>
                    <a:pt x="839" y="490"/>
                  </a:lnTo>
                  <a:cubicBezTo>
                    <a:pt x="810" y="430"/>
                    <a:pt x="770" y="350"/>
                    <a:pt x="720" y="280"/>
                  </a:cubicBezTo>
                  <a:cubicBezTo>
                    <a:pt x="670" y="200"/>
                    <a:pt x="620" y="140"/>
                    <a:pt x="560" y="90"/>
                  </a:cubicBezTo>
                  <a:cubicBezTo>
                    <a:pt x="500" y="51"/>
                    <a:pt x="430" y="11"/>
                    <a:pt x="3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4"/>
            <p:cNvSpPr/>
            <p:nvPr/>
          </p:nvSpPr>
          <p:spPr>
            <a:xfrm>
              <a:off x="7743683" y="4021888"/>
              <a:ext cx="85400" cy="79798"/>
            </a:xfrm>
            <a:custGeom>
              <a:rect b="b" l="l" r="r" t="t"/>
              <a:pathLst>
                <a:path extrusionOk="0" h="869" w="930">
                  <a:moveTo>
                    <a:pt x="181" y="0"/>
                  </a:moveTo>
                  <a:cubicBezTo>
                    <a:pt x="151" y="10"/>
                    <a:pt x="121" y="10"/>
                    <a:pt x="91" y="20"/>
                  </a:cubicBezTo>
                  <a:cubicBezTo>
                    <a:pt x="71" y="20"/>
                    <a:pt x="41" y="30"/>
                    <a:pt x="31" y="30"/>
                  </a:cubicBezTo>
                  <a:cubicBezTo>
                    <a:pt x="21" y="40"/>
                    <a:pt x="11" y="40"/>
                    <a:pt x="11" y="40"/>
                  </a:cubicBezTo>
                  <a:lnTo>
                    <a:pt x="1" y="40"/>
                  </a:lnTo>
                  <a:lnTo>
                    <a:pt x="1" y="50"/>
                  </a:lnTo>
                  <a:cubicBezTo>
                    <a:pt x="11" y="50"/>
                    <a:pt x="11" y="50"/>
                    <a:pt x="11" y="60"/>
                  </a:cubicBezTo>
                  <a:cubicBezTo>
                    <a:pt x="11" y="70"/>
                    <a:pt x="21" y="80"/>
                    <a:pt x="21" y="100"/>
                  </a:cubicBezTo>
                  <a:cubicBezTo>
                    <a:pt x="31" y="110"/>
                    <a:pt x="41" y="130"/>
                    <a:pt x="51" y="150"/>
                  </a:cubicBezTo>
                  <a:cubicBezTo>
                    <a:pt x="61" y="180"/>
                    <a:pt x="71" y="200"/>
                    <a:pt x="91" y="230"/>
                  </a:cubicBezTo>
                  <a:cubicBezTo>
                    <a:pt x="111" y="289"/>
                    <a:pt x="141" y="349"/>
                    <a:pt x="181" y="420"/>
                  </a:cubicBezTo>
                  <a:cubicBezTo>
                    <a:pt x="211" y="489"/>
                    <a:pt x="251" y="569"/>
                    <a:pt x="291" y="629"/>
                  </a:cubicBezTo>
                  <a:cubicBezTo>
                    <a:pt x="331" y="699"/>
                    <a:pt x="380" y="759"/>
                    <a:pt x="440" y="799"/>
                  </a:cubicBezTo>
                  <a:cubicBezTo>
                    <a:pt x="500" y="839"/>
                    <a:pt x="570" y="859"/>
                    <a:pt x="640" y="868"/>
                  </a:cubicBezTo>
                  <a:lnTo>
                    <a:pt x="750" y="868"/>
                  </a:lnTo>
                  <a:cubicBezTo>
                    <a:pt x="779" y="859"/>
                    <a:pt x="810" y="859"/>
                    <a:pt x="839" y="848"/>
                  </a:cubicBezTo>
                  <a:cubicBezTo>
                    <a:pt x="859" y="839"/>
                    <a:pt x="890" y="839"/>
                    <a:pt x="899" y="829"/>
                  </a:cubicBezTo>
                  <a:cubicBezTo>
                    <a:pt x="919" y="829"/>
                    <a:pt x="930" y="819"/>
                    <a:pt x="930" y="819"/>
                  </a:cubicBezTo>
                  <a:lnTo>
                    <a:pt x="919" y="809"/>
                  </a:lnTo>
                  <a:cubicBezTo>
                    <a:pt x="919" y="799"/>
                    <a:pt x="910" y="789"/>
                    <a:pt x="899" y="769"/>
                  </a:cubicBezTo>
                  <a:cubicBezTo>
                    <a:pt x="890" y="749"/>
                    <a:pt x="879" y="739"/>
                    <a:pt x="870" y="709"/>
                  </a:cubicBezTo>
                  <a:cubicBezTo>
                    <a:pt x="859" y="689"/>
                    <a:pt x="850" y="669"/>
                    <a:pt x="830" y="639"/>
                  </a:cubicBezTo>
                  <a:cubicBezTo>
                    <a:pt x="799" y="579"/>
                    <a:pt x="770" y="519"/>
                    <a:pt x="730" y="449"/>
                  </a:cubicBezTo>
                  <a:cubicBezTo>
                    <a:pt x="700" y="380"/>
                    <a:pt x="660" y="309"/>
                    <a:pt x="620" y="240"/>
                  </a:cubicBezTo>
                  <a:cubicBezTo>
                    <a:pt x="570" y="180"/>
                    <a:pt x="530" y="120"/>
                    <a:pt x="470" y="80"/>
                  </a:cubicBezTo>
                  <a:cubicBezTo>
                    <a:pt x="411" y="40"/>
                    <a:pt x="351" y="10"/>
                    <a:pt x="280" y="10"/>
                  </a:cubicBezTo>
                  <a:cubicBezTo>
                    <a:pt x="251" y="0"/>
                    <a:pt x="211" y="0"/>
                    <a:pt x="1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4"/>
            <p:cNvSpPr/>
            <p:nvPr/>
          </p:nvSpPr>
          <p:spPr>
            <a:xfrm>
              <a:off x="7738173" y="4016562"/>
              <a:ext cx="97337" cy="90634"/>
            </a:xfrm>
            <a:custGeom>
              <a:rect b="b" l="l" r="r" t="t"/>
              <a:pathLst>
                <a:path extrusionOk="0" h="987" w="1060">
                  <a:moveTo>
                    <a:pt x="251" y="118"/>
                  </a:moveTo>
                  <a:cubicBezTo>
                    <a:pt x="271" y="118"/>
                    <a:pt x="300" y="118"/>
                    <a:pt x="331" y="128"/>
                  </a:cubicBezTo>
                  <a:cubicBezTo>
                    <a:pt x="391" y="128"/>
                    <a:pt x="451" y="148"/>
                    <a:pt x="490" y="188"/>
                  </a:cubicBezTo>
                  <a:cubicBezTo>
                    <a:pt x="540" y="218"/>
                    <a:pt x="580" y="268"/>
                    <a:pt x="630" y="327"/>
                  </a:cubicBezTo>
                  <a:cubicBezTo>
                    <a:pt x="670" y="398"/>
                    <a:pt x="710" y="478"/>
                    <a:pt x="740" y="538"/>
                  </a:cubicBezTo>
                  <a:lnTo>
                    <a:pt x="899" y="847"/>
                  </a:lnTo>
                  <a:lnTo>
                    <a:pt x="879" y="847"/>
                  </a:lnTo>
                  <a:cubicBezTo>
                    <a:pt x="859" y="857"/>
                    <a:pt x="830" y="857"/>
                    <a:pt x="800" y="867"/>
                  </a:cubicBezTo>
                  <a:lnTo>
                    <a:pt x="710" y="867"/>
                  </a:lnTo>
                  <a:cubicBezTo>
                    <a:pt x="650" y="857"/>
                    <a:pt x="590" y="837"/>
                    <a:pt x="540" y="807"/>
                  </a:cubicBezTo>
                  <a:cubicBezTo>
                    <a:pt x="490" y="777"/>
                    <a:pt x="451" y="727"/>
                    <a:pt x="400" y="657"/>
                  </a:cubicBezTo>
                  <a:cubicBezTo>
                    <a:pt x="360" y="607"/>
                    <a:pt x="331" y="538"/>
                    <a:pt x="291" y="458"/>
                  </a:cubicBezTo>
                  <a:lnTo>
                    <a:pt x="141" y="138"/>
                  </a:lnTo>
                  <a:lnTo>
                    <a:pt x="161" y="138"/>
                  </a:lnTo>
                  <a:cubicBezTo>
                    <a:pt x="191" y="128"/>
                    <a:pt x="221" y="128"/>
                    <a:pt x="251" y="118"/>
                  </a:cubicBezTo>
                  <a:close/>
                  <a:moveTo>
                    <a:pt x="292" y="1"/>
                  </a:moveTo>
                  <a:cubicBezTo>
                    <a:pt x="273" y="1"/>
                    <a:pt x="256" y="3"/>
                    <a:pt x="241" y="8"/>
                  </a:cubicBezTo>
                  <a:cubicBezTo>
                    <a:pt x="201" y="8"/>
                    <a:pt x="171" y="8"/>
                    <a:pt x="141" y="18"/>
                  </a:cubicBezTo>
                  <a:cubicBezTo>
                    <a:pt x="121" y="18"/>
                    <a:pt x="101" y="28"/>
                    <a:pt x="81" y="28"/>
                  </a:cubicBezTo>
                  <a:lnTo>
                    <a:pt x="21" y="48"/>
                  </a:lnTo>
                  <a:lnTo>
                    <a:pt x="1" y="98"/>
                  </a:lnTo>
                  <a:lnTo>
                    <a:pt x="21" y="148"/>
                  </a:lnTo>
                  <a:cubicBezTo>
                    <a:pt x="21" y="158"/>
                    <a:pt x="31" y="168"/>
                    <a:pt x="31" y="178"/>
                  </a:cubicBezTo>
                  <a:lnTo>
                    <a:pt x="181" y="507"/>
                  </a:lnTo>
                  <a:cubicBezTo>
                    <a:pt x="221" y="597"/>
                    <a:pt x="260" y="667"/>
                    <a:pt x="300" y="727"/>
                  </a:cubicBezTo>
                  <a:cubicBezTo>
                    <a:pt x="360" y="807"/>
                    <a:pt x="411" y="867"/>
                    <a:pt x="471" y="906"/>
                  </a:cubicBezTo>
                  <a:cubicBezTo>
                    <a:pt x="540" y="946"/>
                    <a:pt x="620" y="977"/>
                    <a:pt x="700" y="986"/>
                  </a:cubicBezTo>
                  <a:lnTo>
                    <a:pt x="810" y="986"/>
                  </a:lnTo>
                  <a:cubicBezTo>
                    <a:pt x="850" y="977"/>
                    <a:pt x="879" y="977"/>
                    <a:pt x="910" y="966"/>
                  </a:cubicBezTo>
                  <a:cubicBezTo>
                    <a:pt x="930" y="957"/>
                    <a:pt x="950" y="957"/>
                    <a:pt x="970" y="946"/>
                  </a:cubicBezTo>
                  <a:lnTo>
                    <a:pt x="979" y="946"/>
                  </a:lnTo>
                  <a:cubicBezTo>
                    <a:pt x="1019" y="937"/>
                    <a:pt x="1019" y="937"/>
                    <a:pt x="1030" y="926"/>
                  </a:cubicBezTo>
                  <a:lnTo>
                    <a:pt x="1059" y="897"/>
                  </a:lnTo>
                  <a:lnTo>
                    <a:pt x="1039" y="857"/>
                  </a:lnTo>
                  <a:cubicBezTo>
                    <a:pt x="1039" y="857"/>
                    <a:pt x="1039" y="847"/>
                    <a:pt x="1030" y="837"/>
                  </a:cubicBezTo>
                  <a:lnTo>
                    <a:pt x="1030" y="827"/>
                  </a:lnTo>
                  <a:cubicBezTo>
                    <a:pt x="1019" y="817"/>
                    <a:pt x="1019" y="807"/>
                    <a:pt x="1010" y="797"/>
                  </a:cubicBezTo>
                  <a:lnTo>
                    <a:pt x="850" y="478"/>
                  </a:lnTo>
                  <a:cubicBezTo>
                    <a:pt x="820" y="418"/>
                    <a:pt x="780" y="338"/>
                    <a:pt x="730" y="268"/>
                  </a:cubicBezTo>
                  <a:cubicBezTo>
                    <a:pt x="680" y="188"/>
                    <a:pt x="620" y="128"/>
                    <a:pt x="560" y="88"/>
                  </a:cubicBezTo>
                  <a:cubicBezTo>
                    <a:pt x="500" y="38"/>
                    <a:pt x="431" y="18"/>
                    <a:pt x="351" y="8"/>
                  </a:cubicBezTo>
                  <a:cubicBezTo>
                    <a:pt x="331" y="3"/>
                    <a:pt x="311" y="1"/>
                    <a:pt x="2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4"/>
            <p:cNvSpPr/>
            <p:nvPr/>
          </p:nvSpPr>
          <p:spPr>
            <a:xfrm>
              <a:off x="7743683" y="4021888"/>
              <a:ext cx="85400" cy="79798"/>
            </a:xfrm>
            <a:custGeom>
              <a:rect b="b" l="l" r="r" t="t"/>
              <a:pathLst>
                <a:path extrusionOk="0" h="869" w="930">
                  <a:moveTo>
                    <a:pt x="181" y="0"/>
                  </a:moveTo>
                  <a:cubicBezTo>
                    <a:pt x="151" y="10"/>
                    <a:pt x="121" y="10"/>
                    <a:pt x="91" y="20"/>
                  </a:cubicBezTo>
                  <a:cubicBezTo>
                    <a:pt x="71" y="20"/>
                    <a:pt x="41" y="30"/>
                    <a:pt x="31" y="30"/>
                  </a:cubicBezTo>
                  <a:cubicBezTo>
                    <a:pt x="21" y="40"/>
                    <a:pt x="11" y="40"/>
                    <a:pt x="11" y="40"/>
                  </a:cubicBezTo>
                  <a:lnTo>
                    <a:pt x="1" y="40"/>
                  </a:lnTo>
                  <a:lnTo>
                    <a:pt x="1" y="50"/>
                  </a:lnTo>
                  <a:cubicBezTo>
                    <a:pt x="11" y="50"/>
                    <a:pt x="11" y="50"/>
                    <a:pt x="11" y="60"/>
                  </a:cubicBezTo>
                  <a:cubicBezTo>
                    <a:pt x="11" y="70"/>
                    <a:pt x="21" y="80"/>
                    <a:pt x="21" y="100"/>
                  </a:cubicBezTo>
                  <a:cubicBezTo>
                    <a:pt x="31" y="110"/>
                    <a:pt x="41" y="130"/>
                    <a:pt x="51" y="150"/>
                  </a:cubicBezTo>
                  <a:cubicBezTo>
                    <a:pt x="61" y="180"/>
                    <a:pt x="71" y="200"/>
                    <a:pt x="91" y="230"/>
                  </a:cubicBezTo>
                  <a:cubicBezTo>
                    <a:pt x="111" y="289"/>
                    <a:pt x="141" y="349"/>
                    <a:pt x="181" y="420"/>
                  </a:cubicBezTo>
                  <a:cubicBezTo>
                    <a:pt x="211" y="489"/>
                    <a:pt x="251" y="569"/>
                    <a:pt x="291" y="629"/>
                  </a:cubicBezTo>
                  <a:cubicBezTo>
                    <a:pt x="331" y="699"/>
                    <a:pt x="380" y="759"/>
                    <a:pt x="440" y="799"/>
                  </a:cubicBezTo>
                  <a:cubicBezTo>
                    <a:pt x="500" y="839"/>
                    <a:pt x="570" y="859"/>
                    <a:pt x="640" y="868"/>
                  </a:cubicBezTo>
                  <a:lnTo>
                    <a:pt x="750" y="868"/>
                  </a:lnTo>
                  <a:cubicBezTo>
                    <a:pt x="779" y="859"/>
                    <a:pt x="810" y="859"/>
                    <a:pt x="839" y="848"/>
                  </a:cubicBezTo>
                  <a:cubicBezTo>
                    <a:pt x="859" y="839"/>
                    <a:pt x="890" y="839"/>
                    <a:pt x="899" y="829"/>
                  </a:cubicBezTo>
                  <a:cubicBezTo>
                    <a:pt x="919" y="829"/>
                    <a:pt x="930" y="819"/>
                    <a:pt x="930" y="819"/>
                  </a:cubicBezTo>
                  <a:lnTo>
                    <a:pt x="919" y="809"/>
                  </a:lnTo>
                  <a:cubicBezTo>
                    <a:pt x="919" y="799"/>
                    <a:pt x="910" y="789"/>
                    <a:pt x="899" y="769"/>
                  </a:cubicBezTo>
                  <a:cubicBezTo>
                    <a:pt x="890" y="749"/>
                    <a:pt x="879" y="739"/>
                    <a:pt x="870" y="709"/>
                  </a:cubicBezTo>
                  <a:cubicBezTo>
                    <a:pt x="859" y="689"/>
                    <a:pt x="850" y="669"/>
                    <a:pt x="830" y="639"/>
                  </a:cubicBezTo>
                  <a:cubicBezTo>
                    <a:pt x="799" y="579"/>
                    <a:pt x="770" y="519"/>
                    <a:pt x="730" y="449"/>
                  </a:cubicBezTo>
                  <a:cubicBezTo>
                    <a:pt x="700" y="380"/>
                    <a:pt x="660" y="309"/>
                    <a:pt x="620" y="240"/>
                  </a:cubicBezTo>
                  <a:cubicBezTo>
                    <a:pt x="570" y="180"/>
                    <a:pt x="530" y="120"/>
                    <a:pt x="470" y="80"/>
                  </a:cubicBezTo>
                  <a:cubicBezTo>
                    <a:pt x="411" y="40"/>
                    <a:pt x="351" y="10"/>
                    <a:pt x="280" y="10"/>
                  </a:cubicBezTo>
                  <a:cubicBezTo>
                    <a:pt x="251" y="0"/>
                    <a:pt x="211" y="0"/>
                    <a:pt x="1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4"/>
            <p:cNvSpPr/>
            <p:nvPr/>
          </p:nvSpPr>
          <p:spPr>
            <a:xfrm>
              <a:off x="7738173" y="4016562"/>
              <a:ext cx="97337" cy="90634"/>
            </a:xfrm>
            <a:custGeom>
              <a:rect b="b" l="l" r="r" t="t"/>
              <a:pathLst>
                <a:path extrusionOk="0" h="987" w="1060">
                  <a:moveTo>
                    <a:pt x="251" y="118"/>
                  </a:moveTo>
                  <a:cubicBezTo>
                    <a:pt x="271" y="118"/>
                    <a:pt x="300" y="118"/>
                    <a:pt x="331" y="128"/>
                  </a:cubicBezTo>
                  <a:cubicBezTo>
                    <a:pt x="391" y="128"/>
                    <a:pt x="451" y="148"/>
                    <a:pt x="490" y="188"/>
                  </a:cubicBezTo>
                  <a:cubicBezTo>
                    <a:pt x="540" y="218"/>
                    <a:pt x="580" y="268"/>
                    <a:pt x="630" y="327"/>
                  </a:cubicBezTo>
                  <a:cubicBezTo>
                    <a:pt x="670" y="398"/>
                    <a:pt x="710" y="478"/>
                    <a:pt x="740" y="538"/>
                  </a:cubicBezTo>
                  <a:lnTo>
                    <a:pt x="899" y="847"/>
                  </a:lnTo>
                  <a:lnTo>
                    <a:pt x="879" y="847"/>
                  </a:lnTo>
                  <a:cubicBezTo>
                    <a:pt x="859" y="857"/>
                    <a:pt x="830" y="857"/>
                    <a:pt x="800" y="867"/>
                  </a:cubicBezTo>
                  <a:lnTo>
                    <a:pt x="710" y="867"/>
                  </a:lnTo>
                  <a:cubicBezTo>
                    <a:pt x="650" y="857"/>
                    <a:pt x="590" y="837"/>
                    <a:pt x="540" y="807"/>
                  </a:cubicBezTo>
                  <a:cubicBezTo>
                    <a:pt x="490" y="777"/>
                    <a:pt x="451" y="727"/>
                    <a:pt x="400" y="657"/>
                  </a:cubicBezTo>
                  <a:cubicBezTo>
                    <a:pt x="360" y="607"/>
                    <a:pt x="331" y="538"/>
                    <a:pt x="291" y="458"/>
                  </a:cubicBezTo>
                  <a:lnTo>
                    <a:pt x="141" y="138"/>
                  </a:lnTo>
                  <a:lnTo>
                    <a:pt x="161" y="138"/>
                  </a:lnTo>
                  <a:cubicBezTo>
                    <a:pt x="191" y="128"/>
                    <a:pt x="221" y="128"/>
                    <a:pt x="251" y="118"/>
                  </a:cubicBezTo>
                  <a:close/>
                  <a:moveTo>
                    <a:pt x="292" y="1"/>
                  </a:moveTo>
                  <a:cubicBezTo>
                    <a:pt x="273" y="1"/>
                    <a:pt x="256" y="3"/>
                    <a:pt x="241" y="8"/>
                  </a:cubicBezTo>
                  <a:cubicBezTo>
                    <a:pt x="201" y="8"/>
                    <a:pt x="171" y="8"/>
                    <a:pt x="141" y="18"/>
                  </a:cubicBezTo>
                  <a:cubicBezTo>
                    <a:pt x="121" y="18"/>
                    <a:pt x="101" y="28"/>
                    <a:pt x="81" y="28"/>
                  </a:cubicBezTo>
                  <a:lnTo>
                    <a:pt x="21" y="48"/>
                  </a:lnTo>
                  <a:lnTo>
                    <a:pt x="1" y="98"/>
                  </a:lnTo>
                  <a:lnTo>
                    <a:pt x="21" y="148"/>
                  </a:lnTo>
                  <a:cubicBezTo>
                    <a:pt x="21" y="158"/>
                    <a:pt x="31" y="168"/>
                    <a:pt x="31" y="178"/>
                  </a:cubicBezTo>
                  <a:lnTo>
                    <a:pt x="181" y="507"/>
                  </a:lnTo>
                  <a:cubicBezTo>
                    <a:pt x="221" y="597"/>
                    <a:pt x="260" y="667"/>
                    <a:pt x="300" y="727"/>
                  </a:cubicBezTo>
                  <a:cubicBezTo>
                    <a:pt x="360" y="807"/>
                    <a:pt x="411" y="867"/>
                    <a:pt x="471" y="906"/>
                  </a:cubicBezTo>
                  <a:cubicBezTo>
                    <a:pt x="540" y="946"/>
                    <a:pt x="620" y="977"/>
                    <a:pt x="700" y="986"/>
                  </a:cubicBezTo>
                  <a:lnTo>
                    <a:pt x="810" y="986"/>
                  </a:lnTo>
                  <a:cubicBezTo>
                    <a:pt x="850" y="977"/>
                    <a:pt x="879" y="977"/>
                    <a:pt x="910" y="966"/>
                  </a:cubicBezTo>
                  <a:cubicBezTo>
                    <a:pt x="930" y="957"/>
                    <a:pt x="950" y="957"/>
                    <a:pt x="970" y="946"/>
                  </a:cubicBezTo>
                  <a:lnTo>
                    <a:pt x="979" y="946"/>
                  </a:lnTo>
                  <a:cubicBezTo>
                    <a:pt x="1019" y="937"/>
                    <a:pt x="1019" y="937"/>
                    <a:pt x="1030" y="926"/>
                  </a:cubicBezTo>
                  <a:lnTo>
                    <a:pt x="1059" y="897"/>
                  </a:lnTo>
                  <a:lnTo>
                    <a:pt x="1039" y="857"/>
                  </a:lnTo>
                  <a:cubicBezTo>
                    <a:pt x="1039" y="857"/>
                    <a:pt x="1039" y="847"/>
                    <a:pt x="1030" y="837"/>
                  </a:cubicBezTo>
                  <a:lnTo>
                    <a:pt x="1030" y="827"/>
                  </a:lnTo>
                  <a:cubicBezTo>
                    <a:pt x="1019" y="817"/>
                    <a:pt x="1019" y="807"/>
                    <a:pt x="1010" y="797"/>
                  </a:cubicBezTo>
                  <a:lnTo>
                    <a:pt x="850" y="478"/>
                  </a:lnTo>
                  <a:cubicBezTo>
                    <a:pt x="820" y="418"/>
                    <a:pt x="780" y="338"/>
                    <a:pt x="730" y="268"/>
                  </a:cubicBezTo>
                  <a:cubicBezTo>
                    <a:pt x="680" y="188"/>
                    <a:pt x="620" y="128"/>
                    <a:pt x="560" y="88"/>
                  </a:cubicBezTo>
                  <a:cubicBezTo>
                    <a:pt x="500" y="38"/>
                    <a:pt x="420" y="18"/>
                    <a:pt x="351" y="8"/>
                  </a:cubicBezTo>
                  <a:cubicBezTo>
                    <a:pt x="331" y="3"/>
                    <a:pt x="311" y="1"/>
                    <a:pt x="2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4"/>
            <p:cNvSpPr/>
            <p:nvPr/>
          </p:nvSpPr>
          <p:spPr>
            <a:xfrm>
              <a:off x="7792351" y="4029235"/>
              <a:ext cx="86226" cy="77962"/>
            </a:xfrm>
            <a:custGeom>
              <a:rect b="b" l="l" r="r" t="t"/>
              <a:pathLst>
                <a:path extrusionOk="0" h="849" w="939">
                  <a:moveTo>
                    <a:pt x="269" y="0"/>
                  </a:moveTo>
                  <a:cubicBezTo>
                    <a:pt x="240" y="0"/>
                    <a:pt x="200" y="0"/>
                    <a:pt x="170" y="10"/>
                  </a:cubicBezTo>
                  <a:cubicBezTo>
                    <a:pt x="140" y="10"/>
                    <a:pt x="110" y="10"/>
                    <a:pt x="80" y="20"/>
                  </a:cubicBezTo>
                  <a:cubicBezTo>
                    <a:pt x="60" y="30"/>
                    <a:pt x="40" y="40"/>
                    <a:pt x="20" y="40"/>
                  </a:cubicBezTo>
                  <a:cubicBezTo>
                    <a:pt x="10" y="40"/>
                    <a:pt x="10" y="40"/>
                    <a:pt x="0" y="50"/>
                  </a:cubicBezTo>
                  <a:lnTo>
                    <a:pt x="0" y="60"/>
                  </a:lnTo>
                  <a:cubicBezTo>
                    <a:pt x="10" y="70"/>
                    <a:pt x="10" y="90"/>
                    <a:pt x="20" y="100"/>
                  </a:cubicBezTo>
                  <a:lnTo>
                    <a:pt x="50" y="160"/>
                  </a:lnTo>
                  <a:cubicBezTo>
                    <a:pt x="60" y="180"/>
                    <a:pt x="70" y="209"/>
                    <a:pt x="90" y="229"/>
                  </a:cubicBezTo>
                  <a:cubicBezTo>
                    <a:pt x="110" y="289"/>
                    <a:pt x="150" y="349"/>
                    <a:pt x="180" y="419"/>
                  </a:cubicBezTo>
                  <a:cubicBezTo>
                    <a:pt x="210" y="489"/>
                    <a:pt x="249" y="559"/>
                    <a:pt x="300" y="629"/>
                  </a:cubicBezTo>
                  <a:cubicBezTo>
                    <a:pt x="349" y="689"/>
                    <a:pt x="400" y="749"/>
                    <a:pt x="460" y="788"/>
                  </a:cubicBezTo>
                  <a:cubicBezTo>
                    <a:pt x="519" y="828"/>
                    <a:pt x="589" y="848"/>
                    <a:pt x="659" y="848"/>
                  </a:cubicBezTo>
                  <a:lnTo>
                    <a:pt x="759" y="848"/>
                  </a:lnTo>
                  <a:cubicBezTo>
                    <a:pt x="799" y="839"/>
                    <a:pt x="828" y="839"/>
                    <a:pt x="848" y="828"/>
                  </a:cubicBezTo>
                  <a:cubicBezTo>
                    <a:pt x="879" y="819"/>
                    <a:pt x="899" y="808"/>
                    <a:pt x="919" y="808"/>
                  </a:cubicBezTo>
                  <a:cubicBezTo>
                    <a:pt x="928" y="799"/>
                    <a:pt x="939" y="799"/>
                    <a:pt x="939" y="799"/>
                  </a:cubicBezTo>
                  <a:lnTo>
                    <a:pt x="939" y="788"/>
                  </a:lnTo>
                  <a:cubicBezTo>
                    <a:pt x="928" y="779"/>
                    <a:pt x="928" y="759"/>
                    <a:pt x="919" y="749"/>
                  </a:cubicBezTo>
                  <a:cubicBezTo>
                    <a:pt x="908" y="729"/>
                    <a:pt x="899" y="709"/>
                    <a:pt x="879" y="689"/>
                  </a:cubicBezTo>
                  <a:cubicBezTo>
                    <a:pt x="868" y="669"/>
                    <a:pt x="859" y="649"/>
                    <a:pt x="839" y="619"/>
                  </a:cubicBezTo>
                  <a:cubicBezTo>
                    <a:pt x="809" y="559"/>
                    <a:pt x="779" y="499"/>
                    <a:pt x="739" y="429"/>
                  </a:cubicBezTo>
                  <a:cubicBezTo>
                    <a:pt x="699" y="360"/>
                    <a:pt x="659" y="289"/>
                    <a:pt x="619" y="229"/>
                  </a:cubicBezTo>
                  <a:cubicBezTo>
                    <a:pt x="569" y="160"/>
                    <a:pt x="519" y="110"/>
                    <a:pt x="460" y="70"/>
                  </a:cubicBezTo>
                  <a:cubicBezTo>
                    <a:pt x="400" y="30"/>
                    <a:pt x="340" y="10"/>
                    <a:pt x="2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4"/>
            <p:cNvSpPr/>
            <p:nvPr/>
          </p:nvSpPr>
          <p:spPr>
            <a:xfrm>
              <a:off x="7785923" y="4023725"/>
              <a:ext cx="98164" cy="88981"/>
            </a:xfrm>
            <a:custGeom>
              <a:rect b="b" l="l" r="r" t="t"/>
              <a:pathLst>
                <a:path extrusionOk="0" h="969" w="1069">
                  <a:moveTo>
                    <a:pt x="339" y="120"/>
                  </a:moveTo>
                  <a:cubicBezTo>
                    <a:pt x="390" y="130"/>
                    <a:pt x="450" y="150"/>
                    <a:pt x="499" y="180"/>
                  </a:cubicBezTo>
                  <a:cubicBezTo>
                    <a:pt x="549" y="210"/>
                    <a:pt x="589" y="260"/>
                    <a:pt x="639" y="320"/>
                  </a:cubicBezTo>
                  <a:cubicBezTo>
                    <a:pt x="679" y="389"/>
                    <a:pt x="729" y="460"/>
                    <a:pt x="759" y="519"/>
                  </a:cubicBezTo>
                  <a:lnTo>
                    <a:pt x="929" y="828"/>
                  </a:lnTo>
                  <a:lnTo>
                    <a:pt x="909" y="828"/>
                  </a:lnTo>
                  <a:cubicBezTo>
                    <a:pt x="879" y="839"/>
                    <a:pt x="859" y="839"/>
                    <a:pt x="829" y="848"/>
                  </a:cubicBezTo>
                  <a:lnTo>
                    <a:pt x="729" y="848"/>
                  </a:lnTo>
                  <a:cubicBezTo>
                    <a:pt x="669" y="848"/>
                    <a:pt x="609" y="828"/>
                    <a:pt x="559" y="799"/>
                  </a:cubicBezTo>
                  <a:cubicBezTo>
                    <a:pt x="510" y="769"/>
                    <a:pt x="470" y="729"/>
                    <a:pt x="419" y="659"/>
                  </a:cubicBezTo>
                  <a:cubicBezTo>
                    <a:pt x="379" y="599"/>
                    <a:pt x="350" y="539"/>
                    <a:pt x="300" y="460"/>
                  </a:cubicBezTo>
                  <a:lnTo>
                    <a:pt x="150" y="140"/>
                  </a:lnTo>
                  <a:lnTo>
                    <a:pt x="170" y="140"/>
                  </a:lnTo>
                  <a:cubicBezTo>
                    <a:pt x="190" y="130"/>
                    <a:pt x="220" y="130"/>
                    <a:pt x="250" y="120"/>
                  </a:cubicBezTo>
                  <a:close/>
                  <a:moveTo>
                    <a:pt x="350" y="0"/>
                  </a:moveTo>
                  <a:cubicBezTo>
                    <a:pt x="310" y="0"/>
                    <a:pt x="270" y="0"/>
                    <a:pt x="240" y="10"/>
                  </a:cubicBezTo>
                  <a:cubicBezTo>
                    <a:pt x="200" y="10"/>
                    <a:pt x="170" y="20"/>
                    <a:pt x="140" y="20"/>
                  </a:cubicBezTo>
                  <a:cubicBezTo>
                    <a:pt x="120" y="30"/>
                    <a:pt x="100" y="30"/>
                    <a:pt x="80" y="40"/>
                  </a:cubicBezTo>
                  <a:lnTo>
                    <a:pt x="20" y="60"/>
                  </a:lnTo>
                  <a:lnTo>
                    <a:pt x="0" y="110"/>
                  </a:lnTo>
                  <a:lnTo>
                    <a:pt x="20" y="160"/>
                  </a:lnTo>
                  <a:cubicBezTo>
                    <a:pt x="30" y="170"/>
                    <a:pt x="30" y="180"/>
                    <a:pt x="40" y="190"/>
                  </a:cubicBezTo>
                  <a:lnTo>
                    <a:pt x="200" y="509"/>
                  </a:lnTo>
                  <a:cubicBezTo>
                    <a:pt x="240" y="599"/>
                    <a:pt x="280" y="669"/>
                    <a:pt x="319" y="719"/>
                  </a:cubicBezTo>
                  <a:cubicBezTo>
                    <a:pt x="379" y="809"/>
                    <a:pt x="439" y="868"/>
                    <a:pt x="499" y="899"/>
                  </a:cubicBezTo>
                  <a:cubicBezTo>
                    <a:pt x="569" y="939"/>
                    <a:pt x="649" y="968"/>
                    <a:pt x="729" y="968"/>
                  </a:cubicBezTo>
                  <a:lnTo>
                    <a:pt x="839" y="968"/>
                  </a:lnTo>
                  <a:cubicBezTo>
                    <a:pt x="879" y="959"/>
                    <a:pt x="909" y="959"/>
                    <a:pt x="938" y="948"/>
                  </a:cubicBezTo>
                  <a:cubicBezTo>
                    <a:pt x="958" y="939"/>
                    <a:pt x="978" y="939"/>
                    <a:pt x="998" y="928"/>
                  </a:cubicBezTo>
                  <a:lnTo>
                    <a:pt x="1018" y="919"/>
                  </a:lnTo>
                  <a:cubicBezTo>
                    <a:pt x="1038" y="908"/>
                    <a:pt x="1069" y="899"/>
                    <a:pt x="1069" y="859"/>
                  </a:cubicBezTo>
                  <a:lnTo>
                    <a:pt x="1069" y="839"/>
                  </a:lnTo>
                  <a:cubicBezTo>
                    <a:pt x="1069" y="839"/>
                    <a:pt x="1069" y="828"/>
                    <a:pt x="1058" y="819"/>
                  </a:cubicBezTo>
                  <a:lnTo>
                    <a:pt x="1049" y="799"/>
                  </a:lnTo>
                  <a:cubicBezTo>
                    <a:pt x="1049" y="799"/>
                    <a:pt x="1038" y="789"/>
                    <a:pt x="1038" y="779"/>
                  </a:cubicBezTo>
                  <a:lnTo>
                    <a:pt x="859" y="460"/>
                  </a:lnTo>
                  <a:cubicBezTo>
                    <a:pt x="829" y="400"/>
                    <a:pt x="789" y="329"/>
                    <a:pt x="739" y="249"/>
                  </a:cubicBezTo>
                  <a:cubicBezTo>
                    <a:pt x="679" y="180"/>
                    <a:pt x="629" y="120"/>
                    <a:pt x="569" y="80"/>
                  </a:cubicBezTo>
                  <a:cubicBezTo>
                    <a:pt x="499" y="40"/>
                    <a:pt x="419" y="10"/>
                    <a:pt x="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4"/>
            <p:cNvSpPr/>
            <p:nvPr/>
          </p:nvSpPr>
          <p:spPr>
            <a:xfrm>
              <a:off x="7792351" y="4029235"/>
              <a:ext cx="86226" cy="77962"/>
            </a:xfrm>
            <a:custGeom>
              <a:rect b="b" l="l" r="r" t="t"/>
              <a:pathLst>
                <a:path extrusionOk="0" h="849" w="939">
                  <a:moveTo>
                    <a:pt x="269" y="0"/>
                  </a:moveTo>
                  <a:cubicBezTo>
                    <a:pt x="240" y="0"/>
                    <a:pt x="200" y="0"/>
                    <a:pt x="170" y="10"/>
                  </a:cubicBezTo>
                  <a:cubicBezTo>
                    <a:pt x="140" y="10"/>
                    <a:pt x="110" y="10"/>
                    <a:pt x="80" y="20"/>
                  </a:cubicBezTo>
                  <a:cubicBezTo>
                    <a:pt x="60" y="30"/>
                    <a:pt x="40" y="40"/>
                    <a:pt x="20" y="40"/>
                  </a:cubicBezTo>
                  <a:cubicBezTo>
                    <a:pt x="10" y="40"/>
                    <a:pt x="10" y="40"/>
                    <a:pt x="0" y="50"/>
                  </a:cubicBezTo>
                  <a:lnTo>
                    <a:pt x="0" y="60"/>
                  </a:lnTo>
                  <a:cubicBezTo>
                    <a:pt x="10" y="70"/>
                    <a:pt x="10" y="90"/>
                    <a:pt x="20" y="100"/>
                  </a:cubicBezTo>
                  <a:lnTo>
                    <a:pt x="50" y="160"/>
                  </a:lnTo>
                  <a:cubicBezTo>
                    <a:pt x="60" y="180"/>
                    <a:pt x="70" y="209"/>
                    <a:pt x="90" y="229"/>
                  </a:cubicBezTo>
                  <a:cubicBezTo>
                    <a:pt x="110" y="289"/>
                    <a:pt x="150" y="349"/>
                    <a:pt x="180" y="419"/>
                  </a:cubicBezTo>
                  <a:cubicBezTo>
                    <a:pt x="210" y="489"/>
                    <a:pt x="249" y="559"/>
                    <a:pt x="300" y="629"/>
                  </a:cubicBezTo>
                  <a:cubicBezTo>
                    <a:pt x="349" y="689"/>
                    <a:pt x="400" y="749"/>
                    <a:pt x="460" y="788"/>
                  </a:cubicBezTo>
                  <a:cubicBezTo>
                    <a:pt x="519" y="828"/>
                    <a:pt x="589" y="848"/>
                    <a:pt x="659" y="848"/>
                  </a:cubicBezTo>
                  <a:lnTo>
                    <a:pt x="759" y="848"/>
                  </a:lnTo>
                  <a:cubicBezTo>
                    <a:pt x="799" y="839"/>
                    <a:pt x="828" y="839"/>
                    <a:pt x="848" y="828"/>
                  </a:cubicBezTo>
                  <a:cubicBezTo>
                    <a:pt x="879" y="819"/>
                    <a:pt x="899" y="808"/>
                    <a:pt x="919" y="808"/>
                  </a:cubicBezTo>
                  <a:cubicBezTo>
                    <a:pt x="928" y="799"/>
                    <a:pt x="939" y="799"/>
                    <a:pt x="939" y="799"/>
                  </a:cubicBezTo>
                  <a:lnTo>
                    <a:pt x="939" y="788"/>
                  </a:lnTo>
                  <a:cubicBezTo>
                    <a:pt x="928" y="779"/>
                    <a:pt x="928" y="759"/>
                    <a:pt x="919" y="749"/>
                  </a:cubicBezTo>
                  <a:cubicBezTo>
                    <a:pt x="908" y="729"/>
                    <a:pt x="899" y="709"/>
                    <a:pt x="879" y="689"/>
                  </a:cubicBezTo>
                  <a:cubicBezTo>
                    <a:pt x="868" y="669"/>
                    <a:pt x="859" y="649"/>
                    <a:pt x="839" y="619"/>
                  </a:cubicBezTo>
                  <a:cubicBezTo>
                    <a:pt x="809" y="559"/>
                    <a:pt x="779" y="499"/>
                    <a:pt x="739" y="429"/>
                  </a:cubicBezTo>
                  <a:cubicBezTo>
                    <a:pt x="699" y="360"/>
                    <a:pt x="659" y="289"/>
                    <a:pt x="619" y="229"/>
                  </a:cubicBezTo>
                  <a:cubicBezTo>
                    <a:pt x="569" y="160"/>
                    <a:pt x="519" y="110"/>
                    <a:pt x="460" y="70"/>
                  </a:cubicBezTo>
                  <a:cubicBezTo>
                    <a:pt x="400" y="30"/>
                    <a:pt x="340" y="10"/>
                    <a:pt x="2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4"/>
            <p:cNvSpPr/>
            <p:nvPr/>
          </p:nvSpPr>
          <p:spPr>
            <a:xfrm>
              <a:off x="7785923" y="4023725"/>
              <a:ext cx="99082" cy="88981"/>
            </a:xfrm>
            <a:custGeom>
              <a:rect b="b" l="l" r="r" t="t"/>
              <a:pathLst>
                <a:path extrusionOk="0" h="969" w="1079">
                  <a:moveTo>
                    <a:pt x="339" y="120"/>
                  </a:moveTo>
                  <a:cubicBezTo>
                    <a:pt x="390" y="130"/>
                    <a:pt x="450" y="150"/>
                    <a:pt x="499" y="180"/>
                  </a:cubicBezTo>
                  <a:cubicBezTo>
                    <a:pt x="549" y="210"/>
                    <a:pt x="589" y="260"/>
                    <a:pt x="639" y="320"/>
                  </a:cubicBezTo>
                  <a:cubicBezTo>
                    <a:pt x="679" y="389"/>
                    <a:pt x="729" y="460"/>
                    <a:pt x="759" y="519"/>
                  </a:cubicBezTo>
                  <a:lnTo>
                    <a:pt x="929" y="828"/>
                  </a:lnTo>
                  <a:lnTo>
                    <a:pt x="909" y="828"/>
                  </a:lnTo>
                  <a:cubicBezTo>
                    <a:pt x="879" y="839"/>
                    <a:pt x="859" y="839"/>
                    <a:pt x="829" y="848"/>
                  </a:cubicBezTo>
                  <a:lnTo>
                    <a:pt x="729" y="848"/>
                  </a:lnTo>
                  <a:cubicBezTo>
                    <a:pt x="669" y="848"/>
                    <a:pt x="609" y="828"/>
                    <a:pt x="559" y="799"/>
                  </a:cubicBezTo>
                  <a:cubicBezTo>
                    <a:pt x="510" y="769"/>
                    <a:pt x="470" y="729"/>
                    <a:pt x="419" y="659"/>
                  </a:cubicBezTo>
                  <a:cubicBezTo>
                    <a:pt x="379" y="599"/>
                    <a:pt x="350" y="539"/>
                    <a:pt x="300" y="460"/>
                  </a:cubicBezTo>
                  <a:lnTo>
                    <a:pt x="150" y="140"/>
                  </a:lnTo>
                  <a:lnTo>
                    <a:pt x="170" y="140"/>
                  </a:lnTo>
                  <a:cubicBezTo>
                    <a:pt x="190" y="130"/>
                    <a:pt x="220" y="130"/>
                    <a:pt x="250" y="120"/>
                  </a:cubicBezTo>
                  <a:close/>
                  <a:moveTo>
                    <a:pt x="350" y="0"/>
                  </a:moveTo>
                  <a:cubicBezTo>
                    <a:pt x="310" y="0"/>
                    <a:pt x="270" y="0"/>
                    <a:pt x="240" y="10"/>
                  </a:cubicBezTo>
                  <a:cubicBezTo>
                    <a:pt x="200" y="10"/>
                    <a:pt x="170" y="20"/>
                    <a:pt x="140" y="20"/>
                  </a:cubicBezTo>
                  <a:cubicBezTo>
                    <a:pt x="120" y="30"/>
                    <a:pt x="100" y="30"/>
                    <a:pt x="80" y="40"/>
                  </a:cubicBezTo>
                  <a:lnTo>
                    <a:pt x="20" y="60"/>
                  </a:lnTo>
                  <a:lnTo>
                    <a:pt x="0" y="110"/>
                  </a:lnTo>
                  <a:lnTo>
                    <a:pt x="20" y="160"/>
                  </a:lnTo>
                  <a:cubicBezTo>
                    <a:pt x="30" y="170"/>
                    <a:pt x="30" y="180"/>
                    <a:pt x="40" y="190"/>
                  </a:cubicBezTo>
                  <a:lnTo>
                    <a:pt x="200" y="509"/>
                  </a:lnTo>
                  <a:cubicBezTo>
                    <a:pt x="240" y="599"/>
                    <a:pt x="280" y="669"/>
                    <a:pt x="319" y="719"/>
                  </a:cubicBezTo>
                  <a:cubicBezTo>
                    <a:pt x="379" y="809"/>
                    <a:pt x="439" y="868"/>
                    <a:pt x="499" y="899"/>
                  </a:cubicBezTo>
                  <a:cubicBezTo>
                    <a:pt x="569" y="939"/>
                    <a:pt x="649" y="968"/>
                    <a:pt x="729" y="968"/>
                  </a:cubicBezTo>
                  <a:lnTo>
                    <a:pt x="839" y="968"/>
                  </a:lnTo>
                  <a:cubicBezTo>
                    <a:pt x="879" y="959"/>
                    <a:pt x="909" y="959"/>
                    <a:pt x="938" y="948"/>
                  </a:cubicBezTo>
                  <a:cubicBezTo>
                    <a:pt x="958" y="939"/>
                    <a:pt x="978" y="939"/>
                    <a:pt x="998" y="928"/>
                  </a:cubicBezTo>
                  <a:lnTo>
                    <a:pt x="1009" y="928"/>
                  </a:lnTo>
                  <a:cubicBezTo>
                    <a:pt x="1049" y="908"/>
                    <a:pt x="1058" y="908"/>
                    <a:pt x="1069" y="888"/>
                  </a:cubicBezTo>
                  <a:lnTo>
                    <a:pt x="1078" y="859"/>
                  </a:lnTo>
                  <a:lnTo>
                    <a:pt x="1069" y="839"/>
                  </a:lnTo>
                  <a:cubicBezTo>
                    <a:pt x="1069" y="839"/>
                    <a:pt x="1069" y="828"/>
                    <a:pt x="1058" y="819"/>
                  </a:cubicBezTo>
                  <a:lnTo>
                    <a:pt x="1049" y="799"/>
                  </a:lnTo>
                  <a:cubicBezTo>
                    <a:pt x="1049" y="799"/>
                    <a:pt x="1038" y="789"/>
                    <a:pt x="1038" y="779"/>
                  </a:cubicBezTo>
                  <a:lnTo>
                    <a:pt x="859" y="460"/>
                  </a:lnTo>
                  <a:cubicBezTo>
                    <a:pt x="829" y="400"/>
                    <a:pt x="789" y="329"/>
                    <a:pt x="739" y="249"/>
                  </a:cubicBezTo>
                  <a:cubicBezTo>
                    <a:pt x="679" y="180"/>
                    <a:pt x="629" y="120"/>
                    <a:pt x="569" y="80"/>
                  </a:cubicBezTo>
                  <a:cubicBezTo>
                    <a:pt x="499" y="40"/>
                    <a:pt x="419" y="10"/>
                    <a:pt x="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4"/>
            <p:cNvSpPr/>
            <p:nvPr/>
          </p:nvSpPr>
          <p:spPr>
            <a:xfrm>
              <a:off x="7840009" y="4034744"/>
              <a:ext cx="88981" cy="77043"/>
            </a:xfrm>
            <a:custGeom>
              <a:rect b="b" l="l" r="r" t="t"/>
              <a:pathLst>
                <a:path extrusionOk="0" h="839" w="969">
                  <a:moveTo>
                    <a:pt x="270" y="0"/>
                  </a:moveTo>
                  <a:cubicBezTo>
                    <a:pt x="240" y="0"/>
                    <a:pt x="210" y="10"/>
                    <a:pt x="180" y="10"/>
                  </a:cubicBezTo>
                  <a:cubicBezTo>
                    <a:pt x="140" y="10"/>
                    <a:pt x="110" y="20"/>
                    <a:pt x="90" y="30"/>
                  </a:cubicBezTo>
                  <a:cubicBezTo>
                    <a:pt x="60" y="40"/>
                    <a:pt x="40" y="40"/>
                    <a:pt x="20" y="50"/>
                  </a:cubicBezTo>
                  <a:cubicBezTo>
                    <a:pt x="20" y="50"/>
                    <a:pt x="10" y="50"/>
                    <a:pt x="10" y="60"/>
                  </a:cubicBezTo>
                  <a:lnTo>
                    <a:pt x="0" y="60"/>
                  </a:lnTo>
                  <a:cubicBezTo>
                    <a:pt x="0" y="60"/>
                    <a:pt x="0" y="70"/>
                    <a:pt x="10" y="70"/>
                  </a:cubicBezTo>
                  <a:cubicBezTo>
                    <a:pt x="10" y="80"/>
                    <a:pt x="20" y="90"/>
                    <a:pt x="30" y="110"/>
                  </a:cubicBezTo>
                  <a:cubicBezTo>
                    <a:pt x="30" y="129"/>
                    <a:pt x="40" y="140"/>
                    <a:pt x="60" y="169"/>
                  </a:cubicBezTo>
                  <a:cubicBezTo>
                    <a:pt x="70" y="189"/>
                    <a:pt x="80" y="209"/>
                    <a:pt x="100" y="240"/>
                  </a:cubicBezTo>
                  <a:cubicBezTo>
                    <a:pt x="130" y="289"/>
                    <a:pt x="160" y="359"/>
                    <a:pt x="200" y="429"/>
                  </a:cubicBezTo>
                  <a:cubicBezTo>
                    <a:pt x="230" y="499"/>
                    <a:pt x="280" y="569"/>
                    <a:pt x="320" y="629"/>
                  </a:cubicBezTo>
                  <a:cubicBezTo>
                    <a:pt x="369" y="689"/>
                    <a:pt x="429" y="748"/>
                    <a:pt x="489" y="788"/>
                  </a:cubicBezTo>
                  <a:cubicBezTo>
                    <a:pt x="549" y="819"/>
                    <a:pt x="619" y="839"/>
                    <a:pt x="689" y="839"/>
                  </a:cubicBezTo>
                  <a:cubicBezTo>
                    <a:pt x="729" y="839"/>
                    <a:pt x="759" y="839"/>
                    <a:pt x="789" y="828"/>
                  </a:cubicBezTo>
                  <a:cubicBezTo>
                    <a:pt x="829" y="828"/>
                    <a:pt x="859" y="819"/>
                    <a:pt x="879" y="808"/>
                  </a:cubicBezTo>
                  <a:cubicBezTo>
                    <a:pt x="908" y="799"/>
                    <a:pt x="928" y="788"/>
                    <a:pt x="948" y="788"/>
                  </a:cubicBezTo>
                  <a:cubicBezTo>
                    <a:pt x="959" y="779"/>
                    <a:pt x="968" y="779"/>
                    <a:pt x="968" y="779"/>
                  </a:cubicBezTo>
                  <a:lnTo>
                    <a:pt x="968" y="759"/>
                  </a:lnTo>
                  <a:cubicBezTo>
                    <a:pt x="959" y="759"/>
                    <a:pt x="948" y="739"/>
                    <a:pt x="939" y="728"/>
                  </a:cubicBezTo>
                  <a:lnTo>
                    <a:pt x="908" y="669"/>
                  </a:lnTo>
                  <a:cubicBezTo>
                    <a:pt x="899" y="649"/>
                    <a:pt x="879" y="629"/>
                    <a:pt x="859" y="599"/>
                  </a:cubicBezTo>
                  <a:cubicBezTo>
                    <a:pt x="829" y="549"/>
                    <a:pt x="789" y="479"/>
                    <a:pt x="759" y="419"/>
                  </a:cubicBezTo>
                  <a:cubicBezTo>
                    <a:pt x="719" y="349"/>
                    <a:pt x="669" y="280"/>
                    <a:pt x="629" y="220"/>
                  </a:cubicBezTo>
                  <a:cubicBezTo>
                    <a:pt x="579" y="160"/>
                    <a:pt x="529" y="100"/>
                    <a:pt x="469" y="70"/>
                  </a:cubicBezTo>
                  <a:cubicBezTo>
                    <a:pt x="409" y="30"/>
                    <a:pt x="340" y="10"/>
                    <a:pt x="2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4"/>
            <p:cNvSpPr/>
            <p:nvPr/>
          </p:nvSpPr>
          <p:spPr>
            <a:xfrm>
              <a:off x="7833581" y="4029235"/>
              <a:ext cx="101837" cy="88063"/>
            </a:xfrm>
            <a:custGeom>
              <a:rect b="b" l="l" r="r" t="t"/>
              <a:pathLst>
                <a:path extrusionOk="0" h="959" w="1109">
                  <a:moveTo>
                    <a:pt x="340" y="120"/>
                  </a:moveTo>
                  <a:cubicBezTo>
                    <a:pt x="399" y="130"/>
                    <a:pt x="459" y="150"/>
                    <a:pt x="499" y="180"/>
                  </a:cubicBezTo>
                  <a:cubicBezTo>
                    <a:pt x="550" y="209"/>
                    <a:pt x="599" y="249"/>
                    <a:pt x="649" y="309"/>
                  </a:cubicBezTo>
                  <a:cubicBezTo>
                    <a:pt x="699" y="380"/>
                    <a:pt x="739" y="449"/>
                    <a:pt x="769" y="509"/>
                  </a:cubicBezTo>
                  <a:lnTo>
                    <a:pt x="949" y="808"/>
                  </a:lnTo>
                  <a:lnTo>
                    <a:pt x="939" y="808"/>
                  </a:lnTo>
                  <a:cubicBezTo>
                    <a:pt x="909" y="819"/>
                    <a:pt x="879" y="828"/>
                    <a:pt x="849" y="828"/>
                  </a:cubicBezTo>
                  <a:cubicBezTo>
                    <a:pt x="829" y="839"/>
                    <a:pt x="799" y="839"/>
                    <a:pt x="769" y="839"/>
                  </a:cubicBezTo>
                  <a:lnTo>
                    <a:pt x="769" y="899"/>
                  </a:lnTo>
                  <a:lnTo>
                    <a:pt x="759" y="839"/>
                  </a:lnTo>
                  <a:cubicBezTo>
                    <a:pt x="699" y="839"/>
                    <a:pt x="639" y="819"/>
                    <a:pt x="590" y="788"/>
                  </a:cubicBezTo>
                  <a:cubicBezTo>
                    <a:pt x="539" y="768"/>
                    <a:pt x="490" y="719"/>
                    <a:pt x="439" y="649"/>
                  </a:cubicBezTo>
                  <a:cubicBezTo>
                    <a:pt x="399" y="599"/>
                    <a:pt x="360" y="539"/>
                    <a:pt x="320" y="459"/>
                  </a:cubicBezTo>
                  <a:lnTo>
                    <a:pt x="150" y="150"/>
                  </a:lnTo>
                  <a:lnTo>
                    <a:pt x="170" y="150"/>
                  </a:lnTo>
                  <a:cubicBezTo>
                    <a:pt x="200" y="140"/>
                    <a:pt x="230" y="130"/>
                    <a:pt x="250" y="130"/>
                  </a:cubicBezTo>
                  <a:cubicBezTo>
                    <a:pt x="280" y="130"/>
                    <a:pt x="300" y="120"/>
                    <a:pt x="320" y="120"/>
                  </a:cubicBezTo>
                  <a:close/>
                  <a:moveTo>
                    <a:pt x="320" y="0"/>
                  </a:moveTo>
                  <a:cubicBezTo>
                    <a:pt x="290" y="0"/>
                    <a:pt x="260" y="10"/>
                    <a:pt x="240" y="10"/>
                  </a:cubicBezTo>
                  <a:cubicBezTo>
                    <a:pt x="200" y="20"/>
                    <a:pt x="170" y="20"/>
                    <a:pt x="140" y="30"/>
                  </a:cubicBezTo>
                  <a:cubicBezTo>
                    <a:pt x="120" y="40"/>
                    <a:pt x="100" y="40"/>
                    <a:pt x="90" y="50"/>
                  </a:cubicBezTo>
                  <a:lnTo>
                    <a:pt x="40" y="70"/>
                  </a:lnTo>
                  <a:lnTo>
                    <a:pt x="0" y="110"/>
                  </a:lnTo>
                  <a:lnTo>
                    <a:pt x="30" y="170"/>
                  </a:lnTo>
                  <a:cubicBezTo>
                    <a:pt x="30" y="180"/>
                    <a:pt x="40" y="189"/>
                    <a:pt x="40" y="200"/>
                  </a:cubicBezTo>
                  <a:lnTo>
                    <a:pt x="210" y="519"/>
                  </a:lnTo>
                  <a:cubicBezTo>
                    <a:pt x="260" y="599"/>
                    <a:pt x="300" y="669"/>
                    <a:pt x="350" y="729"/>
                  </a:cubicBezTo>
                  <a:cubicBezTo>
                    <a:pt x="410" y="808"/>
                    <a:pt x="470" y="859"/>
                    <a:pt x="530" y="899"/>
                  </a:cubicBezTo>
                  <a:cubicBezTo>
                    <a:pt x="599" y="939"/>
                    <a:pt x="679" y="959"/>
                    <a:pt x="759" y="959"/>
                  </a:cubicBezTo>
                  <a:lnTo>
                    <a:pt x="769" y="959"/>
                  </a:lnTo>
                  <a:cubicBezTo>
                    <a:pt x="799" y="959"/>
                    <a:pt x="839" y="959"/>
                    <a:pt x="869" y="948"/>
                  </a:cubicBezTo>
                  <a:cubicBezTo>
                    <a:pt x="909" y="948"/>
                    <a:pt x="939" y="939"/>
                    <a:pt x="969" y="928"/>
                  </a:cubicBezTo>
                  <a:cubicBezTo>
                    <a:pt x="989" y="919"/>
                    <a:pt x="1009" y="919"/>
                    <a:pt x="1029" y="908"/>
                  </a:cubicBezTo>
                  <a:lnTo>
                    <a:pt x="1049" y="899"/>
                  </a:lnTo>
                  <a:cubicBezTo>
                    <a:pt x="1069" y="888"/>
                    <a:pt x="1078" y="888"/>
                    <a:pt x="1078" y="879"/>
                  </a:cubicBezTo>
                  <a:lnTo>
                    <a:pt x="1109" y="848"/>
                  </a:lnTo>
                  <a:lnTo>
                    <a:pt x="1098" y="808"/>
                  </a:lnTo>
                  <a:cubicBezTo>
                    <a:pt x="1098" y="808"/>
                    <a:pt x="1089" y="808"/>
                    <a:pt x="1089" y="788"/>
                  </a:cubicBezTo>
                  <a:lnTo>
                    <a:pt x="1078" y="779"/>
                  </a:lnTo>
                  <a:cubicBezTo>
                    <a:pt x="1078" y="768"/>
                    <a:pt x="1069" y="759"/>
                    <a:pt x="1058" y="759"/>
                  </a:cubicBezTo>
                  <a:lnTo>
                    <a:pt x="879" y="449"/>
                  </a:lnTo>
                  <a:cubicBezTo>
                    <a:pt x="839" y="389"/>
                    <a:pt x="799" y="309"/>
                    <a:pt x="739" y="240"/>
                  </a:cubicBezTo>
                  <a:cubicBezTo>
                    <a:pt x="689" y="170"/>
                    <a:pt x="629" y="120"/>
                    <a:pt x="570" y="80"/>
                  </a:cubicBezTo>
                  <a:cubicBezTo>
                    <a:pt x="499" y="30"/>
                    <a:pt x="430" y="10"/>
                    <a:pt x="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4"/>
            <p:cNvSpPr/>
            <p:nvPr/>
          </p:nvSpPr>
          <p:spPr>
            <a:xfrm>
              <a:off x="7840009" y="4034744"/>
              <a:ext cx="88981" cy="77043"/>
            </a:xfrm>
            <a:custGeom>
              <a:rect b="b" l="l" r="r" t="t"/>
              <a:pathLst>
                <a:path extrusionOk="0" h="839" w="969">
                  <a:moveTo>
                    <a:pt x="270" y="0"/>
                  </a:moveTo>
                  <a:cubicBezTo>
                    <a:pt x="240" y="0"/>
                    <a:pt x="210" y="10"/>
                    <a:pt x="180" y="10"/>
                  </a:cubicBezTo>
                  <a:cubicBezTo>
                    <a:pt x="140" y="10"/>
                    <a:pt x="110" y="20"/>
                    <a:pt x="90" y="30"/>
                  </a:cubicBezTo>
                  <a:cubicBezTo>
                    <a:pt x="60" y="40"/>
                    <a:pt x="40" y="40"/>
                    <a:pt x="20" y="50"/>
                  </a:cubicBezTo>
                  <a:cubicBezTo>
                    <a:pt x="20" y="50"/>
                    <a:pt x="10" y="50"/>
                    <a:pt x="10" y="60"/>
                  </a:cubicBezTo>
                  <a:lnTo>
                    <a:pt x="0" y="60"/>
                  </a:lnTo>
                  <a:cubicBezTo>
                    <a:pt x="0" y="60"/>
                    <a:pt x="0" y="70"/>
                    <a:pt x="10" y="70"/>
                  </a:cubicBezTo>
                  <a:cubicBezTo>
                    <a:pt x="10" y="80"/>
                    <a:pt x="20" y="90"/>
                    <a:pt x="30" y="110"/>
                  </a:cubicBezTo>
                  <a:cubicBezTo>
                    <a:pt x="30" y="129"/>
                    <a:pt x="40" y="140"/>
                    <a:pt x="60" y="169"/>
                  </a:cubicBezTo>
                  <a:cubicBezTo>
                    <a:pt x="70" y="189"/>
                    <a:pt x="80" y="209"/>
                    <a:pt x="100" y="240"/>
                  </a:cubicBezTo>
                  <a:cubicBezTo>
                    <a:pt x="130" y="289"/>
                    <a:pt x="160" y="359"/>
                    <a:pt x="200" y="429"/>
                  </a:cubicBezTo>
                  <a:cubicBezTo>
                    <a:pt x="230" y="499"/>
                    <a:pt x="280" y="569"/>
                    <a:pt x="320" y="629"/>
                  </a:cubicBezTo>
                  <a:cubicBezTo>
                    <a:pt x="369" y="689"/>
                    <a:pt x="429" y="748"/>
                    <a:pt x="489" y="788"/>
                  </a:cubicBezTo>
                  <a:cubicBezTo>
                    <a:pt x="549" y="819"/>
                    <a:pt x="619" y="839"/>
                    <a:pt x="689" y="839"/>
                  </a:cubicBezTo>
                  <a:cubicBezTo>
                    <a:pt x="729" y="839"/>
                    <a:pt x="759" y="839"/>
                    <a:pt x="789" y="828"/>
                  </a:cubicBezTo>
                  <a:cubicBezTo>
                    <a:pt x="829" y="828"/>
                    <a:pt x="859" y="819"/>
                    <a:pt x="879" y="808"/>
                  </a:cubicBezTo>
                  <a:cubicBezTo>
                    <a:pt x="908" y="799"/>
                    <a:pt x="928" y="788"/>
                    <a:pt x="948" y="788"/>
                  </a:cubicBezTo>
                  <a:cubicBezTo>
                    <a:pt x="959" y="779"/>
                    <a:pt x="968" y="779"/>
                    <a:pt x="968" y="779"/>
                  </a:cubicBezTo>
                  <a:lnTo>
                    <a:pt x="968" y="759"/>
                  </a:lnTo>
                  <a:cubicBezTo>
                    <a:pt x="959" y="759"/>
                    <a:pt x="948" y="739"/>
                    <a:pt x="939" y="728"/>
                  </a:cubicBezTo>
                  <a:lnTo>
                    <a:pt x="908" y="669"/>
                  </a:lnTo>
                  <a:cubicBezTo>
                    <a:pt x="899" y="649"/>
                    <a:pt x="879" y="629"/>
                    <a:pt x="859" y="599"/>
                  </a:cubicBezTo>
                  <a:cubicBezTo>
                    <a:pt x="829" y="549"/>
                    <a:pt x="789" y="479"/>
                    <a:pt x="759" y="419"/>
                  </a:cubicBezTo>
                  <a:cubicBezTo>
                    <a:pt x="719" y="349"/>
                    <a:pt x="669" y="280"/>
                    <a:pt x="629" y="220"/>
                  </a:cubicBezTo>
                  <a:cubicBezTo>
                    <a:pt x="579" y="160"/>
                    <a:pt x="529" y="100"/>
                    <a:pt x="469" y="70"/>
                  </a:cubicBezTo>
                  <a:cubicBezTo>
                    <a:pt x="409" y="30"/>
                    <a:pt x="340" y="10"/>
                    <a:pt x="2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4"/>
            <p:cNvSpPr/>
            <p:nvPr/>
          </p:nvSpPr>
          <p:spPr>
            <a:xfrm>
              <a:off x="7833581" y="4029235"/>
              <a:ext cx="101837" cy="88063"/>
            </a:xfrm>
            <a:custGeom>
              <a:rect b="b" l="l" r="r" t="t"/>
              <a:pathLst>
                <a:path extrusionOk="0" h="959" w="1109">
                  <a:moveTo>
                    <a:pt x="340" y="120"/>
                  </a:moveTo>
                  <a:cubicBezTo>
                    <a:pt x="399" y="130"/>
                    <a:pt x="459" y="150"/>
                    <a:pt x="499" y="180"/>
                  </a:cubicBezTo>
                  <a:cubicBezTo>
                    <a:pt x="550" y="209"/>
                    <a:pt x="599" y="249"/>
                    <a:pt x="649" y="309"/>
                  </a:cubicBezTo>
                  <a:cubicBezTo>
                    <a:pt x="699" y="380"/>
                    <a:pt x="739" y="449"/>
                    <a:pt x="769" y="509"/>
                  </a:cubicBezTo>
                  <a:lnTo>
                    <a:pt x="949" y="808"/>
                  </a:lnTo>
                  <a:lnTo>
                    <a:pt x="939" y="808"/>
                  </a:lnTo>
                  <a:cubicBezTo>
                    <a:pt x="909" y="819"/>
                    <a:pt x="879" y="828"/>
                    <a:pt x="849" y="828"/>
                  </a:cubicBezTo>
                  <a:cubicBezTo>
                    <a:pt x="829" y="839"/>
                    <a:pt x="799" y="839"/>
                    <a:pt x="769" y="839"/>
                  </a:cubicBezTo>
                  <a:lnTo>
                    <a:pt x="769" y="899"/>
                  </a:lnTo>
                  <a:lnTo>
                    <a:pt x="759" y="839"/>
                  </a:lnTo>
                  <a:cubicBezTo>
                    <a:pt x="699" y="839"/>
                    <a:pt x="639" y="819"/>
                    <a:pt x="590" y="788"/>
                  </a:cubicBezTo>
                  <a:cubicBezTo>
                    <a:pt x="539" y="768"/>
                    <a:pt x="490" y="719"/>
                    <a:pt x="439" y="649"/>
                  </a:cubicBezTo>
                  <a:cubicBezTo>
                    <a:pt x="399" y="599"/>
                    <a:pt x="360" y="539"/>
                    <a:pt x="320" y="459"/>
                  </a:cubicBezTo>
                  <a:lnTo>
                    <a:pt x="150" y="150"/>
                  </a:lnTo>
                  <a:lnTo>
                    <a:pt x="170" y="150"/>
                  </a:lnTo>
                  <a:cubicBezTo>
                    <a:pt x="200" y="140"/>
                    <a:pt x="230" y="130"/>
                    <a:pt x="250" y="130"/>
                  </a:cubicBezTo>
                  <a:cubicBezTo>
                    <a:pt x="280" y="130"/>
                    <a:pt x="300" y="120"/>
                    <a:pt x="320" y="120"/>
                  </a:cubicBezTo>
                  <a:close/>
                  <a:moveTo>
                    <a:pt x="320" y="0"/>
                  </a:moveTo>
                  <a:cubicBezTo>
                    <a:pt x="290" y="0"/>
                    <a:pt x="260" y="10"/>
                    <a:pt x="240" y="10"/>
                  </a:cubicBezTo>
                  <a:cubicBezTo>
                    <a:pt x="200" y="20"/>
                    <a:pt x="170" y="20"/>
                    <a:pt x="140" y="30"/>
                  </a:cubicBezTo>
                  <a:cubicBezTo>
                    <a:pt x="120" y="40"/>
                    <a:pt x="100" y="40"/>
                    <a:pt x="90" y="50"/>
                  </a:cubicBezTo>
                  <a:lnTo>
                    <a:pt x="40" y="70"/>
                  </a:lnTo>
                  <a:lnTo>
                    <a:pt x="0" y="110"/>
                  </a:lnTo>
                  <a:lnTo>
                    <a:pt x="30" y="170"/>
                  </a:lnTo>
                  <a:cubicBezTo>
                    <a:pt x="30" y="180"/>
                    <a:pt x="40" y="189"/>
                    <a:pt x="40" y="200"/>
                  </a:cubicBezTo>
                  <a:lnTo>
                    <a:pt x="210" y="519"/>
                  </a:lnTo>
                  <a:cubicBezTo>
                    <a:pt x="260" y="599"/>
                    <a:pt x="300" y="669"/>
                    <a:pt x="350" y="729"/>
                  </a:cubicBezTo>
                  <a:cubicBezTo>
                    <a:pt x="410" y="808"/>
                    <a:pt x="470" y="859"/>
                    <a:pt x="530" y="899"/>
                  </a:cubicBezTo>
                  <a:cubicBezTo>
                    <a:pt x="599" y="939"/>
                    <a:pt x="679" y="959"/>
                    <a:pt x="759" y="959"/>
                  </a:cubicBezTo>
                  <a:lnTo>
                    <a:pt x="769" y="959"/>
                  </a:lnTo>
                  <a:cubicBezTo>
                    <a:pt x="799" y="959"/>
                    <a:pt x="839" y="959"/>
                    <a:pt x="869" y="948"/>
                  </a:cubicBezTo>
                  <a:cubicBezTo>
                    <a:pt x="909" y="948"/>
                    <a:pt x="939" y="939"/>
                    <a:pt x="969" y="928"/>
                  </a:cubicBezTo>
                  <a:cubicBezTo>
                    <a:pt x="989" y="919"/>
                    <a:pt x="1009" y="919"/>
                    <a:pt x="1029" y="908"/>
                  </a:cubicBezTo>
                  <a:lnTo>
                    <a:pt x="1049" y="899"/>
                  </a:lnTo>
                  <a:cubicBezTo>
                    <a:pt x="1069" y="888"/>
                    <a:pt x="1078" y="888"/>
                    <a:pt x="1078" y="879"/>
                  </a:cubicBezTo>
                  <a:lnTo>
                    <a:pt x="1109" y="848"/>
                  </a:lnTo>
                  <a:lnTo>
                    <a:pt x="1098" y="808"/>
                  </a:lnTo>
                  <a:cubicBezTo>
                    <a:pt x="1098" y="808"/>
                    <a:pt x="1089" y="808"/>
                    <a:pt x="1089" y="788"/>
                  </a:cubicBezTo>
                  <a:lnTo>
                    <a:pt x="1078" y="779"/>
                  </a:lnTo>
                  <a:cubicBezTo>
                    <a:pt x="1078" y="768"/>
                    <a:pt x="1069" y="759"/>
                    <a:pt x="1058" y="759"/>
                  </a:cubicBezTo>
                  <a:lnTo>
                    <a:pt x="879" y="449"/>
                  </a:lnTo>
                  <a:cubicBezTo>
                    <a:pt x="839" y="389"/>
                    <a:pt x="799" y="309"/>
                    <a:pt x="739" y="240"/>
                  </a:cubicBezTo>
                  <a:cubicBezTo>
                    <a:pt x="689" y="170"/>
                    <a:pt x="629" y="120"/>
                    <a:pt x="570" y="80"/>
                  </a:cubicBezTo>
                  <a:cubicBezTo>
                    <a:pt x="499" y="30"/>
                    <a:pt x="430" y="10"/>
                    <a:pt x="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4"/>
            <p:cNvSpPr/>
            <p:nvPr/>
          </p:nvSpPr>
          <p:spPr>
            <a:xfrm>
              <a:off x="7888585" y="4039244"/>
              <a:ext cx="90817" cy="75299"/>
            </a:xfrm>
            <a:custGeom>
              <a:rect b="b" l="l" r="r" t="t"/>
              <a:pathLst>
                <a:path extrusionOk="0" h="820" w="989">
                  <a:moveTo>
                    <a:pt x="270" y="1"/>
                  </a:moveTo>
                  <a:cubicBezTo>
                    <a:pt x="230" y="1"/>
                    <a:pt x="200" y="1"/>
                    <a:pt x="170" y="11"/>
                  </a:cubicBezTo>
                  <a:cubicBezTo>
                    <a:pt x="140" y="11"/>
                    <a:pt x="110" y="21"/>
                    <a:pt x="80" y="31"/>
                  </a:cubicBezTo>
                  <a:cubicBezTo>
                    <a:pt x="60" y="41"/>
                    <a:pt x="40" y="51"/>
                    <a:pt x="20" y="51"/>
                  </a:cubicBezTo>
                  <a:cubicBezTo>
                    <a:pt x="10" y="51"/>
                    <a:pt x="10" y="61"/>
                    <a:pt x="0" y="61"/>
                  </a:cubicBezTo>
                  <a:lnTo>
                    <a:pt x="0" y="71"/>
                  </a:lnTo>
                  <a:lnTo>
                    <a:pt x="0" y="80"/>
                  </a:lnTo>
                  <a:cubicBezTo>
                    <a:pt x="10" y="80"/>
                    <a:pt x="10" y="100"/>
                    <a:pt x="20" y="111"/>
                  </a:cubicBezTo>
                  <a:cubicBezTo>
                    <a:pt x="30" y="131"/>
                    <a:pt x="40" y="151"/>
                    <a:pt x="60" y="171"/>
                  </a:cubicBezTo>
                  <a:cubicBezTo>
                    <a:pt x="70" y="191"/>
                    <a:pt x="80" y="211"/>
                    <a:pt x="100" y="240"/>
                  </a:cubicBezTo>
                  <a:cubicBezTo>
                    <a:pt x="130" y="291"/>
                    <a:pt x="170" y="360"/>
                    <a:pt x="200" y="420"/>
                  </a:cubicBezTo>
                  <a:cubicBezTo>
                    <a:pt x="240" y="490"/>
                    <a:pt x="290" y="560"/>
                    <a:pt x="340" y="620"/>
                  </a:cubicBezTo>
                  <a:cubicBezTo>
                    <a:pt x="390" y="679"/>
                    <a:pt x="439" y="739"/>
                    <a:pt x="510" y="770"/>
                  </a:cubicBezTo>
                  <a:cubicBezTo>
                    <a:pt x="570" y="810"/>
                    <a:pt x="639" y="819"/>
                    <a:pt x="709" y="819"/>
                  </a:cubicBezTo>
                  <a:cubicBezTo>
                    <a:pt x="749" y="819"/>
                    <a:pt x="779" y="810"/>
                    <a:pt x="819" y="810"/>
                  </a:cubicBezTo>
                  <a:lnTo>
                    <a:pt x="909" y="779"/>
                  </a:lnTo>
                  <a:cubicBezTo>
                    <a:pt x="929" y="770"/>
                    <a:pt x="949" y="759"/>
                    <a:pt x="969" y="759"/>
                  </a:cubicBezTo>
                  <a:cubicBezTo>
                    <a:pt x="978" y="750"/>
                    <a:pt x="989" y="750"/>
                    <a:pt x="989" y="750"/>
                  </a:cubicBezTo>
                  <a:cubicBezTo>
                    <a:pt x="989" y="750"/>
                    <a:pt x="989" y="739"/>
                    <a:pt x="978" y="730"/>
                  </a:cubicBezTo>
                  <a:cubicBezTo>
                    <a:pt x="978" y="719"/>
                    <a:pt x="969" y="710"/>
                    <a:pt x="958" y="699"/>
                  </a:cubicBezTo>
                  <a:cubicBezTo>
                    <a:pt x="949" y="679"/>
                    <a:pt x="938" y="659"/>
                    <a:pt x="919" y="640"/>
                  </a:cubicBezTo>
                  <a:cubicBezTo>
                    <a:pt x="909" y="620"/>
                    <a:pt x="899" y="600"/>
                    <a:pt x="879" y="570"/>
                  </a:cubicBezTo>
                  <a:cubicBezTo>
                    <a:pt x="839" y="520"/>
                    <a:pt x="799" y="460"/>
                    <a:pt x="759" y="390"/>
                  </a:cubicBezTo>
                  <a:cubicBezTo>
                    <a:pt x="719" y="330"/>
                    <a:pt x="679" y="260"/>
                    <a:pt x="629" y="200"/>
                  </a:cubicBezTo>
                  <a:cubicBezTo>
                    <a:pt x="579" y="140"/>
                    <a:pt x="519" y="91"/>
                    <a:pt x="459" y="51"/>
                  </a:cubicBezTo>
                  <a:cubicBezTo>
                    <a:pt x="399" y="21"/>
                    <a:pt x="340" y="1"/>
                    <a:pt x="2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4"/>
            <p:cNvSpPr/>
            <p:nvPr/>
          </p:nvSpPr>
          <p:spPr>
            <a:xfrm>
              <a:off x="7882157" y="4033734"/>
              <a:ext cx="103673" cy="86318"/>
            </a:xfrm>
            <a:custGeom>
              <a:rect b="b" l="l" r="r" t="t"/>
              <a:pathLst>
                <a:path extrusionOk="0" h="940" w="1129">
                  <a:moveTo>
                    <a:pt x="340" y="121"/>
                  </a:moveTo>
                  <a:cubicBezTo>
                    <a:pt x="400" y="121"/>
                    <a:pt x="449" y="140"/>
                    <a:pt x="500" y="160"/>
                  </a:cubicBezTo>
                  <a:cubicBezTo>
                    <a:pt x="549" y="191"/>
                    <a:pt x="600" y="240"/>
                    <a:pt x="649" y="300"/>
                  </a:cubicBezTo>
                  <a:cubicBezTo>
                    <a:pt x="699" y="360"/>
                    <a:pt x="749" y="430"/>
                    <a:pt x="779" y="490"/>
                  </a:cubicBezTo>
                  <a:lnTo>
                    <a:pt x="969" y="779"/>
                  </a:lnTo>
                  <a:cubicBezTo>
                    <a:pt x="969" y="779"/>
                    <a:pt x="959" y="779"/>
                    <a:pt x="959" y="790"/>
                  </a:cubicBezTo>
                  <a:cubicBezTo>
                    <a:pt x="929" y="790"/>
                    <a:pt x="899" y="799"/>
                    <a:pt x="869" y="810"/>
                  </a:cubicBezTo>
                  <a:cubicBezTo>
                    <a:pt x="839" y="819"/>
                    <a:pt x="809" y="819"/>
                    <a:pt x="779" y="819"/>
                  </a:cubicBezTo>
                  <a:lnTo>
                    <a:pt x="769" y="879"/>
                  </a:lnTo>
                  <a:lnTo>
                    <a:pt x="769" y="819"/>
                  </a:lnTo>
                  <a:cubicBezTo>
                    <a:pt x="709" y="819"/>
                    <a:pt x="659" y="810"/>
                    <a:pt x="609" y="779"/>
                  </a:cubicBezTo>
                  <a:cubicBezTo>
                    <a:pt x="560" y="750"/>
                    <a:pt x="509" y="710"/>
                    <a:pt x="449" y="640"/>
                  </a:cubicBezTo>
                  <a:cubicBezTo>
                    <a:pt x="410" y="590"/>
                    <a:pt x="370" y="530"/>
                    <a:pt x="330" y="450"/>
                  </a:cubicBezTo>
                  <a:lnTo>
                    <a:pt x="150" y="151"/>
                  </a:lnTo>
                  <a:lnTo>
                    <a:pt x="170" y="151"/>
                  </a:lnTo>
                  <a:cubicBezTo>
                    <a:pt x="200" y="140"/>
                    <a:pt x="220" y="131"/>
                    <a:pt x="250" y="131"/>
                  </a:cubicBezTo>
                  <a:cubicBezTo>
                    <a:pt x="280" y="121"/>
                    <a:pt x="310" y="121"/>
                    <a:pt x="340" y="121"/>
                  </a:cubicBezTo>
                  <a:close/>
                  <a:moveTo>
                    <a:pt x="330" y="1"/>
                  </a:moveTo>
                  <a:cubicBezTo>
                    <a:pt x="300" y="1"/>
                    <a:pt x="260" y="1"/>
                    <a:pt x="230" y="11"/>
                  </a:cubicBezTo>
                  <a:cubicBezTo>
                    <a:pt x="200" y="11"/>
                    <a:pt x="160" y="21"/>
                    <a:pt x="140" y="31"/>
                  </a:cubicBezTo>
                  <a:cubicBezTo>
                    <a:pt x="120" y="41"/>
                    <a:pt x="100" y="51"/>
                    <a:pt x="80" y="51"/>
                  </a:cubicBezTo>
                  <a:lnTo>
                    <a:pt x="21" y="81"/>
                  </a:lnTo>
                  <a:lnTo>
                    <a:pt x="1" y="131"/>
                  </a:lnTo>
                  <a:lnTo>
                    <a:pt x="30" y="180"/>
                  </a:lnTo>
                  <a:cubicBezTo>
                    <a:pt x="30" y="180"/>
                    <a:pt x="41" y="191"/>
                    <a:pt x="41" y="200"/>
                  </a:cubicBezTo>
                  <a:lnTo>
                    <a:pt x="220" y="510"/>
                  </a:lnTo>
                  <a:cubicBezTo>
                    <a:pt x="270" y="600"/>
                    <a:pt x="320" y="660"/>
                    <a:pt x="360" y="719"/>
                  </a:cubicBezTo>
                  <a:cubicBezTo>
                    <a:pt x="420" y="790"/>
                    <a:pt x="480" y="850"/>
                    <a:pt x="549" y="890"/>
                  </a:cubicBezTo>
                  <a:cubicBezTo>
                    <a:pt x="620" y="919"/>
                    <a:pt x="689" y="939"/>
                    <a:pt x="769" y="939"/>
                  </a:cubicBezTo>
                  <a:lnTo>
                    <a:pt x="779" y="939"/>
                  </a:lnTo>
                  <a:cubicBezTo>
                    <a:pt x="819" y="939"/>
                    <a:pt x="859" y="930"/>
                    <a:pt x="899" y="930"/>
                  </a:cubicBezTo>
                  <a:cubicBezTo>
                    <a:pt x="929" y="919"/>
                    <a:pt x="969" y="910"/>
                    <a:pt x="989" y="899"/>
                  </a:cubicBezTo>
                  <a:cubicBezTo>
                    <a:pt x="1019" y="890"/>
                    <a:pt x="1039" y="879"/>
                    <a:pt x="1048" y="879"/>
                  </a:cubicBezTo>
                  <a:lnTo>
                    <a:pt x="1059" y="870"/>
                  </a:lnTo>
                  <a:cubicBezTo>
                    <a:pt x="1099" y="859"/>
                    <a:pt x="1099" y="859"/>
                    <a:pt x="1108" y="850"/>
                  </a:cubicBezTo>
                  <a:lnTo>
                    <a:pt x="1128" y="819"/>
                  </a:lnTo>
                  <a:lnTo>
                    <a:pt x="1119" y="779"/>
                  </a:lnTo>
                  <a:cubicBezTo>
                    <a:pt x="1119" y="779"/>
                    <a:pt x="1108" y="770"/>
                    <a:pt x="1108" y="759"/>
                  </a:cubicBezTo>
                  <a:lnTo>
                    <a:pt x="1099" y="750"/>
                  </a:lnTo>
                  <a:cubicBezTo>
                    <a:pt x="1088" y="739"/>
                    <a:pt x="1088" y="730"/>
                    <a:pt x="1079" y="719"/>
                  </a:cubicBezTo>
                  <a:lnTo>
                    <a:pt x="879" y="420"/>
                  </a:lnTo>
                  <a:cubicBezTo>
                    <a:pt x="849" y="360"/>
                    <a:pt x="799" y="291"/>
                    <a:pt x="739" y="220"/>
                  </a:cubicBezTo>
                  <a:cubicBezTo>
                    <a:pt x="679" y="151"/>
                    <a:pt x="620" y="101"/>
                    <a:pt x="560" y="61"/>
                  </a:cubicBezTo>
                  <a:cubicBezTo>
                    <a:pt x="500" y="21"/>
                    <a:pt x="420" y="1"/>
                    <a:pt x="3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4"/>
            <p:cNvSpPr/>
            <p:nvPr/>
          </p:nvSpPr>
          <p:spPr>
            <a:xfrm>
              <a:off x="7888585" y="4039244"/>
              <a:ext cx="90817" cy="75299"/>
            </a:xfrm>
            <a:custGeom>
              <a:rect b="b" l="l" r="r" t="t"/>
              <a:pathLst>
                <a:path extrusionOk="0" h="820" w="989">
                  <a:moveTo>
                    <a:pt x="270" y="1"/>
                  </a:moveTo>
                  <a:cubicBezTo>
                    <a:pt x="230" y="1"/>
                    <a:pt x="200" y="1"/>
                    <a:pt x="170" y="11"/>
                  </a:cubicBezTo>
                  <a:cubicBezTo>
                    <a:pt x="140" y="11"/>
                    <a:pt x="110" y="21"/>
                    <a:pt x="80" y="31"/>
                  </a:cubicBezTo>
                  <a:cubicBezTo>
                    <a:pt x="60" y="41"/>
                    <a:pt x="40" y="51"/>
                    <a:pt x="20" y="51"/>
                  </a:cubicBezTo>
                  <a:cubicBezTo>
                    <a:pt x="10" y="51"/>
                    <a:pt x="10" y="61"/>
                    <a:pt x="0" y="61"/>
                  </a:cubicBezTo>
                  <a:lnTo>
                    <a:pt x="0" y="71"/>
                  </a:lnTo>
                  <a:lnTo>
                    <a:pt x="0" y="80"/>
                  </a:lnTo>
                  <a:cubicBezTo>
                    <a:pt x="10" y="80"/>
                    <a:pt x="10" y="100"/>
                    <a:pt x="20" y="111"/>
                  </a:cubicBezTo>
                  <a:cubicBezTo>
                    <a:pt x="30" y="131"/>
                    <a:pt x="40" y="151"/>
                    <a:pt x="60" y="171"/>
                  </a:cubicBezTo>
                  <a:cubicBezTo>
                    <a:pt x="70" y="191"/>
                    <a:pt x="80" y="211"/>
                    <a:pt x="100" y="240"/>
                  </a:cubicBezTo>
                  <a:cubicBezTo>
                    <a:pt x="130" y="291"/>
                    <a:pt x="170" y="360"/>
                    <a:pt x="200" y="420"/>
                  </a:cubicBezTo>
                  <a:cubicBezTo>
                    <a:pt x="240" y="490"/>
                    <a:pt x="290" y="560"/>
                    <a:pt x="340" y="620"/>
                  </a:cubicBezTo>
                  <a:cubicBezTo>
                    <a:pt x="390" y="679"/>
                    <a:pt x="439" y="739"/>
                    <a:pt x="510" y="770"/>
                  </a:cubicBezTo>
                  <a:cubicBezTo>
                    <a:pt x="570" y="810"/>
                    <a:pt x="639" y="819"/>
                    <a:pt x="709" y="819"/>
                  </a:cubicBezTo>
                  <a:cubicBezTo>
                    <a:pt x="749" y="819"/>
                    <a:pt x="779" y="810"/>
                    <a:pt x="819" y="810"/>
                  </a:cubicBezTo>
                  <a:lnTo>
                    <a:pt x="909" y="779"/>
                  </a:lnTo>
                  <a:cubicBezTo>
                    <a:pt x="929" y="770"/>
                    <a:pt x="949" y="759"/>
                    <a:pt x="969" y="759"/>
                  </a:cubicBezTo>
                  <a:cubicBezTo>
                    <a:pt x="978" y="750"/>
                    <a:pt x="989" y="750"/>
                    <a:pt x="989" y="750"/>
                  </a:cubicBezTo>
                  <a:cubicBezTo>
                    <a:pt x="989" y="750"/>
                    <a:pt x="989" y="739"/>
                    <a:pt x="978" y="730"/>
                  </a:cubicBezTo>
                  <a:cubicBezTo>
                    <a:pt x="978" y="719"/>
                    <a:pt x="969" y="710"/>
                    <a:pt x="958" y="699"/>
                  </a:cubicBezTo>
                  <a:cubicBezTo>
                    <a:pt x="949" y="679"/>
                    <a:pt x="938" y="659"/>
                    <a:pt x="919" y="640"/>
                  </a:cubicBezTo>
                  <a:cubicBezTo>
                    <a:pt x="909" y="620"/>
                    <a:pt x="899" y="600"/>
                    <a:pt x="879" y="570"/>
                  </a:cubicBezTo>
                  <a:cubicBezTo>
                    <a:pt x="839" y="520"/>
                    <a:pt x="799" y="460"/>
                    <a:pt x="759" y="390"/>
                  </a:cubicBezTo>
                  <a:cubicBezTo>
                    <a:pt x="719" y="330"/>
                    <a:pt x="679" y="260"/>
                    <a:pt x="629" y="200"/>
                  </a:cubicBezTo>
                  <a:cubicBezTo>
                    <a:pt x="579" y="140"/>
                    <a:pt x="519" y="91"/>
                    <a:pt x="459" y="51"/>
                  </a:cubicBezTo>
                  <a:cubicBezTo>
                    <a:pt x="399" y="21"/>
                    <a:pt x="340" y="1"/>
                    <a:pt x="2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4"/>
            <p:cNvSpPr/>
            <p:nvPr/>
          </p:nvSpPr>
          <p:spPr>
            <a:xfrm>
              <a:off x="7882157" y="4033734"/>
              <a:ext cx="102755" cy="86318"/>
            </a:xfrm>
            <a:custGeom>
              <a:rect b="b" l="l" r="r" t="t"/>
              <a:pathLst>
                <a:path extrusionOk="0" h="940" w="1119">
                  <a:moveTo>
                    <a:pt x="340" y="121"/>
                  </a:moveTo>
                  <a:cubicBezTo>
                    <a:pt x="400" y="121"/>
                    <a:pt x="449" y="140"/>
                    <a:pt x="500" y="160"/>
                  </a:cubicBezTo>
                  <a:cubicBezTo>
                    <a:pt x="549" y="191"/>
                    <a:pt x="600" y="240"/>
                    <a:pt x="649" y="300"/>
                  </a:cubicBezTo>
                  <a:cubicBezTo>
                    <a:pt x="699" y="360"/>
                    <a:pt x="749" y="430"/>
                    <a:pt x="779" y="490"/>
                  </a:cubicBezTo>
                  <a:lnTo>
                    <a:pt x="969" y="779"/>
                  </a:lnTo>
                  <a:cubicBezTo>
                    <a:pt x="969" y="779"/>
                    <a:pt x="959" y="779"/>
                    <a:pt x="959" y="790"/>
                  </a:cubicBezTo>
                  <a:cubicBezTo>
                    <a:pt x="929" y="790"/>
                    <a:pt x="899" y="799"/>
                    <a:pt x="869" y="810"/>
                  </a:cubicBezTo>
                  <a:cubicBezTo>
                    <a:pt x="839" y="819"/>
                    <a:pt x="809" y="819"/>
                    <a:pt x="779" y="819"/>
                  </a:cubicBezTo>
                  <a:lnTo>
                    <a:pt x="769" y="879"/>
                  </a:lnTo>
                  <a:lnTo>
                    <a:pt x="769" y="819"/>
                  </a:lnTo>
                  <a:cubicBezTo>
                    <a:pt x="709" y="819"/>
                    <a:pt x="659" y="810"/>
                    <a:pt x="609" y="779"/>
                  </a:cubicBezTo>
                  <a:cubicBezTo>
                    <a:pt x="560" y="750"/>
                    <a:pt x="509" y="710"/>
                    <a:pt x="449" y="640"/>
                  </a:cubicBezTo>
                  <a:cubicBezTo>
                    <a:pt x="410" y="590"/>
                    <a:pt x="370" y="530"/>
                    <a:pt x="330" y="450"/>
                  </a:cubicBezTo>
                  <a:lnTo>
                    <a:pt x="150" y="151"/>
                  </a:lnTo>
                  <a:lnTo>
                    <a:pt x="170" y="151"/>
                  </a:lnTo>
                  <a:cubicBezTo>
                    <a:pt x="200" y="140"/>
                    <a:pt x="220" y="131"/>
                    <a:pt x="250" y="131"/>
                  </a:cubicBezTo>
                  <a:cubicBezTo>
                    <a:pt x="280" y="121"/>
                    <a:pt x="310" y="121"/>
                    <a:pt x="340" y="121"/>
                  </a:cubicBezTo>
                  <a:close/>
                  <a:moveTo>
                    <a:pt x="330" y="1"/>
                  </a:moveTo>
                  <a:cubicBezTo>
                    <a:pt x="300" y="1"/>
                    <a:pt x="260" y="1"/>
                    <a:pt x="230" y="11"/>
                  </a:cubicBezTo>
                  <a:cubicBezTo>
                    <a:pt x="200" y="11"/>
                    <a:pt x="160" y="21"/>
                    <a:pt x="140" y="31"/>
                  </a:cubicBezTo>
                  <a:cubicBezTo>
                    <a:pt x="120" y="41"/>
                    <a:pt x="100" y="51"/>
                    <a:pt x="80" y="51"/>
                  </a:cubicBezTo>
                  <a:lnTo>
                    <a:pt x="21" y="81"/>
                  </a:lnTo>
                  <a:lnTo>
                    <a:pt x="1" y="131"/>
                  </a:lnTo>
                  <a:lnTo>
                    <a:pt x="30" y="180"/>
                  </a:lnTo>
                  <a:cubicBezTo>
                    <a:pt x="30" y="180"/>
                    <a:pt x="41" y="191"/>
                    <a:pt x="41" y="200"/>
                  </a:cubicBezTo>
                  <a:lnTo>
                    <a:pt x="220" y="510"/>
                  </a:lnTo>
                  <a:cubicBezTo>
                    <a:pt x="270" y="600"/>
                    <a:pt x="320" y="660"/>
                    <a:pt x="360" y="719"/>
                  </a:cubicBezTo>
                  <a:cubicBezTo>
                    <a:pt x="420" y="790"/>
                    <a:pt x="480" y="850"/>
                    <a:pt x="549" y="890"/>
                  </a:cubicBezTo>
                  <a:cubicBezTo>
                    <a:pt x="620" y="919"/>
                    <a:pt x="689" y="939"/>
                    <a:pt x="769" y="939"/>
                  </a:cubicBezTo>
                  <a:lnTo>
                    <a:pt x="779" y="939"/>
                  </a:lnTo>
                  <a:cubicBezTo>
                    <a:pt x="819" y="939"/>
                    <a:pt x="859" y="930"/>
                    <a:pt x="899" y="930"/>
                  </a:cubicBezTo>
                  <a:cubicBezTo>
                    <a:pt x="929" y="919"/>
                    <a:pt x="969" y="910"/>
                    <a:pt x="989" y="899"/>
                  </a:cubicBezTo>
                  <a:cubicBezTo>
                    <a:pt x="1019" y="890"/>
                    <a:pt x="1039" y="879"/>
                    <a:pt x="1048" y="879"/>
                  </a:cubicBezTo>
                  <a:lnTo>
                    <a:pt x="1059" y="870"/>
                  </a:lnTo>
                  <a:cubicBezTo>
                    <a:pt x="1099" y="859"/>
                    <a:pt x="1119" y="839"/>
                    <a:pt x="1119" y="810"/>
                  </a:cubicBezTo>
                  <a:lnTo>
                    <a:pt x="1119" y="779"/>
                  </a:lnTo>
                  <a:cubicBezTo>
                    <a:pt x="1119" y="779"/>
                    <a:pt x="1108" y="770"/>
                    <a:pt x="1108" y="759"/>
                  </a:cubicBezTo>
                  <a:lnTo>
                    <a:pt x="1099" y="750"/>
                  </a:lnTo>
                  <a:cubicBezTo>
                    <a:pt x="1088" y="739"/>
                    <a:pt x="1088" y="730"/>
                    <a:pt x="1079" y="719"/>
                  </a:cubicBezTo>
                  <a:lnTo>
                    <a:pt x="879" y="420"/>
                  </a:lnTo>
                  <a:cubicBezTo>
                    <a:pt x="849" y="360"/>
                    <a:pt x="799" y="291"/>
                    <a:pt x="739" y="220"/>
                  </a:cubicBezTo>
                  <a:cubicBezTo>
                    <a:pt x="679" y="151"/>
                    <a:pt x="620" y="101"/>
                    <a:pt x="560" y="61"/>
                  </a:cubicBezTo>
                  <a:cubicBezTo>
                    <a:pt x="500" y="21"/>
                    <a:pt x="420" y="1"/>
                    <a:pt x="3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4"/>
            <p:cNvSpPr/>
            <p:nvPr/>
          </p:nvSpPr>
          <p:spPr>
            <a:xfrm>
              <a:off x="7937161" y="4041080"/>
              <a:ext cx="92654" cy="74564"/>
            </a:xfrm>
            <a:custGeom>
              <a:rect b="b" l="l" r="r" t="t"/>
              <a:pathLst>
                <a:path extrusionOk="0" h="812" w="1009">
                  <a:moveTo>
                    <a:pt x="260" y="1"/>
                  </a:moveTo>
                  <a:cubicBezTo>
                    <a:pt x="230" y="11"/>
                    <a:pt x="200" y="11"/>
                    <a:pt x="170" y="21"/>
                  </a:cubicBezTo>
                  <a:cubicBezTo>
                    <a:pt x="130" y="21"/>
                    <a:pt x="110" y="31"/>
                    <a:pt x="80" y="41"/>
                  </a:cubicBezTo>
                  <a:cubicBezTo>
                    <a:pt x="50" y="51"/>
                    <a:pt x="30" y="60"/>
                    <a:pt x="21" y="71"/>
                  </a:cubicBezTo>
                  <a:cubicBezTo>
                    <a:pt x="10" y="71"/>
                    <a:pt x="1" y="71"/>
                    <a:pt x="1" y="80"/>
                  </a:cubicBezTo>
                  <a:lnTo>
                    <a:pt x="1" y="91"/>
                  </a:lnTo>
                  <a:cubicBezTo>
                    <a:pt x="10" y="100"/>
                    <a:pt x="10" y="111"/>
                    <a:pt x="21" y="131"/>
                  </a:cubicBezTo>
                  <a:cubicBezTo>
                    <a:pt x="30" y="140"/>
                    <a:pt x="41" y="160"/>
                    <a:pt x="60" y="180"/>
                  </a:cubicBezTo>
                  <a:cubicBezTo>
                    <a:pt x="70" y="200"/>
                    <a:pt x="90" y="231"/>
                    <a:pt x="100" y="251"/>
                  </a:cubicBezTo>
                  <a:cubicBezTo>
                    <a:pt x="130" y="300"/>
                    <a:pt x="170" y="370"/>
                    <a:pt x="210" y="430"/>
                  </a:cubicBezTo>
                  <a:cubicBezTo>
                    <a:pt x="260" y="500"/>
                    <a:pt x="300" y="560"/>
                    <a:pt x="350" y="620"/>
                  </a:cubicBezTo>
                  <a:cubicBezTo>
                    <a:pt x="409" y="679"/>
                    <a:pt x="460" y="730"/>
                    <a:pt x="529" y="770"/>
                  </a:cubicBezTo>
                  <a:cubicBezTo>
                    <a:pt x="579" y="794"/>
                    <a:pt x="642" y="812"/>
                    <a:pt x="702" y="812"/>
                  </a:cubicBezTo>
                  <a:cubicBezTo>
                    <a:pt x="715" y="812"/>
                    <a:pt x="727" y="811"/>
                    <a:pt x="739" y="810"/>
                  </a:cubicBezTo>
                  <a:cubicBezTo>
                    <a:pt x="769" y="810"/>
                    <a:pt x="809" y="799"/>
                    <a:pt x="839" y="799"/>
                  </a:cubicBezTo>
                  <a:lnTo>
                    <a:pt x="929" y="770"/>
                  </a:lnTo>
                  <a:cubicBezTo>
                    <a:pt x="949" y="759"/>
                    <a:pt x="979" y="750"/>
                    <a:pt x="988" y="739"/>
                  </a:cubicBezTo>
                  <a:cubicBezTo>
                    <a:pt x="999" y="730"/>
                    <a:pt x="1008" y="730"/>
                    <a:pt x="1008" y="730"/>
                  </a:cubicBezTo>
                  <a:lnTo>
                    <a:pt x="1008" y="710"/>
                  </a:lnTo>
                  <a:cubicBezTo>
                    <a:pt x="999" y="710"/>
                    <a:pt x="988" y="690"/>
                    <a:pt x="979" y="679"/>
                  </a:cubicBezTo>
                  <a:cubicBezTo>
                    <a:pt x="969" y="659"/>
                    <a:pt x="959" y="650"/>
                    <a:pt x="939" y="630"/>
                  </a:cubicBezTo>
                  <a:cubicBezTo>
                    <a:pt x="929" y="610"/>
                    <a:pt x="909" y="580"/>
                    <a:pt x="889" y="560"/>
                  </a:cubicBezTo>
                  <a:cubicBezTo>
                    <a:pt x="859" y="510"/>
                    <a:pt x="819" y="450"/>
                    <a:pt x="769" y="380"/>
                  </a:cubicBezTo>
                  <a:cubicBezTo>
                    <a:pt x="729" y="320"/>
                    <a:pt x="679" y="260"/>
                    <a:pt x="629" y="200"/>
                  </a:cubicBezTo>
                  <a:cubicBezTo>
                    <a:pt x="580" y="140"/>
                    <a:pt x="520" y="80"/>
                    <a:pt x="460" y="51"/>
                  </a:cubicBezTo>
                  <a:cubicBezTo>
                    <a:pt x="400" y="21"/>
                    <a:pt x="330" y="1"/>
                    <a:pt x="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4"/>
            <p:cNvSpPr/>
            <p:nvPr/>
          </p:nvSpPr>
          <p:spPr>
            <a:xfrm>
              <a:off x="7930733" y="4035571"/>
              <a:ext cx="106428" cy="85400"/>
            </a:xfrm>
            <a:custGeom>
              <a:rect b="b" l="l" r="r" t="t"/>
              <a:pathLst>
                <a:path extrusionOk="0" h="930" w="1159">
                  <a:moveTo>
                    <a:pt x="350" y="120"/>
                  </a:moveTo>
                  <a:cubicBezTo>
                    <a:pt x="400" y="120"/>
                    <a:pt x="450" y="140"/>
                    <a:pt x="499" y="160"/>
                  </a:cubicBezTo>
                  <a:cubicBezTo>
                    <a:pt x="550" y="191"/>
                    <a:pt x="599" y="231"/>
                    <a:pt x="650" y="291"/>
                  </a:cubicBezTo>
                  <a:cubicBezTo>
                    <a:pt x="699" y="350"/>
                    <a:pt x="739" y="400"/>
                    <a:pt x="789" y="480"/>
                  </a:cubicBezTo>
                  <a:lnTo>
                    <a:pt x="909" y="650"/>
                  </a:lnTo>
                  <a:lnTo>
                    <a:pt x="989" y="759"/>
                  </a:lnTo>
                  <a:cubicBezTo>
                    <a:pt x="989" y="770"/>
                    <a:pt x="979" y="770"/>
                    <a:pt x="969" y="770"/>
                  </a:cubicBezTo>
                  <a:cubicBezTo>
                    <a:pt x="949" y="779"/>
                    <a:pt x="919" y="790"/>
                    <a:pt x="889" y="799"/>
                  </a:cubicBezTo>
                  <a:cubicBezTo>
                    <a:pt x="859" y="810"/>
                    <a:pt x="829" y="810"/>
                    <a:pt x="799" y="810"/>
                  </a:cubicBezTo>
                  <a:cubicBezTo>
                    <a:pt x="790" y="811"/>
                    <a:pt x="782" y="812"/>
                    <a:pt x="772" y="812"/>
                  </a:cubicBezTo>
                  <a:cubicBezTo>
                    <a:pt x="729" y="812"/>
                    <a:pt x="679" y="794"/>
                    <a:pt x="630" y="770"/>
                  </a:cubicBezTo>
                  <a:cubicBezTo>
                    <a:pt x="570" y="750"/>
                    <a:pt x="519" y="710"/>
                    <a:pt x="470" y="640"/>
                  </a:cubicBezTo>
                  <a:cubicBezTo>
                    <a:pt x="430" y="590"/>
                    <a:pt x="380" y="540"/>
                    <a:pt x="330" y="460"/>
                  </a:cubicBezTo>
                  <a:lnTo>
                    <a:pt x="150" y="171"/>
                  </a:lnTo>
                  <a:cubicBezTo>
                    <a:pt x="160" y="160"/>
                    <a:pt x="160" y="160"/>
                    <a:pt x="170" y="160"/>
                  </a:cubicBezTo>
                  <a:cubicBezTo>
                    <a:pt x="190" y="151"/>
                    <a:pt x="220" y="140"/>
                    <a:pt x="250" y="140"/>
                  </a:cubicBezTo>
                  <a:cubicBezTo>
                    <a:pt x="280" y="131"/>
                    <a:pt x="310" y="131"/>
                    <a:pt x="350" y="120"/>
                  </a:cubicBezTo>
                  <a:close/>
                  <a:moveTo>
                    <a:pt x="330" y="1"/>
                  </a:moveTo>
                  <a:cubicBezTo>
                    <a:pt x="300" y="11"/>
                    <a:pt x="260" y="11"/>
                    <a:pt x="220" y="21"/>
                  </a:cubicBezTo>
                  <a:lnTo>
                    <a:pt x="130" y="51"/>
                  </a:lnTo>
                  <a:cubicBezTo>
                    <a:pt x="111" y="51"/>
                    <a:pt x="91" y="61"/>
                    <a:pt x="80" y="71"/>
                  </a:cubicBezTo>
                  <a:lnTo>
                    <a:pt x="40" y="81"/>
                  </a:lnTo>
                  <a:lnTo>
                    <a:pt x="0" y="131"/>
                  </a:lnTo>
                  <a:lnTo>
                    <a:pt x="31" y="191"/>
                  </a:lnTo>
                  <a:cubicBezTo>
                    <a:pt x="31" y="200"/>
                    <a:pt x="40" y="211"/>
                    <a:pt x="40" y="220"/>
                  </a:cubicBezTo>
                  <a:lnTo>
                    <a:pt x="230" y="520"/>
                  </a:lnTo>
                  <a:cubicBezTo>
                    <a:pt x="290" y="610"/>
                    <a:pt x="330" y="670"/>
                    <a:pt x="380" y="719"/>
                  </a:cubicBezTo>
                  <a:cubicBezTo>
                    <a:pt x="440" y="799"/>
                    <a:pt x="510" y="850"/>
                    <a:pt x="570" y="879"/>
                  </a:cubicBezTo>
                  <a:cubicBezTo>
                    <a:pt x="639" y="919"/>
                    <a:pt x="709" y="929"/>
                    <a:pt x="779" y="929"/>
                  </a:cubicBezTo>
                  <a:lnTo>
                    <a:pt x="809" y="929"/>
                  </a:lnTo>
                  <a:cubicBezTo>
                    <a:pt x="849" y="929"/>
                    <a:pt x="889" y="919"/>
                    <a:pt x="919" y="910"/>
                  </a:cubicBezTo>
                  <a:cubicBezTo>
                    <a:pt x="959" y="899"/>
                    <a:pt x="989" y="890"/>
                    <a:pt x="1019" y="879"/>
                  </a:cubicBezTo>
                  <a:cubicBezTo>
                    <a:pt x="1039" y="870"/>
                    <a:pt x="1058" y="870"/>
                    <a:pt x="1069" y="859"/>
                  </a:cubicBezTo>
                  <a:lnTo>
                    <a:pt x="1089" y="850"/>
                  </a:lnTo>
                  <a:cubicBezTo>
                    <a:pt x="1118" y="830"/>
                    <a:pt x="1118" y="830"/>
                    <a:pt x="1129" y="830"/>
                  </a:cubicBezTo>
                  <a:lnTo>
                    <a:pt x="1158" y="799"/>
                  </a:lnTo>
                  <a:lnTo>
                    <a:pt x="1138" y="759"/>
                  </a:lnTo>
                  <a:lnTo>
                    <a:pt x="1118" y="739"/>
                  </a:lnTo>
                  <a:lnTo>
                    <a:pt x="1118" y="730"/>
                  </a:lnTo>
                  <a:lnTo>
                    <a:pt x="1089" y="699"/>
                  </a:lnTo>
                  <a:lnTo>
                    <a:pt x="889" y="410"/>
                  </a:lnTo>
                  <a:cubicBezTo>
                    <a:pt x="839" y="331"/>
                    <a:pt x="789" y="271"/>
                    <a:pt x="739" y="220"/>
                  </a:cubicBezTo>
                  <a:cubicBezTo>
                    <a:pt x="679" y="140"/>
                    <a:pt x="619" y="91"/>
                    <a:pt x="559" y="61"/>
                  </a:cubicBezTo>
                  <a:cubicBezTo>
                    <a:pt x="490" y="21"/>
                    <a:pt x="420" y="1"/>
                    <a:pt x="3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4"/>
            <p:cNvSpPr/>
            <p:nvPr/>
          </p:nvSpPr>
          <p:spPr>
            <a:xfrm>
              <a:off x="7937161" y="4041080"/>
              <a:ext cx="92654" cy="74564"/>
            </a:xfrm>
            <a:custGeom>
              <a:rect b="b" l="l" r="r" t="t"/>
              <a:pathLst>
                <a:path extrusionOk="0" h="812" w="1009">
                  <a:moveTo>
                    <a:pt x="260" y="1"/>
                  </a:moveTo>
                  <a:cubicBezTo>
                    <a:pt x="230" y="11"/>
                    <a:pt x="200" y="11"/>
                    <a:pt x="170" y="21"/>
                  </a:cubicBezTo>
                  <a:cubicBezTo>
                    <a:pt x="130" y="21"/>
                    <a:pt x="110" y="31"/>
                    <a:pt x="80" y="41"/>
                  </a:cubicBezTo>
                  <a:cubicBezTo>
                    <a:pt x="50" y="51"/>
                    <a:pt x="30" y="60"/>
                    <a:pt x="21" y="71"/>
                  </a:cubicBezTo>
                  <a:cubicBezTo>
                    <a:pt x="10" y="71"/>
                    <a:pt x="1" y="71"/>
                    <a:pt x="1" y="80"/>
                  </a:cubicBezTo>
                  <a:lnTo>
                    <a:pt x="1" y="91"/>
                  </a:lnTo>
                  <a:cubicBezTo>
                    <a:pt x="10" y="100"/>
                    <a:pt x="10" y="111"/>
                    <a:pt x="21" y="131"/>
                  </a:cubicBezTo>
                  <a:cubicBezTo>
                    <a:pt x="30" y="140"/>
                    <a:pt x="41" y="160"/>
                    <a:pt x="60" y="180"/>
                  </a:cubicBezTo>
                  <a:cubicBezTo>
                    <a:pt x="70" y="200"/>
                    <a:pt x="90" y="231"/>
                    <a:pt x="100" y="251"/>
                  </a:cubicBezTo>
                  <a:cubicBezTo>
                    <a:pt x="130" y="300"/>
                    <a:pt x="170" y="370"/>
                    <a:pt x="210" y="430"/>
                  </a:cubicBezTo>
                  <a:cubicBezTo>
                    <a:pt x="260" y="500"/>
                    <a:pt x="300" y="560"/>
                    <a:pt x="350" y="620"/>
                  </a:cubicBezTo>
                  <a:cubicBezTo>
                    <a:pt x="409" y="679"/>
                    <a:pt x="460" y="730"/>
                    <a:pt x="529" y="770"/>
                  </a:cubicBezTo>
                  <a:cubicBezTo>
                    <a:pt x="579" y="794"/>
                    <a:pt x="642" y="812"/>
                    <a:pt x="702" y="812"/>
                  </a:cubicBezTo>
                  <a:cubicBezTo>
                    <a:pt x="715" y="812"/>
                    <a:pt x="727" y="811"/>
                    <a:pt x="739" y="810"/>
                  </a:cubicBezTo>
                  <a:cubicBezTo>
                    <a:pt x="769" y="810"/>
                    <a:pt x="809" y="799"/>
                    <a:pt x="839" y="799"/>
                  </a:cubicBezTo>
                  <a:lnTo>
                    <a:pt x="929" y="770"/>
                  </a:lnTo>
                  <a:cubicBezTo>
                    <a:pt x="949" y="759"/>
                    <a:pt x="979" y="750"/>
                    <a:pt x="988" y="739"/>
                  </a:cubicBezTo>
                  <a:cubicBezTo>
                    <a:pt x="999" y="730"/>
                    <a:pt x="1008" y="730"/>
                    <a:pt x="1008" y="730"/>
                  </a:cubicBezTo>
                  <a:lnTo>
                    <a:pt x="1008" y="710"/>
                  </a:lnTo>
                  <a:cubicBezTo>
                    <a:pt x="999" y="710"/>
                    <a:pt x="988" y="690"/>
                    <a:pt x="979" y="679"/>
                  </a:cubicBezTo>
                  <a:cubicBezTo>
                    <a:pt x="969" y="659"/>
                    <a:pt x="959" y="650"/>
                    <a:pt x="939" y="630"/>
                  </a:cubicBezTo>
                  <a:cubicBezTo>
                    <a:pt x="929" y="610"/>
                    <a:pt x="909" y="580"/>
                    <a:pt x="889" y="560"/>
                  </a:cubicBezTo>
                  <a:cubicBezTo>
                    <a:pt x="859" y="510"/>
                    <a:pt x="819" y="450"/>
                    <a:pt x="769" y="380"/>
                  </a:cubicBezTo>
                  <a:cubicBezTo>
                    <a:pt x="729" y="320"/>
                    <a:pt x="679" y="260"/>
                    <a:pt x="629" y="200"/>
                  </a:cubicBezTo>
                  <a:cubicBezTo>
                    <a:pt x="580" y="140"/>
                    <a:pt x="520" y="80"/>
                    <a:pt x="460" y="51"/>
                  </a:cubicBezTo>
                  <a:cubicBezTo>
                    <a:pt x="400" y="21"/>
                    <a:pt x="330" y="1"/>
                    <a:pt x="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4"/>
            <p:cNvSpPr/>
            <p:nvPr/>
          </p:nvSpPr>
          <p:spPr>
            <a:xfrm>
              <a:off x="7930733" y="4035571"/>
              <a:ext cx="104592" cy="85400"/>
            </a:xfrm>
            <a:custGeom>
              <a:rect b="b" l="l" r="r" t="t"/>
              <a:pathLst>
                <a:path extrusionOk="0" h="930" w="1139">
                  <a:moveTo>
                    <a:pt x="350" y="120"/>
                  </a:moveTo>
                  <a:cubicBezTo>
                    <a:pt x="400" y="120"/>
                    <a:pt x="450" y="140"/>
                    <a:pt x="499" y="160"/>
                  </a:cubicBezTo>
                  <a:cubicBezTo>
                    <a:pt x="550" y="191"/>
                    <a:pt x="599" y="231"/>
                    <a:pt x="650" y="291"/>
                  </a:cubicBezTo>
                  <a:cubicBezTo>
                    <a:pt x="699" y="350"/>
                    <a:pt x="739" y="400"/>
                    <a:pt x="789" y="480"/>
                  </a:cubicBezTo>
                  <a:lnTo>
                    <a:pt x="909" y="650"/>
                  </a:lnTo>
                  <a:lnTo>
                    <a:pt x="989" y="759"/>
                  </a:lnTo>
                  <a:cubicBezTo>
                    <a:pt x="989" y="770"/>
                    <a:pt x="979" y="770"/>
                    <a:pt x="969" y="770"/>
                  </a:cubicBezTo>
                  <a:cubicBezTo>
                    <a:pt x="949" y="779"/>
                    <a:pt x="919" y="790"/>
                    <a:pt x="889" y="799"/>
                  </a:cubicBezTo>
                  <a:cubicBezTo>
                    <a:pt x="859" y="810"/>
                    <a:pt x="829" y="810"/>
                    <a:pt x="799" y="810"/>
                  </a:cubicBezTo>
                  <a:cubicBezTo>
                    <a:pt x="790" y="811"/>
                    <a:pt x="782" y="812"/>
                    <a:pt x="772" y="812"/>
                  </a:cubicBezTo>
                  <a:cubicBezTo>
                    <a:pt x="729" y="812"/>
                    <a:pt x="679" y="794"/>
                    <a:pt x="630" y="770"/>
                  </a:cubicBezTo>
                  <a:cubicBezTo>
                    <a:pt x="570" y="750"/>
                    <a:pt x="519" y="710"/>
                    <a:pt x="470" y="640"/>
                  </a:cubicBezTo>
                  <a:cubicBezTo>
                    <a:pt x="430" y="590"/>
                    <a:pt x="380" y="540"/>
                    <a:pt x="330" y="460"/>
                  </a:cubicBezTo>
                  <a:lnTo>
                    <a:pt x="150" y="171"/>
                  </a:lnTo>
                  <a:cubicBezTo>
                    <a:pt x="160" y="160"/>
                    <a:pt x="160" y="160"/>
                    <a:pt x="170" y="160"/>
                  </a:cubicBezTo>
                  <a:cubicBezTo>
                    <a:pt x="190" y="151"/>
                    <a:pt x="220" y="140"/>
                    <a:pt x="250" y="140"/>
                  </a:cubicBezTo>
                  <a:cubicBezTo>
                    <a:pt x="280" y="131"/>
                    <a:pt x="310" y="131"/>
                    <a:pt x="350" y="120"/>
                  </a:cubicBezTo>
                  <a:close/>
                  <a:moveTo>
                    <a:pt x="330" y="1"/>
                  </a:moveTo>
                  <a:cubicBezTo>
                    <a:pt x="300" y="11"/>
                    <a:pt x="260" y="11"/>
                    <a:pt x="220" y="21"/>
                  </a:cubicBezTo>
                  <a:lnTo>
                    <a:pt x="130" y="51"/>
                  </a:lnTo>
                  <a:cubicBezTo>
                    <a:pt x="111" y="51"/>
                    <a:pt x="91" y="61"/>
                    <a:pt x="80" y="71"/>
                  </a:cubicBezTo>
                  <a:lnTo>
                    <a:pt x="31" y="91"/>
                  </a:lnTo>
                  <a:lnTo>
                    <a:pt x="0" y="131"/>
                  </a:lnTo>
                  <a:lnTo>
                    <a:pt x="31" y="191"/>
                  </a:lnTo>
                  <a:cubicBezTo>
                    <a:pt x="31" y="200"/>
                    <a:pt x="40" y="211"/>
                    <a:pt x="40" y="220"/>
                  </a:cubicBezTo>
                  <a:lnTo>
                    <a:pt x="230" y="520"/>
                  </a:lnTo>
                  <a:cubicBezTo>
                    <a:pt x="290" y="610"/>
                    <a:pt x="330" y="670"/>
                    <a:pt x="380" y="719"/>
                  </a:cubicBezTo>
                  <a:cubicBezTo>
                    <a:pt x="440" y="799"/>
                    <a:pt x="510" y="850"/>
                    <a:pt x="570" y="879"/>
                  </a:cubicBezTo>
                  <a:cubicBezTo>
                    <a:pt x="639" y="919"/>
                    <a:pt x="709" y="929"/>
                    <a:pt x="779" y="929"/>
                  </a:cubicBezTo>
                  <a:lnTo>
                    <a:pt x="809" y="929"/>
                  </a:lnTo>
                  <a:cubicBezTo>
                    <a:pt x="849" y="929"/>
                    <a:pt x="889" y="919"/>
                    <a:pt x="919" y="910"/>
                  </a:cubicBezTo>
                  <a:cubicBezTo>
                    <a:pt x="959" y="899"/>
                    <a:pt x="989" y="890"/>
                    <a:pt x="1019" y="879"/>
                  </a:cubicBezTo>
                  <a:cubicBezTo>
                    <a:pt x="1039" y="870"/>
                    <a:pt x="1058" y="870"/>
                    <a:pt x="1069" y="859"/>
                  </a:cubicBezTo>
                  <a:lnTo>
                    <a:pt x="1089" y="850"/>
                  </a:lnTo>
                  <a:cubicBezTo>
                    <a:pt x="1118" y="830"/>
                    <a:pt x="1138" y="819"/>
                    <a:pt x="1138" y="790"/>
                  </a:cubicBezTo>
                  <a:lnTo>
                    <a:pt x="1138" y="770"/>
                  </a:lnTo>
                  <a:lnTo>
                    <a:pt x="1138" y="759"/>
                  </a:lnTo>
                  <a:lnTo>
                    <a:pt x="1118" y="739"/>
                  </a:lnTo>
                  <a:lnTo>
                    <a:pt x="1118" y="730"/>
                  </a:lnTo>
                  <a:cubicBezTo>
                    <a:pt x="1109" y="719"/>
                    <a:pt x="1098" y="710"/>
                    <a:pt x="1098" y="699"/>
                  </a:cubicBezTo>
                  <a:lnTo>
                    <a:pt x="889" y="410"/>
                  </a:lnTo>
                  <a:cubicBezTo>
                    <a:pt x="839" y="331"/>
                    <a:pt x="789" y="271"/>
                    <a:pt x="739" y="220"/>
                  </a:cubicBezTo>
                  <a:cubicBezTo>
                    <a:pt x="679" y="140"/>
                    <a:pt x="619" y="91"/>
                    <a:pt x="559" y="61"/>
                  </a:cubicBezTo>
                  <a:cubicBezTo>
                    <a:pt x="490" y="21"/>
                    <a:pt x="420" y="1"/>
                    <a:pt x="3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4"/>
            <p:cNvSpPr/>
            <p:nvPr/>
          </p:nvSpPr>
          <p:spPr>
            <a:xfrm>
              <a:off x="7984819" y="4041998"/>
              <a:ext cx="95409" cy="72727"/>
            </a:xfrm>
            <a:custGeom>
              <a:rect b="b" l="l" r="r" t="t"/>
              <a:pathLst>
                <a:path extrusionOk="0" h="792" w="1039">
                  <a:moveTo>
                    <a:pt x="270" y="1"/>
                  </a:moveTo>
                  <a:cubicBezTo>
                    <a:pt x="230" y="11"/>
                    <a:pt x="200" y="11"/>
                    <a:pt x="170" y="21"/>
                  </a:cubicBezTo>
                  <a:cubicBezTo>
                    <a:pt x="140" y="31"/>
                    <a:pt x="110" y="41"/>
                    <a:pt x="90" y="50"/>
                  </a:cubicBezTo>
                  <a:cubicBezTo>
                    <a:pt x="61" y="50"/>
                    <a:pt x="41" y="70"/>
                    <a:pt x="30" y="70"/>
                  </a:cubicBezTo>
                  <a:cubicBezTo>
                    <a:pt x="21" y="70"/>
                    <a:pt x="10" y="81"/>
                    <a:pt x="10" y="81"/>
                  </a:cubicBezTo>
                  <a:lnTo>
                    <a:pt x="1" y="81"/>
                  </a:lnTo>
                  <a:lnTo>
                    <a:pt x="1" y="90"/>
                  </a:lnTo>
                  <a:cubicBezTo>
                    <a:pt x="10" y="90"/>
                    <a:pt x="10" y="90"/>
                    <a:pt x="10" y="101"/>
                  </a:cubicBezTo>
                  <a:cubicBezTo>
                    <a:pt x="21" y="101"/>
                    <a:pt x="21" y="121"/>
                    <a:pt x="30" y="130"/>
                  </a:cubicBezTo>
                  <a:cubicBezTo>
                    <a:pt x="41" y="150"/>
                    <a:pt x="50" y="170"/>
                    <a:pt x="70" y="190"/>
                  </a:cubicBezTo>
                  <a:cubicBezTo>
                    <a:pt x="81" y="210"/>
                    <a:pt x="101" y="230"/>
                    <a:pt x="120" y="261"/>
                  </a:cubicBezTo>
                  <a:cubicBezTo>
                    <a:pt x="150" y="310"/>
                    <a:pt x="190" y="370"/>
                    <a:pt x="230" y="430"/>
                  </a:cubicBezTo>
                  <a:cubicBezTo>
                    <a:pt x="280" y="500"/>
                    <a:pt x="330" y="560"/>
                    <a:pt x="380" y="620"/>
                  </a:cubicBezTo>
                  <a:cubicBezTo>
                    <a:pt x="440" y="680"/>
                    <a:pt x="500" y="720"/>
                    <a:pt x="560" y="749"/>
                  </a:cubicBezTo>
                  <a:cubicBezTo>
                    <a:pt x="617" y="774"/>
                    <a:pt x="674" y="792"/>
                    <a:pt x="731" y="792"/>
                  </a:cubicBezTo>
                  <a:cubicBezTo>
                    <a:pt x="744" y="792"/>
                    <a:pt x="756" y="791"/>
                    <a:pt x="769" y="789"/>
                  </a:cubicBezTo>
                  <a:cubicBezTo>
                    <a:pt x="809" y="789"/>
                    <a:pt x="839" y="780"/>
                    <a:pt x="869" y="769"/>
                  </a:cubicBezTo>
                  <a:lnTo>
                    <a:pt x="959" y="740"/>
                  </a:lnTo>
                  <a:cubicBezTo>
                    <a:pt x="979" y="729"/>
                    <a:pt x="1009" y="720"/>
                    <a:pt x="1019" y="709"/>
                  </a:cubicBezTo>
                  <a:cubicBezTo>
                    <a:pt x="1029" y="700"/>
                    <a:pt x="1039" y="700"/>
                    <a:pt x="1039" y="700"/>
                  </a:cubicBezTo>
                  <a:cubicBezTo>
                    <a:pt x="1039" y="700"/>
                    <a:pt x="1039" y="689"/>
                    <a:pt x="1029" y="680"/>
                  </a:cubicBezTo>
                  <a:cubicBezTo>
                    <a:pt x="1029" y="680"/>
                    <a:pt x="1019" y="660"/>
                    <a:pt x="1009" y="649"/>
                  </a:cubicBezTo>
                  <a:cubicBezTo>
                    <a:pt x="999" y="640"/>
                    <a:pt x="979" y="620"/>
                    <a:pt x="969" y="600"/>
                  </a:cubicBezTo>
                  <a:cubicBezTo>
                    <a:pt x="949" y="580"/>
                    <a:pt x="939" y="560"/>
                    <a:pt x="919" y="530"/>
                  </a:cubicBezTo>
                  <a:cubicBezTo>
                    <a:pt x="879" y="490"/>
                    <a:pt x="839" y="430"/>
                    <a:pt x="789" y="360"/>
                  </a:cubicBezTo>
                  <a:lnTo>
                    <a:pt x="640" y="181"/>
                  </a:lnTo>
                  <a:cubicBezTo>
                    <a:pt x="589" y="121"/>
                    <a:pt x="529" y="70"/>
                    <a:pt x="469" y="41"/>
                  </a:cubicBezTo>
                  <a:cubicBezTo>
                    <a:pt x="400" y="11"/>
                    <a:pt x="340" y="1"/>
                    <a:pt x="2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4"/>
            <p:cNvSpPr/>
            <p:nvPr/>
          </p:nvSpPr>
          <p:spPr>
            <a:xfrm>
              <a:off x="7979310" y="4036581"/>
              <a:ext cx="106428" cy="83471"/>
            </a:xfrm>
            <a:custGeom>
              <a:rect b="b" l="l" r="r" t="t"/>
              <a:pathLst>
                <a:path extrusionOk="0" h="909" w="1159">
                  <a:moveTo>
                    <a:pt x="330" y="120"/>
                  </a:moveTo>
                  <a:cubicBezTo>
                    <a:pt x="390" y="120"/>
                    <a:pt x="450" y="129"/>
                    <a:pt x="500" y="160"/>
                  </a:cubicBezTo>
                  <a:cubicBezTo>
                    <a:pt x="549" y="180"/>
                    <a:pt x="600" y="220"/>
                    <a:pt x="660" y="280"/>
                  </a:cubicBezTo>
                  <a:cubicBezTo>
                    <a:pt x="709" y="339"/>
                    <a:pt x="759" y="409"/>
                    <a:pt x="799" y="459"/>
                  </a:cubicBezTo>
                  <a:cubicBezTo>
                    <a:pt x="849" y="519"/>
                    <a:pt x="889" y="579"/>
                    <a:pt x="929" y="629"/>
                  </a:cubicBezTo>
                  <a:lnTo>
                    <a:pt x="1009" y="739"/>
                  </a:lnTo>
                  <a:cubicBezTo>
                    <a:pt x="1009" y="739"/>
                    <a:pt x="999" y="739"/>
                    <a:pt x="989" y="748"/>
                  </a:cubicBezTo>
                  <a:cubicBezTo>
                    <a:pt x="969" y="759"/>
                    <a:pt x="939" y="768"/>
                    <a:pt x="909" y="779"/>
                  </a:cubicBezTo>
                  <a:cubicBezTo>
                    <a:pt x="889" y="779"/>
                    <a:pt x="859" y="788"/>
                    <a:pt x="829" y="788"/>
                  </a:cubicBezTo>
                  <a:cubicBezTo>
                    <a:pt x="811" y="791"/>
                    <a:pt x="794" y="792"/>
                    <a:pt x="778" y="792"/>
                  </a:cubicBezTo>
                  <a:cubicBezTo>
                    <a:pt x="730" y="792"/>
                    <a:pt x="687" y="781"/>
                    <a:pt x="649" y="759"/>
                  </a:cubicBezTo>
                  <a:cubicBezTo>
                    <a:pt x="589" y="739"/>
                    <a:pt x="540" y="699"/>
                    <a:pt x="480" y="639"/>
                  </a:cubicBezTo>
                  <a:cubicBezTo>
                    <a:pt x="440" y="589"/>
                    <a:pt x="400" y="529"/>
                    <a:pt x="340" y="459"/>
                  </a:cubicBezTo>
                  <a:lnTo>
                    <a:pt x="220" y="280"/>
                  </a:lnTo>
                  <a:lnTo>
                    <a:pt x="150" y="169"/>
                  </a:lnTo>
                  <a:cubicBezTo>
                    <a:pt x="150" y="169"/>
                    <a:pt x="161" y="160"/>
                    <a:pt x="170" y="160"/>
                  </a:cubicBezTo>
                  <a:cubicBezTo>
                    <a:pt x="190" y="149"/>
                    <a:pt x="220" y="149"/>
                    <a:pt x="250" y="140"/>
                  </a:cubicBezTo>
                  <a:cubicBezTo>
                    <a:pt x="280" y="129"/>
                    <a:pt x="300" y="129"/>
                    <a:pt x="330" y="120"/>
                  </a:cubicBezTo>
                  <a:close/>
                  <a:moveTo>
                    <a:pt x="320" y="0"/>
                  </a:moveTo>
                  <a:cubicBezTo>
                    <a:pt x="290" y="10"/>
                    <a:pt x="250" y="10"/>
                    <a:pt x="220" y="20"/>
                  </a:cubicBezTo>
                  <a:cubicBezTo>
                    <a:pt x="180" y="30"/>
                    <a:pt x="150" y="40"/>
                    <a:pt x="130" y="50"/>
                  </a:cubicBezTo>
                  <a:cubicBezTo>
                    <a:pt x="110" y="60"/>
                    <a:pt x="90" y="60"/>
                    <a:pt x="70" y="70"/>
                  </a:cubicBezTo>
                  <a:lnTo>
                    <a:pt x="21" y="100"/>
                  </a:lnTo>
                  <a:lnTo>
                    <a:pt x="1" y="149"/>
                  </a:lnTo>
                  <a:lnTo>
                    <a:pt x="30" y="200"/>
                  </a:lnTo>
                  <a:cubicBezTo>
                    <a:pt x="30" y="209"/>
                    <a:pt x="41" y="220"/>
                    <a:pt x="41" y="229"/>
                  </a:cubicBezTo>
                  <a:lnTo>
                    <a:pt x="130" y="349"/>
                  </a:lnTo>
                  <a:cubicBezTo>
                    <a:pt x="161" y="399"/>
                    <a:pt x="200" y="459"/>
                    <a:pt x="250" y="529"/>
                  </a:cubicBezTo>
                  <a:cubicBezTo>
                    <a:pt x="300" y="609"/>
                    <a:pt x="350" y="669"/>
                    <a:pt x="400" y="719"/>
                  </a:cubicBezTo>
                  <a:cubicBezTo>
                    <a:pt x="460" y="788"/>
                    <a:pt x="529" y="839"/>
                    <a:pt x="600" y="868"/>
                  </a:cubicBezTo>
                  <a:cubicBezTo>
                    <a:pt x="660" y="899"/>
                    <a:pt x="729" y="908"/>
                    <a:pt x="799" y="908"/>
                  </a:cubicBezTo>
                  <a:lnTo>
                    <a:pt x="829" y="908"/>
                  </a:lnTo>
                  <a:cubicBezTo>
                    <a:pt x="879" y="908"/>
                    <a:pt x="909" y="899"/>
                    <a:pt x="949" y="888"/>
                  </a:cubicBezTo>
                  <a:cubicBezTo>
                    <a:pt x="979" y="879"/>
                    <a:pt x="1019" y="868"/>
                    <a:pt x="1039" y="859"/>
                  </a:cubicBezTo>
                  <a:lnTo>
                    <a:pt x="1099" y="828"/>
                  </a:lnTo>
                  <a:lnTo>
                    <a:pt x="1108" y="819"/>
                  </a:lnTo>
                  <a:cubicBezTo>
                    <a:pt x="1139" y="799"/>
                    <a:pt x="1159" y="788"/>
                    <a:pt x="1159" y="759"/>
                  </a:cubicBezTo>
                  <a:lnTo>
                    <a:pt x="1159" y="739"/>
                  </a:lnTo>
                  <a:lnTo>
                    <a:pt x="1159" y="728"/>
                  </a:lnTo>
                  <a:lnTo>
                    <a:pt x="1139" y="708"/>
                  </a:lnTo>
                  <a:lnTo>
                    <a:pt x="1128" y="699"/>
                  </a:lnTo>
                  <a:cubicBezTo>
                    <a:pt x="1128" y="688"/>
                    <a:pt x="1119" y="679"/>
                    <a:pt x="1119" y="669"/>
                  </a:cubicBezTo>
                  <a:lnTo>
                    <a:pt x="1019" y="559"/>
                  </a:lnTo>
                  <a:cubicBezTo>
                    <a:pt x="989" y="509"/>
                    <a:pt x="939" y="449"/>
                    <a:pt x="899" y="389"/>
                  </a:cubicBezTo>
                  <a:cubicBezTo>
                    <a:pt x="859" y="329"/>
                    <a:pt x="799" y="260"/>
                    <a:pt x="740" y="200"/>
                  </a:cubicBezTo>
                  <a:cubicBezTo>
                    <a:pt x="680" y="129"/>
                    <a:pt x="609" y="80"/>
                    <a:pt x="549" y="50"/>
                  </a:cubicBezTo>
                  <a:cubicBezTo>
                    <a:pt x="480" y="10"/>
                    <a:pt x="400"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4"/>
            <p:cNvSpPr/>
            <p:nvPr/>
          </p:nvSpPr>
          <p:spPr>
            <a:xfrm>
              <a:off x="7984819" y="4041998"/>
              <a:ext cx="95409" cy="72727"/>
            </a:xfrm>
            <a:custGeom>
              <a:rect b="b" l="l" r="r" t="t"/>
              <a:pathLst>
                <a:path extrusionOk="0" h="792" w="1039">
                  <a:moveTo>
                    <a:pt x="270" y="1"/>
                  </a:moveTo>
                  <a:cubicBezTo>
                    <a:pt x="230" y="11"/>
                    <a:pt x="200" y="11"/>
                    <a:pt x="170" y="21"/>
                  </a:cubicBezTo>
                  <a:cubicBezTo>
                    <a:pt x="140" y="31"/>
                    <a:pt x="110" y="41"/>
                    <a:pt x="90" y="50"/>
                  </a:cubicBezTo>
                  <a:cubicBezTo>
                    <a:pt x="61" y="50"/>
                    <a:pt x="41" y="70"/>
                    <a:pt x="30" y="70"/>
                  </a:cubicBezTo>
                  <a:cubicBezTo>
                    <a:pt x="21" y="70"/>
                    <a:pt x="10" y="81"/>
                    <a:pt x="10" y="81"/>
                  </a:cubicBezTo>
                  <a:lnTo>
                    <a:pt x="1" y="81"/>
                  </a:lnTo>
                  <a:lnTo>
                    <a:pt x="1" y="90"/>
                  </a:lnTo>
                  <a:cubicBezTo>
                    <a:pt x="10" y="90"/>
                    <a:pt x="10" y="90"/>
                    <a:pt x="10" y="101"/>
                  </a:cubicBezTo>
                  <a:cubicBezTo>
                    <a:pt x="21" y="101"/>
                    <a:pt x="21" y="121"/>
                    <a:pt x="30" y="130"/>
                  </a:cubicBezTo>
                  <a:cubicBezTo>
                    <a:pt x="41" y="150"/>
                    <a:pt x="50" y="170"/>
                    <a:pt x="70" y="190"/>
                  </a:cubicBezTo>
                  <a:cubicBezTo>
                    <a:pt x="81" y="210"/>
                    <a:pt x="101" y="230"/>
                    <a:pt x="120" y="261"/>
                  </a:cubicBezTo>
                  <a:cubicBezTo>
                    <a:pt x="150" y="310"/>
                    <a:pt x="190" y="370"/>
                    <a:pt x="230" y="430"/>
                  </a:cubicBezTo>
                  <a:cubicBezTo>
                    <a:pt x="280" y="500"/>
                    <a:pt x="330" y="560"/>
                    <a:pt x="380" y="620"/>
                  </a:cubicBezTo>
                  <a:cubicBezTo>
                    <a:pt x="440" y="680"/>
                    <a:pt x="500" y="720"/>
                    <a:pt x="560" y="749"/>
                  </a:cubicBezTo>
                  <a:cubicBezTo>
                    <a:pt x="617" y="774"/>
                    <a:pt x="674" y="792"/>
                    <a:pt x="731" y="792"/>
                  </a:cubicBezTo>
                  <a:cubicBezTo>
                    <a:pt x="744" y="792"/>
                    <a:pt x="756" y="791"/>
                    <a:pt x="769" y="789"/>
                  </a:cubicBezTo>
                  <a:cubicBezTo>
                    <a:pt x="809" y="789"/>
                    <a:pt x="839" y="780"/>
                    <a:pt x="869" y="769"/>
                  </a:cubicBezTo>
                  <a:lnTo>
                    <a:pt x="959" y="740"/>
                  </a:lnTo>
                  <a:cubicBezTo>
                    <a:pt x="979" y="729"/>
                    <a:pt x="1009" y="720"/>
                    <a:pt x="1019" y="709"/>
                  </a:cubicBezTo>
                  <a:cubicBezTo>
                    <a:pt x="1029" y="700"/>
                    <a:pt x="1039" y="700"/>
                    <a:pt x="1039" y="700"/>
                  </a:cubicBezTo>
                  <a:cubicBezTo>
                    <a:pt x="1039" y="700"/>
                    <a:pt x="1039" y="689"/>
                    <a:pt x="1029" y="680"/>
                  </a:cubicBezTo>
                  <a:cubicBezTo>
                    <a:pt x="1029" y="680"/>
                    <a:pt x="1019" y="660"/>
                    <a:pt x="1009" y="649"/>
                  </a:cubicBezTo>
                  <a:cubicBezTo>
                    <a:pt x="999" y="640"/>
                    <a:pt x="979" y="620"/>
                    <a:pt x="969" y="600"/>
                  </a:cubicBezTo>
                  <a:cubicBezTo>
                    <a:pt x="949" y="580"/>
                    <a:pt x="939" y="560"/>
                    <a:pt x="919" y="530"/>
                  </a:cubicBezTo>
                  <a:cubicBezTo>
                    <a:pt x="879" y="490"/>
                    <a:pt x="839" y="430"/>
                    <a:pt x="789" y="360"/>
                  </a:cubicBezTo>
                  <a:lnTo>
                    <a:pt x="640" y="181"/>
                  </a:lnTo>
                  <a:cubicBezTo>
                    <a:pt x="589" y="121"/>
                    <a:pt x="529" y="70"/>
                    <a:pt x="469" y="41"/>
                  </a:cubicBezTo>
                  <a:cubicBezTo>
                    <a:pt x="400" y="11"/>
                    <a:pt x="340" y="1"/>
                    <a:pt x="2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4"/>
            <p:cNvSpPr/>
            <p:nvPr/>
          </p:nvSpPr>
          <p:spPr>
            <a:xfrm>
              <a:off x="7979310" y="4036581"/>
              <a:ext cx="108265" cy="83471"/>
            </a:xfrm>
            <a:custGeom>
              <a:rect b="b" l="l" r="r" t="t"/>
              <a:pathLst>
                <a:path extrusionOk="0" h="909" w="1179">
                  <a:moveTo>
                    <a:pt x="330" y="120"/>
                  </a:moveTo>
                  <a:cubicBezTo>
                    <a:pt x="390" y="120"/>
                    <a:pt x="450" y="129"/>
                    <a:pt x="500" y="160"/>
                  </a:cubicBezTo>
                  <a:cubicBezTo>
                    <a:pt x="549" y="180"/>
                    <a:pt x="600" y="220"/>
                    <a:pt x="660" y="280"/>
                  </a:cubicBezTo>
                  <a:cubicBezTo>
                    <a:pt x="709" y="339"/>
                    <a:pt x="759" y="409"/>
                    <a:pt x="799" y="459"/>
                  </a:cubicBezTo>
                  <a:cubicBezTo>
                    <a:pt x="849" y="519"/>
                    <a:pt x="889" y="579"/>
                    <a:pt x="929" y="629"/>
                  </a:cubicBezTo>
                  <a:lnTo>
                    <a:pt x="1009" y="739"/>
                  </a:lnTo>
                  <a:cubicBezTo>
                    <a:pt x="1009" y="739"/>
                    <a:pt x="999" y="739"/>
                    <a:pt x="989" y="748"/>
                  </a:cubicBezTo>
                  <a:cubicBezTo>
                    <a:pt x="969" y="759"/>
                    <a:pt x="939" y="768"/>
                    <a:pt x="909" y="779"/>
                  </a:cubicBezTo>
                  <a:cubicBezTo>
                    <a:pt x="889" y="779"/>
                    <a:pt x="859" y="788"/>
                    <a:pt x="829" y="788"/>
                  </a:cubicBezTo>
                  <a:cubicBezTo>
                    <a:pt x="811" y="791"/>
                    <a:pt x="794" y="792"/>
                    <a:pt x="778" y="792"/>
                  </a:cubicBezTo>
                  <a:cubicBezTo>
                    <a:pt x="730" y="792"/>
                    <a:pt x="687" y="781"/>
                    <a:pt x="649" y="759"/>
                  </a:cubicBezTo>
                  <a:cubicBezTo>
                    <a:pt x="589" y="739"/>
                    <a:pt x="540" y="699"/>
                    <a:pt x="480" y="639"/>
                  </a:cubicBezTo>
                  <a:cubicBezTo>
                    <a:pt x="440" y="589"/>
                    <a:pt x="400" y="529"/>
                    <a:pt x="340" y="459"/>
                  </a:cubicBezTo>
                  <a:lnTo>
                    <a:pt x="220" y="280"/>
                  </a:lnTo>
                  <a:lnTo>
                    <a:pt x="150" y="169"/>
                  </a:lnTo>
                  <a:cubicBezTo>
                    <a:pt x="150" y="169"/>
                    <a:pt x="161" y="160"/>
                    <a:pt x="170" y="160"/>
                  </a:cubicBezTo>
                  <a:cubicBezTo>
                    <a:pt x="190" y="149"/>
                    <a:pt x="220" y="149"/>
                    <a:pt x="250" y="140"/>
                  </a:cubicBezTo>
                  <a:cubicBezTo>
                    <a:pt x="280" y="129"/>
                    <a:pt x="300" y="129"/>
                    <a:pt x="330" y="120"/>
                  </a:cubicBezTo>
                  <a:close/>
                  <a:moveTo>
                    <a:pt x="320" y="0"/>
                  </a:moveTo>
                  <a:cubicBezTo>
                    <a:pt x="290" y="10"/>
                    <a:pt x="250" y="10"/>
                    <a:pt x="220" y="20"/>
                  </a:cubicBezTo>
                  <a:cubicBezTo>
                    <a:pt x="180" y="30"/>
                    <a:pt x="150" y="40"/>
                    <a:pt x="130" y="50"/>
                  </a:cubicBezTo>
                  <a:cubicBezTo>
                    <a:pt x="110" y="60"/>
                    <a:pt x="90" y="60"/>
                    <a:pt x="70" y="70"/>
                  </a:cubicBezTo>
                  <a:lnTo>
                    <a:pt x="21" y="100"/>
                  </a:lnTo>
                  <a:lnTo>
                    <a:pt x="1" y="149"/>
                  </a:lnTo>
                  <a:lnTo>
                    <a:pt x="30" y="200"/>
                  </a:lnTo>
                  <a:cubicBezTo>
                    <a:pt x="30" y="209"/>
                    <a:pt x="41" y="220"/>
                    <a:pt x="41" y="229"/>
                  </a:cubicBezTo>
                  <a:lnTo>
                    <a:pt x="130" y="349"/>
                  </a:lnTo>
                  <a:cubicBezTo>
                    <a:pt x="161" y="399"/>
                    <a:pt x="200" y="459"/>
                    <a:pt x="250" y="529"/>
                  </a:cubicBezTo>
                  <a:cubicBezTo>
                    <a:pt x="300" y="609"/>
                    <a:pt x="350" y="669"/>
                    <a:pt x="400" y="719"/>
                  </a:cubicBezTo>
                  <a:cubicBezTo>
                    <a:pt x="460" y="788"/>
                    <a:pt x="529" y="839"/>
                    <a:pt x="600" y="868"/>
                  </a:cubicBezTo>
                  <a:cubicBezTo>
                    <a:pt x="660" y="899"/>
                    <a:pt x="729" y="908"/>
                    <a:pt x="799" y="908"/>
                  </a:cubicBezTo>
                  <a:lnTo>
                    <a:pt x="829" y="908"/>
                  </a:lnTo>
                  <a:cubicBezTo>
                    <a:pt x="879" y="908"/>
                    <a:pt x="909" y="899"/>
                    <a:pt x="949" y="888"/>
                  </a:cubicBezTo>
                  <a:cubicBezTo>
                    <a:pt x="979" y="879"/>
                    <a:pt x="1019" y="868"/>
                    <a:pt x="1039" y="859"/>
                  </a:cubicBezTo>
                  <a:lnTo>
                    <a:pt x="1099" y="828"/>
                  </a:lnTo>
                  <a:lnTo>
                    <a:pt x="1108" y="819"/>
                  </a:lnTo>
                  <a:cubicBezTo>
                    <a:pt x="1139" y="808"/>
                    <a:pt x="1139" y="808"/>
                    <a:pt x="1148" y="799"/>
                  </a:cubicBezTo>
                  <a:lnTo>
                    <a:pt x="1179" y="768"/>
                  </a:lnTo>
                  <a:lnTo>
                    <a:pt x="1159" y="728"/>
                  </a:lnTo>
                  <a:lnTo>
                    <a:pt x="1139" y="708"/>
                  </a:lnTo>
                  <a:lnTo>
                    <a:pt x="1128" y="699"/>
                  </a:lnTo>
                  <a:cubicBezTo>
                    <a:pt x="1128" y="688"/>
                    <a:pt x="1119" y="679"/>
                    <a:pt x="1119" y="669"/>
                  </a:cubicBezTo>
                  <a:lnTo>
                    <a:pt x="1019" y="559"/>
                  </a:lnTo>
                  <a:cubicBezTo>
                    <a:pt x="989" y="509"/>
                    <a:pt x="939" y="449"/>
                    <a:pt x="899" y="389"/>
                  </a:cubicBezTo>
                  <a:cubicBezTo>
                    <a:pt x="859" y="329"/>
                    <a:pt x="799" y="260"/>
                    <a:pt x="740" y="200"/>
                  </a:cubicBezTo>
                  <a:cubicBezTo>
                    <a:pt x="680" y="129"/>
                    <a:pt x="609" y="80"/>
                    <a:pt x="549" y="50"/>
                  </a:cubicBezTo>
                  <a:cubicBezTo>
                    <a:pt x="480" y="10"/>
                    <a:pt x="400"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4"/>
            <p:cNvSpPr/>
            <p:nvPr/>
          </p:nvSpPr>
          <p:spPr>
            <a:xfrm>
              <a:off x="8033395" y="4041080"/>
              <a:ext cx="97245" cy="71074"/>
            </a:xfrm>
            <a:custGeom>
              <a:rect b="b" l="l" r="r" t="t"/>
              <a:pathLst>
                <a:path extrusionOk="0" h="774" w="1059">
                  <a:moveTo>
                    <a:pt x="260" y="1"/>
                  </a:moveTo>
                  <a:cubicBezTo>
                    <a:pt x="230" y="11"/>
                    <a:pt x="200" y="11"/>
                    <a:pt x="170" y="21"/>
                  </a:cubicBezTo>
                  <a:lnTo>
                    <a:pt x="80" y="51"/>
                  </a:lnTo>
                  <a:lnTo>
                    <a:pt x="20" y="80"/>
                  </a:lnTo>
                  <a:lnTo>
                    <a:pt x="11" y="91"/>
                  </a:lnTo>
                  <a:lnTo>
                    <a:pt x="0" y="91"/>
                  </a:lnTo>
                  <a:cubicBezTo>
                    <a:pt x="0" y="100"/>
                    <a:pt x="11" y="100"/>
                    <a:pt x="11" y="100"/>
                  </a:cubicBezTo>
                  <a:cubicBezTo>
                    <a:pt x="11" y="111"/>
                    <a:pt x="20" y="120"/>
                    <a:pt x="31" y="140"/>
                  </a:cubicBezTo>
                  <a:cubicBezTo>
                    <a:pt x="40" y="151"/>
                    <a:pt x="60" y="171"/>
                    <a:pt x="71" y="191"/>
                  </a:cubicBezTo>
                  <a:cubicBezTo>
                    <a:pt x="80" y="211"/>
                    <a:pt x="100" y="231"/>
                    <a:pt x="120" y="260"/>
                  </a:cubicBezTo>
                  <a:cubicBezTo>
                    <a:pt x="160" y="310"/>
                    <a:pt x="200" y="370"/>
                    <a:pt x="240" y="430"/>
                  </a:cubicBezTo>
                  <a:cubicBezTo>
                    <a:pt x="290" y="500"/>
                    <a:pt x="340" y="560"/>
                    <a:pt x="400" y="610"/>
                  </a:cubicBezTo>
                  <a:cubicBezTo>
                    <a:pt x="450" y="670"/>
                    <a:pt x="519" y="719"/>
                    <a:pt x="579" y="739"/>
                  </a:cubicBezTo>
                  <a:cubicBezTo>
                    <a:pt x="632" y="762"/>
                    <a:pt x="685" y="773"/>
                    <a:pt x="737" y="773"/>
                  </a:cubicBezTo>
                  <a:cubicBezTo>
                    <a:pt x="755" y="773"/>
                    <a:pt x="772" y="772"/>
                    <a:pt x="789" y="770"/>
                  </a:cubicBezTo>
                  <a:cubicBezTo>
                    <a:pt x="829" y="770"/>
                    <a:pt x="859" y="759"/>
                    <a:pt x="889" y="750"/>
                  </a:cubicBezTo>
                  <a:cubicBezTo>
                    <a:pt x="929" y="739"/>
                    <a:pt x="959" y="730"/>
                    <a:pt x="979" y="719"/>
                  </a:cubicBezTo>
                  <a:cubicBezTo>
                    <a:pt x="1009" y="710"/>
                    <a:pt x="1029" y="690"/>
                    <a:pt x="1039" y="679"/>
                  </a:cubicBezTo>
                  <a:cubicBezTo>
                    <a:pt x="1049" y="679"/>
                    <a:pt x="1059" y="670"/>
                    <a:pt x="1059" y="670"/>
                  </a:cubicBezTo>
                  <a:cubicBezTo>
                    <a:pt x="1059" y="670"/>
                    <a:pt x="1059" y="659"/>
                    <a:pt x="1049" y="659"/>
                  </a:cubicBezTo>
                  <a:cubicBezTo>
                    <a:pt x="1049" y="650"/>
                    <a:pt x="1039" y="639"/>
                    <a:pt x="1029" y="630"/>
                  </a:cubicBezTo>
                  <a:cubicBezTo>
                    <a:pt x="1019" y="610"/>
                    <a:pt x="999" y="600"/>
                    <a:pt x="979" y="580"/>
                  </a:cubicBezTo>
                  <a:cubicBezTo>
                    <a:pt x="969" y="560"/>
                    <a:pt x="949" y="530"/>
                    <a:pt x="929" y="510"/>
                  </a:cubicBezTo>
                  <a:cubicBezTo>
                    <a:pt x="889" y="460"/>
                    <a:pt x="849" y="400"/>
                    <a:pt x="799" y="340"/>
                  </a:cubicBezTo>
                  <a:cubicBezTo>
                    <a:pt x="749" y="280"/>
                    <a:pt x="699" y="220"/>
                    <a:pt x="639" y="160"/>
                  </a:cubicBezTo>
                  <a:cubicBezTo>
                    <a:pt x="579" y="111"/>
                    <a:pt x="530" y="60"/>
                    <a:pt x="460" y="31"/>
                  </a:cubicBezTo>
                  <a:cubicBezTo>
                    <a:pt x="400" y="11"/>
                    <a:pt x="330" y="1"/>
                    <a:pt x="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4"/>
            <p:cNvSpPr/>
            <p:nvPr/>
          </p:nvSpPr>
          <p:spPr>
            <a:xfrm>
              <a:off x="8027886" y="4035571"/>
              <a:ext cx="110101" cy="81726"/>
            </a:xfrm>
            <a:custGeom>
              <a:rect b="b" l="l" r="r" t="t"/>
              <a:pathLst>
                <a:path extrusionOk="0" h="890" w="1199">
                  <a:moveTo>
                    <a:pt x="330" y="120"/>
                  </a:moveTo>
                  <a:cubicBezTo>
                    <a:pt x="390" y="120"/>
                    <a:pt x="450" y="131"/>
                    <a:pt x="500" y="151"/>
                  </a:cubicBezTo>
                  <a:cubicBezTo>
                    <a:pt x="550" y="171"/>
                    <a:pt x="599" y="211"/>
                    <a:pt x="659" y="271"/>
                  </a:cubicBezTo>
                  <a:cubicBezTo>
                    <a:pt x="719" y="320"/>
                    <a:pt x="770" y="390"/>
                    <a:pt x="809" y="440"/>
                  </a:cubicBezTo>
                  <a:lnTo>
                    <a:pt x="939" y="610"/>
                  </a:lnTo>
                  <a:lnTo>
                    <a:pt x="1029" y="710"/>
                  </a:lnTo>
                  <a:cubicBezTo>
                    <a:pt x="1029" y="719"/>
                    <a:pt x="1019" y="719"/>
                    <a:pt x="1019" y="719"/>
                  </a:cubicBezTo>
                  <a:cubicBezTo>
                    <a:pt x="989" y="730"/>
                    <a:pt x="969" y="739"/>
                    <a:pt x="939" y="750"/>
                  </a:cubicBezTo>
                  <a:cubicBezTo>
                    <a:pt x="909" y="759"/>
                    <a:pt x="879" y="770"/>
                    <a:pt x="849" y="770"/>
                  </a:cubicBezTo>
                  <a:cubicBezTo>
                    <a:pt x="831" y="772"/>
                    <a:pt x="813" y="773"/>
                    <a:pt x="795" y="773"/>
                  </a:cubicBezTo>
                  <a:cubicBezTo>
                    <a:pt x="748" y="773"/>
                    <a:pt x="706" y="764"/>
                    <a:pt x="670" y="750"/>
                  </a:cubicBezTo>
                  <a:cubicBezTo>
                    <a:pt x="610" y="730"/>
                    <a:pt x="560" y="690"/>
                    <a:pt x="500" y="630"/>
                  </a:cubicBezTo>
                  <a:cubicBezTo>
                    <a:pt x="450" y="590"/>
                    <a:pt x="410" y="530"/>
                    <a:pt x="350" y="460"/>
                  </a:cubicBezTo>
                  <a:lnTo>
                    <a:pt x="151" y="171"/>
                  </a:lnTo>
                  <a:lnTo>
                    <a:pt x="171" y="171"/>
                  </a:lnTo>
                  <a:cubicBezTo>
                    <a:pt x="191" y="160"/>
                    <a:pt x="211" y="151"/>
                    <a:pt x="240" y="140"/>
                  </a:cubicBezTo>
                  <a:cubicBezTo>
                    <a:pt x="270" y="131"/>
                    <a:pt x="300" y="131"/>
                    <a:pt x="330" y="120"/>
                  </a:cubicBezTo>
                  <a:close/>
                  <a:moveTo>
                    <a:pt x="320" y="1"/>
                  </a:moveTo>
                  <a:cubicBezTo>
                    <a:pt x="280" y="11"/>
                    <a:pt x="250" y="11"/>
                    <a:pt x="211" y="21"/>
                  </a:cubicBezTo>
                  <a:lnTo>
                    <a:pt x="120" y="51"/>
                  </a:lnTo>
                  <a:cubicBezTo>
                    <a:pt x="100" y="61"/>
                    <a:pt x="80" y="71"/>
                    <a:pt x="71" y="81"/>
                  </a:cubicBezTo>
                  <a:lnTo>
                    <a:pt x="0" y="120"/>
                  </a:lnTo>
                  <a:lnTo>
                    <a:pt x="0" y="171"/>
                  </a:lnTo>
                  <a:lnTo>
                    <a:pt x="31" y="211"/>
                  </a:lnTo>
                  <a:cubicBezTo>
                    <a:pt x="31" y="220"/>
                    <a:pt x="40" y="231"/>
                    <a:pt x="51" y="240"/>
                  </a:cubicBezTo>
                  <a:lnTo>
                    <a:pt x="260" y="530"/>
                  </a:lnTo>
                  <a:cubicBezTo>
                    <a:pt x="310" y="610"/>
                    <a:pt x="360" y="670"/>
                    <a:pt x="420" y="719"/>
                  </a:cubicBezTo>
                  <a:cubicBezTo>
                    <a:pt x="490" y="790"/>
                    <a:pt x="550" y="830"/>
                    <a:pt x="619" y="859"/>
                  </a:cubicBezTo>
                  <a:cubicBezTo>
                    <a:pt x="679" y="879"/>
                    <a:pt x="739" y="890"/>
                    <a:pt x="799" y="890"/>
                  </a:cubicBezTo>
                  <a:lnTo>
                    <a:pt x="859" y="890"/>
                  </a:lnTo>
                  <a:cubicBezTo>
                    <a:pt x="899" y="890"/>
                    <a:pt x="929" y="879"/>
                    <a:pt x="969" y="870"/>
                  </a:cubicBezTo>
                  <a:cubicBezTo>
                    <a:pt x="1009" y="859"/>
                    <a:pt x="1039" y="839"/>
                    <a:pt x="1059" y="830"/>
                  </a:cubicBezTo>
                  <a:lnTo>
                    <a:pt x="1119" y="799"/>
                  </a:lnTo>
                  <a:lnTo>
                    <a:pt x="1129" y="790"/>
                  </a:lnTo>
                  <a:cubicBezTo>
                    <a:pt x="1158" y="779"/>
                    <a:pt x="1158" y="779"/>
                    <a:pt x="1169" y="770"/>
                  </a:cubicBezTo>
                  <a:lnTo>
                    <a:pt x="1198" y="739"/>
                  </a:lnTo>
                  <a:lnTo>
                    <a:pt x="1169" y="699"/>
                  </a:lnTo>
                  <a:cubicBezTo>
                    <a:pt x="1169" y="699"/>
                    <a:pt x="1169" y="690"/>
                    <a:pt x="1158" y="680"/>
                  </a:cubicBezTo>
                  <a:lnTo>
                    <a:pt x="1149" y="670"/>
                  </a:lnTo>
                  <a:cubicBezTo>
                    <a:pt x="1149" y="660"/>
                    <a:pt x="1139" y="650"/>
                    <a:pt x="1129" y="650"/>
                  </a:cubicBezTo>
                  <a:lnTo>
                    <a:pt x="899" y="370"/>
                  </a:lnTo>
                  <a:cubicBezTo>
                    <a:pt x="859" y="311"/>
                    <a:pt x="799" y="240"/>
                    <a:pt x="739" y="180"/>
                  </a:cubicBezTo>
                  <a:cubicBezTo>
                    <a:pt x="670" y="111"/>
                    <a:pt x="610" y="71"/>
                    <a:pt x="550" y="41"/>
                  </a:cubicBezTo>
                  <a:cubicBezTo>
                    <a:pt x="480" y="11"/>
                    <a:pt x="400" y="1"/>
                    <a:pt x="3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4"/>
            <p:cNvSpPr/>
            <p:nvPr/>
          </p:nvSpPr>
          <p:spPr>
            <a:xfrm>
              <a:off x="8033395" y="4041080"/>
              <a:ext cx="97245" cy="71074"/>
            </a:xfrm>
            <a:custGeom>
              <a:rect b="b" l="l" r="r" t="t"/>
              <a:pathLst>
                <a:path extrusionOk="0" h="774" w="1059">
                  <a:moveTo>
                    <a:pt x="260" y="1"/>
                  </a:moveTo>
                  <a:cubicBezTo>
                    <a:pt x="230" y="11"/>
                    <a:pt x="200" y="11"/>
                    <a:pt x="170" y="21"/>
                  </a:cubicBezTo>
                  <a:lnTo>
                    <a:pt x="80" y="51"/>
                  </a:lnTo>
                  <a:lnTo>
                    <a:pt x="20" y="80"/>
                  </a:lnTo>
                  <a:lnTo>
                    <a:pt x="11" y="91"/>
                  </a:lnTo>
                  <a:lnTo>
                    <a:pt x="0" y="91"/>
                  </a:lnTo>
                  <a:cubicBezTo>
                    <a:pt x="0" y="100"/>
                    <a:pt x="11" y="100"/>
                    <a:pt x="11" y="100"/>
                  </a:cubicBezTo>
                  <a:cubicBezTo>
                    <a:pt x="11" y="111"/>
                    <a:pt x="20" y="120"/>
                    <a:pt x="31" y="140"/>
                  </a:cubicBezTo>
                  <a:cubicBezTo>
                    <a:pt x="40" y="151"/>
                    <a:pt x="60" y="171"/>
                    <a:pt x="71" y="191"/>
                  </a:cubicBezTo>
                  <a:cubicBezTo>
                    <a:pt x="80" y="211"/>
                    <a:pt x="100" y="231"/>
                    <a:pt x="120" y="260"/>
                  </a:cubicBezTo>
                  <a:cubicBezTo>
                    <a:pt x="160" y="310"/>
                    <a:pt x="200" y="370"/>
                    <a:pt x="240" y="430"/>
                  </a:cubicBezTo>
                  <a:cubicBezTo>
                    <a:pt x="290" y="500"/>
                    <a:pt x="340" y="560"/>
                    <a:pt x="400" y="610"/>
                  </a:cubicBezTo>
                  <a:cubicBezTo>
                    <a:pt x="450" y="670"/>
                    <a:pt x="519" y="719"/>
                    <a:pt x="579" y="739"/>
                  </a:cubicBezTo>
                  <a:cubicBezTo>
                    <a:pt x="632" y="762"/>
                    <a:pt x="685" y="773"/>
                    <a:pt x="737" y="773"/>
                  </a:cubicBezTo>
                  <a:cubicBezTo>
                    <a:pt x="755" y="773"/>
                    <a:pt x="772" y="772"/>
                    <a:pt x="789" y="770"/>
                  </a:cubicBezTo>
                  <a:cubicBezTo>
                    <a:pt x="829" y="770"/>
                    <a:pt x="859" y="759"/>
                    <a:pt x="889" y="750"/>
                  </a:cubicBezTo>
                  <a:cubicBezTo>
                    <a:pt x="929" y="739"/>
                    <a:pt x="959" y="730"/>
                    <a:pt x="979" y="719"/>
                  </a:cubicBezTo>
                  <a:cubicBezTo>
                    <a:pt x="1009" y="710"/>
                    <a:pt x="1029" y="690"/>
                    <a:pt x="1039" y="679"/>
                  </a:cubicBezTo>
                  <a:cubicBezTo>
                    <a:pt x="1049" y="679"/>
                    <a:pt x="1059" y="670"/>
                    <a:pt x="1059" y="670"/>
                  </a:cubicBezTo>
                  <a:cubicBezTo>
                    <a:pt x="1059" y="670"/>
                    <a:pt x="1059" y="659"/>
                    <a:pt x="1049" y="659"/>
                  </a:cubicBezTo>
                  <a:cubicBezTo>
                    <a:pt x="1049" y="650"/>
                    <a:pt x="1039" y="639"/>
                    <a:pt x="1029" y="630"/>
                  </a:cubicBezTo>
                  <a:cubicBezTo>
                    <a:pt x="1019" y="610"/>
                    <a:pt x="999" y="600"/>
                    <a:pt x="979" y="580"/>
                  </a:cubicBezTo>
                  <a:cubicBezTo>
                    <a:pt x="969" y="560"/>
                    <a:pt x="949" y="530"/>
                    <a:pt x="929" y="510"/>
                  </a:cubicBezTo>
                  <a:cubicBezTo>
                    <a:pt x="889" y="460"/>
                    <a:pt x="849" y="400"/>
                    <a:pt x="799" y="340"/>
                  </a:cubicBezTo>
                  <a:cubicBezTo>
                    <a:pt x="749" y="280"/>
                    <a:pt x="699" y="220"/>
                    <a:pt x="639" y="160"/>
                  </a:cubicBezTo>
                  <a:cubicBezTo>
                    <a:pt x="579" y="111"/>
                    <a:pt x="530" y="60"/>
                    <a:pt x="460" y="31"/>
                  </a:cubicBezTo>
                  <a:cubicBezTo>
                    <a:pt x="400" y="11"/>
                    <a:pt x="330" y="1"/>
                    <a:pt x="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4"/>
            <p:cNvSpPr/>
            <p:nvPr/>
          </p:nvSpPr>
          <p:spPr>
            <a:xfrm>
              <a:off x="8027886" y="4035571"/>
              <a:ext cx="110101" cy="81726"/>
            </a:xfrm>
            <a:custGeom>
              <a:rect b="b" l="l" r="r" t="t"/>
              <a:pathLst>
                <a:path extrusionOk="0" h="890" w="1199">
                  <a:moveTo>
                    <a:pt x="330" y="120"/>
                  </a:moveTo>
                  <a:cubicBezTo>
                    <a:pt x="390" y="120"/>
                    <a:pt x="450" y="131"/>
                    <a:pt x="500" y="151"/>
                  </a:cubicBezTo>
                  <a:cubicBezTo>
                    <a:pt x="550" y="171"/>
                    <a:pt x="599" y="211"/>
                    <a:pt x="659" y="271"/>
                  </a:cubicBezTo>
                  <a:cubicBezTo>
                    <a:pt x="719" y="320"/>
                    <a:pt x="770" y="390"/>
                    <a:pt x="809" y="440"/>
                  </a:cubicBezTo>
                  <a:lnTo>
                    <a:pt x="939" y="610"/>
                  </a:lnTo>
                  <a:lnTo>
                    <a:pt x="1029" y="710"/>
                  </a:lnTo>
                  <a:cubicBezTo>
                    <a:pt x="1029" y="719"/>
                    <a:pt x="1019" y="719"/>
                    <a:pt x="1019" y="719"/>
                  </a:cubicBezTo>
                  <a:cubicBezTo>
                    <a:pt x="989" y="730"/>
                    <a:pt x="969" y="739"/>
                    <a:pt x="939" y="750"/>
                  </a:cubicBezTo>
                  <a:cubicBezTo>
                    <a:pt x="909" y="759"/>
                    <a:pt x="879" y="770"/>
                    <a:pt x="849" y="770"/>
                  </a:cubicBezTo>
                  <a:cubicBezTo>
                    <a:pt x="831" y="772"/>
                    <a:pt x="813" y="773"/>
                    <a:pt x="795" y="773"/>
                  </a:cubicBezTo>
                  <a:cubicBezTo>
                    <a:pt x="748" y="773"/>
                    <a:pt x="706" y="764"/>
                    <a:pt x="670" y="750"/>
                  </a:cubicBezTo>
                  <a:cubicBezTo>
                    <a:pt x="610" y="730"/>
                    <a:pt x="560" y="690"/>
                    <a:pt x="500" y="630"/>
                  </a:cubicBezTo>
                  <a:cubicBezTo>
                    <a:pt x="450" y="590"/>
                    <a:pt x="410" y="530"/>
                    <a:pt x="350" y="460"/>
                  </a:cubicBezTo>
                  <a:lnTo>
                    <a:pt x="151" y="171"/>
                  </a:lnTo>
                  <a:lnTo>
                    <a:pt x="171" y="171"/>
                  </a:lnTo>
                  <a:cubicBezTo>
                    <a:pt x="191" y="160"/>
                    <a:pt x="211" y="151"/>
                    <a:pt x="240" y="140"/>
                  </a:cubicBezTo>
                  <a:cubicBezTo>
                    <a:pt x="270" y="131"/>
                    <a:pt x="300" y="131"/>
                    <a:pt x="330" y="120"/>
                  </a:cubicBezTo>
                  <a:close/>
                  <a:moveTo>
                    <a:pt x="320" y="1"/>
                  </a:moveTo>
                  <a:cubicBezTo>
                    <a:pt x="280" y="11"/>
                    <a:pt x="250" y="11"/>
                    <a:pt x="211" y="21"/>
                  </a:cubicBezTo>
                  <a:lnTo>
                    <a:pt x="120" y="51"/>
                  </a:lnTo>
                  <a:cubicBezTo>
                    <a:pt x="100" y="61"/>
                    <a:pt x="80" y="71"/>
                    <a:pt x="71" y="81"/>
                  </a:cubicBezTo>
                  <a:lnTo>
                    <a:pt x="0" y="120"/>
                  </a:lnTo>
                  <a:lnTo>
                    <a:pt x="0" y="171"/>
                  </a:lnTo>
                  <a:lnTo>
                    <a:pt x="31" y="211"/>
                  </a:lnTo>
                  <a:cubicBezTo>
                    <a:pt x="31" y="220"/>
                    <a:pt x="40" y="231"/>
                    <a:pt x="51" y="240"/>
                  </a:cubicBezTo>
                  <a:lnTo>
                    <a:pt x="260" y="530"/>
                  </a:lnTo>
                  <a:cubicBezTo>
                    <a:pt x="310" y="610"/>
                    <a:pt x="360" y="670"/>
                    <a:pt x="420" y="719"/>
                  </a:cubicBezTo>
                  <a:cubicBezTo>
                    <a:pt x="490" y="790"/>
                    <a:pt x="550" y="830"/>
                    <a:pt x="619" y="859"/>
                  </a:cubicBezTo>
                  <a:cubicBezTo>
                    <a:pt x="679" y="879"/>
                    <a:pt x="739" y="890"/>
                    <a:pt x="799" y="890"/>
                  </a:cubicBezTo>
                  <a:lnTo>
                    <a:pt x="859" y="890"/>
                  </a:lnTo>
                  <a:cubicBezTo>
                    <a:pt x="899" y="890"/>
                    <a:pt x="929" y="879"/>
                    <a:pt x="969" y="870"/>
                  </a:cubicBezTo>
                  <a:cubicBezTo>
                    <a:pt x="1009" y="859"/>
                    <a:pt x="1039" y="839"/>
                    <a:pt x="1059" y="830"/>
                  </a:cubicBezTo>
                  <a:lnTo>
                    <a:pt x="1119" y="799"/>
                  </a:lnTo>
                  <a:lnTo>
                    <a:pt x="1129" y="790"/>
                  </a:lnTo>
                  <a:cubicBezTo>
                    <a:pt x="1158" y="779"/>
                    <a:pt x="1158" y="779"/>
                    <a:pt x="1169" y="770"/>
                  </a:cubicBezTo>
                  <a:lnTo>
                    <a:pt x="1198" y="739"/>
                  </a:lnTo>
                  <a:lnTo>
                    <a:pt x="1169" y="699"/>
                  </a:lnTo>
                  <a:cubicBezTo>
                    <a:pt x="1169" y="699"/>
                    <a:pt x="1169" y="690"/>
                    <a:pt x="1158" y="680"/>
                  </a:cubicBezTo>
                  <a:lnTo>
                    <a:pt x="1149" y="670"/>
                  </a:lnTo>
                  <a:cubicBezTo>
                    <a:pt x="1149" y="660"/>
                    <a:pt x="1139" y="650"/>
                    <a:pt x="1129" y="650"/>
                  </a:cubicBezTo>
                  <a:lnTo>
                    <a:pt x="899" y="370"/>
                  </a:lnTo>
                  <a:cubicBezTo>
                    <a:pt x="859" y="311"/>
                    <a:pt x="799" y="240"/>
                    <a:pt x="739" y="180"/>
                  </a:cubicBezTo>
                  <a:cubicBezTo>
                    <a:pt x="670" y="111"/>
                    <a:pt x="610" y="71"/>
                    <a:pt x="550" y="41"/>
                  </a:cubicBezTo>
                  <a:cubicBezTo>
                    <a:pt x="480" y="11"/>
                    <a:pt x="400" y="1"/>
                    <a:pt x="3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4"/>
            <p:cNvSpPr/>
            <p:nvPr/>
          </p:nvSpPr>
          <p:spPr>
            <a:xfrm>
              <a:off x="8081972" y="4038142"/>
              <a:ext cx="99082" cy="69605"/>
            </a:xfrm>
            <a:custGeom>
              <a:rect b="b" l="l" r="r" t="t"/>
              <a:pathLst>
                <a:path extrusionOk="0" h="758" w="1079">
                  <a:moveTo>
                    <a:pt x="295" y="0"/>
                  </a:moveTo>
                  <a:cubicBezTo>
                    <a:pt x="283" y="0"/>
                    <a:pt x="272" y="1"/>
                    <a:pt x="260" y="3"/>
                  </a:cubicBezTo>
                  <a:cubicBezTo>
                    <a:pt x="220" y="13"/>
                    <a:pt x="190" y="13"/>
                    <a:pt x="161" y="23"/>
                  </a:cubicBezTo>
                  <a:cubicBezTo>
                    <a:pt x="130" y="33"/>
                    <a:pt x="101" y="43"/>
                    <a:pt x="81" y="63"/>
                  </a:cubicBezTo>
                  <a:cubicBezTo>
                    <a:pt x="50" y="73"/>
                    <a:pt x="30" y="83"/>
                    <a:pt x="21" y="92"/>
                  </a:cubicBezTo>
                  <a:cubicBezTo>
                    <a:pt x="10" y="92"/>
                    <a:pt x="10" y="92"/>
                    <a:pt x="1" y="103"/>
                  </a:cubicBezTo>
                  <a:cubicBezTo>
                    <a:pt x="1" y="112"/>
                    <a:pt x="1" y="112"/>
                    <a:pt x="10" y="112"/>
                  </a:cubicBezTo>
                  <a:cubicBezTo>
                    <a:pt x="10" y="123"/>
                    <a:pt x="21" y="132"/>
                    <a:pt x="30" y="152"/>
                  </a:cubicBezTo>
                  <a:cubicBezTo>
                    <a:pt x="41" y="163"/>
                    <a:pt x="61" y="183"/>
                    <a:pt x="70" y="203"/>
                  </a:cubicBezTo>
                  <a:cubicBezTo>
                    <a:pt x="90" y="223"/>
                    <a:pt x="101" y="243"/>
                    <a:pt x="121" y="263"/>
                  </a:cubicBezTo>
                  <a:cubicBezTo>
                    <a:pt x="161" y="312"/>
                    <a:pt x="210" y="372"/>
                    <a:pt x="250" y="432"/>
                  </a:cubicBezTo>
                  <a:cubicBezTo>
                    <a:pt x="300" y="492"/>
                    <a:pt x="360" y="562"/>
                    <a:pt x="410" y="612"/>
                  </a:cubicBezTo>
                  <a:cubicBezTo>
                    <a:pt x="470" y="671"/>
                    <a:pt x="540" y="711"/>
                    <a:pt x="600" y="731"/>
                  </a:cubicBezTo>
                  <a:cubicBezTo>
                    <a:pt x="644" y="751"/>
                    <a:pt x="688" y="758"/>
                    <a:pt x="732" y="758"/>
                  </a:cubicBezTo>
                  <a:cubicBezTo>
                    <a:pt x="758" y="758"/>
                    <a:pt x="783" y="755"/>
                    <a:pt x="809" y="751"/>
                  </a:cubicBezTo>
                  <a:cubicBezTo>
                    <a:pt x="849" y="751"/>
                    <a:pt x="879" y="742"/>
                    <a:pt x="909" y="731"/>
                  </a:cubicBezTo>
                  <a:cubicBezTo>
                    <a:pt x="949" y="711"/>
                    <a:pt x="969" y="702"/>
                    <a:pt x="999" y="691"/>
                  </a:cubicBezTo>
                  <a:cubicBezTo>
                    <a:pt x="1019" y="682"/>
                    <a:pt x="1039" y="662"/>
                    <a:pt x="1059" y="662"/>
                  </a:cubicBezTo>
                  <a:lnTo>
                    <a:pt x="1079" y="642"/>
                  </a:lnTo>
                  <a:lnTo>
                    <a:pt x="1069" y="632"/>
                  </a:lnTo>
                  <a:cubicBezTo>
                    <a:pt x="1059" y="622"/>
                    <a:pt x="1059" y="612"/>
                    <a:pt x="1039" y="602"/>
                  </a:cubicBezTo>
                  <a:cubicBezTo>
                    <a:pt x="1029" y="582"/>
                    <a:pt x="1019" y="572"/>
                    <a:pt x="999" y="552"/>
                  </a:cubicBezTo>
                  <a:cubicBezTo>
                    <a:pt x="979" y="532"/>
                    <a:pt x="959" y="512"/>
                    <a:pt x="939" y="482"/>
                  </a:cubicBezTo>
                  <a:cubicBezTo>
                    <a:pt x="899" y="442"/>
                    <a:pt x="849" y="382"/>
                    <a:pt x="799" y="322"/>
                  </a:cubicBezTo>
                  <a:cubicBezTo>
                    <a:pt x="749" y="263"/>
                    <a:pt x="700" y="203"/>
                    <a:pt x="640" y="152"/>
                  </a:cubicBezTo>
                  <a:cubicBezTo>
                    <a:pt x="580" y="103"/>
                    <a:pt x="520" y="53"/>
                    <a:pt x="460" y="33"/>
                  </a:cubicBezTo>
                  <a:cubicBezTo>
                    <a:pt x="403" y="16"/>
                    <a:pt x="347" y="0"/>
                    <a:pt x="2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4"/>
            <p:cNvSpPr/>
            <p:nvPr/>
          </p:nvSpPr>
          <p:spPr>
            <a:xfrm>
              <a:off x="8076462" y="4032540"/>
              <a:ext cx="110101" cy="81084"/>
            </a:xfrm>
            <a:custGeom>
              <a:rect b="b" l="l" r="r" t="t"/>
              <a:pathLst>
                <a:path extrusionOk="0" h="883" w="1199">
                  <a:moveTo>
                    <a:pt x="320" y="124"/>
                  </a:moveTo>
                  <a:cubicBezTo>
                    <a:pt x="380" y="124"/>
                    <a:pt x="440" y="124"/>
                    <a:pt x="500" y="153"/>
                  </a:cubicBezTo>
                  <a:cubicBezTo>
                    <a:pt x="550" y="164"/>
                    <a:pt x="600" y="204"/>
                    <a:pt x="660" y="253"/>
                  </a:cubicBezTo>
                  <a:cubicBezTo>
                    <a:pt x="720" y="313"/>
                    <a:pt x="769" y="373"/>
                    <a:pt x="820" y="423"/>
                  </a:cubicBezTo>
                  <a:lnTo>
                    <a:pt x="1049" y="693"/>
                  </a:lnTo>
                  <a:cubicBezTo>
                    <a:pt x="1039" y="693"/>
                    <a:pt x="1039" y="693"/>
                    <a:pt x="1029" y="703"/>
                  </a:cubicBezTo>
                  <a:cubicBezTo>
                    <a:pt x="1009" y="713"/>
                    <a:pt x="979" y="723"/>
                    <a:pt x="949" y="732"/>
                  </a:cubicBezTo>
                  <a:cubicBezTo>
                    <a:pt x="919" y="743"/>
                    <a:pt x="889" y="752"/>
                    <a:pt x="859" y="752"/>
                  </a:cubicBezTo>
                  <a:cubicBezTo>
                    <a:pt x="834" y="757"/>
                    <a:pt x="809" y="759"/>
                    <a:pt x="784" y="759"/>
                  </a:cubicBezTo>
                  <a:cubicBezTo>
                    <a:pt x="749" y="759"/>
                    <a:pt x="715" y="754"/>
                    <a:pt x="680" y="743"/>
                  </a:cubicBezTo>
                  <a:cubicBezTo>
                    <a:pt x="629" y="713"/>
                    <a:pt x="570" y="683"/>
                    <a:pt x="520" y="633"/>
                  </a:cubicBezTo>
                  <a:cubicBezTo>
                    <a:pt x="470" y="583"/>
                    <a:pt x="420" y="533"/>
                    <a:pt x="360" y="453"/>
                  </a:cubicBezTo>
                  <a:lnTo>
                    <a:pt x="150" y="184"/>
                  </a:lnTo>
                  <a:lnTo>
                    <a:pt x="161" y="173"/>
                  </a:lnTo>
                  <a:cubicBezTo>
                    <a:pt x="190" y="164"/>
                    <a:pt x="210" y="153"/>
                    <a:pt x="241" y="144"/>
                  </a:cubicBezTo>
                  <a:cubicBezTo>
                    <a:pt x="270" y="134"/>
                    <a:pt x="300" y="134"/>
                    <a:pt x="320" y="124"/>
                  </a:cubicBezTo>
                  <a:close/>
                  <a:moveTo>
                    <a:pt x="365" y="0"/>
                  </a:moveTo>
                  <a:cubicBezTo>
                    <a:pt x="346" y="0"/>
                    <a:pt x="328" y="2"/>
                    <a:pt x="310" y="4"/>
                  </a:cubicBezTo>
                  <a:cubicBezTo>
                    <a:pt x="270" y="14"/>
                    <a:pt x="241" y="24"/>
                    <a:pt x="201" y="34"/>
                  </a:cubicBezTo>
                  <a:lnTo>
                    <a:pt x="110" y="64"/>
                  </a:lnTo>
                  <a:cubicBezTo>
                    <a:pt x="90" y="74"/>
                    <a:pt x="81" y="84"/>
                    <a:pt x="61" y="94"/>
                  </a:cubicBezTo>
                  <a:lnTo>
                    <a:pt x="1" y="134"/>
                  </a:lnTo>
                  <a:lnTo>
                    <a:pt x="1" y="184"/>
                  </a:lnTo>
                  <a:lnTo>
                    <a:pt x="31" y="224"/>
                  </a:lnTo>
                  <a:cubicBezTo>
                    <a:pt x="31" y="233"/>
                    <a:pt x="41" y="244"/>
                    <a:pt x="41" y="244"/>
                  </a:cubicBezTo>
                  <a:lnTo>
                    <a:pt x="270" y="533"/>
                  </a:lnTo>
                  <a:cubicBezTo>
                    <a:pt x="330" y="613"/>
                    <a:pt x="380" y="663"/>
                    <a:pt x="430" y="713"/>
                  </a:cubicBezTo>
                  <a:cubicBezTo>
                    <a:pt x="500" y="783"/>
                    <a:pt x="570" y="823"/>
                    <a:pt x="640" y="852"/>
                  </a:cubicBezTo>
                  <a:cubicBezTo>
                    <a:pt x="689" y="872"/>
                    <a:pt x="749" y="883"/>
                    <a:pt x="800" y="883"/>
                  </a:cubicBezTo>
                  <a:cubicBezTo>
                    <a:pt x="829" y="883"/>
                    <a:pt x="859" y="872"/>
                    <a:pt x="879" y="872"/>
                  </a:cubicBezTo>
                  <a:cubicBezTo>
                    <a:pt x="919" y="863"/>
                    <a:pt x="959" y="852"/>
                    <a:pt x="989" y="843"/>
                  </a:cubicBezTo>
                  <a:cubicBezTo>
                    <a:pt x="1029" y="832"/>
                    <a:pt x="1059" y="823"/>
                    <a:pt x="1089" y="803"/>
                  </a:cubicBezTo>
                  <a:cubicBezTo>
                    <a:pt x="1109" y="792"/>
                    <a:pt x="1129" y="783"/>
                    <a:pt x="1139" y="772"/>
                  </a:cubicBezTo>
                  <a:lnTo>
                    <a:pt x="1149" y="772"/>
                  </a:lnTo>
                  <a:cubicBezTo>
                    <a:pt x="1179" y="752"/>
                    <a:pt x="1199" y="732"/>
                    <a:pt x="1199" y="703"/>
                  </a:cubicBezTo>
                  <a:lnTo>
                    <a:pt x="1199" y="683"/>
                  </a:lnTo>
                  <a:lnTo>
                    <a:pt x="1189" y="673"/>
                  </a:lnTo>
                  <a:cubicBezTo>
                    <a:pt x="1189" y="673"/>
                    <a:pt x="1189" y="663"/>
                    <a:pt x="1179" y="653"/>
                  </a:cubicBezTo>
                  <a:lnTo>
                    <a:pt x="1169" y="643"/>
                  </a:lnTo>
                  <a:lnTo>
                    <a:pt x="1149" y="623"/>
                  </a:lnTo>
                  <a:lnTo>
                    <a:pt x="909" y="344"/>
                  </a:lnTo>
                  <a:lnTo>
                    <a:pt x="740" y="173"/>
                  </a:lnTo>
                  <a:cubicBezTo>
                    <a:pt x="669" y="104"/>
                    <a:pt x="600" y="64"/>
                    <a:pt x="540" y="34"/>
                  </a:cubicBezTo>
                  <a:cubicBezTo>
                    <a:pt x="480" y="12"/>
                    <a:pt x="421" y="0"/>
                    <a:pt x="3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4"/>
            <p:cNvSpPr/>
            <p:nvPr/>
          </p:nvSpPr>
          <p:spPr>
            <a:xfrm>
              <a:off x="8081972" y="4038142"/>
              <a:ext cx="99082" cy="69605"/>
            </a:xfrm>
            <a:custGeom>
              <a:rect b="b" l="l" r="r" t="t"/>
              <a:pathLst>
                <a:path extrusionOk="0" h="758" w="1079">
                  <a:moveTo>
                    <a:pt x="295" y="0"/>
                  </a:moveTo>
                  <a:cubicBezTo>
                    <a:pt x="283" y="0"/>
                    <a:pt x="272" y="1"/>
                    <a:pt x="260" y="3"/>
                  </a:cubicBezTo>
                  <a:cubicBezTo>
                    <a:pt x="220" y="13"/>
                    <a:pt x="190" y="13"/>
                    <a:pt x="161" y="23"/>
                  </a:cubicBezTo>
                  <a:cubicBezTo>
                    <a:pt x="130" y="33"/>
                    <a:pt x="101" y="43"/>
                    <a:pt x="81" y="63"/>
                  </a:cubicBezTo>
                  <a:cubicBezTo>
                    <a:pt x="50" y="73"/>
                    <a:pt x="30" y="83"/>
                    <a:pt x="21" y="92"/>
                  </a:cubicBezTo>
                  <a:cubicBezTo>
                    <a:pt x="10" y="92"/>
                    <a:pt x="10" y="92"/>
                    <a:pt x="1" y="103"/>
                  </a:cubicBezTo>
                  <a:cubicBezTo>
                    <a:pt x="1" y="112"/>
                    <a:pt x="1" y="112"/>
                    <a:pt x="10" y="112"/>
                  </a:cubicBezTo>
                  <a:cubicBezTo>
                    <a:pt x="10" y="123"/>
                    <a:pt x="21" y="132"/>
                    <a:pt x="30" y="152"/>
                  </a:cubicBezTo>
                  <a:cubicBezTo>
                    <a:pt x="41" y="163"/>
                    <a:pt x="61" y="183"/>
                    <a:pt x="70" y="203"/>
                  </a:cubicBezTo>
                  <a:cubicBezTo>
                    <a:pt x="90" y="223"/>
                    <a:pt x="101" y="243"/>
                    <a:pt x="121" y="263"/>
                  </a:cubicBezTo>
                  <a:cubicBezTo>
                    <a:pt x="161" y="312"/>
                    <a:pt x="210" y="372"/>
                    <a:pt x="250" y="432"/>
                  </a:cubicBezTo>
                  <a:cubicBezTo>
                    <a:pt x="300" y="492"/>
                    <a:pt x="360" y="562"/>
                    <a:pt x="410" y="612"/>
                  </a:cubicBezTo>
                  <a:cubicBezTo>
                    <a:pt x="470" y="671"/>
                    <a:pt x="540" y="711"/>
                    <a:pt x="600" y="731"/>
                  </a:cubicBezTo>
                  <a:cubicBezTo>
                    <a:pt x="644" y="751"/>
                    <a:pt x="688" y="758"/>
                    <a:pt x="732" y="758"/>
                  </a:cubicBezTo>
                  <a:cubicBezTo>
                    <a:pt x="758" y="758"/>
                    <a:pt x="783" y="755"/>
                    <a:pt x="809" y="751"/>
                  </a:cubicBezTo>
                  <a:cubicBezTo>
                    <a:pt x="849" y="751"/>
                    <a:pt x="879" y="742"/>
                    <a:pt x="909" y="731"/>
                  </a:cubicBezTo>
                  <a:cubicBezTo>
                    <a:pt x="949" y="711"/>
                    <a:pt x="969" y="702"/>
                    <a:pt x="999" y="691"/>
                  </a:cubicBezTo>
                  <a:cubicBezTo>
                    <a:pt x="1019" y="682"/>
                    <a:pt x="1039" y="662"/>
                    <a:pt x="1059" y="662"/>
                  </a:cubicBezTo>
                  <a:lnTo>
                    <a:pt x="1079" y="642"/>
                  </a:lnTo>
                  <a:lnTo>
                    <a:pt x="1069" y="632"/>
                  </a:lnTo>
                  <a:cubicBezTo>
                    <a:pt x="1059" y="622"/>
                    <a:pt x="1059" y="612"/>
                    <a:pt x="1039" y="602"/>
                  </a:cubicBezTo>
                  <a:cubicBezTo>
                    <a:pt x="1029" y="582"/>
                    <a:pt x="1019" y="572"/>
                    <a:pt x="999" y="552"/>
                  </a:cubicBezTo>
                  <a:cubicBezTo>
                    <a:pt x="979" y="532"/>
                    <a:pt x="959" y="512"/>
                    <a:pt x="939" y="482"/>
                  </a:cubicBezTo>
                  <a:cubicBezTo>
                    <a:pt x="899" y="442"/>
                    <a:pt x="849" y="382"/>
                    <a:pt x="799" y="322"/>
                  </a:cubicBezTo>
                  <a:cubicBezTo>
                    <a:pt x="749" y="263"/>
                    <a:pt x="700" y="203"/>
                    <a:pt x="640" y="152"/>
                  </a:cubicBezTo>
                  <a:cubicBezTo>
                    <a:pt x="580" y="103"/>
                    <a:pt x="520" y="53"/>
                    <a:pt x="460" y="33"/>
                  </a:cubicBezTo>
                  <a:cubicBezTo>
                    <a:pt x="403" y="16"/>
                    <a:pt x="347" y="0"/>
                    <a:pt x="2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4"/>
            <p:cNvSpPr/>
            <p:nvPr/>
          </p:nvSpPr>
          <p:spPr>
            <a:xfrm>
              <a:off x="8076462" y="4032540"/>
              <a:ext cx="110101" cy="81084"/>
            </a:xfrm>
            <a:custGeom>
              <a:rect b="b" l="l" r="r" t="t"/>
              <a:pathLst>
                <a:path extrusionOk="0" h="883" w="1199">
                  <a:moveTo>
                    <a:pt x="320" y="124"/>
                  </a:moveTo>
                  <a:cubicBezTo>
                    <a:pt x="380" y="124"/>
                    <a:pt x="440" y="124"/>
                    <a:pt x="500" y="153"/>
                  </a:cubicBezTo>
                  <a:cubicBezTo>
                    <a:pt x="550" y="164"/>
                    <a:pt x="600" y="204"/>
                    <a:pt x="660" y="253"/>
                  </a:cubicBezTo>
                  <a:cubicBezTo>
                    <a:pt x="720" y="313"/>
                    <a:pt x="769" y="373"/>
                    <a:pt x="820" y="423"/>
                  </a:cubicBezTo>
                  <a:lnTo>
                    <a:pt x="1049" y="693"/>
                  </a:lnTo>
                  <a:cubicBezTo>
                    <a:pt x="1039" y="693"/>
                    <a:pt x="1039" y="693"/>
                    <a:pt x="1029" y="703"/>
                  </a:cubicBezTo>
                  <a:cubicBezTo>
                    <a:pt x="1009" y="713"/>
                    <a:pt x="979" y="723"/>
                    <a:pt x="949" y="732"/>
                  </a:cubicBezTo>
                  <a:cubicBezTo>
                    <a:pt x="919" y="743"/>
                    <a:pt x="889" y="752"/>
                    <a:pt x="859" y="752"/>
                  </a:cubicBezTo>
                  <a:cubicBezTo>
                    <a:pt x="834" y="757"/>
                    <a:pt x="809" y="759"/>
                    <a:pt x="784" y="759"/>
                  </a:cubicBezTo>
                  <a:cubicBezTo>
                    <a:pt x="749" y="759"/>
                    <a:pt x="715" y="754"/>
                    <a:pt x="680" y="743"/>
                  </a:cubicBezTo>
                  <a:cubicBezTo>
                    <a:pt x="629" y="713"/>
                    <a:pt x="570" y="683"/>
                    <a:pt x="520" y="633"/>
                  </a:cubicBezTo>
                  <a:cubicBezTo>
                    <a:pt x="470" y="583"/>
                    <a:pt x="420" y="533"/>
                    <a:pt x="360" y="453"/>
                  </a:cubicBezTo>
                  <a:lnTo>
                    <a:pt x="150" y="184"/>
                  </a:lnTo>
                  <a:lnTo>
                    <a:pt x="161" y="173"/>
                  </a:lnTo>
                  <a:cubicBezTo>
                    <a:pt x="190" y="164"/>
                    <a:pt x="210" y="153"/>
                    <a:pt x="241" y="144"/>
                  </a:cubicBezTo>
                  <a:cubicBezTo>
                    <a:pt x="270" y="134"/>
                    <a:pt x="300" y="134"/>
                    <a:pt x="320" y="124"/>
                  </a:cubicBezTo>
                  <a:close/>
                  <a:moveTo>
                    <a:pt x="365" y="0"/>
                  </a:moveTo>
                  <a:cubicBezTo>
                    <a:pt x="346" y="0"/>
                    <a:pt x="328" y="2"/>
                    <a:pt x="310" y="4"/>
                  </a:cubicBezTo>
                  <a:cubicBezTo>
                    <a:pt x="270" y="14"/>
                    <a:pt x="241" y="24"/>
                    <a:pt x="201" y="34"/>
                  </a:cubicBezTo>
                  <a:lnTo>
                    <a:pt x="110" y="64"/>
                  </a:lnTo>
                  <a:cubicBezTo>
                    <a:pt x="90" y="74"/>
                    <a:pt x="81" y="84"/>
                    <a:pt x="61" y="94"/>
                  </a:cubicBezTo>
                  <a:lnTo>
                    <a:pt x="1" y="134"/>
                  </a:lnTo>
                  <a:lnTo>
                    <a:pt x="1" y="184"/>
                  </a:lnTo>
                  <a:lnTo>
                    <a:pt x="31" y="224"/>
                  </a:lnTo>
                  <a:cubicBezTo>
                    <a:pt x="31" y="233"/>
                    <a:pt x="41" y="244"/>
                    <a:pt x="41" y="244"/>
                  </a:cubicBezTo>
                  <a:lnTo>
                    <a:pt x="270" y="533"/>
                  </a:lnTo>
                  <a:cubicBezTo>
                    <a:pt x="330" y="613"/>
                    <a:pt x="380" y="663"/>
                    <a:pt x="430" y="713"/>
                  </a:cubicBezTo>
                  <a:cubicBezTo>
                    <a:pt x="500" y="783"/>
                    <a:pt x="570" y="823"/>
                    <a:pt x="640" y="852"/>
                  </a:cubicBezTo>
                  <a:cubicBezTo>
                    <a:pt x="689" y="872"/>
                    <a:pt x="749" y="883"/>
                    <a:pt x="800" y="883"/>
                  </a:cubicBezTo>
                  <a:cubicBezTo>
                    <a:pt x="829" y="883"/>
                    <a:pt x="859" y="872"/>
                    <a:pt x="879" y="872"/>
                  </a:cubicBezTo>
                  <a:cubicBezTo>
                    <a:pt x="919" y="863"/>
                    <a:pt x="959" y="852"/>
                    <a:pt x="989" y="843"/>
                  </a:cubicBezTo>
                  <a:cubicBezTo>
                    <a:pt x="1029" y="832"/>
                    <a:pt x="1059" y="823"/>
                    <a:pt x="1089" y="803"/>
                  </a:cubicBezTo>
                  <a:cubicBezTo>
                    <a:pt x="1109" y="792"/>
                    <a:pt x="1119" y="783"/>
                    <a:pt x="1139" y="772"/>
                  </a:cubicBezTo>
                  <a:lnTo>
                    <a:pt x="1149" y="772"/>
                  </a:lnTo>
                  <a:cubicBezTo>
                    <a:pt x="1179" y="752"/>
                    <a:pt x="1199" y="732"/>
                    <a:pt x="1199" y="703"/>
                  </a:cubicBezTo>
                  <a:lnTo>
                    <a:pt x="1199" y="683"/>
                  </a:lnTo>
                  <a:lnTo>
                    <a:pt x="1189" y="673"/>
                  </a:lnTo>
                  <a:cubicBezTo>
                    <a:pt x="1189" y="673"/>
                    <a:pt x="1189" y="663"/>
                    <a:pt x="1179" y="653"/>
                  </a:cubicBezTo>
                  <a:lnTo>
                    <a:pt x="1169" y="643"/>
                  </a:lnTo>
                  <a:lnTo>
                    <a:pt x="1149" y="623"/>
                  </a:lnTo>
                  <a:lnTo>
                    <a:pt x="909" y="344"/>
                  </a:lnTo>
                  <a:lnTo>
                    <a:pt x="740" y="173"/>
                  </a:lnTo>
                  <a:cubicBezTo>
                    <a:pt x="669" y="104"/>
                    <a:pt x="600" y="64"/>
                    <a:pt x="540" y="34"/>
                  </a:cubicBezTo>
                  <a:cubicBezTo>
                    <a:pt x="480" y="12"/>
                    <a:pt x="421" y="0"/>
                    <a:pt x="3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4"/>
            <p:cNvSpPr/>
            <p:nvPr/>
          </p:nvSpPr>
          <p:spPr>
            <a:xfrm>
              <a:off x="8129629" y="4033367"/>
              <a:ext cx="101837" cy="68411"/>
            </a:xfrm>
            <a:custGeom>
              <a:rect b="b" l="l" r="r" t="t"/>
              <a:pathLst>
                <a:path extrusionOk="0" h="745" w="1109">
                  <a:moveTo>
                    <a:pt x="314" y="1"/>
                  </a:moveTo>
                  <a:cubicBezTo>
                    <a:pt x="297" y="1"/>
                    <a:pt x="279" y="2"/>
                    <a:pt x="261" y="5"/>
                  </a:cubicBezTo>
                  <a:cubicBezTo>
                    <a:pt x="230" y="15"/>
                    <a:pt x="190" y="25"/>
                    <a:pt x="161" y="35"/>
                  </a:cubicBezTo>
                  <a:cubicBezTo>
                    <a:pt x="130" y="45"/>
                    <a:pt x="110" y="55"/>
                    <a:pt x="81" y="65"/>
                  </a:cubicBezTo>
                  <a:cubicBezTo>
                    <a:pt x="61" y="85"/>
                    <a:pt x="41" y="95"/>
                    <a:pt x="31" y="105"/>
                  </a:cubicBezTo>
                  <a:cubicBezTo>
                    <a:pt x="21" y="105"/>
                    <a:pt x="11" y="115"/>
                    <a:pt x="11" y="115"/>
                  </a:cubicBezTo>
                  <a:lnTo>
                    <a:pt x="1" y="115"/>
                  </a:lnTo>
                  <a:lnTo>
                    <a:pt x="11" y="125"/>
                  </a:lnTo>
                  <a:cubicBezTo>
                    <a:pt x="21" y="135"/>
                    <a:pt x="31" y="144"/>
                    <a:pt x="41" y="164"/>
                  </a:cubicBezTo>
                  <a:cubicBezTo>
                    <a:pt x="50" y="175"/>
                    <a:pt x="61" y="195"/>
                    <a:pt x="81" y="215"/>
                  </a:cubicBezTo>
                  <a:lnTo>
                    <a:pt x="141" y="275"/>
                  </a:lnTo>
                  <a:cubicBezTo>
                    <a:pt x="170" y="324"/>
                    <a:pt x="221" y="374"/>
                    <a:pt x="270" y="434"/>
                  </a:cubicBezTo>
                  <a:cubicBezTo>
                    <a:pt x="320" y="494"/>
                    <a:pt x="380" y="554"/>
                    <a:pt x="440" y="604"/>
                  </a:cubicBezTo>
                  <a:cubicBezTo>
                    <a:pt x="500" y="664"/>
                    <a:pt x="560" y="704"/>
                    <a:pt x="629" y="723"/>
                  </a:cubicBezTo>
                  <a:cubicBezTo>
                    <a:pt x="673" y="736"/>
                    <a:pt x="717" y="745"/>
                    <a:pt x="760" y="745"/>
                  </a:cubicBezTo>
                  <a:cubicBezTo>
                    <a:pt x="787" y="745"/>
                    <a:pt x="813" y="741"/>
                    <a:pt x="840" y="734"/>
                  </a:cubicBezTo>
                  <a:cubicBezTo>
                    <a:pt x="879" y="723"/>
                    <a:pt x="909" y="714"/>
                    <a:pt x="939" y="704"/>
                  </a:cubicBezTo>
                  <a:cubicBezTo>
                    <a:pt x="969" y="694"/>
                    <a:pt x="999" y="684"/>
                    <a:pt x="1029" y="664"/>
                  </a:cubicBezTo>
                  <a:cubicBezTo>
                    <a:pt x="1049" y="654"/>
                    <a:pt x="1069" y="634"/>
                    <a:pt x="1079" y="634"/>
                  </a:cubicBezTo>
                  <a:cubicBezTo>
                    <a:pt x="1099" y="624"/>
                    <a:pt x="1109" y="614"/>
                    <a:pt x="1109" y="614"/>
                  </a:cubicBezTo>
                  <a:cubicBezTo>
                    <a:pt x="1109" y="614"/>
                    <a:pt x="1099" y="614"/>
                    <a:pt x="1099" y="604"/>
                  </a:cubicBezTo>
                  <a:lnTo>
                    <a:pt x="1069" y="574"/>
                  </a:lnTo>
                  <a:lnTo>
                    <a:pt x="1019" y="524"/>
                  </a:lnTo>
                  <a:lnTo>
                    <a:pt x="959" y="464"/>
                  </a:lnTo>
                  <a:cubicBezTo>
                    <a:pt x="919" y="414"/>
                    <a:pt x="869" y="364"/>
                    <a:pt x="820" y="304"/>
                  </a:cubicBezTo>
                  <a:cubicBezTo>
                    <a:pt x="760" y="255"/>
                    <a:pt x="709" y="195"/>
                    <a:pt x="649" y="144"/>
                  </a:cubicBezTo>
                  <a:cubicBezTo>
                    <a:pt x="590" y="95"/>
                    <a:pt x="530" y="55"/>
                    <a:pt x="460" y="25"/>
                  </a:cubicBezTo>
                  <a:cubicBezTo>
                    <a:pt x="409" y="10"/>
                    <a:pt x="363" y="1"/>
                    <a:pt x="3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4"/>
            <p:cNvSpPr/>
            <p:nvPr/>
          </p:nvSpPr>
          <p:spPr>
            <a:xfrm>
              <a:off x="8123202" y="4027949"/>
              <a:ext cx="113774" cy="79247"/>
            </a:xfrm>
            <a:custGeom>
              <a:rect b="b" l="l" r="r" t="t"/>
              <a:pathLst>
                <a:path extrusionOk="0" h="863" w="1239">
                  <a:moveTo>
                    <a:pt x="386" y="120"/>
                  </a:moveTo>
                  <a:cubicBezTo>
                    <a:pt x="427" y="120"/>
                    <a:pt x="466" y="129"/>
                    <a:pt x="510" y="144"/>
                  </a:cubicBezTo>
                  <a:cubicBezTo>
                    <a:pt x="570" y="164"/>
                    <a:pt x="620" y="203"/>
                    <a:pt x="680" y="243"/>
                  </a:cubicBezTo>
                  <a:cubicBezTo>
                    <a:pt x="739" y="303"/>
                    <a:pt x="799" y="363"/>
                    <a:pt x="839" y="414"/>
                  </a:cubicBezTo>
                  <a:lnTo>
                    <a:pt x="1079" y="663"/>
                  </a:lnTo>
                  <a:lnTo>
                    <a:pt x="1069" y="673"/>
                  </a:lnTo>
                  <a:cubicBezTo>
                    <a:pt x="1039" y="683"/>
                    <a:pt x="1019" y="703"/>
                    <a:pt x="989" y="713"/>
                  </a:cubicBezTo>
                  <a:cubicBezTo>
                    <a:pt x="959" y="723"/>
                    <a:pt x="929" y="733"/>
                    <a:pt x="899" y="733"/>
                  </a:cubicBezTo>
                  <a:cubicBezTo>
                    <a:pt x="877" y="740"/>
                    <a:pt x="854" y="744"/>
                    <a:pt x="831" y="744"/>
                  </a:cubicBezTo>
                  <a:cubicBezTo>
                    <a:pt x="794" y="744"/>
                    <a:pt x="757" y="735"/>
                    <a:pt x="719" y="723"/>
                  </a:cubicBezTo>
                  <a:cubicBezTo>
                    <a:pt x="670" y="713"/>
                    <a:pt x="610" y="673"/>
                    <a:pt x="550" y="623"/>
                  </a:cubicBezTo>
                  <a:cubicBezTo>
                    <a:pt x="500" y="583"/>
                    <a:pt x="450" y="523"/>
                    <a:pt x="390" y="453"/>
                  </a:cubicBezTo>
                  <a:lnTo>
                    <a:pt x="160" y="194"/>
                  </a:lnTo>
                  <a:cubicBezTo>
                    <a:pt x="171" y="184"/>
                    <a:pt x="171" y="184"/>
                    <a:pt x="180" y="184"/>
                  </a:cubicBezTo>
                  <a:cubicBezTo>
                    <a:pt x="200" y="174"/>
                    <a:pt x="231" y="154"/>
                    <a:pt x="260" y="144"/>
                  </a:cubicBezTo>
                  <a:cubicBezTo>
                    <a:pt x="280" y="134"/>
                    <a:pt x="311" y="134"/>
                    <a:pt x="340" y="124"/>
                  </a:cubicBezTo>
                  <a:cubicBezTo>
                    <a:pt x="356" y="121"/>
                    <a:pt x="371" y="120"/>
                    <a:pt x="386" y="120"/>
                  </a:cubicBezTo>
                  <a:close/>
                  <a:moveTo>
                    <a:pt x="379" y="0"/>
                  </a:moveTo>
                  <a:cubicBezTo>
                    <a:pt x="360" y="0"/>
                    <a:pt x="340" y="1"/>
                    <a:pt x="320" y="4"/>
                  </a:cubicBezTo>
                  <a:cubicBezTo>
                    <a:pt x="280" y="14"/>
                    <a:pt x="251" y="24"/>
                    <a:pt x="211" y="34"/>
                  </a:cubicBezTo>
                  <a:cubicBezTo>
                    <a:pt x="180" y="44"/>
                    <a:pt x="151" y="64"/>
                    <a:pt x="131" y="74"/>
                  </a:cubicBezTo>
                  <a:cubicBezTo>
                    <a:pt x="111" y="84"/>
                    <a:pt x="91" y="94"/>
                    <a:pt x="61" y="114"/>
                  </a:cubicBezTo>
                  <a:lnTo>
                    <a:pt x="1" y="174"/>
                  </a:lnTo>
                  <a:lnTo>
                    <a:pt x="31" y="214"/>
                  </a:lnTo>
                  <a:lnTo>
                    <a:pt x="41" y="234"/>
                  </a:lnTo>
                  <a:cubicBezTo>
                    <a:pt x="51" y="243"/>
                    <a:pt x="61" y="254"/>
                    <a:pt x="61" y="263"/>
                  </a:cubicBezTo>
                  <a:lnTo>
                    <a:pt x="300" y="533"/>
                  </a:lnTo>
                  <a:cubicBezTo>
                    <a:pt x="360" y="613"/>
                    <a:pt x="420" y="663"/>
                    <a:pt x="470" y="713"/>
                  </a:cubicBezTo>
                  <a:cubicBezTo>
                    <a:pt x="550" y="782"/>
                    <a:pt x="620" y="822"/>
                    <a:pt x="680" y="842"/>
                  </a:cubicBezTo>
                  <a:cubicBezTo>
                    <a:pt x="730" y="853"/>
                    <a:pt x="779" y="862"/>
                    <a:pt x="830" y="862"/>
                  </a:cubicBezTo>
                  <a:cubicBezTo>
                    <a:pt x="859" y="862"/>
                    <a:pt x="890" y="862"/>
                    <a:pt x="929" y="853"/>
                  </a:cubicBezTo>
                  <a:cubicBezTo>
                    <a:pt x="959" y="842"/>
                    <a:pt x="999" y="833"/>
                    <a:pt x="1029" y="822"/>
                  </a:cubicBezTo>
                  <a:cubicBezTo>
                    <a:pt x="1069" y="802"/>
                    <a:pt x="1099" y="793"/>
                    <a:pt x="1119" y="773"/>
                  </a:cubicBezTo>
                  <a:lnTo>
                    <a:pt x="1179" y="743"/>
                  </a:lnTo>
                  <a:lnTo>
                    <a:pt x="1189" y="733"/>
                  </a:lnTo>
                  <a:cubicBezTo>
                    <a:pt x="1219" y="713"/>
                    <a:pt x="1219" y="713"/>
                    <a:pt x="1229" y="703"/>
                  </a:cubicBezTo>
                  <a:lnTo>
                    <a:pt x="1239" y="663"/>
                  </a:lnTo>
                  <a:lnTo>
                    <a:pt x="1219" y="633"/>
                  </a:lnTo>
                  <a:lnTo>
                    <a:pt x="1209" y="623"/>
                  </a:lnTo>
                  <a:lnTo>
                    <a:pt x="1199" y="613"/>
                  </a:lnTo>
                  <a:cubicBezTo>
                    <a:pt x="1189" y="603"/>
                    <a:pt x="1189" y="593"/>
                    <a:pt x="1179" y="593"/>
                  </a:cubicBezTo>
                  <a:lnTo>
                    <a:pt x="929" y="323"/>
                  </a:lnTo>
                  <a:lnTo>
                    <a:pt x="759" y="154"/>
                  </a:lnTo>
                  <a:cubicBezTo>
                    <a:pt x="690" y="104"/>
                    <a:pt x="620" y="54"/>
                    <a:pt x="550" y="34"/>
                  </a:cubicBezTo>
                  <a:cubicBezTo>
                    <a:pt x="497" y="11"/>
                    <a:pt x="439" y="0"/>
                    <a:pt x="3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4"/>
            <p:cNvSpPr/>
            <p:nvPr/>
          </p:nvSpPr>
          <p:spPr>
            <a:xfrm>
              <a:off x="8129629" y="4033367"/>
              <a:ext cx="101837" cy="68411"/>
            </a:xfrm>
            <a:custGeom>
              <a:rect b="b" l="l" r="r" t="t"/>
              <a:pathLst>
                <a:path extrusionOk="0" h="745" w="1109">
                  <a:moveTo>
                    <a:pt x="314" y="1"/>
                  </a:moveTo>
                  <a:cubicBezTo>
                    <a:pt x="297" y="1"/>
                    <a:pt x="279" y="2"/>
                    <a:pt x="261" y="5"/>
                  </a:cubicBezTo>
                  <a:cubicBezTo>
                    <a:pt x="230" y="15"/>
                    <a:pt x="190" y="25"/>
                    <a:pt x="161" y="35"/>
                  </a:cubicBezTo>
                  <a:cubicBezTo>
                    <a:pt x="130" y="45"/>
                    <a:pt x="110" y="55"/>
                    <a:pt x="81" y="65"/>
                  </a:cubicBezTo>
                  <a:cubicBezTo>
                    <a:pt x="61" y="85"/>
                    <a:pt x="41" y="95"/>
                    <a:pt x="31" y="105"/>
                  </a:cubicBezTo>
                  <a:cubicBezTo>
                    <a:pt x="21" y="105"/>
                    <a:pt x="11" y="115"/>
                    <a:pt x="11" y="115"/>
                  </a:cubicBezTo>
                  <a:lnTo>
                    <a:pt x="1" y="115"/>
                  </a:lnTo>
                  <a:lnTo>
                    <a:pt x="11" y="125"/>
                  </a:lnTo>
                  <a:cubicBezTo>
                    <a:pt x="21" y="135"/>
                    <a:pt x="31" y="144"/>
                    <a:pt x="41" y="164"/>
                  </a:cubicBezTo>
                  <a:cubicBezTo>
                    <a:pt x="50" y="175"/>
                    <a:pt x="61" y="195"/>
                    <a:pt x="81" y="215"/>
                  </a:cubicBezTo>
                  <a:lnTo>
                    <a:pt x="141" y="275"/>
                  </a:lnTo>
                  <a:cubicBezTo>
                    <a:pt x="170" y="324"/>
                    <a:pt x="221" y="374"/>
                    <a:pt x="270" y="434"/>
                  </a:cubicBezTo>
                  <a:cubicBezTo>
                    <a:pt x="320" y="494"/>
                    <a:pt x="380" y="554"/>
                    <a:pt x="440" y="604"/>
                  </a:cubicBezTo>
                  <a:cubicBezTo>
                    <a:pt x="500" y="664"/>
                    <a:pt x="560" y="704"/>
                    <a:pt x="629" y="723"/>
                  </a:cubicBezTo>
                  <a:cubicBezTo>
                    <a:pt x="673" y="736"/>
                    <a:pt x="717" y="745"/>
                    <a:pt x="760" y="745"/>
                  </a:cubicBezTo>
                  <a:cubicBezTo>
                    <a:pt x="787" y="745"/>
                    <a:pt x="813" y="741"/>
                    <a:pt x="840" y="734"/>
                  </a:cubicBezTo>
                  <a:cubicBezTo>
                    <a:pt x="879" y="723"/>
                    <a:pt x="909" y="714"/>
                    <a:pt x="939" y="704"/>
                  </a:cubicBezTo>
                  <a:cubicBezTo>
                    <a:pt x="969" y="694"/>
                    <a:pt x="999" y="684"/>
                    <a:pt x="1029" y="664"/>
                  </a:cubicBezTo>
                  <a:cubicBezTo>
                    <a:pt x="1049" y="654"/>
                    <a:pt x="1069" y="634"/>
                    <a:pt x="1079" y="634"/>
                  </a:cubicBezTo>
                  <a:cubicBezTo>
                    <a:pt x="1099" y="624"/>
                    <a:pt x="1109" y="614"/>
                    <a:pt x="1109" y="614"/>
                  </a:cubicBezTo>
                  <a:cubicBezTo>
                    <a:pt x="1109" y="614"/>
                    <a:pt x="1099" y="614"/>
                    <a:pt x="1099" y="604"/>
                  </a:cubicBezTo>
                  <a:lnTo>
                    <a:pt x="1069" y="574"/>
                  </a:lnTo>
                  <a:lnTo>
                    <a:pt x="1019" y="524"/>
                  </a:lnTo>
                  <a:lnTo>
                    <a:pt x="959" y="464"/>
                  </a:lnTo>
                  <a:cubicBezTo>
                    <a:pt x="919" y="414"/>
                    <a:pt x="869" y="364"/>
                    <a:pt x="820" y="304"/>
                  </a:cubicBezTo>
                  <a:cubicBezTo>
                    <a:pt x="760" y="255"/>
                    <a:pt x="709" y="195"/>
                    <a:pt x="649" y="144"/>
                  </a:cubicBezTo>
                  <a:cubicBezTo>
                    <a:pt x="590" y="95"/>
                    <a:pt x="530" y="55"/>
                    <a:pt x="460" y="25"/>
                  </a:cubicBezTo>
                  <a:cubicBezTo>
                    <a:pt x="409" y="10"/>
                    <a:pt x="363" y="1"/>
                    <a:pt x="3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4"/>
            <p:cNvSpPr/>
            <p:nvPr/>
          </p:nvSpPr>
          <p:spPr>
            <a:xfrm>
              <a:off x="8123202" y="4027949"/>
              <a:ext cx="113774" cy="79247"/>
            </a:xfrm>
            <a:custGeom>
              <a:rect b="b" l="l" r="r" t="t"/>
              <a:pathLst>
                <a:path extrusionOk="0" h="863" w="1239">
                  <a:moveTo>
                    <a:pt x="386" y="120"/>
                  </a:moveTo>
                  <a:cubicBezTo>
                    <a:pt x="427" y="120"/>
                    <a:pt x="466" y="129"/>
                    <a:pt x="510" y="144"/>
                  </a:cubicBezTo>
                  <a:cubicBezTo>
                    <a:pt x="570" y="164"/>
                    <a:pt x="620" y="203"/>
                    <a:pt x="680" y="243"/>
                  </a:cubicBezTo>
                  <a:cubicBezTo>
                    <a:pt x="739" y="303"/>
                    <a:pt x="799" y="363"/>
                    <a:pt x="839" y="414"/>
                  </a:cubicBezTo>
                  <a:lnTo>
                    <a:pt x="1079" y="663"/>
                  </a:lnTo>
                  <a:lnTo>
                    <a:pt x="1069" y="673"/>
                  </a:lnTo>
                  <a:cubicBezTo>
                    <a:pt x="1039" y="683"/>
                    <a:pt x="1019" y="703"/>
                    <a:pt x="989" y="713"/>
                  </a:cubicBezTo>
                  <a:cubicBezTo>
                    <a:pt x="959" y="723"/>
                    <a:pt x="929" y="733"/>
                    <a:pt x="899" y="733"/>
                  </a:cubicBezTo>
                  <a:cubicBezTo>
                    <a:pt x="877" y="740"/>
                    <a:pt x="854" y="744"/>
                    <a:pt x="831" y="744"/>
                  </a:cubicBezTo>
                  <a:cubicBezTo>
                    <a:pt x="794" y="744"/>
                    <a:pt x="757" y="735"/>
                    <a:pt x="719" y="723"/>
                  </a:cubicBezTo>
                  <a:cubicBezTo>
                    <a:pt x="670" y="713"/>
                    <a:pt x="610" y="673"/>
                    <a:pt x="550" y="623"/>
                  </a:cubicBezTo>
                  <a:cubicBezTo>
                    <a:pt x="500" y="583"/>
                    <a:pt x="450" y="523"/>
                    <a:pt x="390" y="453"/>
                  </a:cubicBezTo>
                  <a:lnTo>
                    <a:pt x="160" y="194"/>
                  </a:lnTo>
                  <a:cubicBezTo>
                    <a:pt x="171" y="184"/>
                    <a:pt x="171" y="184"/>
                    <a:pt x="180" y="184"/>
                  </a:cubicBezTo>
                  <a:cubicBezTo>
                    <a:pt x="200" y="174"/>
                    <a:pt x="231" y="154"/>
                    <a:pt x="260" y="144"/>
                  </a:cubicBezTo>
                  <a:cubicBezTo>
                    <a:pt x="280" y="134"/>
                    <a:pt x="311" y="134"/>
                    <a:pt x="340" y="124"/>
                  </a:cubicBezTo>
                  <a:cubicBezTo>
                    <a:pt x="356" y="121"/>
                    <a:pt x="371" y="120"/>
                    <a:pt x="386" y="120"/>
                  </a:cubicBezTo>
                  <a:close/>
                  <a:moveTo>
                    <a:pt x="379" y="0"/>
                  </a:moveTo>
                  <a:cubicBezTo>
                    <a:pt x="360" y="0"/>
                    <a:pt x="340" y="1"/>
                    <a:pt x="320" y="4"/>
                  </a:cubicBezTo>
                  <a:cubicBezTo>
                    <a:pt x="280" y="14"/>
                    <a:pt x="251" y="24"/>
                    <a:pt x="211" y="34"/>
                  </a:cubicBezTo>
                  <a:cubicBezTo>
                    <a:pt x="180" y="44"/>
                    <a:pt x="151" y="64"/>
                    <a:pt x="131" y="74"/>
                  </a:cubicBezTo>
                  <a:cubicBezTo>
                    <a:pt x="111" y="84"/>
                    <a:pt x="91" y="94"/>
                    <a:pt x="61" y="114"/>
                  </a:cubicBezTo>
                  <a:lnTo>
                    <a:pt x="1" y="174"/>
                  </a:lnTo>
                  <a:lnTo>
                    <a:pt x="31" y="214"/>
                  </a:lnTo>
                  <a:lnTo>
                    <a:pt x="41" y="234"/>
                  </a:lnTo>
                  <a:cubicBezTo>
                    <a:pt x="51" y="243"/>
                    <a:pt x="61" y="254"/>
                    <a:pt x="61" y="263"/>
                  </a:cubicBezTo>
                  <a:lnTo>
                    <a:pt x="300" y="533"/>
                  </a:lnTo>
                  <a:cubicBezTo>
                    <a:pt x="360" y="613"/>
                    <a:pt x="420" y="663"/>
                    <a:pt x="470" y="713"/>
                  </a:cubicBezTo>
                  <a:cubicBezTo>
                    <a:pt x="550" y="782"/>
                    <a:pt x="620" y="822"/>
                    <a:pt x="680" y="842"/>
                  </a:cubicBezTo>
                  <a:cubicBezTo>
                    <a:pt x="730" y="853"/>
                    <a:pt x="779" y="862"/>
                    <a:pt x="830" y="862"/>
                  </a:cubicBezTo>
                  <a:cubicBezTo>
                    <a:pt x="859" y="862"/>
                    <a:pt x="890" y="862"/>
                    <a:pt x="929" y="853"/>
                  </a:cubicBezTo>
                  <a:cubicBezTo>
                    <a:pt x="959" y="842"/>
                    <a:pt x="999" y="833"/>
                    <a:pt x="1029" y="822"/>
                  </a:cubicBezTo>
                  <a:cubicBezTo>
                    <a:pt x="1069" y="802"/>
                    <a:pt x="1099" y="793"/>
                    <a:pt x="1119" y="773"/>
                  </a:cubicBezTo>
                  <a:lnTo>
                    <a:pt x="1179" y="743"/>
                  </a:lnTo>
                  <a:lnTo>
                    <a:pt x="1199" y="733"/>
                  </a:lnTo>
                  <a:cubicBezTo>
                    <a:pt x="1219" y="713"/>
                    <a:pt x="1239" y="703"/>
                    <a:pt x="1239" y="673"/>
                  </a:cubicBezTo>
                  <a:lnTo>
                    <a:pt x="1229" y="653"/>
                  </a:lnTo>
                  <a:lnTo>
                    <a:pt x="1219" y="633"/>
                  </a:lnTo>
                  <a:lnTo>
                    <a:pt x="1209" y="623"/>
                  </a:lnTo>
                  <a:lnTo>
                    <a:pt x="1199" y="613"/>
                  </a:lnTo>
                  <a:cubicBezTo>
                    <a:pt x="1189" y="603"/>
                    <a:pt x="1189" y="593"/>
                    <a:pt x="1179" y="593"/>
                  </a:cubicBezTo>
                  <a:lnTo>
                    <a:pt x="929" y="323"/>
                  </a:lnTo>
                  <a:lnTo>
                    <a:pt x="759" y="154"/>
                  </a:lnTo>
                  <a:cubicBezTo>
                    <a:pt x="690" y="104"/>
                    <a:pt x="620" y="54"/>
                    <a:pt x="550" y="34"/>
                  </a:cubicBezTo>
                  <a:cubicBezTo>
                    <a:pt x="497" y="11"/>
                    <a:pt x="439" y="0"/>
                    <a:pt x="3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4"/>
            <p:cNvSpPr/>
            <p:nvPr/>
          </p:nvSpPr>
          <p:spPr>
            <a:xfrm>
              <a:off x="8178206" y="4026939"/>
              <a:ext cx="102755" cy="66942"/>
            </a:xfrm>
            <a:custGeom>
              <a:rect b="b" l="l" r="r" t="t"/>
              <a:pathLst>
                <a:path extrusionOk="0" h="729" w="1119">
                  <a:moveTo>
                    <a:pt x="340" y="1"/>
                  </a:moveTo>
                  <a:cubicBezTo>
                    <a:pt x="311" y="1"/>
                    <a:pt x="282" y="6"/>
                    <a:pt x="251" y="15"/>
                  </a:cubicBezTo>
                  <a:cubicBezTo>
                    <a:pt x="220" y="15"/>
                    <a:pt x="191" y="25"/>
                    <a:pt x="160" y="35"/>
                  </a:cubicBezTo>
                  <a:cubicBezTo>
                    <a:pt x="131" y="55"/>
                    <a:pt x="100" y="65"/>
                    <a:pt x="81" y="75"/>
                  </a:cubicBezTo>
                  <a:cubicBezTo>
                    <a:pt x="51" y="95"/>
                    <a:pt x="31" y="105"/>
                    <a:pt x="21" y="115"/>
                  </a:cubicBezTo>
                  <a:cubicBezTo>
                    <a:pt x="11" y="125"/>
                    <a:pt x="11" y="125"/>
                    <a:pt x="1" y="125"/>
                  </a:cubicBezTo>
                  <a:lnTo>
                    <a:pt x="1" y="135"/>
                  </a:lnTo>
                  <a:cubicBezTo>
                    <a:pt x="1" y="135"/>
                    <a:pt x="11" y="135"/>
                    <a:pt x="11" y="145"/>
                  </a:cubicBezTo>
                  <a:cubicBezTo>
                    <a:pt x="11" y="145"/>
                    <a:pt x="21" y="165"/>
                    <a:pt x="41" y="175"/>
                  </a:cubicBezTo>
                  <a:cubicBezTo>
                    <a:pt x="51" y="185"/>
                    <a:pt x="61" y="205"/>
                    <a:pt x="81" y="225"/>
                  </a:cubicBezTo>
                  <a:cubicBezTo>
                    <a:pt x="100" y="234"/>
                    <a:pt x="111" y="265"/>
                    <a:pt x="140" y="285"/>
                  </a:cubicBezTo>
                  <a:cubicBezTo>
                    <a:pt x="180" y="325"/>
                    <a:pt x="231" y="385"/>
                    <a:pt x="280" y="434"/>
                  </a:cubicBezTo>
                  <a:cubicBezTo>
                    <a:pt x="330" y="494"/>
                    <a:pt x="390" y="554"/>
                    <a:pt x="450" y="604"/>
                  </a:cubicBezTo>
                  <a:cubicBezTo>
                    <a:pt x="510" y="654"/>
                    <a:pt x="580" y="694"/>
                    <a:pt x="650" y="714"/>
                  </a:cubicBezTo>
                  <a:cubicBezTo>
                    <a:pt x="685" y="724"/>
                    <a:pt x="720" y="729"/>
                    <a:pt x="755" y="729"/>
                  </a:cubicBezTo>
                  <a:cubicBezTo>
                    <a:pt x="789" y="729"/>
                    <a:pt x="824" y="724"/>
                    <a:pt x="859" y="714"/>
                  </a:cubicBezTo>
                  <a:cubicBezTo>
                    <a:pt x="890" y="714"/>
                    <a:pt x="929" y="694"/>
                    <a:pt x="959" y="684"/>
                  </a:cubicBezTo>
                  <a:cubicBezTo>
                    <a:pt x="989" y="674"/>
                    <a:pt x="1019" y="654"/>
                    <a:pt x="1039" y="644"/>
                  </a:cubicBezTo>
                  <a:cubicBezTo>
                    <a:pt x="1059" y="624"/>
                    <a:pt x="1079" y="614"/>
                    <a:pt x="1099" y="604"/>
                  </a:cubicBezTo>
                  <a:lnTo>
                    <a:pt x="1119" y="584"/>
                  </a:lnTo>
                  <a:cubicBezTo>
                    <a:pt x="1119" y="584"/>
                    <a:pt x="1109" y="584"/>
                    <a:pt x="1109" y="574"/>
                  </a:cubicBezTo>
                  <a:lnTo>
                    <a:pt x="1079" y="544"/>
                  </a:lnTo>
                  <a:cubicBezTo>
                    <a:pt x="1059" y="534"/>
                    <a:pt x="1049" y="514"/>
                    <a:pt x="1029" y="504"/>
                  </a:cubicBezTo>
                  <a:lnTo>
                    <a:pt x="969" y="444"/>
                  </a:lnTo>
                  <a:lnTo>
                    <a:pt x="819" y="294"/>
                  </a:lnTo>
                  <a:cubicBezTo>
                    <a:pt x="759" y="234"/>
                    <a:pt x="699" y="185"/>
                    <a:pt x="640" y="135"/>
                  </a:cubicBezTo>
                  <a:cubicBezTo>
                    <a:pt x="580" y="85"/>
                    <a:pt x="520" y="45"/>
                    <a:pt x="450" y="25"/>
                  </a:cubicBezTo>
                  <a:cubicBezTo>
                    <a:pt x="411" y="8"/>
                    <a:pt x="376" y="1"/>
                    <a:pt x="3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4"/>
            <p:cNvSpPr/>
            <p:nvPr/>
          </p:nvSpPr>
          <p:spPr>
            <a:xfrm>
              <a:off x="8172696" y="4021797"/>
              <a:ext cx="114693" cy="78053"/>
            </a:xfrm>
            <a:custGeom>
              <a:rect b="b" l="l" r="r" t="t"/>
              <a:pathLst>
                <a:path extrusionOk="0" h="850" w="1249">
                  <a:moveTo>
                    <a:pt x="373" y="117"/>
                  </a:moveTo>
                  <a:cubicBezTo>
                    <a:pt x="415" y="117"/>
                    <a:pt x="455" y="124"/>
                    <a:pt x="490" y="131"/>
                  </a:cubicBezTo>
                  <a:cubicBezTo>
                    <a:pt x="540" y="151"/>
                    <a:pt x="600" y="181"/>
                    <a:pt x="670" y="241"/>
                  </a:cubicBezTo>
                  <a:cubicBezTo>
                    <a:pt x="730" y="290"/>
                    <a:pt x="790" y="341"/>
                    <a:pt x="839" y="390"/>
                  </a:cubicBezTo>
                  <a:lnTo>
                    <a:pt x="1079" y="630"/>
                  </a:lnTo>
                  <a:cubicBezTo>
                    <a:pt x="1079" y="640"/>
                    <a:pt x="1069" y="640"/>
                    <a:pt x="1069" y="650"/>
                  </a:cubicBezTo>
                  <a:cubicBezTo>
                    <a:pt x="1049" y="660"/>
                    <a:pt x="1019" y="670"/>
                    <a:pt x="989" y="690"/>
                  </a:cubicBezTo>
                  <a:cubicBezTo>
                    <a:pt x="959" y="700"/>
                    <a:pt x="930" y="710"/>
                    <a:pt x="910" y="720"/>
                  </a:cubicBezTo>
                  <a:cubicBezTo>
                    <a:pt x="881" y="724"/>
                    <a:pt x="854" y="726"/>
                    <a:pt x="829" y="726"/>
                  </a:cubicBezTo>
                  <a:cubicBezTo>
                    <a:pt x="792" y="726"/>
                    <a:pt x="759" y="722"/>
                    <a:pt x="730" y="710"/>
                  </a:cubicBezTo>
                  <a:cubicBezTo>
                    <a:pt x="670" y="700"/>
                    <a:pt x="610" y="660"/>
                    <a:pt x="550" y="610"/>
                  </a:cubicBezTo>
                  <a:cubicBezTo>
                    <a:pt x="500" y="570"/>
                    <a:pt x="440" y="520"/>
                    <a:pt x="380" y="450"/>
                  </a:cubicBezTo>
                  <a:lnTo>
                    <a:pt x="151" y="201"/>
                  </a:lnTo>
                  <a:cubicBezTo>
                    <a:pt x="151" y="191"/>
                    <a:pt x="160" y="191"/>
                    <a:pt x="171" y="191"/>
                  </a:cubicBezTo>
                  <a:cubicBezTo>
                    <a:pt x="191" y="171"/>
                    <a:pt x="211" y="161"/>
                    <a:pt x="240" y="151"/>
                  </a:cubicBezTo>
                  <a:cubicBezTo>
                    <a:pt x="271" y="141"/>
                    <a:pt x="291" y="131"/>
                    <a:pt x="320" y="121"/>
                  </a:cubicBezTo>
                  <a:cubicBezTo>
                    <a:pt x="338" y="118"/>
                    <a:pt x="356" y="117"/>
                    <a:pt x="373" y="117"/>
                  </a:cubicBezTo>
                  <a:close/>
                  <a:moveTo>
                    <a:pt x="390" y="0"/>
                  </a:moveTo>
                  <a:cubicBezTo>
                    <a:pt x="361" y="0"/>
                    <a:pt x="330" y="3"/>
                    <a:pt x="300" y="11"/>
                  </a:cubicBezTo>
                  <a:cubicBezTo>
                    <a:pt x="260" y="11"/>
                    <a:pt x="231" y="31"/>
                    <a:pt x="191" y="41"/>
                  </a:cubicBezTo>
                  <a:cubicBezTo>
                    <a:pt x="160" y="51"/>
                    <a:pt x="131" y="71"/>
                    <a:pt x="111" y="81"/>
                  </a:cubicBezTo>
                  <a:cubicBezTo>
                    <a:pt x="91" y="91"/>
                    <a:pt x="71" y="101"/>
                    <a:pt x="61" y="111"/>
                  </a:cubicBezTo>
                  <a:lnTo>
                    <a:pt x="1" y="161"/>
                  </a:lnTo>
                  <a:lnTo>
                    <a:pt x="1" y="211"/>
                  </a:lnTo>
                  <a:lnTo>
                    <a:pt x="31" y="251"/>
                  </a:lnTo>
                  <a:cubicBezTo>
                    <a:pt x="41" y="251"/>
                    <a:pt x="41" y="261"/>
                    <a:pt x="51" y="270"/>
                  </a:cubicBezTo>
                  <a:lnTo>
                    <a:pt x="291" y="540"/>
                  </a:lnTo>
                  <a:cubicBezTo>
                    <a:pt x="360" y="610"/>
                    <a:pt x="420" y="660"/>
                    <a:pt x="470" y="710"/>
                  </a:cubicBezTo>
                  <a:cubicBezTo>
                    <a:pt x="550" y="770"/>
                    <a:pt x="620" y="810"/>
                    <a:pt x="690" y="830"/>
                  </a:cubicBezTo>
                  <a:cubicBezTo>
                    <a:pt x="730" y="840"/>
                    <a:pt x="770" y="849"/>
                    <a:pt x="819" y="849"/>
                  </a:cubicBezTo>
                  <a:cubicBezTo>
                    <a:pt x="859" y="849"/>
                    <a:pt x="899" y="840"/>
                    <a:pt x="930" y="830"/>
                  </a:cubicBezTo>
                  <a:cubicBezTo>
                    <a:pt x="969" y="820"/>
                    <a:pt x="1009" y="810"/>
                    <a:pt x="1039" y="790"/>
                  </a:cubicBezTo>
                  <a:cubicBezTo>
                    <a:pt x="1079" y="780"/>
                    <a:pt x="1109" y="760"/>
                    <a:pt x="1129" y="750"/>
                  </a:cubicBezTo>
                  <a:cubicBezTo>
                    <a:pt x="1149" y="740"/>
                    <a:pt x="1169" y="720"/>
                    <a:pt x="1179" y="710"/>
                  </a:cubicBezTo>
                  <a:lnTo>
                    <a:pt x="1189" y="710"/>
                  </a:lnTo>
                  <a:lnTo>
                    <a:pt x="1229" y="670"/>
                  </a:lnTo>
                  <a:lnTo>
                    <a:pt x="1249" y="630"/>
                  </a:lnTo>
                  <a:lnTo>
                    <a:pt x="1219" y="600"/>
                  </a:lnTo>
                  <a:lnTo>
                    <a:pt x="1209" y="590"/>
                  </a:lnTo>
                  <a:lnTo>
                    <a:pt x="1199" y="580"/>
                  </a:lnTo>
                  <a:lnTo>
                    <a:pt x="1179" y="560"/>
                  </a:lnTo>
                  <a:lnTo>
                    <a:pt x="919" y="310"/>
                  </a:lnTo>
                  <a:cubicBezTo>
                    <a:pt x="870" y="261"/>
                    <a:pt x="810" y="201"/>
                    <a:pt x="739" y="141"/>
                  </a:cubicBezTo>
                  <a:cubicBezTo>
                    <a:pt x="660" y="81"/>
                    <a:pt x="590" y="41"/>
                    <a:pt x="530" y="21"/>
                  </a:cubicBezTo>
                  <a:cubicBezTo>
                    <a:pt x="487" y="9"/>
                    <a:pt x="439" y="0"/>
                    <a:pt x="3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4"/>
            <p:cNvSpPr/>
            <p:nvPr/>
          </p:nvSpPr>
          <p:spPr>
            <a:xfrm>
              <a:off x="8178206" y="4026939"/>
              <a:ext cx="102755" cy="66942"/>
            </a:xfrm>
            <a:custGeom>
              <a:rect b="b" l="l" r="r" t="t"/>
              <a:pathLst>
                <a:path extrusionOk="0" h="729" w="1119">
                  <a:moveTo>
                    <a:pt x="340" y="1"/>
                  </a:moveTo>
                  <a:cubicBezTo>
                    <a:pt x="311" y="1"/>
                    <a:pt x="282" y="6"/>
                    <a:pt x="251" y="15"/>
                  </a:cubicBezTo>
                  <a:cubicBezTo>
                    <a:pt x="220" y="15"/>
                    <a:pt x="191" y="25"/>
                    <a:pt x="160" y="35"/>
                  </a:cubicBezTo>
                  <a:cubicBezTo>
                    <a:pt x="131" y="55"/>
                    <a:pt x="100" y="65"/>
                    <a:pt x="81" y="75"/>
                  </a:cubicBezTo>
                  <a:cubicBezTo>
                    <a:pt x="51" y="95"/>
                    <a:pt x="31" y="105"/>
                    <a:pt x="21" y="115"/>
                  </a:cubicBezTo>
                  <a:cubicBezTo>
                    <a:pt x="11" y="125"/>
                    <a:pt x="11" y="125"/>
                    <a:pt x="1" y="125"/>
                  </a:cubicBezTo>
                  <a:lnTo>
                    <a:pt x="1" y="135"/>
                  </a:lnTo>
                  <a:cubicBezTo>
                    <a:pt x="1" y="135"/>
                    <a:pt x="11" y="135"/>
                    <a:pt x="11" y="145"/>
                  </a:cubicBezTo>
                  <a:cubicBezTo>
                    <a:pt x="11" y="145"/>
                    <a:pt x="21" y="165"/>
                    <a:pt x="41" y="175"/>
                  </a:cubicBezTo>
                  <a:cubicBezTo>
                    <a:pt x="51" y="185"/>
                    <a:pt x="61" y="205"/>
                    <a:pt x="81" y="225"/>
                  </a:cubicBezTo>
                  <a:cubicBezTo>
                    <a:pt x="100" y="234"/>
                    <a:pt x="111" y="265"/>
                    <a:pt x="140" y="285"/>
                  </a:cubicBezTo>
                  <a:cubicBezTo>
                    <a:pt x="180" y="325"/>
                    <a:pt x="231" y="385"/>
                    <a:pt x="280" y="434"/>
                  </a:cubicBezTo>
                  <a:cubicBezTo>
                    <a:pt x="330" y="494"/>
                    <a:pt x="390" y="554"/>
                    <a:pt x="450" y="604"/>
                  </a:cubicBezTo>
                  <a:cubicBezTo>
                    <a:pt x="510" y="654"/>
                    <a:pt x="580" y="694"/>
                    <a:pt x="650" y="714"/>
                  </a:cubicBezTo>
                  <a:cubicBezTo>
                    <a:pt x="685" y="724"/>
                    <a:pt x="720" y="729"/>
                    <a:pt x="755" y="729"/>
                  </a:cubicBezTo>
                  <a:cubicBezTo>
                    <a:pt x="789" y="729"/>
                    <a:pt x="824" y="724"/>
                    <a:pt x="859" y="714"/>
                  </a:cubicBezTo>
                  <a:cubicBezTo>
                    <a:pt x="890" y="714"/>
                    <a:pt x="929" y="694"/>
                    <a:pt x="959" y="684"/>
                  </a:cubicBezTo>
                  <a:cubicBezTo>
                    <a:pt x="989" y="674"/>
                    <a:pt x="1019" y="654"/>
                    <a:pt x="1039" y="644"/>
                  </a:cubicBezTo>
                  <a:cubicBezTo>
                    <a:pt x="1059" y="624"/>
                    <a:pt x="1079" y="614"/>
                    <a:pt x="1099" y="604"/>
                  </a:cubicBezTo>
                  <a:lnTo>
                    <a:pt x="1119" y="584"/>
                  </a:lnTo>
                  <a:cubicBezTo>
                    <a:pt x="1119" y="584"/>
                    <a:pt x="1109" y="584"/>
                    <a:pt x="1109" y="574"/>
                  </a:cubicBezTo>
                  <a:lnTo>
                    <a:pt x="1079" y="544"/>
                  </a:lnTo>
                  <a:cubicBezTo>
                    <a:pt x="1059" y="534"/>
                    <a:pt x="1049" y="514"/>
                    <a:pt x="1029" y="504"/>
                  </a:cubicBezTo>
                  <a:lnTo>
                    <a:pt x="969" y="444"/>
                  </a:lnTo>
                  <a:lnTo>
                    <a:pt x="819" y="294"/>
                  </a:lnTo>
                  <a:cubicBezTo>
                    <a:pt x="759" y="234"/>
                    <a:pt x="699" y="185"/>
                    <a:pt x="640" y="135"/>
                  </a:cubicBezTo>
                  <a:cubicBezTo>
                    <a:pt x="580" y="85"/>
                    <a:pt x="520" y="45"/>
                    <a:pt x="450" y="25"/>
                  </a:cubicBezTo>
                  <a:cubicBezTo>
                    <a:pt x="411" y="8"/>
                    <a:pt x="376" y="1"/>
                    <a:pt x="3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4"/>
            <p:cNvSpPr/>
            <p:nvPr/>
          </p:nvSpPr>
          <p:spPr>
            <a:xfrm>
              <a:off x="8172696" y="4021797"/>
              <a:ext cx="113774" cy="78053"/>
            </a:xfrm>
            <a:custGeom>
              <a:rect b="b" l="l" r="r" t="t"/>
              <a:pathLst>
                <a:path extrusionOk="0" h="850" w="1239">
                  <a:moveTo>
                    <a:pt x="373" y="117"/>
                  </a:moveTo>
                  <a:cubicBezTo>
                    <a:pt x="415" y="117"/>
                    <a:pt x="455" y="124"/>
                    <a:pt x="490" y="131"/>
                  </a:cubicBezTo>
                  <a:cubicBezTo>
                    <a:pt x="540" y="151"/>
                    <a:pt x="600" y="181"/>
                    <a:pt x="670" y="241"/>
                  </a:cubicBezTo>
                  <a:cubicBezTo>
                    <a:pt x="730" y="290"/>
                    <a:pt x="790" y="341"/>
                    <a:pt x="839" y="390"/>
                  </a:cubicBezTo>
                  <a:lnTo>
                    <a:pt x="1079" y="630"/>
                  </a:lnTo>
                  <a:cubicBezTo>
                    <a:pt x="1079" y="640"/>
                    <a:pt x="1069" y="640"/>
                    <a:pt x="1069" y="650"/>
                  </a:cubicBezTo>
                  <a:cubicBezTo>
                    <a:pt x="1049" y="660"/>
                    <a:pt x="1019" y="670"/>
                    <a:pt x="989" y="690"/>
                  </a:cubicBezTo>
                  <a:cubicBezTo>
                    <a:pt x="959" y="700"/>
                    <a:pt x="930" y="710"/>
                    <a:pt x="910" y="720"/>
                  </a:cubicBezTo>
                  <a:cubicBezTo>
                    <a:pt x="881" y="724"/>
                    <a:pt x="854" y="726"/>
                    <a:pt x="829" y="726"/>
                  </a:cubicBezTo>
                  <a:cubicBezTo>
                    <a:pt x="792" y="726"/>
                    <a:pt x="759" y="722"/>
                    <a:pt x="730" y="710"/>
                  </a:cubicBezTo>
                  <a:cubicBezTo>
                    <a:pt x="670" y="700"/>
                    <a:pt x="610" y="660"/>
                    <a:pt x="550" y="610"/>
                  </a:cubicBezTo>
                  <a:cubicBezTo>
                    <a:pt x="500" y="570"/>
                    <a:pt x="440" y="520"/>
                    <a:pt x="380" y="450"/>
                  </a:cubicBezTo>
                  <a:lnTo>
                    <a:pt x="151" y="201"/>
                  </a:lnTo>
                  <a:cubicBezTo>
                    <a:pt x="151" y="191"/>
                    <a:pt x="160" y="191"/>
                    <a:pt x="171" y="191"/>
                  </a:cubicBezTo>
                  <a:cubicBezTo>
                    <a:pt x="191" y="171"/>
                    <a:pt x="211" y="161"/>
                    <a:pt x="240" y="151"/>
                  </a:cubicBezTo>
                  <a:cubicBezTo>
                    <a:pt x="271" y="141"/>
                    <a:pt x="291" y="131"/>
                    <a:pt x="320" y="121"/>
                  </a:cubicBezTo>
                  <a:cubicBezTo>
                    <a:pt x="338" y="118"/>
                    <a:pt x="356" y="117"/>
                    <a:pt x="373" y="117"/>
                  </a:cubicBezTo>
                  <a:close/>
                  <a:moveTo>
                    <a:pt x="390" y="0"/>
                  </a:moveTo>
                  <a:cubicBezTo>
                    <a:pt x="361" y="0"/>
                    <a:pt x="330" y="3"/>
                    <a:pt x="300" y="11"/>
                  </a:cubicBezTo>
                  <a:cubicBezTo>
                    <a:pt x="260" y="11"/>
                    <a:pt x="231" y="31"/>
                    <a:pt x="191" y="41"/>
                  </a:cubicBezTo>
                  <a:cubicBezTo>
                    <a:pt x="160" y="51"/>
                    <a:pt x="131" y="71"/>
                    <a:pt x="111" y="81"/>
                  </a:cubicBezTo>
                  <a:cubicBezTo>
                    <a:pt x="91" y="91"/>
                    <a:pt x="71" y="101"/>
                    <a:pt x="61" y="111"/>
                  </a:cubicBezTo>
                  <a:lnTo>
                    <a:pt x="1" y="161"/>
                  </a:lnTo>
                  <a:lnTo>
                    <a:pt x="1" y="211"/>
                  </a:lnTo>
                  <a:lnTo>
                    <a:pt x="31" y="251"/>
                  </a:lnTo>
                  <a:cubicBezTo>
                    <a:pt x="41" y="251"/>
                    <a:pt x="41" y="261"/>
                    <a:pt x="51" y="270"/>
                  </a:cubicBezTo>
                  <a:lnTo>
                    <a:pt x="291" y="540"/>
                  </a:lnTo>
                  <a:cubicBezTo>
                    <a:pt x="360" y="610"/>
                    <a:pt x="420" y="660"/>
                    <a:pt x="470" y="710"/>
                  </a:cubicBezTo>
                  <a:cubicBezTo>
                    <a:pt x="550" y="770"/>
                    <a:pt x="620" y="810"/>
                    <a:pt x="690" y="830"/>
                  </a:cubicBezTo>
                  <a:cubicBezTo>
                    <a:pt x="730" y="840"/>
                    <a:pt x="770" y="849"/>
                    <a:pt x="819" y="849"/>
                  </a:cubicBezTo>
                  <a:cubicBezTo>
                    <a:pt x="859" y="849"/>
                    <a:pt x="899" y="840"/>
                    <a:pt x="930" y="830"/>
                  </a:cubicBezTo>
                  <a:cubicBezTo>
                    <a:pt x="969" y="820"/>
                    <a:pt x="1009" y="810"/>
                    <a:pt x="1039" y="790"/>
                  </a:cubicBezTo>
                  <a:cubicBezTo>
                    <a:pt x="1079" y="780"/>
                    <a:pt x="1109" y="760"/>
                    <a:pt x="1129" y="750"/>
                  </a:cubicBezTo>
                  <a:cubicBezTo>
                    <a:pt x="1149" y="740"/>
                    <a:pt x="1169" y="720"/>
                    <a:pt x="1179" y="710"/>
                  </a:cubicBezTo>
                  <a:lnTo>
                    <a:pt x="1189" y="700"/>
                  </a:lnTo>
                  <a:cubicBezTo>
                    <a:pt x="1219" y="680"/>
                    <a:pt x="1239" y="670"/>
                    <a:pt x="1239" y="640"/>
                  </a:cubicBezTo>
                  <a:lnTo>
                    <a:pt x="1239" y="620"/>
                  </a:lnTo>
                  <a:lnTo>
                    <a:pt x="1219" y="600"/>
                  </a:lnTo>
                  <a:lnTo>
                    <a:pt x="1209" y="590"/>
                  </a:lnTo>
                  <a:lnTo>
                    <a:pt x="1199" y="580"/>
                  </a:lnTo>
                  <a:lnTo>
                    <a:pt x="1179" y="560"/>
                  </a:lnTo>
                  <a:lnTo>
                    <a:pt x="919" y="310"/>
                  </a:lnTo>
                  <a:cubicBezTo>
                    <a:pt x="870" y="261"/>
                    <a:pt x="810" y="201"/>
                    <a:pt x="739" y="141"/>
                  </a:cubicBezTo>
                  <a:cubicBezTo>
                    <a:pt x="660" y="81"/>
                    <a:pt x="590" y="41"/>
                    <a:pt x="530" y="21"/>
                  </a:cubicBezTo>
                  <a:cubicBezTo>
                    <a:pt x="487" y="9"/>
                    <a:pt x="439" y="0"/>
                    <a:pt x="3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4"/>
            <p:cNvSpPr/>
            <p:nvPr/>
          </p:nvSpPr>
          <p:spPr>
            <a:xfrm>
              <a:off x="8225864" y="4018674"/>
              <a:ext cx="103765" cy="66024"/>
            </a:xfrm>
            <a:custGeom>
              <a:rect b="b" l="l" r="r" t="t"/>
              <a:pathLst>
                <a:path extrusionOk="0" h="719" w="1130">
                  <a:moveTo>
                    <a:pt x="347" y="0"/>
                  </a:moveTo>
                  <a:cubicBezTo>
                    <a:pt x="313" y="0"/>
                    <a:pt x="281" y="5"/>
                    <a:pt x="251" y="15"/>
                  </a:cubicBezTo>
                  <a:cubicBezTo>
                    <a:pt x="220" y="25"/>
                    <a:pt x="180" y="35"/>
                    <a:pt x="160" y="45"/>
                  </a:cubicBezTo>
                  <a:cubicBezTo>
                    <a:pt x="131" y="65"/>
                    <a:pt x="101" y="75"/>
                    <a:pt x="81" y="95"/>
                  </a:cubicBezTo>
                  <a:cubicBezTo>
                    <a:pt x="51" y="105"/>
                    <a:pt x="31" y="115"/>
                    <a:pt x="21" y="125"/>
                  </a:cubicBezTo>
                  <a:cubicBezTo>
                    <a:pt x="21" y="135"/>
                    <a:pt x="11" y="135"/>
                    <a:pt x="11" y="135"/>
                  </a:cubicBezTo>
                  <a:lnTo>
                    <a:pt x="1" y="145"/>
                  </a:lnTo>
                  <a:cubicBezTo>
                    <a:pt x="11" y="145"/>
                    <a:pt x="11" y="155"/>
                    <a:pt x="11" y="155"/>
                  </a:cubicBezTo>
                  <a:lnTo>
                    <a:pt x="41" y="185"/>
                  </a:lnTo>
                  <a:cubicBezTo>
                    <a:pt x="51" y="195"/>
                    <a:pt x="71" y="215"/>
                    <a:pt x="81" y="235"/>
                  </a:cubicBezTo>
                  <a:lnTo>
                    <a:pt x="141" y="295"/>
                  </a:lnTo>
                  <a:cubicBezTo>
                    <a:pt x="191" y="335"/>
                    <a:pt x="240" y="384"/>
                    <a:pt x="291" y="444"/>
                  </a:cubicBezTo>
                  <a:cubicBezTo>
                    <a:pt x="351" y="495"/>
                    <a:pt x="410" y="554"/>
                    <a:pt x="470" y="604"/>
                  </a:cubicBezTo>
                  <a:cubicBezTo>
                    <a:pt x="530" y="644"/>
                    <a:pt x="600" y="684"/>
                    <a:pt x="670" y="704"/>
                  </a:cubicBezTo>
                  <a:cubicBezTo>
                    <a:pt x="705" y="714"/>
                    <a:pt x="740" y="719"/>
                    <a:pt x="775" y="719"/>
                  </a:cubicBezTo>
                  <a:cubicBezTo>
                    <a:pt x="810" y="719"/>
                    <a:pt x="844" y="714"/>
                    <a:pt x="879" y="704"/>
                  </a:cubicBezTo>
                  <a:cubicBezTo>
                    <a:pt x="919" y="694"/>
                    <a:pt x="950" y="674"/>
                    <a:pt x="979" y="664"/>
                  </a:cubicBezTo>
                  <a:cubicBezTo>
                    <a:pt x="1009" y="644"/>
                    <a:pt x="1039" y="634"/>
                    <a:pt x="1059" y="614"/>
                  </a:cubicBezTo>
                  <a:cubicBezTo>
                    <a:pt x="1079" y="604"/>
                    <a:pt x="1099" y="584"/>
                    <a:pt x="1109" y="574"/>
                  </a:cubicBezTo>
                  <a:cubicBezTo>
                    <a:pt x="1129" y="564"/>
                    <a:pt x="1129" y="554"/>
                    <a:pt x="1129" y="554"/>
                  </a:cubicBezTo>
                  <a:lnTo>
                    <a:pt x="1119" y="544"/>
                  </a:lnTo>
                  <a:cubicBezTo>
                    <a:pt x="1119" y="544"/>
                    <a:pt x="1109" y="534"/>
                    <a:pt x="1089" y="524"/>
                  </a:cubicBezTo>
                  <a:cubicBezTo>
                    <a:pt x="1079" y="504"/>
                    <a:pt x="1059" y="495"/>
                    <a:pt x="1039" y="475"/>
                  </a:cubicBezTo>
                  <a:cubicBezTo>
                    <a:pt x="1019" y="464"/>
                    <a:pt x="999" y="444"/>
                    <a:pt x="979" y="424"/>
                  </a:cubicBezTo>
                  <a:cubicBezTo>
                    <a:pt x="939" y="375"/>
                    <a:pt x="879" y="324"/>
                    <a:pt x="830" y="275"/>
                  </a:cubicBezTo>
                  <a:lnTo>
                    <a:pt x="650" y="125"/>
                  </a:lnTo>
                  <a:cubicBezTo>
                    <a:pt x="580" y="75"/>
                    <a:pt x="520" y="35"/>
                    <a:pt x="450" y="15"/>
                  </a:cubicBezTo>
                  <a:cubicBezTo>
                    <a:pt x="415" y="5"/>
                    <a:pt x="380" y="0"/>
                    <a:pt x="3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4"/>
            <p:cNvSpPr/>
            <p:nvPr/>
          </p:nvSpPr>
          <p:spPr>
            <a:xfrm>
              <a:off x="8219528" y="4013257"/>
              <a:ext cx="117447" cy="76584"/>
            </a:xfrm>
            <a:custGeom>
              <a:rect b="b" l="l" r="r" t="t"/>
              <a:pathLst>
                <a:path extrusionOk="0" h="834" w="1279">
                  <a:moveTo>
                    <a:pt x="418" y="119"/>
                  </a:moveTo>
                  <a:cubicBezTo>
                    <a:pt x="447" y="119"/>
                    <a:pt x="474" y="124"/>
                    <a:pt x="499" y="134"/>
                  </a:cubicBezTo>
                  <a:cubicBezTo>
                    <a:pt x="559" y="154"/>
                    <a:pt x="609" y="184"/>
                    <a:pt x="679" y="234"/>
                  </a:cubicBezTo>
                  <a:cubicBezTo>
                    <a:pt x="729" y="274"/>
                    <a:pt x="789" y="314"/>
                    <a:pt x="848" y="383"/>
                  </a:cubicBezTo>
                  <a:lnTo>
                    <a:pt x="1108" y="613"/>
                  </a:lnTo>
                  <a:lnTo>
                    <a:pt x="1098" y="623"/>
                  </a:lnTo>
                  <a:cubicBezTo>
                    <a:pt x="1068" y="643"/>
                    <a:pt x="1048" y="653"/>
                    <a:pt x="1019" y="673"/>
                  </a:cubicBezTo>
                  <a:lnTo>
                    <a:pt x="928" y="703"/>
                  </a:lnTo>
                  <a:cubicBezTo>
                    <a:pt x="904" y="713"/>
                    <a:pt x="876" y="718"/>
                    <a:pt x="848" y="718"/>
                  </a:cubicBezTo>
                  <a:cubicBezTo>
                    <a:pt x="819" y="718"/>
                    <a:pt x="789" y="713"/>
                    <a:pt x="759" y="703"/>
                  </a:cubicBezTo>
                  <a:cubicBezTo>
                    <a:pt x="699" y="693"/>
                    <a:pt x="639" y="663"/>
                    <a:pt x="579" y="613"/>
                  </a:cubicBezTo>
                  <a:cubicBezTo>
                    <a:pt x="519" y="574"/>
                    <a:pt x="469" y="523"/>
                    <a:pt x="400" y="463"/>
                  </a:cubicBezTo>
                  <a:lnTo>
                    <a:pt x="160" y="214"/>
                  </a:lnTo>
                  <a:cubicBezTo>
                    <a:pt x="170" y="204"/>
                    <a:pt x="170" y="204"/>
                    <a:pt x="180" y="204"/>
                  </a:cubicBezTo>
                  <a:cubicBezTo>
                    <a:pt x="200" y="184"/>
                    <a:pt x="220" y="174"/>
                    <a:pt x="249" y="164"/>
                  </a:cubicBezTo>
                  <a:cubicBezTo>
                    <a:pt x="280" y="154"/>
                    <a:pt x="309" y="144"/>
                    <a:pt x="329" y="134"/>
                  </a:cubicBezTo>
                  <a:cubicBezTo>
                    <a:pt x="359" y="124"/>
                    <a:pt x="389" y="119"/>
                    <a:pt x="418" y="119"/>
                  </a:cubicBezTo>
                  <a:close/>
                  <a:moveTo>
                    <a:pt x="408" y="1"/>
                  </a:moveTo>
                  <a:cubicBezTo>
                    <a:pt x="372" y="1"/>
                    <a:pt x="336" y="5"/>
                    <a:pt x="300" y="14"/>
                  </a:cubicBezTo>
                  <a:cubicBezTo>
                    <a:pt x="269" y="24"/>
                    <a:pt x="229" y="34"/>
                    <a:pt x="200" y="54"/>
                  </a:cubicBezTo>
                  <a:cubicBezTo>
                    <a:pt x="170" y="64"/>
                    <a:pt x="140" y="84"/>
                    <a:pt x="120" y="94"/>
                  </a:cubicBezTo>
                  <a:cubicBezTo>
                    <a:pt x="100" y="104"/>
                    <a:pt x="80" y="124"/>
                    <a:pt x="70" y="134"/>
                  </a:cubicBezTo>
                  <a:lnTo>
                    <a:pt x="20" y="164"/>
                  </a:lnTo>
                  <a:lnTo>
                    <a:pt x="0" y="214"/>
                  </a:lnTo>
                  <a:lnTo>
                    <a:pt x="50" y="264"/>
                  </a:lnTo>
                  <a:cubicBezTo>
                    <a:pt x="50" y="274"/>
                    <a:pt x="60" y="274"/>
                    <a:pt x="70" y="284"/>
                  </a:cubicBezTo>
                  <a:lnTo>
                    <a:pt x="320" y="543"/>
                  </a:lnTo>
                  <a:cubicBezTo>
                    <a:pt x="389" y="613"/>
                    <a:pt x="449" y="663"/>
                    <a:pt x="499" y="703"/>
                  </a:cubicBezTo>
                  <a:cubicBezTo>
                    <a:pt x="579" y="763"/>
                    <a:pt x="659" y="803"/>
                    <a:pt x="729" y="823"/>
                  </a:cubicBezTo>
                  <a:cubicBezTo>
                    <a:pt x="769" y="833"/>
                    <a:pt x="808" y="833"/>
                    <a:pt x="848" y="833"/>
                  </a:cubicBezTo>
                  <a:cubicBezTo>
                    <a:pt x="888" y="833"/>
                    <a:pt x="928" y="833"/>
                    <a:pt x="968" y="813"/>
                  </a:cubicBezTo>
                  <a:cubicBezTo>
                    <a:pt x="999" y="803"/>
                    <a:pt x="1038" y="793"/>
                    <a:pt x="1078" y="773"/>
                  </a:cubicBezTo>
                  <a:cubicBezTo>
                    <a:pt x="1108" y="763"/>
                    <a:pt x="1138" y="743"/>
                    <a:pt x="1158" y="723"/>
                  </a:cubicBezTo>
                  <a:cubicBezTo>
                    <a:pt x="1178" y="713"/>
                    <a:pt x="1198" y="703"/>
                    <a:pt x="1208" y="693"/>
                  </a:cubicBezTo>
                  <a:lnTo>
                    <a:pt x="1218" y="683"/>
                  </a:lnTo>
                  <a:lnTo>
                    <a:pt x="1258" y="643"/>
                  </a:lnTo>
                  <a:lnTo>
                    <a:pt x="1278" y="613"/>
                  </a:lnTo>
                  <a:lnTo>
                    <a:pt x="1248" y="583"/>
                  </a:lnTo>
                  <a:lnTo>
                    <a:pt x="1228" y="563"/>
                  </a:lnTo>
                  <a:lnTo>
                    <a:pt x="1218" y="554"/>
                  </a:lnTo>
                  <a:cubicBezTo>
                    <a:pt x="1218" y="543"/>
                    <a:pt x="1208" y="543"/>
                    <a:pt x="1198" y="534"/>
                  </a:cubicBezTo>
                  <a:lnTo>
                    <a:pt x="939" y="294"/>
                  </a:lnTo>
                  <a:cubicBezTo>
                    <a:pt x="868" y="224"/>
                    <a:pt x="808" y="174"/>
                    <a:pt x="749" y="134"/>
                  </a:cubicBezTo>
                  <a:cubicBezTo>
                    <a:pt x="669" y="74"/>
                    <a:pt x="599" y="34"/>
                    <a:pt x="539" y="24"/>
                  </a:cubicBezTo>
                  <a:cubicBezTo>
                    <a:pt x="496" y="8"/>
                    <a:pt x="452" y="1"/>
                    <a:pt x="4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4"/>
            <p:cNvSpPr/>
            <p:nvPr/>
          </p:nvSpPr>
          <p:spPr>
            <a:xfrm>
              <a:off x="8225864" y="4018674"/>
              <a:ext cx="103765" cy="66024"/>
            </a:xfrm>
            <a:custGeom>
              <a:rect b="b" l="l" r="r" t="t"/>
              <a:pathLst>
                <a:path extrusionOk="0" h="719" w="1130">
                  <a:moveTo>
                    <a:pt x="347" y="0"/>
                  </a:moveTo>
                  <a:cubicBezTo>
                    <a:pt x="313" y="0"/>
                    <a:pt x="281" y="5"/>
                    <a:pt x="251" y="15"/>
                  </a:cubicBezTo>
                  <a:cubicBezTo>
                    <a:pt x="220" y="25"/>
                    <a:pt x="180" y="35"/>
                    <a:pt x="160" y="45"/>
                  </a:cubicBezTo>
                  <a:cubicBezTo>
                    <a:pt x="131" y="65"/>
                    <a:pt x="101" y="75"/>
                    <a:pt x="81" y="95"/>
                  </a:cubicBezTo>
                  <a:cubicBezTo>
                    <a:pt x="51" y="105"/>
                    <a:pt x="31" y="115"/>
                    <a:pt x="21" y="125"/>
                  </a:cubicBezTo>
                  <a:cubicBezTo>
                    <a:pt x="21" y="135"/>
                    <a:pt x="11" y="135"/>
                    <a:pt x="11" y="135"/>
                  </a:cubicBezTo>
                  <a:lnTo>
                    <a:pt x="1" y="145"/>
                  </a:lnTo>
                  <a:cubicBezTo>
                    <a:pt x="11" y="145"/>
                    <a:pt x="11" y="155"/>
                    <a:pt x="11" y="155"/>
                  </a:cubicBezTo>
                  <a:lnTo>
                    <a:pt x="41" y="185"/>
                  </a:lnTo>
                  <a:cubicBezTo>
                    <a:pt x="51" y="195"/>
                    <a:pt x="71" y="215"/>
                    <a:pt x="81" y="235"/>
                  </a:cubicBezTo>
                  <a:lnTo>
                    <a:pt x="141" y="295"/>
                  </a:lnTo>
                  <a:cubicBezTo>
                    <a:pt x="191" y="335"/>
                    <a:pt x="240" y="384"/>
                    <a:pt x="291" y="444"/>
                  </a:cubicBezTo>
                  <a:cubicBezTo>
                    <a:pt x="351" y="495"/>
                    <a:pt x="410" y="554"/>
                    <a:pt x="470" y="604"/>
                  </a:cubicBezTo>
                  <a:cubicBezTo>
                    <a:pt x="530" y="644"/>
                    <a:pt x="600" y="684"/>
                    <a:pt x="670" y="704"/>
                  </a:cubicBezTo>
                  <a:cubicBezTo>
                    <a:pt x="705" y="714"/>
                    <a:pt x="740" y="719"/>
                    <a:pt x="775" y="719"/>
                  </a:cubicBezTo>
                  <a:cubicBezTo>
                    <a:pt x="810" y="719"/>
                    <a:pt x="844" y="714"/>
                    <a:pt x="879" y="704"/>
                  </a:cubicBezTo>
                  <a:cubicBezTo>
                    <a:pt x="919" y="694"/>
                    <a:pt x="950" y="674"/>
                    <a:pt x="979" y="664"/>
                  </a:cubicBezTo>
                  <a:cubicBezTo>
                    <a:pt x="1009" y="644"/>
                    <a:pt x="1039" y="634"/>
                    <a:pt x="1059" y="614"/>
                  </a:cubicBezTo>
                  <a:cubicBezTo>
                    <a:pt x="1079" y="604"/>
                    <a:pt x="1099" y="584"/>
                    <a:pt x="1109" y="574"/>
                  </a:cubicBezTo>
                  <a:cubicBezTo>
                    <a:pt x="1129" y="564"/>
                    <a:pt x="1129" y="554"/>
                    <a:pt x="1129" y="554"/>
                  </a:cubicBezTo>
                  <a:lnTo>
                    <a:pt x="1119" y="544"/>
                  </a:lnTo>
                  <a:cubicBezTo>
                    <a:pt x="1119" y="544"/>
                    <a:pt x="1109" y="534"/>
                    <a:pt x="1089" y="524"/>
                  </a:cubicBezTo>
                  <a:cubicBezTo>
                    <a:pt x="1079" y="504"/>
                    <a:pt x="1059" y="495"/>
                    <a:pt x="1039" y="475"/>
                  </a:cubicBezTo>
                  <a:cubicBezTo>
                    <a:pt x="1019" y="464"/>
                    <a:pt x="999" y="444"/>
                    <a:pt x="979" y="424"/>
                  </a:cubicBezTo>
                  <a:cubicBezTo>
                    <a:pt x="939" y="375"/>
                    <a:pt x="879" y="324"/>
                    <a:pt x="830" y="275"/>
                  </a:cubicBezTo>
                  <a:lnTo>
                    <a:pt x="650" y="125"/>
                  </a:lnTo>
                  <a:cubicBezTo>
                    <a:pt x="580" y="75"/>
                    <a:pt x="520" y="35"/>
                    <a:pt x="450" y="15"/>
                  </a:cubicBezTo>
                  <a:cubicBezTo>
                    <a:pt x="415" y="5"/>
                    <a:pt x="380" y="0"/>
                    <a:pt x="3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4"/>
            <p:cNvSpPr/>
            <p:nvPr/>
          </p:nvSpPr>
          <p:spPr>
            <a:xfrm>
              <a:off x="8219528" y="4013257"/>
              <a:ext cx="117447" cy="76584"/>
            </a:xfrm>
            <a:custGeom>
              <a:rect b="b" l="l" r="r" t="t"/>
              <a:pathLst>
                <a:path extrusionOk="0" h="834" w="1279">
                  <a:moveTo>
                    <a:pt x="418" y="119"/>
                  </a:moveTo>
                  <a:cubicBezTo>
                    <a:pt x="447" y="119"/>
                    <a:pt x="474" y="124"/>
                    <a:pt x="499" y="134"/>
                  </a:cubicBezTo>
                  <a:cubicBezTo>
                    <a:pt x="559" y="154"/>
                    <a:pt x="609" y="184"/>
                    <a:pt x="679" y="234"/>
                  </a:cubicBezTo>
                  <a:cubicBezTo>
                    <a:pt x="729" y="274"/>
                    <a:pt x="789" y="314"/>
                    <a:pt x="848" y="383"/>
                  </a:cubicBezTo>
                  <a:lnTo>
                    <a:pt x="1108" y="613"/>
                  </a:lnTo>
                  <a:lnTo>
                    <a:pt x="1098" y="623"/>
                  </a:lnTo>
                  <a:cubicBezTo>
                    <a:pt x="1068" y="643"/>
                    <a:pt x="1048" y="653"/>
                    <a:pt x="1019" y="673"/>
                  </a:cubicBezTo>
                  <a:lnTo>
                    <a:pt x="928" y="703"/>
                  </a:lnTo>
                  <a:cubicBezTo>
                    <a:pt x="904" y="713"/>
                    <a:pt x="876" y="718"/>
                    <a:pt x="848" y="718"/>
                  </a:cubicBezTo>
                  <a:cubicBezTo>
                    <a:pt x="819" y="718"/>
                    <a:pt x="789" y="713"/>
                    <a:pt x="759" y="703"/>
                  </a:cubicBezTo>
                  <a:cubicBezTo>
                    <a:pt x="699" y="693"/>
                    <a:pt x="639" y="663"/>
                    <a:pt x="579" y="613"/>
                  </a:cubicBezTo>
                  <a:cubicBezTo>
                    <a:pt x="519" y="574"/>
                    <a:pt x="469" y="523"/>
                    <a:pt x="400" y="463"/>
                  </a:cubicBezTo>
                  <a:lnTo>
                    <a:pt x="160" y="214"/>
                  </a:lnTo>
                  <a:cubicBezTo>
                    <a:pt x="170" y="204"/>
                    <a:pt x="170" y="204"/>
                    <a:pt x="180" y="204"/>
                  </a:cubicBezTo>
                  <a:cubicBezTo>
                    <a:pt x="200" y="184"/>
                    <a:pt x="220" y="174"/>
                    <a:pt x="249" y="164"/>
                  </a:cubicBezTo>
                  <a:cubicBezTo>
                    <a:pt x="280" y="154"/>
                    <a:pt x="309" y="144"/>
                    <a:pt x="329" y="134"/>
                  </a:cubicBezTo>
                  <a:cubicBezTo>
                    <a:pt x="359" y="124"/>
                    <a:pt x="389" y="119"/>
                    <a:pt x="418" y="119"/>
                  </a:cubicBezTo>
                  <a:close/>
                  <a:moveTo>
                    <a:pt x="408" y="1"/>
                  </a:moveTo>
                  <a:cubicBezTo>
                    <a:pt x="372" y="1"/>
                    <a:pt x="336" y="5"/>
                    <a:pt x="300" y="14"/>
                  </a:cubicBezTo>
                  <a:cubicBezTo>
                    <a:pt x="269" y="24"/>
                    <a:pt x="229" y="34"/>
                    <a:pt x="200" y="54"/>
                  </a:cubicBezTo>
                  <a:cubicBezTo>
                    <a:pt x="170" y="64"/>
                    <a:pt x="140" y="84"/>
                    <a:pt x="120" y="94"/>
                  </a:cubicBezTo>
                  <a:cubicBezTo>
                    <a:pt x="100" y="104"/>
                    <a:pt x="80" y="124"/>
                    <a:pt x="70" y="134"/>
                  </a:cubicBezTo>
                  <a:lnTo>
                    <a:pt x="20" y="164"/>
                  </a:lnTo>
                  <a:lnTo>
                    <a:pt x="0" y="214"/>
                  </a:lnTo>
                  <a:lnTo>
                    <a:pt x="50" y="264"/>
                  </a:lnTo>
                  <a:cubicBezTo>
                    <a:pt x="50" y="274"/>
                    <a:pt x="60" y="274"/>
                    <a:pt x="70" y="284"/>
                  </a:cubicBezTo>
                  <a:lnTo>
                    <a:pt x="320" y="543"/>
                  </a:lnTo>
                  <a:cubicBezTo>
                    <a:pt x="389" y="613"/>
                    <a:pt x="449" y="663"/>
                    <a:pt x="499" y="703"/>
                  </a:cubicBezTo>
                  <a:cubicBezTo>
                    <a:pt x="579" y="763"/>
                    <a:pt x="659" y="803"/>
                    <a:pt x="729" y="823"/>
                  </a:cubicBezTo>
                  <a:cubicBezTo>
                    <a:pt x="769" y="833"/>
                    <a:pt x="808" y="833"/>
                    <a:pt x="848" y="833"/>
                  </a:cubicBezTo>
                  <a:cubicBezTo>
                    <a:pt x="888" y="833"/>
                    <a:pt x="928" y="833"/>
                    <a:pt x="968" y="813"/>
                  </a:cubicBezTo>
                  <a:cubicBezTo>
                    <a:pt x="999" y="803"/>
                    <a:pt x="1038" y="793"/>
                    <a:pt x="1078" y="773"/>
                  </a:cubicBezTo>
                  <a:cubicBezTo>
                    <a:pt x="1108" y="763"/>
                    <a:pt x="1138" y="743"/>
                    <a:pt x="1158" y="723"/>
                  </a:cubicBezTo>
                  <a:cubicBezTo>
                    <a:pt x="1178" y="713"/>
                    <a:pt x="1198" y="703"/>
                    <a:pt x="1208" y="693"/>
                  </a:cubicBezTo>
                  <a:lnTo>
                    <a:pt x="1218" y="683"/>
                  </a:lnTo>
                  <a:lnTo>
                    <a:pt x="1258" y="643"/>
                  </a:lnTo>
                  <a:lnTo>
                    <a:pt x="1278" y="613"/>
                  </a:lnTo>
                  <a:lnTo>
                    <a:pt x="1248" y="583"/>
                  </a:lnTo>
                  <a:lnTo>
                    <a:pt x="1228" y="563"/>
                  </a:lnTo>
                  <a:lnTo>
                    <a:pt x="1218" y="554"/>
                  </a:lnTo>
                  <a:cubicBezTo>
                    <a:pt x="1218" y="543"/>
                    <a:pt x="1208" y="543"/>
                    <a:pt x="1198" y="534"/>
                  </a:cubicBezTo>
                  <a:lnTo>
                    <a:pt x="939" y="294"/>
                  </a:lnTo>
                  <a:cubicBezTo>
                    <a:pt x="868" y="224"/>
                    <a:pt x="808" y="174"/>
                    <a:pt x="749" y="134"/>
                  </a:cubicBezTo>
                  <a:cubicBezTo>
                    <a:pt x="669" y="74"/>
                    <a:pt x="599" y="34"/>
                    <a:pt x="539" y="24"/>
                  </a:cubicBezTo>
                  <a:cubicBezTo>
                    <a:pt x="496" y="8"/>
                    <a:pt x="452" y="1"/>
                    <a:pt x="4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4"/>
            <p:cNvSpPr/>
            <p:nvPr/>
          </p:nvSpPr>
          <p:spPr>
            <a:xfrm>
              <a:off x="8273521" y="4008941"/>
              <a:ext cx="105602" cy="64004"/>
            </a:xfrm>
            <a:custGeom>
              <a:rect b="b" l="l" r="r" t="t"/>
              <a:pathLst>
                <a:path extrusionOk="0" h="697" w="1150">
                  <a:moveTo>
                    <a:pt x="369" y="0"/>
                  </a:moveTo>
                  <a:cubicBezTo>
                    <a:pt x="328" y="0"/>
                    <a:pt x="284" y="9"/>
                    <a:pt x="240" y="22"/>
                  </a:cubicBezTo>
                  <a:lnTo>
                    <a:pt x="151" y="51"/>
                  </a:lnTo>
                  <a:cubicBezTo>
                    <a:pt x="121" y="71"/>
                    <a:pt x="101" y="81"/>
                    <a:pt x="71" y="101"/>
                  </a:cubicBezTo>
                  <a:cubicBezTo>
                    <a:pt x="51" y="111"/>
                    <a:pt x="31" y="131"/>
                    <a:pt x="21" y="131"/>
                  </a:cubicBezTo>
                  <a:cubicBezTo>
                    <a:pt x="11" y="141"/>
                    <a:pt x="11" y="141"/>
                    <a:pt x="11" y="151"/>
                  </a:cubicBezTo>
                  <a:lnTo>
                    <a:pt x="1" y="151"/>
                  </a:lnTo>
                  <a:cubicBezTo>
                    <a:pt x="1" y="161"/>
                    <a:pt x="11" y="161"/>
                    <a:pt x="11" y="161"/>
                  </a:cubicBezTo>
                  <a:lnTo>
                    <a:pt x="41" y="191"/>
                  </a:lnTo>
                  <a:lnTo>
                    <a:pt x="91" y="241"/>
                  </a:lnTo>
                  <a:cubicBezTo>
                    <a:pt x="111" y="251"/>
                    <a:pt x="131" y="271"/>
                    <a:pt x="151" y="301"/>
                  </a:cubicBezTo>
                  <a:cubicBezTo>
                    <a:pt x="191" y="341"/>
                    <a:pt x="240" y="391"/>
                    <a:pt x="300" y="441"/>
                  </a:cubicBezTo>
                  <a:cubicBezTo>
                    <a:pt x="360" y="490"/>
                    <a:pt x="420" y="550"/>
                    <a:pt x="480" y="590"/>
                  </a:cubicBezTo>
                  <a:cubicBezTo>
                    <a:pt x="550" y="640"/>
                    <a:pt x="620" y="670"/>
                    <a:pt x="690" y="690"/>
                  </a:cubicBezTo>
                  <a:cubicBezTo>
                    <a:pt x="719" y="694"/>
                    <a:pt x="748" y="697"/>
                    <a:pt x="778" y="697"/>
                  </a:cubicBezTo>
                  <a:cubicBezTo>
                    <a:pt x="818" y="697"/>
                    <a:pt x="859" y="692"/>
                    <a:pt x="899" y="680"/>
                  </a:cubicBezTo>
                  <a:cubicBezTo>
                    <a:pt x="930" y="670"/>
                    <a:pt x="970" y="660"/>
                    <a:pt x="999" y="640"/>
                  </a:cubicBezTo>
                  <a:cubicBezTo>
                    <a:pt x="1029" y="621"/>
                    <a:pt x="1049" y="610"/>
                    <a:pt x="1069" y="590"/>
                  </a:cubicBezTo>
                  <a:cubicBezTo>
                    <a:pt x="1099" y="570"/>
                    <a:pt x="1119" y="561"/>
                    <a:pt x="1129" y="550"/>
                  </a:cubicBezTo>
                  <a:lnTo>
                    <a:pt x="1149" y="530"/>
                  </a:lnTo>
                  <a:cubicBezTo>
                    <a:pt x="1149" y="530"/>
                    <a:pt x="1139" y="530"/>
                    <a:pt x="1139" y="521"/>
                  </a:cubicBezTo>
                  <a:cubicBezTo>
                    <a:pt x="1129" y="510"/>
                    <a:pt x="1119" y="501"/>
                    <a:pt x="1099" y="490"/>
                  </a:cubicBezTo>
                  <a:cubicBezTo>
                    <a:pt x="1089" y="481"/>
                    <a:pt x="1069" y="470"/>
                    <a:pt x="1049" y="450"/>
                  </a:cubicBezTo>
                  <a:cubicBezTo>
                    <a:pt x="1029" y="430"/>
                    <a:pt x="1010" y="421"/>
                    <a:pt x="990" y="401"/>
                  </a:cubicBezTo>
                  <a:cubicBezTo>
                    <a:pt x="939" y="361"/>
                    <a:pt x="890" y="311"/>
                    <a:pt x="830" y="261"/>
                  </a:cubicBezTo>
                  <a:cubicBezTo>
                    <a:pt x="770" y="211"/>
                    <a:pt x="710" y="151"/>
                    <a:pt x="640" y="111"/>
                  </a:cubicBezTo>
                  <a:cubicBezTo>
                    <a:pt x="580" y="61"/>
                    <a:pt x="510" y="31"/>
                    <a:pt x="440" y="11"/>
                  </a:cubicBezTo>
                  <a:cubicBezTo>
                    <a:pt x="417" y="4"/>
                    <a:pt x="393" y="0"/>
                    <a:pt x="3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4"/>
            <p:cNvSpPr/>
            <p:nvPr/>
          </p:nvSpPr>
          <p:spPr>
            <a:xfrm>
              <a:off x="8268012" y="4003431"/>
              <a:ext cx="117447" cy="75390"/>
            </a:xfrm>
            <a:custGeom>
              <a:rect b="b" l="l" r="r" t="t"/>
              <a:pathLst>
                <a:path extrusionOk="0" h="821" w="1279">
                  <a:moveTo>
                    <a:pt x="405" y="124"/>
                  </a:moveTo>
                  <a:cubicBezTo>
                    <a:pt x="433" y="124"/>
                    <a:pt x="461" y="126"/>
                    <a:pt x="491" y="131"/>
                  </a:cubicBezTo>
                  <a:cubicBezTo>
                    <a:pt x="540" y="141"/>
                    <a:pt x="600" y="171"/>
                    <a:pt x="670" y="221"/>
                  </a:cubicBezTo>
                  <a:cubicBezTo>
                    <a:pt x="730" y="261"/>
                    <a:pt x="800" y="321"/>
                    <a:pt x="850" y="361"/>
                  </a:cubicBezTo>
                  <a:lnTo>
                    <a:pt x="1119" y="590"/>
                  </a:lnTo>
                  <a:cubicBezTo>
                    <a:pt x="1109" y="590"/>
                    <a:pt x="1099" y="601"/>
                    <a:pt x="1099" y="601"/>
                  </a:cubicBezTo>
                  <a:cubicBezTo>
                    <a:pt x="1079" y="621"/>
                    <a:pt x="1050" y="630"/>
                    <a:pt x="1030" y="650"/>
                  </a:cubicBezTo>
                  <a:lnTo>
                    <a:pt x="939" y="681"/>
                  </a:lnTo>
                  <a:cubicBezTo>
                    <a:pt x="905" y="692"/>
                    <a:pt x="870" y="697"/>
                    <a:pt x="835" y="697"/>
                  </a:cubicBezTo>
                  <a:cubicBezTo>
                    <a:pt x="810" y="697"/>
                    <a:pt x="785" y="694"/>
                    <a:pt x="760" y="690"/>
                  </a:cubicBezTo>
                  <a:cubicBezTo>
                    <a:pt x="710" y="681"/>
                    <a:pt x="650" y="650"/>
                    <a:pt x="580" y="601"/>
                  </a:cubicBezTo>
                  <a:cubicBezTo>
                    <a:pt x="530" y="570"/>
                    <a:pt x="471" y="521"/>
                    <a:pt x="400" y="461"/>
                  </a:cubicBezTo>
                  <a:cubicBezTo>
                    <a:pt x="351" y="411"/>
                    <a:pt x="291" y="361"/>
                    <a:pt x="251" y="311"/>
                  </a:cubicBezTo>
                  <a:lnTo>
                    <a:pt x="151" y="221"/>
                  </a:lnTo>
                  <a:cubicBezTo>
                    <a:pt x="161" y="211"/>
                    <a:pt x="161" y="211"/>
                    <a:pt x="171" y="211"/>
                  </a:cubicBezTo>
                  <a:cubicBezTo>
                    <a:pt x="191" y="191"/>
                    <a:pt x="211" y="181"/>
                    <a:pt x="241" y="171"/>
                  </a:cubicBezTo>
                  <a:cubicBezTo>
                    <a:pt x="271" y="151"/>
                    <a:pt x="291" y="141"/>
                    <a:pt x="320" y="131"/>
                  </a:cubicBezTo>
                  <a:cubicBezTo>
                    <a:pt x="350" y="126"/>
                    <a:pt x="378" y="124"/>
                    <a:pt x="405" y="124"/>
                  </a:cubicBezTo>
                  <a:close/>
                  <a:moveTo>
                    <a:pt x="430" y="1"/>
                  </a:moveTo>
                  <a:cubicBezTo>
                    <a:pt x="381" y="1"/>
                    <a:pt x="334" y="9"/>
                    <a:pt x="291" y="22"/>
                  </a:cubicBezTo>
                  <a:cubicBezTo>
                    <a:pt x="251" y="31"/>
                    <a:pt x="221" y="42"/>
                    <a:pt x="191" y="62"/>
                  </a:cubicBezTo>
                  <a:cubicBezTo>
                    <a:pt x="151" y="71"/>
                    <a:pt x="131" y="91"/>
                    <a:pt x="101" y="111"/>
                  </a:cubicBezTo>
                  <a:cubicBezTo>
                    <a:pt x="81" y="121"/>
                    <a:pt x="71" y="131"/>
                    <a:pt x="51" y="141"/>
                  </a:cubicBezTo>
                  <a:lnTo>
                    <a:pt x="1" y="181"/>
                  </a:lnTo>
                  <a:lnTo>
                    <a:pt x="1" y="241"/>
                  </a:lnTo>
                  <a:lnTo>
                    <a:pt x="41" y="271"/>
                  </a:lnTo>
                  <a:cubicBezTo>
                    <a:pt x="41" y="281"/>
                    <a:pt x="51" y="291"/>
                    <a:pt x="61" y="301"/>
                  </a:cubicBezTo>
                  <a:lnTo>
                    <a:pt x="171" y="401"/>
                  </a:lnTo>
                  <a:lnTo>
                    <a:pt x="320" y="550"/>
                  </a:lnTo>
                  <a:cubicBezTo>
                    <a:pt x="391" y="610"/>
                    <a:pt x="451" y="661"/>
                    <a:pt x="510" y="700"/>
                  </a:cubicBezTo>
                  <a:cubicBezTo>
                    <a:pt x="590" y="760"/>
                    <a:pt x="670" y="790"/>
                    <a:pt x="740" y="810"/>
                  </a:cubicBezTo>
                  <a:cubicBezTo>
                    <a:pt x="770" y="810"/>
                    <a:pt x="810" y="820"/>
                    <a:pt x="840" y="820"/>
                  </a:cubicBezTo>
                  <a:cubicBezTo>
                    <a:pt x="890" y="820"/>
                    <a:pt x="930" y="810"/>
                    <a:pt x="979" y="800"/>
                  </a:cubicBezTo>
                  <a:cubicBezTo>
                    <a:pt x="1019" y="790"/>
                    <a:pt x="1050" y="770"/>
                    <a:pt x="1079" y="750"/>
                  </a:cubicBezTo>
                  <a:cubicBezTo>
                    <a:pt x="1119" y="740"/>
                    <a:pt x="1149" y="720"/>
                    <a:pt x="1169" y="700"/>
                  </a:cubicBezTo>
                  <a:cubicBezTo>
                    <a:pt x="1189" y="690"/>
                    <a:pt x="1199" y="670"/>
                    <a:pt x="1219" y="661"/>
                  </a:cubicBezTo>
                  <a:lnTo>
                    <a:pt x="1229" y="650"/>
                  </a:lnTo>
                  <a:cubicBezTo>
                    <a:pt x="1259" y="630"/>
                    <a:pt x="1259" y="630"/>
                    <a:pt x="1259" y="621"/>
                  </a:cubicBezTo>
                  <a:lnTo>
                    <a:pt x="1279" y="581"/>
                  </a:lnTo>
                  <a:lnTo>
                    <a:pt x="1249" y="550"/>
                  </a:lnTo>
                  <a:cubicBezTo>
                    <a:pt x="1249" y="550"/>
                    <a:pt x="1249" y="541"/>
                    <a:pt x="1239" y="530"/>
                  </a:cubicBezTo>
                  <a:lnTo>
                    <a:pt x="1219" y="521"/>
                  </a:lnTo>
                  <a:cubicBezTo>
                    <a:pt x="1219" y="521"/>
                    <a:pt x="1209" y="510"/>
                    <a:pt x="1199" y="510"/>
                  </a:cubicBezTo>
                  <a:lnTo>
                    <a:pt x="930" y="271"/>
                  </a:lnTo>
                  <a:cubicBezTo>
                    <a:pt x="870" y="221"/>
                    <a:pt x="810" y="171"/>
                    <a:pt x="740" y="121"/>
                  </a:cubicBezTo>
                  <a:cubicBezTo>
                    <a:pt x="660" y="62"/>
                    <a:pt x="590" y="31"/>
                    <a:pt x="520" y="11"/>
                  </a:cubicBezTo>
                  <a:cubicBezTo>
                    <a:pt x="490" y="4"/>
                    <a:pt x="460" y="1"/>
                    <a:pt x="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4"/>
            <p:cNvSpPr/>
            <p:nvPr/>
          </p:nvSpPr>
          <p:spPr>
            <a:xfrm>
              <a:off x="8273521" y="4008941"/>
              <a:ext cx="105602" cy="64004"/>
            </a:xfrm>
            <a:custGeom>
              <a:rect b="b" l="l" r="r" t="t"/>
              <a:pathLst>
                <a:path extrusionOk="0" h="697" w="1150">
                  <a:moveTo>
                    <a:pt x="369" y="0"/>
                  </a:moveTo>
                  <a:cubicBezTo>
                    <a:pt x="328" y="0"/>
                    <a:pt x="284" y="9"/>
                    <a:pt x="240" y="22"/>
                  </a:cubicBezTo>
                  <a:lnTo>
                    <a:pt x="151" y="51"/>
                  </a:lnTo>
                  <a:cubicBezTo>
                    <a:pt x="121" y="71"/>
                    <a:pt x="101" y="81"/>
                    <a:pt x="71" y="101"/>
                  </a:cubicBezTo>
                  <a:cubicBezTo>
                    <a:pt x="51" y="111"/>
                    <a:pt x="31" y="131"/>
                    <a:pt x="21" y="131"/>
                  </a:cubicBezTo>
                  <a:cubicBezTo>
                    <a:pt x="11" y="141"/>
                    <a:pt x="11" y="141"/>
                    <a:pt x="11" y="151"/>
                  </a:cubicBezTo>
                  <a:lnTo>
                    <a:pt x="1" y="151"/>
                  </a:lnTo>
                  <a:cubicBezTo>
                    <a:pt x="1" y="161"/>
                    <a:pt x="11" y="161"/>
                    <a:pt x="11" y="161"/>
                  </a:cubicBezTo>
                  <a:lnTo>
                    <a:pt x="41" y="191"/>
                  </a:lnTo>
                  <a:lnTo>
                    <a:pt x="91" y="241"/>
                  </a:lnTo>
                  <a:cubicBezTo>
                    <a:pt x="111" y="251"/>
                    <a:pt x="131" y="271"/>
                    <a:pt x="151" y="301"/>
                  </a:cubicBezTo>
                  <a:cubicBezTo>
                    <a:pt x="191" y="341"/>
                    <a:pt x="240" y="391"/>
                    <a:pt x="300" y="441"/>
                  </a:cubicBezTo>
                  <a:cubicBezTo>
                    <a:pt x="360" y="490"/>
                    <a:pt x="420" y="550"/>
                    <a:pt x="480" y="590"/>
                  </a:cubicBezTo>
                  <a:cubicBezTo>
                    <a:pt x="550" y="640"/>
                    <a:pt x="620" y="670"/>
                    <a:pt x="690" y="690"/>
                  </a:cubicBezTo>
                  <a:cubicBezTo>
                    <a:pt x="719" y="694"/>
                    <a:pt x="748" y="697"/>
                    <a:pt x="778" y="697"/>
                  </a:cubicBezTo>
                  <a:cubicBezTo>
                    <a:pt x="818" y="697"/>
                    <a:pt x="859" y="692"/>
                    <a:pt x="899" y="680"/>
                  </a:cubicBezTo>
                  <a:cubicBezTo>
                    <a:pt x="930" y="670"/>
                    <a:pt x="970" y="660"/>
                    <a:pt x="999" y="640"/>
                  </a:cubicBezTo>
                  <a:cubicBezTo>
                    <a:pt x="1029" y="621"/>
                    <a:pt x="1049" y="610"/>
                    <a:pt x="1069" y="590"/>
                  </a:cubicBezTo>
                  <a:cubicBezTo>
                    <a:pt x="1099" y="570"/>
                    <a:pt x="1119" y="561"/>
                    <a:pt x="1129" y="550"/>
                  </a:cubicBezTo>
                  <a:lnTo>
                    <a:pt x="1149" y="530"/>
                  </a:lnTo>
                  <a:cubicBezTo>
                    <a:pt x="1149" y="530"/>
                    <a:pt x="1139" y="530"/>
                    <a:pt x="1139" y="521"/>
                  </a:cubicBezTo>
                  <a:cubicBezTo>
                    <a:pt x="1129" y="510"/>
                    <a:pt x="1119" y="501"/>
                    <a:pt x="1099" y="490"/>
                  </a:cubicBezTo>
                  <a:cubicBezTo>
                    <a:pt x="1089" y="481"/>
                    <a:pt x="1069" y="470"/>
                    <a:pt x="1049" y="450"/>
                  </a:cubicBezTo>
                  <a:cubicBezTo>
                    <a:pt x="1029" y="430"/>
                    <a:pt x="1010" y="421"/>
                    <a:pt x="990" y="401"/>
                  </a:cubicBezTo>
                  <a:cubicBezTo>
                    <a:pt x="939" y="361"/>
                    <a:pt x="890" y="311"/>
                    <a:pt x="830" y="261"/>
                  </a:cubicBezTo>
                  <a:cubicBezTo>
                    <a:pt x="770" y="211"/>
                    <a:pt x="710" y="151"/>
                    <a:pt x="640" y="111"/>
                  </a:cubicBezTo>
                  <a:cubicBezTo>
                    <a:pt x="580" y="61"/>
                    <a:pt x="510" y="31"/>
                    <a:pt x="440" y="11"/>
                  </a:cubicBezTo>
                  <a:cubicBezTo>
                    <a:pt x="417" y="4"/>
                    <a:pt x="393" y="0"/>
                    <a:pt x="3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4"/>
            <p:cNvSpPr/>
            <p:nvPr/>
          </p:nvSpPr>
          <p:spPr>
            <a:xfrm>
              <a:off x="8268012" y="4003431"/>
              <a:ext cx="116621" cy="75390"/>
            </a:xfrm>
            <a:custGeom>
              <a:rect b="b" l="l" r="r" t="t"/>
              <a:pathLst>
                <a:path extrusionOk="0" h="821" w="1270">
                  <a:moveTo>
                    <a:pt x="405" y="124"/>
                  </a:moveTo>
                  <a:cubicBezTo>
                    <a:pt x="433" y="124"/>
                    <a:pt x="461" y="126"/>
                    <a:pt x="491" y="131"/>
                  </a:cubicBezTo>
                  <a:cubicBezTo>
                    <a:pt x="540" y="141"/>
                    <a:pt x="600" y="171"/>
                    <a:pt x="670" y="221"/>
                  </a:cubicBezTo>
                  <a:cubicBezTo>
                    <a:pt x="730" y="261"/>
                    <a:pt x="800" y="321"/>
                    <a:pt x="850" y="361"/>
                  </a:cubicBezTo>
                  <a:lnTo>
                    <a:pt x="1119" y="590"/>
                  </a:lnTo>
                  <a:cubicBezTo>
                    <a:pt x="1109" y="590"/>
                    <a:pt x="1099" y="601"/>
                    <a:pt x="1099" y="601"/>
                  </a:cubicBezTo>
                  <a:cubicBezTo>
                    <a:pt x="1079" y="621"/>
                    <a:pt x="1050" y="630"/>
                    <a:pt x="1030" y="650"/>
                  </a:cubicBezTo>
                  <a:lnTo>
                    <a:pt x="939" y="681"/>
                  </a:lnTo>
                  <a:cubicBezTo>
                    <a:pt x="905" y="692"/>
                    <a:pt x="870" y="697"/>
                    <a:pt x="835" y="697"/>
                  </a:cubicBezTo>
                  <a:cubicBezTo>
                    <a:pt x="810" y="697"/>
                    <a:pt x="785" y="694"/>
                    <a:pt x="760" y="690"/>
                  </a:cubicBezTo>
                  <a:cubicBezTo>
                    <a:pt x="710" y="681"/>
                    <a:pt x="650" y="650"/>
                    <a:pt x="580" y="601"/>
                  </a:cubicBezTo>
                  <a:cubicBezTo>
                    <a:pt x="530" y="570"/>
                    <a:pt x="471" y="521"/>
                    <a:pt x="400" y="461"/>
                  </a:cubicBezTo>
                  <a:cubicBezTo>
                    <a:pt x="351" y="411"/>
                    <a:pt x="291" y="361"/>
                    <a:pt x="251" y="311"/>
                  </a:cubicBezTo>
                  <a:lnTo>
                    <a:pt x="151" y="221"/>
                  </a:lnTo>
                  <a:cubicBezTo>
                    <a:pt x="161" y="211"/>
                    <a:pt x="161" y="211"/>
                    <a:pt x="171" y="211"/>
                  </a:cubicBezTo>
                  <a:cubicBezTo>
                    <a:pt x="191" y="191"/>
                    <a:pt x="211" y="181"/>
                    <a:pt x="241" y="171"/>
                  </a:cubicBezTo>
                  <a:cubicBezTo>
                    <a:pt x="271" y="151"/>
                    <a:pt x="291" y="141"/>
                    <a:pt x="320" y="131"/>
                  </a:cubicBezTo>
                  <a:cubicBezTo>
                    <a:pt x="350" y="126"/>
                    <a:pt x="378" y="124"/>
                    <a:pt x="405" y="124"/>
                  </a:cubicBezTo>
                  <a:close/>
                  <a:moveTo>
                    <a:pt x="430" y="1"/>
                  </a:moveTo>
                  <a:cubicBezTo>
                    <a:pt x="381" y="1"/>
                    <a:pt x="334" y="9"/>
                    <a:pt x="291" y="22"/>
                  </a:cubicBezTo>
                  <a:cubicBezTo>
                    <a:pt x="251" y="31"/>
                    <a:pt x="221" y="42"/>
                    <a:pt x="191" y="62"/>
                  </a:cubicBezTo>
                  <a:cubicBezTo>
                    <a:pt x="151" y="71"/>
                    <a:pt x="131" y="91"/>
                    <a:pt x="101" y="111"/>
                  </a:cubicBezTo>
                  <a:cubicBezTo>
                    <a:pt x="81" y="121"/>
                    <a:pt x="71" y="131"/>
                    <a:pt x="51" y="141"/>
                  </a:cubicBezTo>
                  <a:lnTo>
                    <a:pt x="1" y="181"/>
                  </a:lnTo>
                  <a:lnTo>
                    <a:pt x="1" y="241"/>
                  </a:lnTo>
                  <a:lnTo>
                    <a:pt x="41" y="271"/>
                  </a:lnTo>
                  <a:cubicBezTo>
                    <a:pt x="41" y="281"/>
                    <a:pt x="51" y="291"/>
                    <a:pt x="61" y="301"/>
                  </a:cubicBezTo>
                  <a:lnTo>
                    <a:pt x="171" y="401"/>
                  </a:lnTo>
                  <a:lnTo>
                    <a:pt x="320" y="550"/>
                  </a:lnTo>
                  <a:cubicBezTo>
                    <a:pt x="391" y="610"/>
                    <a:pt x="451" y="661"/>
                    <a:pt x="510" y="700"/>
                  </a:cubicBezTo>
                  <a:cubicBezTo>
                    <a:pt x="590" y="760"/>
                    <a:pt x="670" y="790"/>
                    <a:pt x="740" y="810"/>
                  </a:cubicBezTo>
                  <a:cubicBezTo>
                    <a:pt x="770" y="810"/>
                    <a:pt x="810" y="820"/>
                    <a:pt x="840" y="820"/>
                  </a:cubicBezTo>
                  <a:cubicBezTo>
                    <a:pt x="890" y="820"/>
                    <a:pt x="930" y="810"/>
                    <a:pt x="979" y="800"/>
                  </a:cubicBezTo>
                  <a:cubicBezTo>
                    <a:pt x="1019" y="790"/>
                    <a:pt x="1050" y="770"/>
                    <a:pt x="1079" y="750"/>
                  </a:cubicBezTo>
                  <a:cubicBezTo>
                    <a:pt x="1119" y="740"/>
                    <a:pt x="1149" y="720"/>
                    <a:pt x="1169" y="700"/>
                  </a:cubicBezTo>
                  <a:cubicBezTo>
                    <a:pt x="1189" y="690"/>
                    <a:pt x="1199" y="670"/>
                    <a:pt x="1219" y="661"/>
                  </a:cubicBezTo>
                  <a:lnTo>
                    <a:pt x="1239" y="650"/>
                  </a:lnTo>
                  <a:cubicBezTo>
                    <a:pt x="1249" y="630"/>
                    <a:pt x="1269" y="621"/>
                    <a:pt x="1269" y="590"/>
                  </a:cubicBezTo>
                  <a:lnTo>
                    <a:pt x="1269" y="570"/>
                  </a:lnTo>
                  <a:lnTo>
                    <a:pt x="1249" y="550"/>
                  </a:lnTo>
                  <a:cubicBezTo>
                    <a:pt x="1249" y="550"/>
                    <a:pt x="1249" y="541"/>
                    <a:pt x="1239" y="530"/>
                  </a:cubicBezTo>
                  <a:lnTo>
                    <a:pt x="1219" y="521"/>
                  </a:lnTo>
                  <a:cubicBezTo>
                    <a:pt x="1219" y="521"/>
                    <a:pt x="1209" y="510"/>
                    <a:pt x="1199" y="510"/>
                  </a:cubicBezTo>
                  <a:lnTo>
                    <a:pt x="930" y="271"/>
                  </a:lnTo>
                  <a:cubicBezTo>
                    <a:pt x="870" y="221"/>
                    <a:pt x="810" y="171"/>
                    <a:pt x="740" y="121"/>
                  </a:cubicBezTo>
                  <a:cubicBezTo>
                    <a:pt x="660" y="62"/>
                    <a:pt x="590" y="31"/>
                    <a:pt x="520" y="11"/>
                  </a:cubicBezTo>
                  <a:cubicBezTo>
                    <a:pt x="490" y="4"/>
                    <a:pt x="460" y="1"/>
                    <a:pt x="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4"/>
            <p:cNvSpPr/>
            <p:nvPr/>
          </p:nvSpPr>
          <p:spPr>
            <a:xfrm>
              <a:off x="8321179" y="3997463"/>
              <a:ext cx="106428" cy="62626"/>
            </a:xfrm>
            <a:custGeom>
              <a:rect b="b" l="l" r="r" t="t"/>
              <a:pathLst>
                <a:path extrusionOk="0" h="682" w="1159">
                  <a:moveTo>
                    <a:pt x="363" y="1"/>
                  </a:moveTo>
                  <a:cubicBezTo>
                    <a:pt x="319" y="1"/>
                    <a:pt x="275" y="8"/>
                    <a:pt x="231" y="27"/>
                  </a:cubicBezTo>
                  <a:lnTo>
                    <a:pt x="141" y="56"/>
                  </a:lnTo>
                  <a:cubicBezTo>
                    <a:pt x="121" y="76"/>
                    <a:pt x="91" y="87"/>
                    <a:pt x="71" y="107"/>
                  </a:cubicBezTo>
                  <a:cubicBezTo>
                    <a:pt x="51" y="116"/>
                    <a:pt x="31" y="136"/>
                    <a:pt x="21" y="147"/>
                  </a:cubicBezTo>
                  <a:cubicBezTo>
                    <a:pt x="11" y="147"/>
                    <a:pt x="1" y="156"/>
                    <a:pt x="1" y="156"/>
                  </a:cubicBezTo>
                  <a:lnTo>
                    <a:pt x="1" y="167"/>
                  </a:lnTo>
                  <a:lnTo>
                    <a:pt x="11" y="176"/>
                  </a:lnTo>
                  <a:lnTo>
                    <a:pt x="41" y="206"/>
                  </a:lnTo>
                  <a:cubicBezTo>
                    <a:pt x="51" y="216"/>
                    <a:pt x="71" y="226"/>
                    <a:pt x="91" y="246"/>
                  </a:cubicBezTo>
                  <a:cubicBezTo>
                    <a:pt x="101" y="266"/>
                    <a:pt x="131" y="286"/>
                    <a:pt x="151" y="306"/>
                  </a:cubicBezTo>
                  <a:cubicBezTo>
                    <a:pt x="191" y="346"/>
                    <a:pt x="251" y="396"/>
                    <a:pt x="311" y="446"/>
                  </a:cubicBezTo>
                  <a:cubicBezTo>
                    <a:pt x="371" y="496"/>
                    <a:pt x="431" y="546"/>
                    <a:pt x="500" y="586"/>
                  </a:cubicBezTo>
                  <a:cubicBezTo>
                    <a:pt x="560" y="626"/>
                    <a:pt x="630" y="666"/>
                    <a:pt x="700" y="675"/>
                  </a:cubicBezTo>
                  <a:cubicBezTo>
                    <a:pt x="726" y="679"/>
                    <a:pt x="753" y="681"/>
                    <a:pt x="780" y="681"/>
                  </a:cubicBezTo>
                  <a:cubicBezTo>
                    <a:pt x="826" y="681"/>
                    <a:pt x="872" y="674"/>
                    <a:pt x="910" y="655"/>
                  </a:cubicBezTo>
                  <a:cubicBezTo>
                    <a:pt x="950" y="646"/>
                    <a:pt x="979" y="635"/>
                    <a:pt x="1010" y="615"/>
                  </a:cubicBezTo>
                  <a:cubicBezTo>
                    <a:pt x="1039" y="606"/>
                    <a:pt x="1059" y="586"/>
                    <a:pt x="1079" y="566"/>
                  </a:cubicBezTo>
                  <a:cubicBezTo>
                    <a:pt x="1109" y="546"/>
                    <a:pt x="1119" y="535"/>
                    <a:pt x="1139" y="526"/>
                  </a:cubicBezTo>
                  <a:cubicBezTo>
                    <a:pt x="1149" y="506"/>
                    <a:pt x="1159" y="506"/>
                    <a:pt x="1159" y="506"/>
                  </a:cubicBezTo>
                  <a:cubicBezTo>
                    <a:pt x="1159" y="506"/>
                    <a:pt x="1149" y="496"/>
                    <a:pt x="1139" y="496"/>
                  </a:cubicBezTo>
                  <a:cubicBezTo>
                    <a:pt x="1139" y="486"/>
                    <a:pt x="1129" y="476"/>
                    <a:pt x="1109" y="466"/>
                  </a:cubicBezTo>
                  <a:cubicBezTo>
                    <a:pt x="1099" y="456"/>
                    <a:pt x="1079" y="446"/>
                    <a:pt x="1059" y="426"/>
                  </a:cubicBezTo>
                  <a:cubicBezTo>
                    <a:pt x="1039" y="416"/>
                    <a:pt x="1019" y="396"/>
                    <a:pt x="990" y="376"/>
                  </a:cubicBezTo>
                  <a:cubicBezTo>
                    <a:pt x="939" y="336"/>
                    <a:pt x="890" y="296"/>
                    <a:pt x="830" y="246"/>
                  </a:cubicBezTo>
                  <a:cubicBezTo>
                    <a:pt x="770" y="196"/>
                    <a:pt x="700" y="147"/>
                    <a:pt x="640" y="96"/>
                  </a:cubicBezTo>
                  <a:cubicBezTo>
                    <a:pt x="570" y="56"/>
                    <a:pt x="500" y="27"/>
                    <a:pt x="440" y="7"/>
                  </a:cubicBezTo>
                  <a:cubicBezTo>
                    <a:pt x="415" y="3"/>
                    <a:pt x="389" y="1"/>
                    <a:pt x="3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4"/>
            <p:cNvSpPr/>
            <p:nvPr/>
          </p:nvSpPr>
          <p:spPr>
            <a:xfrm>
              <a:off x="8314843" y="3991953"/>
              <a:ext cx="118274" cy="74013"/>
            </a:xfrm>
            <a:custGeom>
              <a:rect b="b" l="l" r="r" t="t"/>
              <a:pathLst>
                <a:path extrusionOk="0" h="806" w="1288">
                  <a:moveTo>
                    <a:pt x="422" y="120"/>
                  </a:moveTo>
                  <a:cubicBezTo>
                    <a:pt x="446" y="120"/>
                    <a:pt x="468" y="122"/>
                    <a:pt x="489" y="127"/>
                  </a:cubicBezTo>
                  <a:cubicBezTo>
                    <a:pt x="549" y="136"/>
                    <a:pt x="609" y="167"/>
                    <a:pt x="679" y="207"/>
                  </a:cubicBezTo>
                  <a:cubicBezTo>
                    <a:pt x="739" y="256"/>
                    <a:pt x="809" y="306"/>
                    <a:pt x="859" y="346"/>
                  </a:cubicBezTo>
                  <a:cubicBezTo>
                    <a:pt x="919" y="396"/>
                    <a:pt x="979" y="446"/>
                    <a:pt x="1028" y="486"/>
                  </a:cubicBezTo>
                  <a:lnTo>
                    <a:pt x="1128" y="566"/>
                  </a:lnTo>
                  <a:lnTo>
                    <a:pt x="1119" y="576"/>
                  </a:lnTo>
                  <a:cubicBezTo>
                    <a:pt x="1099" y="595"/>
                    <a:pt x="1068" y="615"/>
                    <a:pt x="1048" y="626"/>
                  </a:cubicBezTo>
                  <a:cubicBezTo>
                    <a:pt x="1028" y="635"/>
                    <a:pt x="999" y="655"/>
                    <a:pt x="968" y="666"/>
                  </a:cubicBezTo>
                  <a:cubicBezTo>
                    <a:pt x="934" y="677"/>
                    <a:pt x="899" y="682"/>
                    <a:pt x="862" y="682"/>
                  </a:cubicBezTo>
                  <a:cubicBezTo>
                    <a:pt x="836" y="682"/>
                    <a:pt x="808" y="680"/>
                    <a:pt x="779" y="675"/>
                  </a:cubicBezTo>
                  <a:cubicBezTo>
                    <a:pt x="729" y="666"/>
                    <a:pt x="669" y="646"/>
                    <a:pt x="599" y="595"/>
                  </a:cubicBezTo>
                  <a:cubicBezTo>
                    <a:pt x="540" y="566"/>
                    <a:pt x="480" y="516"/>
                    <a:pt x="420" y="456"/>
                  </a:cubicBezTo>
                  <a:lnTo>
                    <a:pt x="160" y="227"/>
                  </a:lnTo>
                  <a:lnTo>
                    <a:pt x="170" y="216"/>
                  </a:lnTo>
                  <a:cubicBezTo>
                    <a:pt x="190" y="196"/>
                    <a:pt x="220" y="187"/>
                    <a:pt x="240" y="176"/>
                  </a:cubicBezTo>
                  <a:cubicBezTo>
                    <a:pt x="270" y="156"/>
                    <a:pt x="300" y="147"/>
                    <a:pt x="320" y="136"/>
                  </a:cubicBezTo>
                  <a:cubicBezTo>
                    <a:pt x="355" y="125"/>
                    <a:pt x="390" y="120"/>
                    <a:pt x="422" y="120"/>
                  </a:cubicBezTo>
                  <a:close/>
                  <a:moveTo>
                    <a:pt x="431" y="1"/>
                  </a:moveTo>
                  <a:cubicBezTo>
                    <a:pt x="381" y="1"/>
                    <a:pt x="330" y="8"/>
                    <a:pt x="280" y="27"/>
                  </a:cubicBezTo>
                  <a:cubicBezTo>
                    <a:pt x="250" y="36"/>
                    <a:pt x="220" y="47"/>
                    <a:pt x="190" y="67"/>
                  </a:cubicBezTo>
                  <a:cubicBezTo>
                    <a:pt x="160" y="87"/>
                    <a:pt x="130" y="96"/>
                    <a:pt x="100" y="116"/>
                  </a:cubicBezTo>
                  <a:cubicBezTo>
                    <a:pt x="90" y="127"/>
                    <a:pt x="70" y="136"/>
                    <a:pt x="60" y="147"/>
                  </a:cubicBezTo>
                  <a:lnTo>
                    <a:pt x="20" y="187"/>
                  </a:lnTo>
                  <a:lnTo>
                    <a:pt x="0" y="236"/>
                  </a:lnTo>
                  <a:lnTo>
                    <a:pt x="50" y="286"/>
                  </a:lnTo>
                  <a:cubicBezTo>
                    <a:pt x="50" y="296"/>
                    <a:pt x="60" y="296"/>
                    <a:pt x="70" y="306"/>
                  </a:cubicBezTo>
                  <a:lnTo>
                    <a:pt x="340" y="546"/>
                  </a:lnTo>
                  <a:cubicBezTo>
                    <a:pt x="409" y="615"/>
                    <a:pt x="469" y="655"/>
                    <a:pt x="529" y="695"/>
                  </a:cubicBezTo>
                  <a:cubicBezTo>
                    <a:pt x="619" y="755"/>
                    <a:pt x="689" y="786"/>
                    <a:pt x="759" y="795"/>
                  </a:cubicBezTo>
                  <a:cubicBezTo>
                    <a:pt x="789" y="795"/>
                    <a:pt x="819" y="806"/>
                    <a:pt x="849" y="806"/>
                  </a:cubicBezTo>
                  <a:cubicBezTo>
                    <a:pt x="899" y="806"/>
                    <a:pt x="948" y="795"/>
                    <a:pt x="999" y="775"/>
                  </a:cubicBezTo>
                  <a:cubicBezTo>
                    <a:pt x="1048" y="766"/>
                    <a:pt x="1079" y="746"/>
                    <a:pt x="1108" y="726"/>
                  </a:cubicBezTo>
                  <a:cubicBezTo>
                    <a:pt x="1138" y="715"/>
                    <a:pt x="1168" y="695"/>
                    <a:pt x="1188" y="675"/>
                  </a:cubicBezTo>
                  <a:cubicBezTo>
                    <a:pt x="1208" y="655"/>
                    <a:pt x="1228" y="646"/>
                    <a:pt x="1238" y="635"/>
                  </a:cubicBezTo>
                  <a:lnTo>
                    <a:pt x="1248" y="615"/>
                  </a:lnTo>
                  <a:cubicBezTo>
                    <a:pt x="1268" y="595"/>
                    <a:pt x="1288" y="586"/>
                    <a:pt x="1288" y="566"/>
                  </a:cubicBezTo>
                  <a:lnTo>
                    <a:pt x="1288" y="536"/>
                  </a:lnTo>
                  <a:lnTo>
                    <a:pt x="1268" y="526"/>
                  </a:lnTo>
                  <a:lnTo>
                    <a:pt x="1248" y="506"/>
                  </a:lnTo>
                  <a:lnTo>
                    <a:pt x="1238" y="496"/>
                  </a:lnTo>
                  <a:cubicBezTo>
                    <a:pt x="1228" y="496"/>
                    <a:pt x="1228" y="486"/>
                    <a:pt x="1218" y="476"/>
                  </a:cubicBezTo>
                  <a:lnTo>
                    <a:pt x="1099" y="386"/>
                  </a:lnTo>
                  <a:cubicBezTo>
                    <a:pt x="1048" y="346"/>
                    <a:pt x="999" y="306"/>
                    <a:pt x="939" y="256"/>
                  </a:cubicBezTo>
                  <a:cubicBezTo>
                    <a:pt x="879" y="216"/>
                    <a:pt x="809" y="156"/>
                    <a:pt x="739" y="107"/>
                  </a:cubicBezTo>
                  <a:cubicBezTo>
                    <a:pt x="659" y="56"/>
                    <a:pt x="589" y="27"/>
                    <a:pt x="520" y="7"/>
                  </a:cubicBezTo>
                  <a:cubicBezTo>
                    <a:pt x="490" y="3"/>
                    <a:pt x="461" y="1"/>
                    <a:pt x="4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4"/>
            <p:cNvSpPr/>
            <p:nvPr/>
          </p:nvSpPr>
          <p:spPr>
            <a:xfrm>
              <a:off x="8321179" y="3997463"/>
              <a:ext cx="106428" cy="62626"/>
            </a:xfrm>
            <a:custGeom>
              <a:rect b="b" l="l" r="r" t="t"/>
              <a:pathLst>
                <a:path extrusionOk="0" h="682" w="1159">
                  <a:moveTo>
                    <a:pt x="363" y="1"/>
                  </a:moveTo>
                  <a:cubicBezTo>
                    <a:pt x="319" y="1"/>
                    <a:pt x="275" y="8"/>
                    <a:pt x="231" y="27"/>
                  </a:cubicBezTo>
                  <a:lnTo>
                    <a:pt x="141" y="56"/>
                  </a:lnTo>
                  <a:cubicBezTo>
                    <a:pt x="121" y="76"/>
                    <a:pt x="91" y="87"/>
                    <a:pt x="71" y="107"/>
                  </a:cubicBezTo>
                  <a:cubicBezTo>
                    <a:pt x="51" y="116"/>
                    <a:pt x="31" y="136"/>
                    <a:pt x="21" y="147"/>
                  </a:cubicBezTo>
                  <a:cubicBezTo>
                    <a:pt x="11" y="147"/>
                    <a:pt x="1" y="156"/>
                    <a:pt x="1" y="156"/>
                  </a:cubicBezTo>
                  <a:lnTo>
                    <a:pt x="1" y="167"/>
                  </a:lnTo>
                  <a:lnTo>
                    <a:pt x="11" y="176"/>
                  </a:lnTo>
                  <a:lnTo>
                    <a:pt x="41" y="206"/>
                  </a:lnTo>
                  <a:cubicBezTo>
                    <a:pt x="51" y="216"/>
                    <a:pt x="71" y="226"/>
                    <a:pt x="91" y="246"/>
                  </a:cubicBezTo>
                  <a:cubicBezTo>
                    <a:pt x="101" y="266"/>
                    <a:pt x="131" y="286"/>
                    <a:pt x="151" y="306"/>
                  </a:cubicBezTo>
                  <a:cubicBezTo>
                    <a:pt x="191" y="346"/>
                    <a:pt x="251" y="396"/>
                    <a:pt x="311" y="446"/>
                  </a:cubicBezTo>
                  <a:cubicBezTo>
                    <a:pt x="371" y="496"/>
                    <a:pt x="431" y="546"/>
                    <a:pt x="500" y="586"/>
                  </a:cubicBezTo>
                  <a:cubicBezTo>
                    <a:pt x="560" y="626"/>
                    <a:pt x="630" y="666"/>
                    <a:pt x="700" y="675"/>
                  </a:cubicBezTo>
                  <a:cubicBezTo>
                    <a:pt x="726" y="679"/>
                    <a:pt x="753" y="681"/>
                    <a:pt x="780" y="681"/>
                  </a:cubicBezTo>
                  <a:cubicBezTo>
                    <a:pt x="826" y="681"/>
                    <a:pt x="872" y="674"/>
                    <a:pt x="910" y="655"/>
                  </a:cubicBezTo>
                  <a:cubicBezTo>
                    <a:pt x="950" y="646"/>
                    <a:pt x="979" y="635"/>
                    <a:pt x="1010" y="615"/>
                  </a:cubicBezTo>
                  <a:cubicBezTo>
                    <a:pt x="1039" y="606"/>
                    <a:pt x="1059" y="586"/>
                    <a:pt x="1079" y="566"/>
                  </a:cubicBezTo>
                  <a:cubicBezTo>
                    <a:pt x="1109" y="546"/>
                    <a:pt x="1119" y="535"/>
                    <a:pt x="1139" y="526"/>
                  </a:cubicBezTo>
                  <a:cubicBezTo>
                    <a:pt x="1149" y="506"/>
                    <a:pt x="1159" y="506"/>
                    <a:pt x="1159" y="506"/>
                  </a:cubicBezTo>
                  <a:cubicBezTo>
                    <a:pt x="1159" y="506"/>
                    <a:pt x="1149" y="496"/>
                    <a:pt x="1139" y="496"/>
                  </a:cubicBezTo>
                  <a:cubicBezTo>
                    <a:pt x="1139" y="486"/>
                    <a:pt x="1129" y="476"/>
                    <a:pt x="1109" y="466"/>
                  </a:cubicBezTo>
                  <a:cubicBezTo>
                    <a:pt x="1099" y="456"/>
                    <a:pt x="1079" y="446"/>
                    <a:pt x="1059" y="426"/>
                  </a:cubicBezTo>
                  <a:cubicBezTo>
                    <a:pt x="1039" y="416"/>
                    <a:pt x="1019" y="396"/>
                    <a:pt x="990" y="376"/>
                  </a:cubicBezTo>
                  <a:cubicBezTo>
                    <a:pt x="939" y="336"/>
                    <a:pt x="890" y="296"/>
                    <a:pt x="830" y="246"/>
                  </a:cubicBezTo>
                  <a:cubicBezTo>
                    <a:pt x="770" y="196"/>
                    <a:pt x="700" y="147"/>
                    <a:pt x="640" y="96"/>
                  </a:cubicBezTo>
                  <a:cubicBezTo>
                    <a:pt x="570" y="56"/>
                    <a:pt x="500" y="27"/>
                    <a:pt x="440" y="7"/>
                  </a:cubicBezTo>
                  <a:cubicBezTo>
                    <a:pt x="415" y="3"/>
                    <a:pt x="389" y="1"/>
                    <a:pt x="3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4"/>
            <p:cNvSpPr/>
            <p:nvPr/>
          </p:nvSpPr>
          <p:spPr>
            <a:xfrm>
              <a:off x="8315762" y="3991953"/>
              <a:ext cx="117356" cy="74013"/>
            </a:xfrm>
            <a:custGeom>
              <a:rect b="b" l="l" r="r" t="t"/>
              <a:pathLst>
                <a:path extrusionOk="0" h="806" w="1278">
                  <a:moveTo>
                    <a:pt x="412" y="120"/>
                  </a:moveTo>
                  <a:cubicBezTo>
                    <a:pt x="436" y="120"/>
                    <a:pt x="458" y="122"/>
                    <a:pt x="479" y="127"/>
                  </a:cubicBezTo>
                  <a:cubicBezTo>
                    <a:pt x="539" y="136"/>
                    <a:pt x="599" y="167"/>
                    <a:pt x="669" y="207"/>
                  </a:cubicBezTo>
                  <a:cubicBezTo>
                    <a:pt x="729" y="256"/>
                    <a:pt x="799" y="306"/>
                    <a:pt x="849" y="346"/>
                  </a:cubicBezTo>
                  <a:cubicBezTo>
                    <a:pt x="909" y="396"/>
                    <a:pt x="969" y="446"/>
                    <a:pt x="1018" y="486"/>
                  </a:cubicBezTo>
                  <a:lnTo>
                    <a:pt x="1118" y="566"/>
                  </a:lnTo>
                  <a:lnTo>
                    <a:pt x="1109" y="576"/>
                  </a:lnTo>
                  <a:cubicBezTo>
                    <a:pt x="1089" y="595"/>
                    <a:pt x="1058" y="615"/>
                    <a:pt x="1038" y="626"/>
                  </a:cubicBezTo>
                  <a:cubicBezTo>
                    <a:pt x="1018" y="635"/>
                    <a:pt x="989" y="655"/>
                    <a:pt x="958" y="666"/>
                  </a:cubicBezTo>
                  <a:cubicBezTo>
                    <a:pt x="924" y="677"/>
                    <a:pt x="889" y="682"/>
                    <a:pt x="852" y="682"/>
                  </a:cubicBezTo>
                  <a:cubicBezTo>
                    <a:pt x="826" y="682"/>
                    <a:pt x="798" y="680"/>
                    <a:pt x="769" y="675"/>
                  </a:cubicBezTo>
                  <a:cubicBezTo>
                    <a:pt x="719" y="666"/>
                    <a:pt x="659" y="646"/>
                    <a:pt x="589" y="595"/>
                  </a:cubicBezTo>
                  <a:cubicBezTo>
                    <a:pt x="530" y="566"/>
                    <a:pt x="470" y="516"/>
                    <a:pt x="410" y="456"/>
                  </a:cubicBezTo>
                  <a:lnTo>
                    <a:pt x="150" y="227"/>
                  </a:lnTo>
                  <a:lnTo>
                    <a:pt x="160" y="216"/>
                  </a:lnTo>
                  <a:cubicBezTo>
                    <a:pt x="180" y="196"/>
                    <a:pt x="210" y="187"/>
                    <a:pt x="230" y="176"/>
                  </a:cubicBezTo>
                  <a:cubicBezTo>
                    <a:pt x="260" y="156"/>
                    <a:pt x="290" y="147"/>
                    <a:pt x="310" y="136"/>
                  </a:cubicBezTo>
                  <a:cubicBezTo>
                    <a:pt x="345" y="125"/>
                    <a:pt x="380" y="120"/>
                    <a:pt x="412" y="120"/>
                  </a:cubicBezTo>
                  <a:close/>
                  <a:moveTo>
                    <a:pt x="421" y="1"/>
                  </a:moveTo>
                  <a:cubicBezTo>
                    <a:pt x="371" y="1"/>
                    <a:pt x="320" y="8"/>
                    <a:pt x="270" y="27"/>
                  </a:cubicBezTo>
                  <a:cubicBezTo>
                    <a:pt x="240" y="36"/>
                    <a:pt x="210" y="47"/>
                    <a:pt x="180" y="67"/>
                  </a:cubicBezTo>
                  <a:cubicBezTo>
                    <a:pt x="150" y="87"/>
                    <a:pt x="120" y="96"/>
                    <a:pt x="90" y="116"/>
                  </a:cubicBezTo>
                  <a:cubicBezTo>
                    <a:pt x="80" y="127"/>
                    <a:pt x="60" y="136"/>
                    <a:pt x="50" y="147"/>
                  </a:cubicBezTo>
                  <a:lnTo>
                    <a:pt x="0" y="196"/>
                  </a:lnTo>
                  <a:lnTo>
                    <a:pt x="0" y="246"/>
                  </a:lnTo>
                  <a:lnTo>
                    <a:pt x="40" y="286"/>
                  </a:lnTo>
                  <a:cubicBezTo>
                    <a:pt x="40" y="296"/>
                    <a:pt x="50" y="296"/>
                    <a:pt x="60" y="306"/>
                  </a:cubicBezTo>
                  <a:lnTo>
                    <a:pt x="330" y="546"/>
                  </a:lnTo>
                  <a:cubicBezTo>
                    <a:pt x="399" y="615"/>
                    <a:pt x="459" y="655"/>
                    <a:pt x="519" y="695"/>
                  </a:cubicBezTo>
                  <a:cubicBezTo>
                    <a:pt x="609" y="755"/>
                    <a:pt x="679" y="786"/>
                    <a:pt x="749" y="795"/>
                  </a:cubicBezTo>
                  <a:cubicBezTo>
                    <a:pt x="779" y="795"/>
                    <a:pt x="809" y="806"/>
                    <a:pt x="839" y="806"/>
                  </a:cubicBezTo>
                  <a:cubicBezTo>
                    <a:pt x="889" y="806"/>
                    <a:pt x="938" y="795"/>
                    <a:pt x="989" y="775"/>
                  </a:cubicBezTo>
                  <a:cubicBezTo>
                    <a:pt x="1038" y="766"/>
                    <a:pt x="1069" y="746"/>
                    <a:pt x="1098" y="726"/>
                  </a:cubicBezTo>
                  <a:cubicBezTo>
                    <a:pt x="1128" y="715"/>
                    <a:pt x="1158" y="695"/>
                    <a:pt x="1178" y="675"/>
                  </a:cubicBezTo>
                  <a:cubicBezTo>
                    <a:pt x="1198" y="655"/>
                    <a:pt x="1218" y="646"/>
                    <a:pt x="1228" y="635"/>
                  </a:cubicBezTo>
                  <a:lnTo>
                    <a:pt x="1238" y="615"/>
                  </a:lnTo>
                  <a:cubicBezTo>
                    <a:pt x="1258" y="595"/>
                    <a:pt x="1278" y="586"/>
                    <a:pt x="1278" y="566"/>
                  </a:cubicBezTo>
                  <a:lnTo>
                    <a:pt x="1278" y="536"/>
                  </a:lnTo>
                  <a:lnTo>
                    <a:pt x="1258" y="526"/>
                  </a:lnTo>
                  <a:lnTo>
                    <a:pt x="1238" y="506"/>
                  </a:lnTo>
                  <a:lnTo>
                    <a:pt x="1228" y="496"/>
                  </a:lnTo>
                  <a:cubicBezTo>
                    <a:pt x="1218" y="496"/>
                    <a:pt x="1218" y="486"/>
                    <a:pt x="1208" y="476"/>
                  </a:cubicBezTo>
                  <a:lnTo>
                    <a:pt x="1089" y="386"/>
                  </a:lnTo>
                  <a:cubicBezTo>
                    <a:pt x="1038" y="346"/>
                    <a:pt x="989" y="306"/>
                    <a:pt x="929" y="256"/>
                  </a:cubicBezTo>
                  <a:cubicBezTo>
                    <a:pt x="869" y="216"/>
                    <a:pt x="799" y="156"/>
                    <a:pt x="729" y="107"/>
                  </a:cubicBezTo>
                  <a:cubicBezTo>
                    <a:pt x="649" y="56"/>
                    <a:pt x="579" y="27"/>
                    <a:pt x="510" y="7"/>
                  </a:cubicBezTo>
                  <a:cubicBezTo>
                    <a:pt x="480" y="3"/>
                    <a:pt x="451" y="1"/>
                    <a:pt x="4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4"/>
            <p:cNvSpPr/>
            <p:nvPr/>
          </p:nvSpPr>
          <p:spPr>
            <a:xfrm>
              <a:off x="8368011" y="3984240"/>
              <a:ext cx="107346" cy="61892"/>
            </a:xfrm>
            <a:custGeom>
              <a:rect b="b" l="l" r="r" t="t"/>
              <a:pathLst>
                <a:path extrusionOk="0" h="674" w="1169">
                  <a:moveTo>
                    <a:pt x="358" y="1"/>
                  </a:moveTo>
                  <a:cubicBezTo>
                    <a:pt x="316" y="1"/>
                    <a:pt x="275" y="11"/>
                    <a:pt x="230" y="31"/>
                  </a:cubicBezTo>
                  <a:cubicBezTo>
                    <a:pt x="200" y="41"/>
                    <a:pt x="170" y="51"/>
                    <a:pt x="140" y="71"/>
                  </a:cubicBezTo>
                  <a:cubicBezTo>
                    <a:pt x="110" y="81"/>
                    <a:pt x="90" y="100"/>
                    <a:pt x="70" y="111"/>
                  </a:cubicBezTo>
                  <a:lnTo>
                    <a:pt x="20" y="160"/>
                  </a:lnTo>
                  <a:cubicBezTo>
                    <a:pt x="10" y="160"/>
                    <a:pt x="10" y="171"/>
                    <a:pt x="0" y="171"/>
                  </a:cubicBezTo>
                  <a:lnTo>
                    <a:pt x="0" y="180"/>
                  </a:lnTo>
                  <a:cubicBezTo>
                    <a:pt x="0" y="180"/>
                    <a:pt x="10" y="180"/>
                    <a:pt x="10" y="191"/>
                  </a:cubicBezTo>
                  <a:cubicBezTo>
                    <a:pt x="20" y="191"/>
                    <a:pt x="30" y="200"/>
                    <a:pt x="40" y="211"/>
                  </a:cubicBezTo>
                  <a:cubicBezTo>
                    <a:pt x="50" y="231"/>
                    <a:pt x="70" y="240"/>
                    <a:pt x="90" y="251"/>
                  </a:cubicBezTo>
                  <a:cubicBezTo>
                    <a:pt x="110" y="271"/>
                    <a:pt x="130" y="291"/>
                    <a:pt x="160" y="311"/>
                  </a:cubicBezTo>
                  <a:cubicBezTo>
                    <a:pt x="200" y="350"/>
                    <a:pt x="260" y="400"/>
                    <a:pt x="320" y="450"/>
                  </a:cubicBezTo>
                  <a:cubicBezTo>
                    <a:pt x="380" y="500"/>
                    <a:pt x="440" y="550"/>
                    <a:pt x="509" y="590"/>
                  </a:cubicBezTo>
                  <a:cubicBezTo>
                    <a:pt x="579" y="620"/>
                    <a:pt x="649" y="660"/>
                    <a:pt x="719" y="670"/>
                  </a:cubicBezTo>
                  <a:cubicBezTo>
                    <a:pt x="736" y="672"/>
                    <a:pt x="754" y="673"/>
                    <a:pt x="772" y="673"/>
                  </a:cubicBezTo>
                  <a:cubicBezTo>
                    <a:pt x="827" y="673"/>
                    <a:pt x="883" y="662"/>
                    <a:pt x="928" y="640"/>
                  </a:cubicBezTo>
                  <a:cubicBezTo>
                    <a:pt x="959" y="630"/>
                    <a:pt x="999" y="610"/>
                    <a:pt x="1019" y="600"/>
                  </a:cubicBezTo>
                  <a:cubicBezTo>
                    <a:pt x="1048" y="580"/>
                    <a:pt x="1079" y="560"/>
                    <a:pt x="1099" y="540"/>
                  </a:cubicBezTo>
                  <a:cubicBezTo>
                    <a:pt x="1119" y="530"/>
                    <a:pt x="1138" y="510"/>
                    <a:pt x="1148" y="500"/>
                  </a:cubicBezTo>
                  <a:lnTo>
                    <a:pt x="1168" y="480"/>
                  </a:lnTo>
                  <a:lnTo>
                    <a:pt x="1158" y="470"/>
                  </a:lnTo>
                  <a:cubicBezTo>
                    <a:pt x="1148" y="460"/>
                    <a:pt x="1138" y="450"/>
                    <a:pt x="1119" y="440"/>
                  </a:cubicBezTo>
                  <a:cubicBezTo>
                    <a:pt x="1108" y="430"/>
                    <a:pt x="1088" y="420"/>
                    <a:pt x="1068" y="410"/>
                  </a:cubicBezTo>
                  <a:cubicBezTo>
                    <a:pt x="1048" y="390"/>
                    <a:pt x="1028" y="370"/>
                    <a:pt x="999" y="360"/>
                  </a:cubicBezTo>
                  <a:cubicBezTo>
                    <a:pt x="948" y="320"/>
                    <a:pt x="889" y="271"/>
                    <a:pt x="829" y="231"/>
                  </a:cubicBezTo>
                  <a:cubicBezTo>
                    <a:pt x="769" y="180"/>
                    <a:pt x="709" y="131"/>
                    <a:pt x="639" y="91"/>
                  </a:cubicBezTo>
                  <a:cubicBezTo>
                    <a:pt x="569" y="51"/>
                    <a:pt x="500" y="21"/>
                    <a:pt x="429" y="11"/>
                  </a:cubicBezTo>
                  <a:cubicBezTo>
                    <a:pt x="405" y="4"/>
                    <a:pt x="381" y="1"/>
                    <a:pt x="3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4"/>
            <p:cNvSpPr/>
            <p:nvPr/>
          </p:nvSpPr>
          <p:spPr>
            <a:xfrm>
              <a:off x="8361583" y="3978730"/>
              <a:ext cx="119192" cy="72544"/>
            </a:xfrm>
            <a:custGeom>
              <a:rect b="b" l="l" r="r" t="t"/>
              <a:pathLst>
                <a:path extrusionOk="0" h="790" w="1298">
                  <a:moveTo>
                    <a:pt x="418" y="124"/>
                  </a:moveTo>
                  <a:cubicBezTo>
                    <a:pt x="441" y="124"/>
                    <a:pt x="465" y="127"/>
                    <a:pt x="490" y="131"/>
                  </a:cubicBezTo>
                  <a:cubicBezTo>
                    <a:pt x="550" y="141"/>
                    <a:pt x="610" y="160"/>
                    <a:pt x="679" y="200"/>
                  </a:cubicBezTo>
                  <a:cubicBezTo>
                    <a:pt x="749" y="240"/>
                    <a:pt x="809" y="291"/>
                    <a:pt x="869" y="331"/>
                  </a:cubicBezTo>
                  <a:lnTo>
                    <a:pt x="919" y="380"/>
                  </a:lnTo>
                  <a:cubicBezTo>
                    <a:pt x="959" y="410"/>
                    <a:pt x="998" y="440"/>
                    <a:pt x="1038" y="460"/>
                  </a:cubicBezTo>
                  <a:lnTo>
                    <a:pt x="1149" y="540"/>
                  </a:lnTo>
                  <a:lnTo>
                    <a:pt x="1129" y="560"/>
                  </a:lnTo>
                  <a:cubicBezTo>
                    <a:pt x="1109" y="570"/>
                    <a:pt x="1089" y="590"/>
                    <a:pt x="1058" y="610"/>
                  </a:cubicBezTo>
                  <a:cubicBezTo>
                    <a:pt x="1038" y="620"/>
                    <a:pt x="1009" y="640"/>
                    <a:pt x="978" y="650"/>
                  </a:cubicBezTo>
                  <a:cubicBezTo>
                    <a:pt x="919" y="670"/>
                    <a:pt x="859" y="670"/>
                    <a:pt x="799" y="670"/>
                  </a:cubicBezTo>
                  <a:cubicBezTo>
                    <a:pt x="739" y="660"/>
                    <a:pt x="679" y="630"/>
                    <a:pt x="610" y="590"/>
                  </a:cubicBezTo>
                  <a:cubicBezTo>
                    <a:pt x="559" y="560"/>
                    <a:pt x="490" y="520"/>
                    <a:pt x="430" y="460"/>
                  </a:cubicBezTo>
                  <a:lnTo>
                    <a:pt x="160" y="240"/>
                  </a:lnTo>
                  <a:cubicBezTo>
                    <a:pt x="160" y="231"/>
                    <a:pt x="170" y="231"/>
                    <a:pt x="170" y="220"/>
                  </a:cubicBezTo>
                  <a:cubicBezTo>
                    <a:pt x="190" y="211"/>
                    <a:pt x="220" y="191"/>
                    <a:pt x="240" y="180"/>
                  </a:cubicBezTo>
                  <a:cubicBezTo>
                    <a:pt x="270" y="160"/>
                    <a:pt x="290" y="151"/>
                    <a:pt x="320" y="141"/>
                  </a:cubicBezTo>
                  <a:cubicBezTo>
                    <a:pt x="354" y="129"/>
                    <a:pt x="386" y="124"/>
                    <a:pt x="418" y="124"/>
                  </a:cubicBezTo>
                  <a:close/>
                  <a:moveTo>
                    <a:pt x="431" y="1"/>
                  </a:moveTo>
                  <a:cubicBezTo>
                    <a:pt x="382" y="1"/>
                    <a:pt x="331" y="12"/>
                    <a:pt x="280" y="31"/>
                  </a:cubicBezTo>
                  <a:cubicBezTo>
                    <a:pt x="250" y="41"/>
                    <a:pt x="210" y="61"/>
                    <a:pt x="180" y="71"/>
                  </a:cubicBezTo>
                  <a:cubicBezTo>
                    <a:pt x="150" y="91"/>
                    <a:pt x="120" y="111"/>
                    <a:pt x="100" y="131"/>
                  </a:cubicBezTo>
                  <a:cubicBezTo>
                    <a:pt x="80" y="141"/>
                    <a:pt x="70" y="151"/>
                    <a:pt x="60" y="160"/>
                  </a:cubicBezTo>
                  <a:lnTo>
                    <a:pt x="20" y="200"/>
                  </a:lnTo>
                  <a:lnTo>
                    <a:pt x="0" y="251"/>
                  </a:lnTo>
                  <a:lnTo>
                    <a:pt x="51" y="300"/>
                  </a:lnTo>
                  <a:lnTo>
                    <a:pt x="70" y="320"/>
                  </a:lnTo>
                  <a:lnTo>
                    <a:pt x="350" y="550"/>
                  </a:lnTo>
                  <a:cubicBezTo>
                    <a:pt x="419" y="610"/>
                    <a:pt x="490" y="660"/>
                    <a:pt x="550" y="700"/>
                  </a:cubicBezTo>
                  <a:cubicBezTo>
                    <a:pt x="639" y="750"/>
                    <a:pt x="709" y="770"/>
                    <a:pt x="779" y="779"/>
                  </a:cubicBezTo>
                  <a:cubicBezTo>
                    <a:pt x="809" y="790"/>
                    <a:pt x="829" y="790"/>
                    <a:pt x="849" y="790"/>
                  </a:cubicBezTo>
                  <a:cubicBezTo>
                    <a:pt x="909" y="790"/>
                    <a:pt x="969" y="779"/>
                    <a:pt x="1018" y="759"/>
                  </a:cubicBezTo>
                  <a:cubicBezTo>
                    <a:pt x="1058" y="750"/>
                    <a:pt x="1089" y="730"/>
                    <a:pt x="1118" y="710"/>
                  </a:cubicBezTo>
                  <a:cubicBezTo>
                    <a:pt x="1158" y="690"/>
                    <a:pt x="1189" y="670"/>
                    <a:pt x="1208" y="650"/>
                  </a:cubicBezTo>
                  <a:cubicBezTo>
                    <a:pt x="1228" y="640"/>
                    <a:pt x="1238" y="620"/>
                    <a:pt x="1248" y="610"/>
                  </a:cubicBezTo>
                  <a:lnTo>
                    <a:pt x="1258" y="600"/>
                  </a:lnTo>
                  <a:cubicBezTo>
                    <a:pt x="1288" y="570"/>
                    <a:pt x="1298" y="560"/>
                    <a:pt x="1298" y="540"/>
                  </a:cubicBezTo>
                  <a:lnTo>
                    <a:pt x="1298" y="510"/>
                  </a:lnTo>
                  <a:lnTo>
                    <a:pt x="1278" y="490"/>
                  </a:lnTo>
                  <a:cubicBezTo>
                    <a:pt x="1278" y="490"/>
                    <a:pt x="1268" y="490"/>
                    <a:pt x="1258" y="480"/>
                  </a:cubicBezTo>
                  <a:lnTo>
                    <a:pt x="1248" y="470"/>
                  </a:lnTo>
                  <a:cubicBezTo>
                    <a:pt x="1238" y="470"/>
                    <a:pt x="1238" y="460"/>
                    <a:pt x="1228" y="450"/>
                  </a:cubicBezTo>
                  <a:lnTo>
                    <a:pt x="1109" y="371"/>
                  </a:lnTo>
                  <a:cubicBezTo>
                    <a:pt x="1069" y="340"/>
                    <a:pt x="1038" y="311"/>
                    <a:pt x="998" y="280"/>
                  </a:cubicBezTo>
                  <a:lnTo>
                    <a:pt x="939" y="240"/>
                  </a:lnTo>
                  <a:cubicBezTo>
                    <a:pt x="889" y="200"/>
                    <a:pt x="809" y="141"/>
                    <a:pt x="739" y="101"/>
                  </a:cubicBezTo>
                  <a:cubicBezTo>
                    <a:pt x="659" y="51"/>
                    <a:pt x="579" y="21"/>
                    <a:pt x="510" y="11"/>
                  </a:cubicBezTo>
                  <a:cubicBezTo>
                    <a:pt x="485" y="4"/>
                    <a:pt x="458" y="1"/>
                    <a:pt x="4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4"/>
            <p:cNvSpPr/>
            <p:nvPr/>
          </p:nvSpPr>
          <p:spPr>
            <a:xfrm>
              <a:off x="8368011" y="3984240"/>
              <a:ext cx="107346" cy="61892"/>
            </a:xfrm>
            <a:custGeom>
              <a:rect b="b" l="l" r="r" t="t"/>
              <a:pathLst>
                <a:path extrusionOk="0" h="674" w="1169">
                  <a:moveTo>
                    <a:pt x="358" y="1"/>
                  </a:moveTo>
                  <a:cubicBezTo>
                    <a:pt x="316" y="1"/>
                    <a:pt x="275" y="11"/>
                    <a:pt x="230" y="31"/>
                  </a:cubicBezTo>
                  <a:cubicBezTo>
                    <a:pt x="200" y="41"/>
                    <a:pt x="170" y="51"/>
                    <a:pt x="140" y="71"/>
                  </a:cubicBezTo>
                  <a:cubicBezTo>
                    <a:pt x="110" y="81"/>
                    <a:pt x="90" y="100"/>
                    <a:pt x="70" y="111"/>
                  </a:cubicBezTo>
                  <a:lnTo>
                    <a:pt x="20" y="160"/>
                  </a:lnTo>
                  <a:cubicBezTo>
                    <a:pt x="10" y="160"/>
                    <a:pt x="10" y="171"/>
                    <a:pt x="0" y="171"/>
                  </a:cubicBezTo>
                  <a:lnTo>
                    <a:pt x="0" y="180"/>
                  </a:lnTo>
                  <a:cubicBezTo>
                    <a:pt x="0" y="180"/>
                    <a:pt x="10" y="180"/>
                    <a:pt x="10" y="191"/>
                  </a:cubicBezTo>
                  <a:cubicBezTo>
                    <a:pt x="20" y="191"/>
                    <a:pt x="30" y="200"/>
                    <a:pt x="40" y="211"/>
                  </a:cubicBezTo>
                  <a:cubicBezTo>
                    <a:pt x="50" y="231"/>
                    <a:pt x="70" y="240"/>
                    <a:pt x="90" y="251"/>
                  </a:cubicBezTo>
                  <a:cubicBezTo>
                    <a:pt x="110" y="271"/>
                    <a:pt x="130" y="291"/>
                    <a:pt x="160" y="311"/>
                  </a:cubicBezTo>
                  <a:cubicBezTo>
                    <a:pt x="200" y="350"/>
                    <a:pt x="260" y="400"/>
                    <a:pt x="320" y="450"/>
                  </a:cubicBezTo>
                  <a:cubicBezTo>
                    <a:pt x="380" y="500"/>
                    <a:pt x="440" y="550"/>
                    <a:pt x="509" y="590"/>
                  </a:cubicBezTo>
                  <a:cubicBezTo>
                    <a:pt x="579" y="620"/>
                    <a:pt x="649" y="660"/>
                    <a:pt x="719" y="670"/>
                  </a:cubicBezTo>
                  <a:cubicBezTo>
                    <a:pt x="736" y="672"/>
                    <a:pt x="754" y="673"/>
                    <a:pt x="772" y="673"/>
                  </a:cubicBezTo>
                  <a:cubicBezTo>
                    <a:pt x="827" y="673"/>
                    <a:pt x="883" y="662"/>
                    <a:pt x="928" y="640"/>
                  </a:cubicBezTo>
                  <a:cubicBezTo>
                    <a:pt x="959" y="630"/>
                    <a:pt x="999" y="610"/>
                    <a:pt x="1019" y="600"/>
                  </a:cubicBezTo>
                  <a:cubicBezTo>
                    <a:pt x="1048" y="580"/>
                    <a:pt x="1079" y="560"/>
                    <a:pt x="1099" y="540"/>
                  </a:cubicBezTo>
                  <a:cubicBezTo>
                    <a:pt x="1119" y="530"/>
                    <a:pt x="1138" y="510"/>
                    <a:pt x="1148" y="500"/>
                  </a:cubicBezTo>
                  <a:lnTo>
                    <a:pt x="1168" y="480"/>
                  </a:lnTo>
                  <a:lnTo>
                    <a:pt x="1158" y="470"/>
                  </a:lnTo>
                  <a:cubicBezTo>
                    <a:pt x="1148" y="460"/>
                    <a:pt x="1138" y="450"/>
                    <a:pt x="1119" y="440"/>
                  </a:cubicBezTo>
                  <a:cubicBezTo>
                    <a:pt x="1108" y="430"/>
                    <a:pt x="1088" y="420"/>
                    <a:pt x="1068" y="410"/>
                  </a:cubicBezTo>
                  <a:cubicBezTo>
                    <a:pt x="1048" y="390"/>
                    <a:pt x="1028" y="370"/>
                    <a:pt x="999" y="360"/>
                  </a:cubicBezTo>
                  <a:cubicBezTo>
                    <a:pt x="948" y="320"/>
                    <a:pt x="889" y="271"/>
                    <a:pt x="829" y="231"/>
                  </a:cubicBezTo>
                  <a:cubicBezTo>
                    <a:pt x="769" y="180"/>
                    <a:pt x="709" y="131"/>
                    <a:pt x="639" y="91"/>
                  </a:cubicBezTo>
                  <a:cubicBezTo>
                    <a:pt x="569" y="51"/>
                    <a:pt x="500" y="21"/>
                    <a:pt x="429" y="11"/>
                  </a:cubicBezTo>
                  <a:cubicBezTo>
                    <a:pt x="405" y="4"/>
                    <a:pt x="381" y="1"/>
                    <a:pt x="3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4"/>
            <p:cNvSpPr/>
            <p:nvPr/>
          </p:nvSpPr>
          <p:spPr>
            <a:xfrm>
              <a:off x="8362501" y="3978730"/>
              <a:ext cx="118274" cy="72544"/>
            </a:xfrm>
            <a:custGeom>
              <a:rect b="b" l="l" r="r" t="t"/>
              <a:pathLst>
                <a:path extrusionOk="0" h="790" w="1288">
                  <a:moveTo>
                    <a:pt x="408" y="124"/>
                  </a:moveTo>
                  <a:cubicBezTo>
                    <a:pt x="431" y="124"/>
                    <a:pt x="455" y="127"/>
                    <a:pt x="480" y="131"/>
                  </a:cubicBezTo>
                  <a:cubicBezTo>
                    <a:pt x="540" y="141"/>
                    <a:pt x="600" y="160"/>
                    <a:pt x="669" y="200"/>
                  </a:cubicBezTo>
                  <a:cubicBezTo>
                    <a:pt x="739" y="240"/>
                    <a:pt x="799" y="291"/>
                    <a:pt x="859" y="331"/>
                  </a:cubicBezTo>
                  <a:lnTo>
                    <a:pt x="909" y="380"/>
                  </a:lnTo>
                  <a:cubicBezTo>
                    <a:pt x="949" y="410"/>
                    <a:pt x="988" y="440"/>
                    <a:pt x="1028" y="460"/>
                  </a:cubicBezTo>
                  <a:lnTo>
                    <a:pt x="1139" y="540"/>
                  </a:lnTo>
                  <a:lnTo>
                    <a:pt x="1119" y="560"/>
                  </a:lnTo>
                  <a:cubicBezTo>
                    <a:pt x="1099" y="570"/>
                    <a:pt x="1079" y="590"/>
                    <a:pt x="1048" y="610"/>
                  </a:cubicBezTo>
                  <a:cubicBezTo>
                    <a:pt x="1028" y="620"/>
                    <a:pt x="999" y="640"/>
                    <a:pt x="968" y="650"/>
                  </a:cubicBezTo>
                  <a:cubicBezTo>
                    <a:pt x="925" y="665"/>
                    <a:pt x="881" y="674"/>
                    <a:pt x="837" y="674"/>
                  </a:cubicBezTo>
                  <a:cubicBezTo>
                    <a:pt x="821" y="674"/>
                    <a:pt x="805" y="673"/>
                    <a:pt x="789" y="670"/>
                  </a:cubicBezTo>
                  <a:cubicBezTo>
                    <a:pt x="729" y="660"/>
                    <a:pt x="669" y="630"/>
                    <a:pt x="600" y="590"/>
                  </a:cubicBezTo>
                  <a:cubicBezTo>
                    <a:pt x="549" y="560"/>
                    <a:pt x="480" y="520"/>
                    <a:pt x="420" y="460"/>
                  </a:cubicBezTo>
                  <a:lnTo>
                    <a:pt x="150" y="240"/>
                  </a:lnTo>
                  <a:cubicBezTo>
                    <a:pt x="150" y="231"/>
                    <a:pt x="160" y="231"/>
                    <a:pt x="160" y="220"/>
                  </a:cubicBezTo>
                  <a:cubicBezTo>
                    <a:pt x="180" y="211"/>
                    <a:pt x="210" y="191"/>
                    <a:pt x="230" y="180"/>
                  </a:cubicBezTo>
                  <a:cubicBezTo>
                    <a:pt x="260" y="160"/>
                    <a:pt x="280" y="151"/>
                    <a:pt x="310" y="141"/>
                  </a:cubicBezTo>
                  <a:cubicBezTo>
                    <a:pt x="344" y="129"/>
                    <a:pt x="376" y="124"/>
                    <a:pt x="408" y="124"/>
                  </a:cubicBezTo>
                  <a:close/>
                  <a:moveTo>
                    <a:pt x="421" y="1"/>
                  </a:moveTo>
                  <a:cubicBezTo>
                    <a:pt x="372" y="1"/>
                    <a:pt x="321" y="12"/>
                    <a:pt x="270" y="31"/>
                  </a:cubicBezTo>
                  <a:cubicBezTo>
                    <a:pt x="240" y="41"/>
                    <a:pt x="200" y="61"/>
                    <a:pt x="170" y="71"/>
                  </a:cubicBezTo>
                  <a:cubicBezTo>
                    <a:pt x="140" y="91"/>
                    <a:pt x="110" y="111"/>
                    <a:pt x="90" y="131"/>
                  </a:cubicBezTo>
                  <a:cubicBezTo>
                    <a:pt x="70" y="141"/>
                    <a:pt x="60" y="151"/>
                    <a:pt x="50" y="160"/>
                  </a:cubicBezTo>
                  <a:lnTo>
                    <a:pt x="1" y="211"/>
                  </a:lnTo>
                  <a:lnTo>
                    <a:pt x="1" y="260"/>
                  </a:lnTo>
                  <a:lnTo>
                    <a:pt x="41" y="300"/>
                  </a:lnTo>
                  <a:lnTo>
                    <a:pt x="60" y="320"/>
                  </a:lnTo>
                  <a:lnTo>
                    <a:pt x="340" y="550"/>
                  </a:lnTo>
                  <a:cubicBezTo>
                    <a:pt x="409" y="610"/>
                    <a:pt x="480" y="660"/>
                    <a:pt x="540" y="700"/>
                  </a:cubicBezTo>
                  <a:cubicBezTo>
                    <a:pt x="629" y="750"/>
                    <a:pt x="699" y="770"/>
                    <a:pt x="769" y="779"/>
                  </a:cubicBezTo>
                  <a:cubicBezTo>
                    <a:pt x="799" y="790"/>
                    <a:pt x="819" y="790"/>
                    <a:pt x="839" y="790"/>
                  </a:cubicBezTo>
                  <a:cubicBezTo>
                    <a:pt x="899" y="790"/>
                    <a:pt x="959" y="779"/>
                    <a:pt x="1008" y="759"/>
                  </a:cubicBezTo>
                  <a:cubicBezTo>
                    <a:pt x="1048" y="750"/>
                    <a:pt x="1079" y="730"/>
                    <a:pt x="1108" y="710"/>
                  </a:cubicBezTo>
                  <a:cubicBezTo>
                    <a:pt x="1148" y="690"/>
                    <a:pt x="1179" y="670"/>
                    <a:pt x="1198" y="650"/>
                  </a:cubicBezTo>
                  <a:cubicBezTo>
                    <a:pt x="1218" y="640"/>
                    <a:pt x="1228" y="620"/>
                    <a:pt x="1238" y="610"/>
                  </a:cubicBezTo>
                  <a:lnTo>
                    <a:pt x="1248" y="600"/>
                  </a:lnTo>
                  <a:cubicBezTo>
                    <a:pt x="1278" y="570"/>
                    <a:pt x="1288" y="560"/>
                    <a:pt x="1288" y="540"/>
                  </a:cubicBezTo>
                  <a:lnTo>
                    <a:pt x="1288" y="510"/>
                  </a:lnTo>
                  <a:lnTo>
                    <a:pt x="1268" y="490"/>
                  </a:lnTo>
                  <a:cubicBezTo>
                    <a:pt x="1268" y="490"/>
                    <a:pt x="1258" y="490"/>
                    <a:pt x="1248" y="480"/>
                  </a:cubicBezTo>
                  <a:lnTo>
                    <a:pt x="1238" y="470"/>
                  </a:lnTo>
                  <a:cubicBezTo>
                    <a:pt x="1228" y="470"/>
                    <a:pt x="1228" y="460"/>
                    <a:pt x="1218" y="450"/>
                  </a:cubicBezTo>
                  <a:lnTo>
                    <a:pt x="1099" y="371"/>
                  </a:lnTo>
                  <a:cubicBezTo>
                    <a:pt x="1059" y="340"/>
                    <a:pt x="1028" y="311"/>
                    <a:pt x="988" y="280"/>
                  </a:cubicBezTo>
                  <a:lnTo>
                    <a:pt x="929" y="240"/>
                  </a:lnTo>
                  <a:cubicBezTo>
                    <a:pt x="879" y="200"/>
                    <a:pt x="799" y="141"/>
                    <a:pt x="729" y="101"/>
                  </a:cubicBezTo>
                  <a:cubicBezTo>
                    <a:pt x="649" y="51"/>
                    <a:pt x="569" y="21"/>
                    <a:pt x="500" y="11"/>
                  </a:cubicBezTo>
                  <a:cubicBezTo>
                    <a:pt x="475" y="4"/>
                    <a:pt x="448" y="1"/>
                    <a:pt x="4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4"/>
            <p:cNvSpPr/>
            <p:nvPr/>
          </p:nvSpPr>
          <p:spPr>
            <a:xfrm>
              <a:off x="8414751" y="3969547"/>
              <a:ext cx="108265" cy="60055"/>
            </a:xfrm>
            <a:custGeom>
              <a:rect b="b" l="l" r="r" t="t"/>
              <a:pathLst>
                <a:path extrusionOk="0" h="654" w="1179">
                  <a:moveTo>
                    <a:pt x="419" y="1"/>
                  </a:moveTo>
                  <a:cubicBezTo>
                    <a:pt x="360" y="1"/>
                    <a:pt x="290" y="11"/>
                    <a:pt x="220" y="31"/>
                  </a:cubicBezTo>
                  <a:cubicBezTo>
                    <a:pt x="190" y="41"/>
                    <a:pt x="160" y="61"/>
                    <a:pt x="140" y="71"/>
                  </a:cubicBezTo>
                  <a:cubicBezTo>
                    <a:pt x="110" y="91"/>
                    <a:pt x="80" y="111"/>
                    <a:pt x="60" y="121"/>
                  </a:cubicBezTo>
                  <a:cubicBezTo>
                    <a:pt x="40" y="141"/>
                    <a:pt x="31" y="161"/>
                    <a:pt x="11" y="171"/>
                  </a:cubicBezTo>
                  <a:lnTo>
                    <a:pt x="0" y="181"/>
                  </a:lnTo>
                  <a:lnTo>
                    <a:pt x="0" y="191"/>
                  </a:lnTo>
                  <a:lnTo>
                    <a:pt x="11" y="201"/>
                  </a:lnTo>
                  <a:cubicBezTo>
                    <a:pt x="11" y="201"/>
                    <a:pt x="31" y="211"/>
                    <a:pt x="40" y="221"/>
                  </a:cubicBezTo>
                  <a:cubicBezTo>
                    <a:pt x="50" y="231"/>
                    <a:pt x="70" y="251"/>
                    <a:pt x="90" y="260"/>
                  </a:cubicBezTo>
                  <a:cubicBezTo>
                    <a:pt x="110" y="280"/>
                    <a:pt x="130" y="300"/>
                    <a:pt x="160" y="311"/>
                  </a:cubicBezTo>
                  <a:cubicBezTo>
                    <a:pt x="210" y="351"/>
                    <a:pt x="260" y="400"/>
                    <a:pt x="320" y="451"/>
                  </a:cubicBezTo>
                  <a:cubicBezTo>
                    <a:pt x="390" y="490"/>
                    <a:pt x="450" y="540"/>
                    <a:pt x="519" y="580"/>
                  </a:cubicBezTo>
                  <a:cubicBezTo>
                    <a:pt x="590" y="620"/>
                    <a:pt x="659" y="650"/>
                    <a:pt x="739" y="650"/>
                  </a:cubicBezTo>
                  <a:cubicBezTo>
                    <a:pt x="756" y="653"/>
                    <a:pt x="774" y="654"/>
                    <a:pt x="791" y="654"/>
                  </a:cubicBezTo>
                  <a:cubicBezTo>
                    <a:pt x="843" y="654"/>
                    <a:pt x="893" y="643"/>
                    <a:pt x="939" y="620"/>
                  </a:cubicBezTo>
                  <a:cubicBezTo>
                    <a:pt x="978" y="610"/>
                    <a:pt x="1009" y="590"/>
                    <a:pt x="1029" y="580"/>
                  </a:cubicBezTo>
                  <a:cubicBezTo>
                    <a:pt x="1058" y="560"/>
                    <a:pt x="1089" y="540"/>
                    <a:pt x="1109" y="520"/>
                  </a:cubicBezTo>
                  <a:lnTo>
                    <a:pt x="1158" y="471"/>
                  </a:lnTo>
                  <a:lnTo>
                    <a:pt x="1178" y="451"/>
                  </a:lnTo>
                  <a:cubicBezTo>
                    <a:pt x="1178" y="451"/>
                    <a:pt x="1169" y="451"/>
                    <a:pt x="1158" y="440"/>
                  </a:cubicBezTo>
                  <a:cubicBezTo>
                    <a:pt x="1158" y="440"/>
                    <a:pt x="1138" y="431"/>
                    <a:pt x="1129" y="420"/>
                  </a:cubicBezTo>
                  <a:cubicBezTo>
                    <a:pt x="1109" y="411"/>
                    <a:pt x="1098" y="400"/>
                    <a:pt x="1069" y="380"/>
                  </a:cubicBezTo>
                  <a:cubicBezTo>
                    <a:pt x="1049" y="371"/>
                    <a:pt x="1029" y="351"/>
                    <a:pt x="1009" y="340"/>
                  </a:cubicBezTo>
                  <a:cubicBezTo>
                    <a:pt x="949" y="300"/>
                    <a:pt x="889" y="260"/>
                    <a:pt x="829" y="211"/>
                  </a:cubicBezTo>
                  <a:cubicBezTo>
                    <a:pt x="769" y="161"/>
                    <a:pt x="699" y="121"/>
                    <a:pt x="629" y="81"/>
                  </a:cubicBezTo>
                  <a:cubicBezTo>
                    <a:pt x="559" y="41"/>
                    <a:pt x="490" y="11"/>
                    <a:pt x="4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4"/>
            <p:cNvSpPr/>
            <p:nvPr/>
          </p:nvSpPr>
          <p:spPr>
            <a:xfrm>
              <a:off x="8408323" y="3964497"/>
              <a:ext cx="120202" cy="71166"/>
            </a:xfrm>
            <a:custGeom>
              <a:rect b="b" l="l" r="r" t="t"/>
              <a:pathLst>
                <a:path extrusionOk="0" h="775" w="1309">
                  <a:moveTo>
                    <a:pt x="489" y="116"/>
                  </a:moveTo>
                  <a:cubicBezTo>
                    <a:pt x="540" y="126"/>
                    <a:pt x="600" y="146"/>
                    <a:pt x="669" y="186"/>
                  </a:cubicBezTo>
                  <a:cubicBezTo>
                    <a:pt x="739" y="226"/>
                    <a:pt x="809" y="276"/>
                    <a:pt x="869" y="315"/>
                  </a:cubicBezTo>
                  <a:lnTo>
                    <a:pt x="1039" y="435"/>
                  </a:lnTo>
                  <a:cubicBezTo>
                    <a:pt x="1059" y="455"/>
                    <a:pt x="1079" y="466"/>
                    <a:pt x="1108" y="486"/>
                  </a:cubicBezTo>
                  <a:lnTo>
                    <a:pt x="1148" y="515"/>
                  </a:lnTo>
                  <a:cubicBezTo>
                    <a:pt x="1148" y="526"/>
                    <a:pt x="1139" y="526"/>
                    <a:pt x="1139" y="535"/>
                  </a:cubicBezTo>
                  <a:cubicBezTo>
                    <a:pt x="1119" y="545"/>
                    <a:pt x="1099" y="565"/>
                    <a:pt x="1068" y="585"/>
                  </a:cubicBezTo>
                  <a:cubicBezTo>
                    <a:pt x="1048" y="595"/>
                    <a:pt x="1019" y="615"/>
                    <a:pt x="989" y="625"/>
                  </a:cubicBezTo>
                  <a:cubicBezTo>
                    <a:pt x="945" y="640"/>
                    <a:pt x="901" y="649"/>
                    <a:pt x="857" y="649"/>
                  </a:cubicBezTo>
                  <a:cubicBezTo>
                    <a:pt x="841" y="649"/>
                    <a:pt x="825" y="648"/>
                    <a:pt x="809" y="645"/>
                  </a:cubicBezTo>
                  <a:cubicBezTo>
                    <a:pt x="749" y="645"/>
                    <a:pt x="689" y="625"/>
                    <a:pt x="620" y="585"/>
                  </a:cubicBezTo>
                  <a:cubicBezTo>
                    <a:pt x="560" y="545"/>
                    <a:pt x="489" y="495"/>
                    <a:pt x="430" y="455"/>
                  </a:cubicBezTo>
                  <a:lnTo>
                    <a:pt x="160" y="236"/>
                  </a:lnTo>
                  <a:lnTo>
                    <a:pt x="170" y="226"/>
                  </a:lnTo>
                  <a:cubicBezTo>
                    <a:pt x="190" y="216"/>
                    <a:pt x="210" y="196"/>
                    <a:pt x="240" y="176"/>
                  </a:cubicBezTo>
                  <a:cubicBezTo>
                    <a:pt x="260" y="166"/>
                    <a:pt x="290" y="156"/>
                    <a:pt x="320" y="146"/>
                  </a:cubicBezTo>
                  <a:cubicBezTo>
                    <a:pt x="370" y="116"/>
                    <a:pt x="430" y="116"/>
                    <a:pt x="489" y="116"/>
                  </a:cubicBezTo>
                  <a:close/>
                  <a:moveTo>
                    <a:pt x="419" y="0"/>
                  </a:moveTo>
                  <a:cubicBezTo>
                    <a:pt x="371" y="0"/>
                    <a:pt x="320" y="7"/>
                    <a:pt x="270" y="26"/>
                  </a:cubicBezTo>
                  <a:cubicBezTo>
                    <a:pt x="240" y="46"/>
                    <a:pt x="210" y="56"/>
                    <a:pt x="170" y="76"/>
                  </a:cubicBezTo>
                  <a:cubicBezTo>
                    <a:pt x="150" y="96"/>
                    <a:pt x="120" y="116"/>
                    <a:pt x="101" y="136"/>
                  </a:cubicBezTo>
                  <a:cubicBezTo>
                    <a:pt x="81" y="146"/>
                    <a:pt x="61" y="156"/>
                    <a:pt x="50" y="176"/>
                  </a:cubicBezTo>
                  <a:lnTo>
                    <a:pt x="21" y="206"/>
                  </a:lnTo>
                  <a:lnTo>
                    <a:pt x="1" y="256"/>
                  </a:lnTo>
                  <a:lnTo>
                    <a:pt x="50" y="306"/>
                  </a:lnTo>
                  <a:lnTo>
                    <a:pt x="70" y="326"/>
                  </a:lnTo>
                  <a:lnTo>
                    <a:pt x="360" y="545"/>
                  </a:lnTo>
                  <a:cubicBezTo>
                    <a:pt x="420" y="595"/>
                    <a:pt x="489" y="645"/>
                    <a:pt x="560" y="685"/>
                  </a:cubicBezTo>
                  <a:cubicBezTo>
                    <a:pt x="649" y="735"/>
                    <a:pt x="729" y="765"/>
                    <a:pt x="799" y="765"/>
                  </a:cubicBezTo>
                  <a:cubicBezTo>
                    <a:pt x="819" y="765"/>
                    <a:pt x="829" y="775"/>
                    <a:pt x="849" y="775"/>
                  </a:cubicBezTo>
                  <a:cubicBezTo>
                    <a:pt x="919" y="775"/>
                    <a:pt x="979" y="755"/>
                    <a:pt x="1039" y="735"/>
                  </a:cubicBezTo>
                  <a:cubicBezTo>
                    <a:pt x="1068" y="715"/>
                    <a:pt x="1099" y="705"/>
                    <a:pt x="1139" y="685"/>
                  </a:cubicBezTo>
                  <a:cubicBezTo>
                    <a:pt x="1168" y="655"/>
                    <a:pt x="1199" y="635"/>
                    <a:pt x="1219" y="625"/>
                  </a:cubicBezTo>
                  <a:cubicBezTo>
                    <a:pt x="1239" y="605"/>
                    <a:pt x="1248" y="595"/>
                    <a:pt x="1259" y="575"/>
                  </a:cubicBezTo>
                  <a:lnTo>
                    <a:pt x="1268" y="565"/>
                  </a:lnTo>
                  <a:cubicBezTo>
                    <a:pt x="1298" y="535"/>
                    <a:pt x="1308" y="535"/>
                    <a:pt x="1308" y="506"/>
                  </a:cubicBezTo>
                  <a:lnTo>
                    <a:pt x="1298" y="486"/>
                  </a:lnTo>
                  <a:lnTo>
                    <a:pt x="1288" y="466"/>
                  </a:lnTo>
                  <a:lnTo>
                    <a:pt x="1268" y="446"/>
                  </a:lnTo>
                  <a:lnTo>
                    <a:pt x="1259" y="446"/>
                  </a:lnTo>
                  <a:cubicBezTo>
                    <a:pt x="1248" y="435"/>
                    <a:pt x="1239" y="426"/>
                    <a:pt x="1228" y="426"/>
                  </a:cubicBezTo>
                  <a:lnTo>
                    <a:pt x="1168" y="386"/>
                  </a:lnTo>
                  <a:cubicBezTo>
                    <a:pt x="1148" y="375"/>
                    <a:pt x="1128" y="355"/>
                    <a:pt x="1108" y="346"/>
                  </a:cubicBezTo>
                  <a:lnTo>
                    <a:pt x="939" y="216"/>
                  </a:lnTo>
                  <a:cubicBezTo>
                    <a:pt x="879" y="176"/>
                    <a:pt x="809" y="126"/>
                    <a:pt x="729" y="86"/>
                  </a:cubicBezTo>
                  <a:cubicBezTo>
                    <a:pt x="649" y="36"/>
                    <a:pt x="569" y="6"/>
                    <a:pt x="500" y="6"/>
                  </a:cubicBezTo>
                  <a:cubicBezTo>
                    <a:pt x="474" y="3"/>
                    <a:pt x="447" y="0"/>
                    <a:pt x="4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4"/>
            <p:cNvSpPr/>
            <p:nvPr/>
          </p:nvSpPr>
          <p:spPr>
            <a:xfrm>
              <a:off x="8414751" y="3969547"/>
              <a:ext cx="108265" cy="60055"/>
            </a:xfrm>
            <a:custGeom>
              <a:rect b="b" l="l" r="r" t="t"/>
              <a:pathLst>
                <a:path extrusionOk="0" h="654" w="1179">
                  <a:moveTo>
                    <a:pt x="419" y="1"/>
                  </a:moveTo>
                  <a:cubicBezTo>
                    <a:pt x="360" y="1"/>
                    <a:pt x="290" y="11"/>
                    <a:pt x="220" y="31"/>
                  </a:cubicBezTo>
                  <a:cubicBezTo>
                    <a:pt x="190" y="41"/>
                    <a:pt x="160" y="61"/>
                    <a:pt x="140" y="71"/>
                  </a:cubicBezTo>
                  <a:cubicBezTo>
                    <a:pt x="110" y="91"/>
                    <a:pt x="80" y="111"/>
                    <a:pt x="60" y="121"/>
                  </a:cubicBezTo>
                  <a:cubicBezTo>
                    <a:pt x="40" y="141"/>
                    <a:pt x="31" y="161"/>
                    <a:pt x="11" y="171"/>
                  </a:cubicBezTo>
                  <a:lnTo>
                    <a:pt x="0" y="181"/>
                  </a:lnTo>
                  <a:lnTo>
                    <a:pt x="0" y="191"/>
                  </a:lnTo>
                  <a:lnTo>
                    <a:pt x="11" y="201"/>
                  </a:lnTo>
                  <a:cubicBezTo>
                    <a:pt x="11" y="201"/>
                    <a:pt x="31" y="211"/>
                    <a:pt x="40" y="221"/>
                  </a:cubicBezTo>
                  <a:cubicBezTo>
                    <a:pt x="50" y="231"/>
                    <a:pt x="70" y="251"/>
                    <a:pt x="90" y="260"/>
                  </a:cubicBezTo>
                  <a:cubicBezTo>
                    <a:pt x="110" y="280"/>
                    <a:pt x="130" y="300"/>
                    <a:pt x="160" y="311"/>
                  </a:cubicBezTo>
                  <a:cubicBezTo>
                    <a:pt x="210" y="351"/>
                    <a:pt x="260" y="400"/>
                    <a:pt x="320" y="451"/>
                  </a:cubicBezTo>
                  <a:cubicBezTo>
                    <a:pt x="390" y="490"/>
                    <a:pt x="450" y="540"/>
                    <a:pt x="519" y="580"/>
                  </a:cubicBezTo>
                  <a:cubicBezTo>
                    <a:pt x="590" y="620"/>
                    <a:pt x="659" y="650"/>
                    <a:pt x="739" y="650"/>
                  </a:cubicBezTo>
                  <a:cubicBezTo>
                    <a:pt x="756" y="653"/>
                    <a:pt x="774" y="654"/>
                    <a:pt x="791" y="654"/>
                  </a:cubicBezTo>
                  <a:cubicBezTo>
                    <a:pt x="843" y="654"/>
                    <a:pt x="893" y="643"/>
                    <a:pt x="939" y="620"/>
                  </a:cubicBezTo>
                  <a:cubicBezTo>
                    <a:pt x="978" y="610"/>
                    <a:pt x="1009" y="590"/>
                    <a:pt x="1029" y="580"/>
                  </a:cubicBezTo>
                  <a:cubicBezTo>
                    <a:pt x="1058" y="560"/>
                    <a:pt x="1089" y="540"/>
                    <a:pt x="1109" y="520"/>
                  </a:cubicBezTo>
                  <a:lnTo>
                    <a:pt x="1158" y="471"/>
                  </a:lnTo>
                  <a:lnTo>
                    <a:pt x="1178" y="451"/>
                  </a:lnTo>
                  <a:cubicBezTo>
                    <a:pt x="1178" y="451"/>
                    <a:pt x="1169" y="451"/>
                    <a:pt x="1158" y="440"/>
                  </a:cubicBezTo>
                  <a:cubicBezTo>
                    <a:pt x="1158" y="440"/>
                    <a:pt x="1138" y="431"/>
                    <a:pt x="1129" y="420"/>
                  </a:cubicBezTo>
                  <a:cubicBezTo>
                    <a:pt x="1109" y="411"/>
                    <a:pt x="1098" y="400"/>
                    <a:pt x="1069" y="380"/>
                  </a:cubicBezTo>
                  <a:cubicBezTo>
                    <a:pt x="1049" y="371"/>
                    <a:pt x="1029" y="351"/>
                    <a:pt x="1009" y="340"/>
                  </a:cubicBezTo>
                  <a:cubicBezTo>
                    <a:pt x="949" y="300"/>
                    <a:pt x="889" y="260"/>
                    <a:pt x="829" y="211"/>
                  </a:cubicBezTo>
                  <a:cubicBezTo>
                    <a:pt x="769" y="161"/>
                    <a:pt x="699" y="121"/>
                    <a:pt x="629" y="81"/>
                  </a:cubicBezTo>
                  <a:cubicBezTo>
                    <a:pt x="559" y="41"/>
                    <a:pt x="490" y="11"/>
                    <a:pt x="4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4"/>
            <p:cNvSpPr/>
            <p:nvPr/>
          </p:nvSpPr>
          <p:spPr>
            <a:xfrm>
              <a:off x="8408323" y="3964497"/>
              <a:ext cx="120202" cy="71166"/>
            </a:xfrm>
            <a:custGeom>
              <a:rect b="b" l="l" r="r" t="t"/>
              <a:pathLst>
                <a:path extrusionOk="0" h="775" w="1309">
                  <a:moveTo>
                    <a:pt x="489" y="116"/>
                  </a:moveTo>
                  <a:cubicBezTo>
                    <a:pt x="540" y="126"/>
                    <a:pt x="600" y="146"/>
                    <a:pt x="669" y="186"/>
                  </a:cubicBezTo>
                  <a:cubicBezTo>
                    <a:pt x="739" y="226"/>
                    <a:pt x="809" y="276"/>
                    <a:pt x="869" y="315"/>
                  </a:cubicBezTo>
                  <a:lnTo>
                    <a:pt x="1039" y="435"/>
                  </a:lnTo>
                  <a:cubicBezTo>
                    <a:pt x="1059" y="455"/>
                    <a:pt x="1079" y="466"/>
                    <a:pt x="1108" y="486"/>
                  </a:cubicBezTo>
                  <a:lnTo>
                    <a:pt x="1148" y="515"/>
                  </a:lnTo>
                  <a:cubicBezTo>
                    <a:pt x="1148" y="526"/>
                    <a:pt x="1139" y="526"/>
                    <a:pt x="1139" y="535"/>
                  </a:cubicBezTo>
                  <a:cubicBezTo>
                    <a:pt x="1119" y="545"/>
                    <a:pt x="1099" y="565"/>
                    <a:pt x="1068" y="585"/>
                  </a:cubicBezTo>
                  <a:cubicBezTo>
                    <a:pt x="1048" y="595"/>
                    <a:pt x="1019" y="615"/>
                    <a:pt x="989" y="625"/>
                  </a:cubicBezTo>
                  <a:cubicBezTo>
                    <a:pt x="945" y="640"/>
                    <a:pt x="901" y="649"/>
                    <a:pt x="857" y="649"/>
                  </a:cubicBezTo>
                  <a:cubicBezTo>
                    <a:pt x="841" y="649"/>
                    <a:pt x="825" y="648"/>
                    <a:pt x="809" y="645"/>
                  </a:cubicBezTo>
                  <a:cubicBezTo>
                    <a:pt x="749" y="645"/>
                    <a:pt x="689" y="625"/>
                    <a:pt x="620" y="585"/>
                  </a:cubicBezTo>
                  <a:cubicBezTo>
                    <a:pt x="560" y="545"/>
                    <a:pt x="489" y="495"/>
                    <a:pt x="430" y="455"/>
                  </a:cubicBezTo>
                  <a:lnTo>
                    <a:pt x="160" y="236"/>
                  </a:lnTo>
                  <a:lnTo>
                    <a:pt x="170" y="226"/>
                  </a:lnTo>
                  <a:cubicBezTo>
                    <a:pt x="190" y="216"/>
                    <a:pt x="210" y="196"/>
                    <a:pt x="240" y="176"/>
                  </a:cubicBezTo>
                  <a:cubicBezTo>
                    <a:pt x="260" y="166"/>
                    <a:pt x="290" y="156"/>
                    <a:pt x="320" y="146"/>
                  </a:cubicBezTo>
                  <a:cubicBezTo>
                    <a:pt x="370" y="116"/>
                    <a:pt x="430" y="116"/>
                    <a:pt x="489" y="116"/>
                  </a:cubicBezTo>
                  <a:close/>
                  <a:moveTo>
                    <a:pt x="419" y="0"/>
                  </a:moveTo>
                  <a:cubicBezTo>
                    <a:pt x="371" y="0"/>
                    <a:pt x="320" y="7"/>
                    <a:pt x="270" y="26"/>
                  </a:cubicBezTo>
                  <a:cubicBezTo>
                    <a:pt x="240" y="46"/>
                    <a:pt x="210" y="56"/>
                    <a:pt x="170" y="76"/>
                  </a:cubicBezTo>
                  <a:cubicBezTo>
                    <a:pt x="150" y="96"/>
                    <a:pt x="120" y="116"/>
                    <a:pt x="101" y="136"/>
                  </a:cubicBezTo>
                  <a:cubicBezTo>
                    <a:pt x="81" y="146"/>
                    <a:pt x="61" y="156"/>
                    <a:pt x="50" y="176"/>
                  </a:cubicBezTo>
                  <a:lnTo>
                    <a:pt x="21" y="206"/>
                  </a:lnTo>
                  <a:lnTo>
                    <a:pt x="1" y="256"/>
                  </a:lnTo>
                  <a:lnTo>
                    <a:pt x="50" y="306"/>
                  </a:lnTo>
                  <a:lnTo>
                    <a:pt x="70" y="326"/>
                  </a:lnTo>
                  <a:lnTo>
                    <a:pt x="360" y="545"/>
                  </a:lnTo>
                  <a:cubicBezTo>
                    <a:pt x="420" y="595"/>
                    <a:pt x="489" y="645"/>
                    <a:pt x="560" y="685"/>
                  </a:cubicBezTo>
                  <a:cubicBezTo>
                    <a:pt x="649" y="735"/>
                    <a:pt x="729" y="765"/>
                    <a:pt x="799" y="765"/>
                  </a:cubicBezTo>
                  <a:cubicBezTo>
                    <a:pt x="819" y="765"/>
                    <a:pt x="829" y="775"/>
                    <a:pt x="849" y="775"/>
                  </a:cubicBezTo>
                  <a:cubicBezTo>
                    <a:pt x="909" y="775"/>
                    <a:pt x="979" y="755"/>
                    <a:pt x="1039" y="735"/>
                  </a:cubicBezTo>
                  <a:cubicBezTo>
                    <a:pt x="1068" y="715"/>
                    <a:pt x="1099" y="705"/>
                    <a:pt x="1139" y="685"/>
                  </a:cubicBezTo>
                  <a:cubicBezTo>
                    <a:pt x="1168" y="655"/>
                    <a:pt x="1199" y="635"/>
                    <a:pt x="1219" y="625"/>
                  </a:cubicBezTo>
                  <a:cubicBezTo>
                    <a:pt x="1239" y="605"/>
                    <a:pt x="1248" y="595"/>
                    <a:pt x="1259" y="575"/>
                  </a:cubicBezTo>
                  <a:lnTo>
                    <a:pt x="1268" y="565"/>
                  </a:lnTo>
                  <a:cubicBezTo>
                    <a:pt x="1298" y="535"/>
                    <a:pt x="1308" y="535"/>
                    <a:pt x="1308" y="506"/>
                  </a:cubicBezTo>
                  <a:lnTo>
                    <a:pt x="1298" y="486"/>
                  </a:lnTo>
                  <a:lnTo>
                    <a:pt x="1288" y="466"/>
                  </a:lnTo>
                  <a:lnTo>
                    <a:pt x="1268" y="446"/>
                  </a:lnTo>
                  <a:lnTo>
                    <a:pt x="1259" y="446"/>
                  </a:lnTo>
                  <a:cubicBezTo>
                    <a:pt x="1248" y="435"/>
                    <a:pt x="1239" y="426"/>
                    <a:pt x="1228" y="426"/>
                  </a:cubicBezTo>
                  <a:lnTo>
                    <a:pt x="1168" y="386"/>
                  </a:lnTo>
                  <a:cubicBezTo>
                    <a:pt x="1148" y="375"/>
                    <a:pt x="1128" y="355"/>
                    <a:pt x="1108" y="346"/>
                  </a:cubicBezTo>
                  <a:lnTo>
                    <a:pt x="939" y="216"/>
                  </a:lnTo>
                  <a:cubicBezTo>
                    <a:pt x="879" y="176"/>
                    <a:pt x="809" y="126"/>
                    <a:pt x="729" y="86"/>
                  </a:cubicBezTo>
                  <a:cubicBezTo>
                    <a:pt x="649" y="36"/>
                    <a:pt x="569" y="6"/>
                    <a:pt x="500" y="6"/>
                  </a:cubicBezTo>
                  <a:cubicBezTo>
                    <a:pt x="474" y="3"/>
                    <a:pt x="447" y="0"/>
                    <a:pt x="4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4"/>
            <p:cNvSpPr/>
            <p:nvPr/>
          </p:nvSpPr>
          <p:spPr>
            <a:xfrm>
              <a:off x="8460572" y="3953661"/>
              <a:ext cx="109183" cy="59137"/>
            </a:xfrm>
            <a:custGeom>
              <a:rect b="b" l="l" r="r" t="t"/>
              <a:pathLst>
                <a:path extrusionOk="0" h="644" w="1189">
                  <a:moveTo>
                    <a:pt x="367" y="1"/>
                  </a:moveTo>
                  <a:cubicBezTo>
                    <a:pt x="315" y="1"/>
                    <a:pt x="265" y="12"/>
                    <a:pt x="220" y="34"/>
                  </a:cubicBezTo>
                  <a:cubicBezTo>
                    <a:pt x="190" y="45"/>
                    <a:pt x="160" y="65"/>
                    <a:pt x="140" y="74"/>
                  </a:cubicBezTo>
                  <a:cubicBezTo>
                    <a:pt x="111" y="94"/>
                    <a:pt x="80" y="114"/>
                    <a:pt x="60" y="134"/>
                  </a:cubicBezTo>
                  <a:cubicBezTo>
                    <a:pt x="40" y="144"/>
                    <a:pt x="31" y="164"/>
                    <a:pt x="20" y="174"/>
                  </a:cubicBezTo>
                  <a:lnTo>
                    <a:pt x="0" y="194"/>
                  </a:lnTo>
                  <a:cubicBezTo>
                    <a:pt x="0" y="204"/>
                    <a:pt x="11" y="204"/>
                    <a:pt x="11" y="204"/>
                  </a:cubicBezTo>
                  <a:lnTo>
                    <a:pt x="40" y="234"/>
                  </a:lnTo>
                  <a:cubicBezTo>
                    <a:pt x="60" y="244"/>
                    <a:pt x="80" y="254"/>
                    <a:pt x="100" y="274"/>
                  </a:cubicBezTo>
                  <a:cubicBezTo>
                    <a:pt x="120" y="284"/>
                    <a:pt x="140" y="304"/>
                    <a:pt x="160" y="314"/>
                  </a:cubicBezTo>
                  <a:cubicBezTo>
                    <a:pt x="210" y="354"/>
                    <a:pt x="270" y="394"/>
                    <a:pt x="340" y="444"/>
                  </a:cubicBezTo>
                  <a:cubicBezTo>
                    <a:pt x="400" y="493"/>
                    <a:pt x="470" y="533"/>
                    <a:pt x="539" y="573"/>
                  </a:cubicBezTo>
                  <a:cubicBezTo>
                    <a:pt x="610" y="604"/>
                    <a:pt x="679" y="633"/>
                    <a:pt x="749" y="644"/>
                  </a:cubicBezTo>
                  <a:cubicBezTo>
                    <a:pt x="819" y="644"/>
                    <a:pt x="899" y="633"/>
                    <a:pt x="959" y="604"/>
                  </a:cubicBezTo>
                  <a:cubicBezTo>
                    <a:pt x="989" y="584"/>
                    <a:pt x="1019" y="573"/>
                    <a:pt x="1049" y="553"/>
                  </a:cubicBezTo>
                  <a:cubicBezTo>
                    <a:pt x="1078" y="533"/>
                    <a:pt x="1098" y="513"/>
                    <a:pt x="1118" y="493"/>
                  </a:cubicBezTo>
                  <a:lnTo>
                    <a:pt x="1169" y="444"/>
                  </a:lnTo>
                  <a:lnTo>
                    <a:pt x="1189" y="424"/>
                  </a:lnTo>
                  <a:cubicBezTo>
                    <a:pt x="1189" y="424"/>
                    <a:pt x="1178" y="424"/>
                    <a:pt x="1169" y="414"/>
                  </a:cubicBezTo>
                  <a:cubicBezTo>
                    <a:pt x="1169" y="414"/>
                    <a:pt x="1149" y="404"/>
                    <a:pt x="1138" y="394"/>
                  </a:cubicBezTo>
                  <a:lnTo>
                    <a:pt x="1078" y="364"/>
                  </a:lnTo>
                  <a:cubicBezTo>
                    <a:pt x="1058" y="344"/>
                    <a:pt x="1039" y="334"/>
                    <a:pt x="1009" y="314"/>
                  </a:cubicBezTo>
                  <a:cubicBezTo>
                    <a:pt x="959" y="274"/>
                    <a:pt x="899" y="234"/>
                    <a:pt x="839" y="194"/>
                  </a:cubicBezTo>
                  <a:cubicBezTo>
                    <a:pt x="769" y="154"/>
                    <a:pt x="699" y="104"/>
                    <a:pt x="630" y="74"/>
                  </a:cubicBezTo>
                  <a:cubicBezTo>
                    <a:pt x="559" y="34"/>
                    <a:pt x="490" y="5"/>
                    <a:pt x="420" y="5"/>
                  </a:cubicBezTo>
                  <a:cubicBezTo>
                    <a:pt x="402" y="2"/>
                    <a:pt x="384" y="1"/>
                    <a:pt x="3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4"/>
            <p:cNvSpPr/>
            <p:nvPr/>
          </p:nvSpPr>
          <p:spPr>
            <a:xfrm>
              <a:off x="8454144" y="3948152"/>
              <a:ext cx="121120" cy="70156"/>
            </a:xfrm>
            <a:custGeom>
              <a:rect b="b" l="l" r="r" t="t"/>
              <a:pathLst>
                <a:path extrusionOk="0" h="764" w="1319">
                  <a:moveTo>
                    <a:pt x="441" y="120"/>
                  </a:moveTo>
                  <a:cubicBezTo>
                    <a:pt x="457" y="120"/>
                    <a:pt x="473" y="122"/>
                    <a:pt x="490" y="125"/>
                  </a:cubicBezTo>
                  <a:cubicBezTo>
                    <a:pt x="540" y="125"/>
                    <a:pt x="600" y="144"/>
                    <a:pt x="669" y="184"/>
                  </a:cubicBezTo>
                  <a:cubicBezTo>
                    <a:pt x="749" y="224"/>
                    <a:pt x="819" y="264"/>
                    <a:pt x="869" y="304"/>
                  </a:cubicBezTo>
                  <a:lnTo>
                    <a:pt x="1168" y="493"/>
                  </a:lnTo>
                  <a:lnTo>
                    <a:pt x="1148" y="513"/>
                  </a:lnTo>
                  <a:cubicBezTo>
                    <a:pt x="1128" y="524"/>
                    <a:pt x="1109" y="544"/>
                    <a:pt x="1079" y="564"/>
                  </a:cubicBezTo>
                  <a:cubicBezTo>
                    <a:pt x="1059" y="584"/>
                    <a:pt x="1029" y="593"/>
                    <a:pt x="999" y="604"/>
                  </a:cubicBezTo>
                  <a:cubicBezTo>
                    <a:pt x="949" y="633"/>
                    <a:pt x="889" y="644"/>
                    <a:pt x="829" y="644"/>
                  </a:cubicBezTo>
                  <a:cubicBezTo>
                    <a:pt x="769" y="633"/>
                    <a:pt x="709" y="613"/>
                    <a:pt x="640" y="584"/>
                  </a:cubicBezTo>
                  <a:cubicBezTo>
                    <a:pt x="580" y="553"/>
                    <a:pt x="520" y="513"/>
                    <a:pt x="440" y="454"/>
                  </a:cubicBezTo>
                  <a:lnTo>
                    <a:pt x="161" y="254"/>
                  </a:lnTo>
                  <a:cubicBezTo>
                    <a:pt x="161" y="244"/>
                    <a:pt x="170" y="244"/>
                    <a:pt x="170" y="234"/>
                  </a:cubicBezTo>
                  <a:cubicBezTo>
                    <a:pt x="190" y="224"/>
                    <a:pt x="210" y="204"/>
                    <a:pt x="240" y="184"/>
                  </a:cubicBezTo>
                  <a:cubicBezTo>
                    <a:pt x="260" y="174"/>
                    <a:pt x="290" y="154"/>
                    <a:pt x="320" y="144"/>
                  </a:cubicBezTo>
                  <a:cubicBezTo>
                    <a:pt x="356" y="130"/>
                    <a:pt x="398" y="120"/>
                    <a:pt x="441" y="120"/>
                  </a:cubicBezTo>
                  <a:close/>
                  <a:moveTo>
                    <a:pt x="440" y="1"/>
                  </a:moveTo>
                  <a:cubicBezTo>
                    <a:pt x="380" y="1"/>
                    <a:pt x="323" y="12"/>
                    <a:pt x="270" y="34"/>
                  </a:cubicBezTo>
                  <a:cubicBezTo>
                    <a:pt x="240" y="45"/>
                    <a:pt x="200" y="65"/>
                    <a:pt x="170" y="85"/>
                  </a:cubicBezTo>
                  <a:cubicBezTo>
                    <a:pt x="141" y="105"/>
                    <a:pt x="121" y="125"/>
                    <a:pt x="101" y="144"/>
                  </a:cubicBezTo>
                  <a:cubicBezTo>
                    <a:pt x="81" y="164"/>
                    <a:pt x="61" y="174"/>
                    <a:pt x="50" y="184"/>
                  </a:cubicBezTo>
                  <a:lnTo>
                    <a:pt x="21" y="224"/>
                  </a:lnTo>
                  <a:lnTo>
                    <a:pt x="1" y="274"/>
                  </a:lnTo>
                  <a:lnTo>
                    <a:pt x="50" y="324"/>
                  </a:lnTo>
                  <a:cubicBezTo>
                    <a:pt x="61" y="324"/>
                    <a:pt x="70" y="334"/>
                    <a:pt x="81" y="344"/>
                  </a:cubicBezTo>
                  <a:lnTo>
                    <a:pt x="370" y="553"/>
                  </a:lnTo>
                  <a:cubicBezTo>
                    <a:pt x="450" y="613"/>
                    <a:pt x="520" y="653"/>
                    <a:pt x="580" y="684"/>
                  </a:cubicBezTo>
                  <a:cubicBezTo>
                    <a:pt x="669" y="733"/>
                    <a:pt x="740" y="753"/>
                    <a:pt x="819" y="763"/>
                  </a:cubicBezTo>
                  <a:lnTo>
                    <a:pt x="859" y="763"/>
                  </a:lnTo>
                  <a:cubicBezTo>
                    <a:pt x="919" y="763"/>
                    <a:pt x="989" y="743"/>
                    <a:pt x="1049" y="713"/>
                  </a:cubicBezTo>
                  <a:cubicBezTo>
                    <a:pt x="1089" y="704"/>
                    <a:pt x="1119" y="684"/>
                    <a:pt x="1148" y="664"/>
                  </a:cubicBezTo>
                  <a:cubicBezTo>
                    <a:pt x="1179" y="644"/>
                    <a:pt x="1208" y="624"/>
                    <a:pt x="1228" y="604"/>
                  </a:cubicBezTo>
                  <a:cubicBezTo>
                    <a:pt x="1248" y="584"/>
                    <a:pt x="1259" y="573"/>
                    <a:pt x="1268" y="553"/>
                  </a:cubicBezTo>
                  <a:lnTo>
                    <a:pt x="1279" y="544"/>
                  </a:lnTo>
                  <a:cubicBezTo>
                    <a:pt x="1308" y="513"/>
                    <a:pt x="1319" y="504"/>
                    <a:pt x="1319" y="484"/>
                  </a:cubicBezTo>
                  <a:lnTo>
                    <a:pt x="1319" y="454"/>
                  </a:lnTo>
                  <a:lnTo>
                    <a:pt x="1299" y="444"/>
                  </a:lnTo>
                  <a:lnTo>
                    <a:pt x="1279" y="424"/>
                  </a:lnTo>
                  <a:lnTo>
                    <a:pt x="1268" y="424"/>
                  </a:lnTo>
                  <a:cubicBezTo>
                    <a:pt x="1259" y="414"/>
                    <a:pt x="1248" y="404"/>
                    <a:pt x="1239" y="404"/>
                  </a:cubicBezTo>
                  <a:lnTo>
                    <a:pt x="939" y="204"/>
                  </a:lnTo>
                  <a:cubicBezTo>
                    <a:pt x="879" y="164"/>
                    <a:pt x="809" y="114"/>
                    <a:pt x="729" y="74"/>
                  </a:cubicBezTo>
                  <a:cubicBezTo>
                    <a:pt x="640" y="34"/>
                    <a:pt x="569" y="5"/>
                    <a:pt x="500" y="5"/>
                  </a:cubicBezTo>
                  <a:cubicBezTo>
                    <a:pt x="480" y="2"/>
                    <a:pt x="460" y="1"/>
                    <a:pt x="4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4"/>
            <p:cNvSpPr/>
            <p:nvPr/>
          </p:nvSpPr>
          <p:spPr>
            <a:xfrm>
              <a:off x="8460572" y="3953661"/>
              <a:ext cx="109183" cy="59137"/>
            </a:xfrm>
            <a:custGeom>
              <a:rect b="b" l="l" r="r" t="t"/>
              <a:pathLst>
                <a:path extrusionOk="0" h="644" w="1189">
                  <a:moveTo>
                    <a:pt x="367" y="1"/>
                  </a:moveTo>
                  <a:cubicBezTo>
                    <a:pt x="315" y="1"/>
                    <a:pt x="265" y="12"/>
                    <a:pt x="220" y="34"/>
                  </a:cubicBezTo>
                  <a:cubicBezTo>
                    <a:pt x="190" y="45"/>
                    <a:pt x="160" y="65"/>
                    <a:pt x="140" y="74"/>
                  </a:cubicBezTo>
                  <a:cubicBezTo>
                    <a:pt x="111" y="94"/>
                    <a:pt x="80" y="114"/>
                    <a:pt x="60" y="134"/>
                  </a:cubicBezTo>
                  <a:cubicBezTo>
                    <a:pt x="40" y="144"/>
                    <a:pt x="31" y="164"/>
                    <a:pt x="20" y="174"/>
                  </a:cubicBezTo>
                  <a:lnTo>
                    <a:pt x="0" y="194"/>
                  </a:lnTo>
                  <a:cubicBezTo>
                    <a:pt x="0" y="204"/>
                    <a:pt x="11" y="204"/>
                    <a:pt x="11" y="204"/>
                  </a:cubicBezTo>
                  <a:lnTo>
                    <a:pt x="40" y="234"/>
                  </a:lnTo>
                  <a:cubicBezTo>
                    <a:pt x="60" y="244"/>
                    <a:pt x="80" y="254"/>
                    <a:pt x="100" y="274"/>
                  </a:cubicBezTo>
                  <a:cubicBezTo>
                    <a:pt x="120" y="284"/>
                    <a:pt x="140" y="304"/>
                    <a:pt x="160" y="314"/>
                  </a:cubicBezTo>
                  <a:cubicBezTo>
                    <a:pt x="210" y="354"/>
                    <a:pt x="270" y="394"/>
                    <a:pt x="340" y="444"/>
                  </a:cubicBezTo>
                  <a:cubicBezTo>
                    <a:pt x="400" y="493"/>
                    <a:pt x="470" y="533"/>
                    <a:pt x="539" y="573"/>
                  </a:cubicBezTo>
                  <a:cubicBezTo>
                    <a:pt x="610" y="604"/>
                    <a:pt x="679" y="633"/>
                    <a:pt x="749" y="644"/>
                  </a:cubicBezTo>
                  <a:cubicBezTo>
                    <a:pt x="819" y="644"/>
                    <a:pt x="899" y="633"/>
                    <a:pt x="959" y="604"/>
                  </a:cubicBezTo>
                  <a:cubicBezTo>
                    <a:pt x="989" y="584"/>
                    <a:pt x="1019" y="573"/>
                    <a:pt x="1049" y="553"/>
                  </a:cubicBezTo>
                  <a:cubicBezTo>
                    <a:pt x="1078" y="533"/>
                    <a:pt x="1098" y="513"/>
                    <a:pt x="1118" y="493"/>
                  </a:cubicBezTo>
                  <a:lnTo>
                    <a:pt x="1169" y="444"/>
                  </a:lnTo>
                  <a:lnTo>
                    <a:pt x="1189" y="424"/>
                  </a:lnTo>
                  <a:cubicBezTo>
                    <a:pt x="1189" y="424"/>
                    <a:pt x="1178" y="424"/>
                    <a:pt x="1169" y="414"/>
                  </a:cubicBezTo>
                  <a:cubicBezTo>
                    <a:pt x="1169" y="414"/>
                    <a:pt x="1149" y="404"/>
                    <a:pt x="1138" y="394"/>
                  </a:cubicBezTo>
                  <a:lnTo>
                    <a:pt x="1078" y="364"/>
                  </a:lnTo>
                  <a:cubicBezTo>
                    <a:pt x="1058" y="344"/>
                    <a:pt x="1039" y="334"/>
                    <a:pt x="1009" y="314"/>
                  </a:cubicBezTo>
                  <a:cubicBezTo>
                    <a:pt x="959" y="274"/>
                    <a:pt x="899" y="234"/>
                    <a:pt x="839" y="194"/>
                  </a:cubicBezTo>
                  <a:cubicBezTo>
                    <a:pt x="769" y="154"/>
                    <a:pt x="699" y="104"/>
                    <a:pt x="630" y="74"/>
                  </a:cubicBezTo>
                  <a:cubicBezTo>
                    <a:pt x="559" y="34"/>
                    <a:pt x="490" y="5"/>
                    <a:pt x="420" y="5"/>
                  </a:cubicBezTo>
                  <a:cubicBezTo>
                    <a:pt x="402" y="2"/>
                    <a:pt x="384" y="1"/>
                    <a:pt x="3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4"/>
            <p:cNvSpPr/>
            <p:nvPr/>
          </p:nvSpPr>
          <p:spPr>
            <a:xfrm>
              <a:off x="8454144" y="3948152"/>
              <a:ext cx="122957" cy="70156"/>
            </a:xfrm>
            <a:custGeom>
              <a:rect b="b" l="l" r="r" t="t"/>
              <a:pathLst>
                <a:path extrusionOk="0" h="764" w="1339">
                  <a:moveTo>
                    <a:pt x="441" y="120"/>
                  </a:moveTo>
                  <a:cubicBezTo>
                    <a:pt x="457" y="120"/>
                    <a:pt x="473" y="122"/>
                    <a:pt x="490" y="125"/>
                  </a:cubicBezTo>
                  <a:cubicBezTo>
                    <a:pt x="540" y="125"/>
                    <a:pt x="600" y="144"/>
                    <a:pt x="669" y="184"/>
                  </a:cubicBezTo>
                  <a:cubicBezTo>
                    <a:pt x="749" y="224"/>
                    <a:pt x="819" y="264"/>
                    <a:pt x="869" y="304"/>
                  </a:cubicBezTo>
                  <a:lnTo>
                    <a:pt x="1168" y="493"/>
                  </a:lnTo>
                  <a:lnTo>
                    <a:pt x="1148" y="513"/>
                  </a:lnTo>
                  <a:cubicBezTo>
                    <a:pt x="1128" y="524"/>
                    <a:pt x="1109" y="544"/>
                    <a:pt x="1079" y="564"/>
                  </a:cubicBezTo>
                  <a:cubicBezTo>
                    <a:pt x="1059" y="584"/>
                    <a:pt x="1029" y="593"/>
                    <a:pt x="999" y="604"/>
                  </a:cubicBezTo>
                  <a:cubicBezTo>
                    <a:pt x="949" y="633"/>
                    <a:pt x="889" y="644"/>
                    <a:pt x="829" y="644"/>
                  </a:cubicBezTo>
                  <a:cubicBezTo>
                    <a:pt x="769" y="633"/>
                    <a:pt x="709" y="613"/>
                    <a:pt x="640" y="584"/>
                  </a:cubicBezTo>
                  <a:cubicBezTo>
                    <a:pt x="580" y="553"/>
                    <a:pt x="520" y="513"/>
                    <a:pt x="440" y="454"/>
                  </a:cubicBezTo>
                  <a:lnTo>
                    <a:pt x="161" y="254"/>
                  </a:lnTo>
                  <a:cubicBezTo>
                    <a:pt x="161" y="244"/>
                    <a:pt x="170" y="244"/>
                    <a:pt x="170" y="234"/>
                  </a:cubicBezTo>
                  <a:cubicBezTo>
                    <a:pt x="190" y="224"/>
                    <a:pt x="210" y="204"/>
                    <a:pt x="240" y="184"/>
                  </a:cubicBezTo>
                  <a:cubicBezTo>
                    <a:pt x="260" y="174"/>
                    <a:pt x="290" y="154"/>
                    <a:pt x="320" y="144"/>
                  </a:cubicBezTo>
                  <a:cubicBezTo>
                    <a:pt x="356" y="130"/>
                    <a:pt x="398" y="120"/>
                    <a:pt x="441" y="120"/>
                  </a:cubicBezTo>
                  <a:close/>
                  <a:moveTo>
                    <a:pt x="440" y="1"/>
                  </a:moveTo>
                  <a:cubicBezTo>
                    <a:pt x="380" y="1"/>
                    <a:pt x="323" y="12"/>
                    <a:pt x="270" y="34"/>
                  </a:cubicBezTo>
                  <a:cubicBezTo>
                    <a:pt x="240" y="54"/>
                    <a:pt x="200" y="65"/>
                    <a:pt x="170" y="85"/>
                  </a:cubicBezTo>
                  <a:cubicBezTo>
                    <a:pt x="141" y="105"/>
                    <a:pt x="121" y="125"/>
                    <a:pt x="101" y="144"/>
                  </a:cubicBezTo>
                  <a:cubicBezTo>
                    <a:pt x="81" y="164"/>
                    <a:pt x="61" y="174"/>
                    <a:pt x="50" y="184"/>
                  </a:cubicBezTo>
                  <a:lnTo>
                    <a:pt x="30" y="214"/>
                  </a:lnTo>
                  <a:lnTo>
                    <a:pt x="1" y="274"/>
                  </a:lnTo>
                  <a:lnTo>
                    <a:pt x="50" y="324"/>
                  </a:lnTo>
                  <a:cubicBezTo>
                    <a:pt x="61" y="324"/>
                    <a:pt x="70" y="334"/>
                    <a:pt x="81" y="344"/>
                  </a:cubicBezTo>
                  <a:lnTo>
                    <a:pt x="370" y="553"/>
                  </a:lnTo>
                  <a:cubicBezTo>
                    <a:pt x="450" y="613"/>
                    <a:pt x="520" y="653"/>
                    <a:pt x="580" y="684"/>
                  </a:cubicBezTo>
                  <a:cubicBezTo>
                    <a:pt x="669" y="733"/>
                    <a:pt x="740" y="753"/>
                    <a:pt x="819" y="763"/>
                  </a:cubicBezTo>
                  <a:lnTo>
                    <a:pt x="859" y="763"/>
                  </a:lnTo>
                  <a:cubicBezTo>
                    <a:pt x="919" y="763"/>
                    <a:pt x="989" y="743"/>
                    <a:pt x="1049" y="713"/>
                  </a:cubicBezTo>
                  <a:cubicBezTo>
                    <a:pt x="1089" y="704"/>
                    <a:pt x="1119" y="684"/>
                    <a:pt x="1148" y="664"/>
                  </a:cubicBezTo>
                  <a:cubicBezTo>
                    <a:pt x="1179" y="644"/>
                    <a:pt x="1208" y="624"/>
                    <a:pt x="1228" y="604"/>
                  </a:cubicBezTo>
                  <a:cubicBezTo>
                    <a:pt x="1248" y="584"/>
                    <a:pt x="1259" y="573"/>
                    <a:pt x="1268" y="553"/>
                  </a:cubicBezTo>
                  <a:lnTo>
                    <a:pt x="1339" y="474"/>
                  </a:lnTo>
                  <a:lnTo>
                    <a:pt x="1299" y="444"/>
                  </a:lnTo>
                  <a:lnTo>
                    <a:pt x="1279" y="424"/>
                  </a:lnTo>
                  <a:lnTo>
                    <a:pt x="1268" y="424"/>
                  </a:lnTo>
                  <a:cubicBezTo>
                    <a:pt x="1259" y="414"/>
                    <a:pt x="1248" y="404"/>
                    <a:pt x="1239" y="404"/>
                  </a:cubicBezTo>
                  <a:lnTo>
                    <a:pt x="939" y="204"/>
                  </a:lnTo>
                  <a:cubicBezTo>
                    <a:pt x="879" y="164"/>
                    <a:pt x="809" y="114"/>
                    <a:pt x="729" y="74"/>
                  </a:cubicBezTo>
                  <a:cubicBezTo>
                    <a:pt x="640" y="34"/>
                    <a:pt x="569" y="5"/>
                    <a:pt x="500" y="5"/>
                  </a:cubicBezTo>
                  <a:cubicBezTo>
                    <a:pt x="480" y="2"/>
                    <a:pt x="460" y="1"/>
                    <a:pt x="4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4"/>
            <p:cNvSpPr/>
            <p:nvPr/>
          </p:nvSpPr>
          <p:spPr>
            <a:xfrm>
              <a:off x="8506393" y="3935663"/>
              <a:ext cx="109183" cy="58127"/>
            </a:xfrm>
            <a:custGeom>
              <a:rect b="b" l="l" r="r" t="t"/>
              <a:pathLst>
                <a:path extrusionOk="0" h="633" w="1189">
                  <a:moveTo>
                    <a:pt x="410" y="1"/>
                  </a:moveTo>
                  <a:cubicBezTo>
                    <a:pt x="350" y="1"/>
                    <a:pt x="280" y="11"/>
                    <a:pt x="220" y="41"/>
                  </a:cubicBezTo>
                  <a:cubicBezTo>
                    <a:pt x="191" y="50"/>
                    <a:pt x="160" y="70"/>
                    <a:pt x="131" y="90"/>
                  </a:cubicBezTo>
                  <a:cubicBezTo>
                    <a:pt x="100" y="110"/>
                    <a:pt x="80" y="130"/>
                    <a:pt x="60" y="141"/>
                  </a:cubicBezTo>
                  <a:lnTo>
                    <a:pt x="11" y="190"/>
                  </a:lnTo>
                  <a:cubicBezTo>
                    <a:pt x="11" y="201"/>
                    <a:pt x="0" y="201"/>
                    <a:pt x="0" y="210"/>
                  </a:cubicBezTo>
                  <a:cubicBezTo>
                    <a:pt x="0" y="221"/>
                    <a:pt x="0" y="221"/>
                    <a:pt x="11" y="221"/>
                  </a:cubicBezTo>
                  <a:lnTo>
                    <a:pt x="40" y="250"/>
                  </a:lnTo>
                  <a:lnTo>
                    <a:pt x="100" y="280"/>
                  </a:lnTo>
                  <a:cubicBezTo>
                    <a:pt x="120" y="300"/>
                    <a:pt x="140" y="310"/>
                    <a:pt x="171" y="330"/>
                  </a:cubicBezTo>
                  <a:cubicBezTo>
                    <a:pt x="220" y="360"/>
                    <a:pt x="280" y="410"/>
                    <a:pt x="340" y="450"/>
                  </a:cubicBezTo>
                  <a:cubicBezTo>
                    <a:pt x="410" y="490"/>
                    <a:pt x="480" y="540"/>
                    <a:pt x="550" y="570"/>
                  </a:cubicBezTo>
                  <a:cubicBezTo>
                    <a:pt x="619" y="610"/>
                    <a:pt x="690" y="629"/>
                    <a:pt x="759" y="629"/>
                  </a:cubicBezTo>
                  <a:cubicBezTo>
                    <a:pt x="774" y="631"/>
                    <a:pt x="788" y="632"/>
                    <a:pt x="802" y="632"/>
                  </a:cubicBezTo>
                  <a:cubicBezTo>
                    <a:pt x="864" y="632"/>
                    <a:pt x="920" y="614"/>
                    <a:pt x="969" y="590"/>
                  </a:cubicBezTo>
                  <a:cubicBezTo>
                    <a:pt x="999" y="570"/>
                    <a:pt x="1029" y="560"/>
                    <a:pt x="1059" y="540"/>
                  </a:cubicBezTo>
                  <a:cubicBezTo>
                    <a:pt x="1079" y="520"/>
                    <a:pt x="1109" y="500"/>
                    <a:pt x="1129" y="480"/>
                  </a:cubicBezTo>
                  <a:cubicBezTo>
                    <a:pt x="1149" y="460"/>
                    <a:pt x="1158" y="440"/>
                    <a:pt x="1169" y="430"/>
                  </a:cubicBezTo>
                  <a:cubicBezTo>
                    <a:pt x="1178" y="410"/>
                    <a:pt x="1189" y="410"/>
                    <a:pt x="1189" y="410"/>
                  </a:cubicBezTo>
                  <a:cubicBezTo>
                    <a:pt x="1189" y="410"/>
                    <a:pt x="1189" y="400"/>
                    <a:pt x="1178" y="400"/>
                  </a:cubicBezTo>
                  <a:cubicBezTo>
                    <a:pt x="1169" y="390"/>
                    <a:pt x="1158" y="380"/>
                    <a:pt x="1138" y="380"/>
                  </a:cubicBezTo>
                  <a:cubicBezTo>
                    <a:pt x="1129" y="370"/>
                    <a:pt x="1109" y="360"/>
                    <a:pt x="1089" y="340"/>
                  </a:cubicBezTo>
                  <a:cubicBezTo>
                    <a:pt x="1059" y="330"/>
                    <a:pt x="1039" y="310"/>
                    <a:pt x="1009" y="300"/>
                  </a:cubicBezTo>
                  <a:cubicBezTo>
                    <a:pt x="959" y="261"/>
                    <a:pt x="899" y="230"/>
                    <a:pt x="829" y="181"/>
                  </a:cubicBezTo>
                  <a:cubicBezTo>
                    <a:pt x="770" y="141"/>
                    <a:pt x="699" y="101"/>
                    <a:pt x="630" y="70"/>
                  </a:cubicBezTo>
                  <a:cubicBezTo>
                    <a:pt x="559" y="31"/>
                    <a:pt x="480" y="11"/>
                    <a:pt x="4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4"/>
            <p:cNvSpPr/>
            <p:nvPr/>
          </p:nvSpPr>
          <p:spPr>
            <a:xfrm>
              <a:off x="8500884" y="3930246"/>
              <a:ext cx="122039" cy="68779"/>
            </a:xfrm>
            <a:custGeom>
              <a:rect b="b" l="l" r="r" t="t"/>
              <a:pathLst>
                <a:path extrusionOk="0" h="749" w="1329">
                  <a:moveTo>
                    <a:pt x="470" y="120"/>
                  </a:moveTo>
                  <a:cubicBezTo>
                    <a:pt x="530" y="129"/>
                    <a:pt x="590" y="149"/>
                    <a:pt x="659" y="180"/>
                  </a:cubicBezTo>
                  <a:cubicBezTo>
                    <a:pt x="730" y="220"/>
                    <a:pt x="810" y="260"/>
                    <a:pt x="859" y="289"/>
                  </a:cubicBezTo>
                  <a:lnTo>
                    <a:pt x="1159" y="479"/>
                  </a:lnTo>
                  <a:lnTo>
                    <a:pt x="1149" y="489"/>
                  </a:lnTo>
                  <a:cubicBezTo>
                    <a:pt x="1129" y="509"/>
                    <a:pt x="1109" y="529"/>
                    <a:pt x="1079" y="549"/>
                  </a:cubicBezTo>
                  <a:cubicBezTo>
                    <a:pt x="1059" y="569"/>
                    <a:pt x="1029" y="579"/>
                    <a:pt x="999" y="599"/>
                  </a:cubicBezTo>
                  <a:cubicBezTo>
                    <a:pt x="949" y="619"/>
                    <a:pt x="899" y="629"/>
                    <a:pt x="849" y="629"/>
                  </a:cubicBezTo>
                  <a:lnTo>
                    <a:pt x="830" y="629"/>
                  </a:lnTo>
                  <a:cubicBezTo>
                    <a:pt x="770" y="629"/>
                    <a:pt x="699" y="609"/>
                    <a:pt x="630" y="579"/>
                  </a:cubicBezTo>
                  <a:cubicBezTo>
                    <a:pt x="570" y="549"/>
                    <a:pt x="510" y="509"/>
                    <a:pt x="430" y="459"/>
                  </a:cubicBezTo>
                  <a:lnTo>
                    <a:pt x="151" y="260"/>
                  </a:lnTo>
                  <a:lnTo>
                    <a:pt x="160" y="249"/>
                  </a:lnTo>
                  <a:cubicBezTo>
                    <a:pt x="180" y="229"/>
                    <a:pt x="200" y="209"/>
                    <a:pt x="220" y="200"/>
                  </a:cubicBezTo>
                  <a:cubicBezTo>
                    <a:pt x="251" y="180"/>
                    <a:pt x="270" y="169"/>
                    <a:pt x="300" y="149"/>
                  </a:cubicBezTo>
                  <a:cubicBezTo>
                    <a:pt x="350" y="129"/>
                    <a:pt x="410" y="120"/>
                    <a:pt x="470" y="120"/>
                  </a:cubicBezTo>
                  <a:close/>
                  <a:moveTo>
                    <a:pt x="480" y="0"/>
                  </a:moveTo>
                  <a:cubicBezTo>
                    <a:pt x="400" y="0"/>
                    <a:pt x="320" y="10"/>
                    <a:pt x="251" y="40"/>
                  </a:cubicBezTo>
                  <a:lnTo>
                    <a:pt x="160" y="100"/>
                  </a:lnTo>
                  <a:cubicBezTo>
                    <a:pt x="131" y="120"/>
                    <a:pt x="100" y="140"/>
                    <a:pt x="80" y="160"/>
                  </a:cubicBezTo>
                  <a:cubicBezTo>
                    <a:pt x="60" y="169"/>
                    <a:pt x="51" y="189"/>
                    <a:pt x="40" y="200"/>
                  </a:cubicBezTo>
                  <a:lnTo>
                    <a:pt x="1" y="249"/>
                  </a:lnTo>
                  <a:lnTo>
                    <a:pt x="1" y="300"/>
                  </a:lnTo>
                  <a:lnTo>
                    <a:pt x="40" y="339"/>
                  </a:lnTo>
                  <a:cubicBezTo>
                    <a:pt x="51" y="339"/>
                    <a:pt x="60" y="349"/>
                    <a:pt x="71" y="359"/>
                  </a:cubicBezTo>
                  <a:lnTo>
                    <a:pt x="370" y="559"/>
                  </a:lnTo>
                  <a:cubicBezTo>
                    <a:pt x="450" y="609"/>
                    <a:pt x="520" y="649"/>
                    <a:pt x="580" y="688"/>
                  </a:cubicBezTo>
                  <a:cubicBezTo>
                    <a:pt x="659" y="728"/>
                    <a:pt x="739" y="748"/>
                    <a:pt x="819" y="748"/>
                  </a:cubicBezTo>
                  <a:lnTo>
                    <a:pt x="849" y="748"/>
                  </a:lnTo>
                  <a:cubicBezTo>
                    <a:pt x="919" y="748"/>
                    <a:pt x="989" y="739"/>
                    <a:pt x="1059" y="699"/>
                  </a:cubicBezTo>
                  <a:cubicBezTo>
                    <a:pt x="1089" y="688"/>
                    <a:pt x="1119" y="669"/>
                    <a:pt x="1149" y="639"/>
                  </a:cubicBezTo>
                  <a:cubicBezTo>
                    <a:pt x="1179" y="619"/>
                    <a:pt x="1209" y="599"/>
                    <a:pt x="1229" y="579"/>
                  </a:cubicBezTo>
                  <a:cubicBezTo>
                    <a:pt x="1249" y="559"/>
                    <a:pt x="1269" y="539"/>
                    <a:pt x="1278" y="519"/>
                  </a:cubicBezTo>
                  <a:cubicBezTo>
                    <a:pt x="1298" y="499"/>
                    <a:pt x="1298" y="499"/>
                    <a:pt x="1298" y="489"/>
                  </a:cubicBezTo>
                  <a:lnTo>
                    <a:pt x="1329" y="449"/>
                  </a:lnTo>
                  <a:lnTo>
                    <a:pt x="1289" y="419"/>
                  </a:lnTo>
                  <a:cubicBezTo>
                    <a:pt x="1289" y="419"/>
                    <a:pt x="1278" y="409"/>
                    <a:pt x="1269" y="409"/>
                  </a:cubicBezTo>
                  <a:lnTo>
                    <a:pt x="1258" y="399"/>
                  </a:lnTo>
                  <a:cubicBezTo>
                    <a:pt x="1249" y="389"/>
                    <a:pt x="1238" y="389"/>
                    <a:pt x="1229" y="379"/>
                  </a:cubicBezTo>
                  <a:lnTo>
                    <a:pt x="929" y="189"/>
                  </a:lnTo>
                  <a:cubicBezTo>
                    <a:pt x="869" y="160"/>
                    <a:pt x="790" y="109"/>
                    <a:pt x="710" y="70"/>
                  </a:cubicBezTo>
                  <a:cubicBezTo>
                    <a:pt x="630" y="30"/>
                    <a:pt x="550" y="10"/>
                    <a:pt x="4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4"/>
            <p:cNvSpPr/>
            <p:nvPr/>
          </p:nvSpPr>
          <p:spPr>
            <a:xfrm>
              <a:off x="8506393" y="3935663"/>
              <a:ext cx="109183" cy="58127"/>
            </a:xfrm>
            <a:custGeom>
              <a:rect b="b" l="l" r="r" t="t"/>
              <a:pathLst>
                <a:path extrusionOk="0" h="633" w="1189">
                  <a:moveTo>
                    <a:pt x="410" y="1"/>
                  </a:moveTo>
                  <a:cubicBezTo>
                    <a:pt x="350" y="1"/>
                    <a:pt x="280" y="11"/>
                    <a:pt x="220" y="41"/>
                  </a:cubicBezTo>
                  <a:cubicBezTo>
                    <a:pt x="191" y="50"/>
                    <a:pt x="160" y="70"/>
                    <a:pt x="131" y="90"/>
                  </a:cubicBezTo>
                  <a:cubicBezTo>
                    <a:pt x="100" y="110"/>
                    <a:pt x="80" y="130"/>
                    <a:pt x="60" y="141"/>
                  </a:cubicBezTo>
                  <a:lnTo>
                    <a:pt x="11" y="190"/>
                  </a:lnTo>
                  <a:cubicBezTo>
                    <a:pt x="11" y="201"/>
                    <a:pt x="0" y="201"/>
                    <a:pt x="0" y="210"/>
                  </a:cubicBezTo>
                  <a:cubicBezTo>
                    <a:pt x="0" y="221"/>
                    <a:pt x="0" y="221"/>
                    <a:pt x="11" y="221"/>
                  </a:cubicBezTo>
                  <a:lnTo>
                    <a:pt x="40" y="250"/>
                  </a:lnTo>
                  <a:lnTo>
                    <a:pt x="100" y="280"/>
                  </a:lnTo>
                  <a:cubicBezTo>
                    <a:pt x="120" y="300"/>
                    <a:pt x="140" y="310"/>
                    <a:pt x="171" y="330"/>
                  </a:cubicBezTo>
                  <a:cubicBezTo>
                    <a:pt x="220" y="360"/>
                    <a:pt x="280" y="410"/>
                    <a:pt x="340" y="450"/>
                  </a:cubicBezTo>
                  <a:cubicBezTo>
                    <a:pt x="410" y="490"/>
                    <a:pt x="470" y="540"/>
                    <a:pt x="550" y="570"/>
                  </a:cubicBezTo>
                  <a:cubicBezTo>
                    <a:pt x="619" y="610"/>
                    <a:pt x="690" y="629"/>
                    <a:pt x="759" y="629"/>
                  </a:cubicBezTo>
                  <a:cubicBezTo>
                    <a:pt x="774" y="631"/>
                    <a:pt x="788" y="632"/>
                    <a:pt x="802" y="632"/>
                  </a:cubicBezTo>
                  <a:cubicBezTo>
                    <a:pt x="864" y="632"/>
                    <a:pt x="920" y="614"/>
                    <a:pt x="969" y="590"/>
                  </a:cubicBezTo>
                  <a:cubicBezTo>
                    <a:pt x="999" y="570"/>
                    <a:pt x="1029" y="560"/>
                    <a:pt x="1059" y="540"/>
                  </a:cubicBezTo>
                  <a:cubicBezTo>
                    <a:pt x="1079" y="520"/>
                    <a:pt x="1109" y="500"/>
                    <a:pt x="1129" y="480"/>
                  </a:cubicBezTo>
                  <a:cubicBezTo>
                    <a:pt x="1149" y="460"/>
                    <a:pt x="1158" y="440"/>
                    <a:pt x="1169" y="430"/>
                  </a:cubicBezTo>
                  <a:cubicBezTo>
                    <a:pt x="1178" y="410"/>
                    <a:pt x="1189" y="410"/>
                    <a:pt x="1189" y="410"/>
                  </a:cubicBezTo>
                  <a:cubicBezTo>
                    <a:pt x="1189" y="410"/>
                    <a:pt x="1189" y="400"/>
                    <a:pt x="1178" y="400"/>
                  </a:cubicBezTo>
                  <a:cubicBezTo>
                    <a:pt x="1169" y="390"/>
                    <a:pt x="1158" y="380"/>
                    <a:pt x="1138" y="380"/>
                  </a:cubicBezTo>
                  <a:cubicBezTo>
                    <a:pt x="1129" y="370"/>
                    <a:pt x="1109" y="360"/>
                    <a:pt x="1089" y="340"/>
                  </a:cubicBezTo>
                  <a:cubicBezTo>
                    <a:pt x="1059" y="330"/>
                    <a:pt x="1039" y="310"/>
                    <a:pt x="1009" y="300"/>
                  </a:cubicBezTo>
                  <a:cubicBezTo>
                    <a:pt x="959" y="261"/>
                    <a:pt x="899" y="230"/>
                    <a:pt x="829" y="181"/>
                  </a:cubicBezTo>
                  <a:cubicBezTo>
                    <a:pt x="770" y="141"/>
                    <a:pt x="699" y="101"/>
                    <a:pt x="630" y="70"/>
                  </a:cubicBezTo>
                  <a:cubicBezTo>
                    <a:pt x="559" y="31"/>
                    <a:pt x="480" y="11"/>
                    <a:pt x="4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4"/>
            <p:cNvSpPr/>
            <p:nvPr/>
          </p:nvSpPr>
          <p:spPr>
            <a:xfrm>
              <a:off x="8500884" y="3930246"/>
              <a:ext cx="120202" cy="68779"/>
            </a:xfrm>
            <a:custGeom>
              <a:rect b="b" l="l" r="r" t="t"/>
              <a:pathLst>
                <a:path extrusionOk="0" h="749" w="1309">
                  <a:moveTo>
                    <a:pt x="470" y="120"/>
                  </a:moveTo>
                  <a:cubicBezTo>
                    <a:pt x="530" y="129"/>
                    <a:pt x="590" y="149"/>
                    <a:pt x="659" y="180"/>
                  </a:cubicBezTo>
                  <a:cubicBezTo>
                    <a:pt x="730" y="220"/>
                    <a:pt x="810" y="260"/>
                    <a:pt x="859" y="289"/>
                  </a:cubicBezTo>
                  <a:lnTo>
                    <a:pt x="1159" y="479"/>
                  </a:lnTo>
                  <a:lnTo>
                    <a:pt x="1149" y="489"/>
                  </a:lnTo>
                  <a:cubicBezTo>
                    <a:pt x="1129" y="509"/>
                    <a:pt x="1109" y="529"/>
                    <a:pt x="1079" y="549"/>
                  </a:cubicBezTo>
                  <a:cubicBezTo>
                    <a:pt x="1059" y="569"/>
                    <a:pt x="1029" y="579"/>
                    <a:pt x="999" y="599"/>
                  </a:cubicBezTo>
                  <a:cubicBezTo>
                    <a:pt x="949" y="619"/>
                    <a:pt x="899" y="629"/>
                    <a:pt x="849" y="629"/>
                  </a:cubicBezTo>
                  <a:lnTo>
                    <a:pt x="830" y="629"/>
                  </a:lnTo>
                  <a:cubicBezTo>
                    <a:pt x="770" y="629"/>
                    <a:pt x="699" y="609"/>
                    <a:pt x="630" y="579"/>
                  </a:cubicBezTo>
                  <a:cubicBezTo>
                    <a:pt x="570" y="549"/>
                    <a:pt x="510" y="509"/>
                    <a:pt x="430" y="459"/>
                  </a:cubicBezTo>
                  <a:lnTo>
                    <a:pt x="151" y="260"/>
                  </a:lnTo>
                  <a:lnTo>
                    <a:pt x="160" y="249"/>
                  </a:lnTo>
                  <a:cubicBezTo>
                    <a:pt x="180" y="229"/>
                    <a:pt x="200" y="209"/>
                    <a:pt x="220" y="200"/>
                  </a:cubicBezTo>
                  <a:cubicBezTo>
                    <a:pt x="251" y="180"/>
                    <a:pt x="270" y="169"/>
                    <a:pt x="300" y="149"/>
                  </a:cubicBezTo>
                  <a:cubicBezTo>
                    <a:pt x="350" y="129"/>
                    <a:pt x="410" y="120"/>
                    <a:pt x="470" y="120"/>
                  </a:cubicBezTo>
                  <a:close/>
                  <a:moveTo>
                    <a:pt x="480" y="0"/>
                  </a:moveTo>
                  <a:cubicBezTo>
                    <a:pt x="400" y="0"/>
                    <a:pt x="320" y="10"/>
                    <a:pt x="251" y="40"/>
                  </a:cubicBezTo>
                  <a:lnTo>
                    <a:pt x="160" y="100"/>
                  </a:lnTo>
                  <a:cubicBezTo>
                    <a:pt x="131" y="120"/>
                    <a:pt x="100" y="140"/>
                    <a:pt x="80" y="160"/>
                  </a:cubicBezTo>
                  <a:cubicBezTo>
                    <a:pt x="60" y="169"/>
                    <a:pt x="51" y="189"/>
                    <a:pt x="40" y="200"/>
                  </a:cubicBezTo>
                  <a:lnTo>
                    <a:pt x="1" y="249"/>
                  </a:lnTo>
                  <a:lnTo>
                    <a:pt x="1" y="300"/>
                  </a:lnTo>
                  <a:lnTo>
                    <a:pt x="40" y="339"/>
                  </a:lnTo>
                  <a:cubicBezTo>
                    <a:pt x="51" y="339"/>
                    <a:pt x="60" y="349"/>
                    <a:pt x="71" y="359"/>
                  </a:cubicBezTo>
                  <a:lnTo>
                    <a:pt x="370" y="559"/>
                  </a:lnTo>
                  <a:cubicBezTo>
                    <a:pt x="450" y="609"/>
                    <a:pt x="520" y="649"/>
                    <a:pt x="580" y="688"/>
                  </a:cubicBezTo>
                  <a:cubicBezTo>
                    <a:pt x="659" y="728"/>
                    <a:pt x="739" y="748"/>
                    <a:pt x="819" y="748"/>
                  </a:cubicBezTo>
                  <a:lnTo>
                    <a:pt x="849" y="748"/>
                  </a:lnTo>
                  <a:cubicBezTo>
                    <a:pt x="919" y="748"/>
                    <a:pt x="989" y="739"/>
                    <a:pt x="1059" y="699"/>
                  </a:cubicBezTo>
                  <a:cubicBezTo>
                    <a:pt x="1089" y="688"/>
                    <a:pt x="1119" y="669"/>
                    <a:pt x="1149" y="639"/>
                  </a:cubicBezTo>
                  <a:cubicBezTo>
                    <a:pt x="1179" y="619"/>
                    <a:pt x="1209" y="599"/>
                    <a:pt x="1229" y="579"/>
                  </a:cubicBezTo>
                  <a:cubicBezTo>
                    <a:pt x="1249" y="559"/>
                    <a:pt x="1269" y="539"/>
                    <a:pt x="1278" y="519"/>
                  </a:cubicBezTo>
                  <a:lnTo>
                    <a:pt x="1289" y="509"/>
                  </a:lnTo>
                  <a:cubicBezTo>
                    <a:pt x="1298" y="499"/>
                    <a:pt x="1309" y="489"/>
                    <a:pt x="1309" y="469"/>
                  </a:cubicBezTo>
                  <a:lnTo>
                    <a:pt x="1309" y="439"/>
                  </a:lnTo>
                  <a:lnTo>
                    <a:pt x="1289" y="419"/>
                  </a:lnTo>
                  <a:cubicBezTo>
                    <a:pt x="1289" y="419"/>
                    <a:pt x="1278" y="409"/>
                    <a:pt x="1269" y="409"/>
                  </a:cubicBezTo>
                  <a:lnTo>
                    <a:pt x="1258" y="399"/>
                  </a:lnTo>
                  <a:cubicBezTo>
                    <a:pt x="1249" y="389"/>
                    <a:pt x="1238" y="389"/>
                    <a:pt x="1229" y="379"/>
                  </a:cubicBezTo>
                  <a:lnTo>
                    <a:pt x="929" y="189"/>
                  </a:lnTo>
                  <a:cubicBezTo>
                    <a:pt x="869" y="160"/>
                    <a:pt x="790" y="109"/>
                    <a:pt x="710" y="70"/>
                  </a:cubicBezTo>
                  <a:cubicBezTo>
                    <a:pt x="630" y="30"/>
                    <a:pt x="550" y="10"/>
                    <a:pt x="4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4"/>
            <p:cNvSpPr/>
            <p:nvPr/>
          </p:nvSpPr>
          <p:spPr>
            <a:xfrm>
              <a:off x="8551388" y="3917114"/>
              <a:ext cx="110009" cy="56474"/>
            </a:xfrm>
            <a:custGeom>
              <a:rect b="b" l="l" r="r" t="t"/>
              <a:pathLst>
                <a:path extrusionOk="0" h="615" w="1198">
                  <a:moveTo>
                    <a:pt x="371" y="1"/>
                  </a:moveTo>
                  <a:cubicBezTo>
                    <a:pt x="314" y="1"/>
                    <a:pt x="258" y="18"/>
                    <a:pt x="209" y="43"/>
                  </a:cubicBezTo>
                  <a:cubicBezTo>
                    <a:pt x="180" y="53"/>
                    <a:pt x="160" y="73"/>
                    <a:pt x="129" y="93"/>
                  </a:cubicBezTo>
                  <a:cubicBezTo>
                    <a:pt x="100" y="113"/>
                    <a:pt x="80" y="133"/>
                    <a:pt x="60" y="153"/>
                  </a:cubicBezTo>
                  <a:cubicBezTo>
                    <a:pt x="40" y="173"/>
                    <a:pt x="30" y="183"/>
                    <a:pt x="20" y="203"/>
                  </a:cubicBezTo>
                  <a:cubicBezTo>
                    <a:pt x="10" y="203"/>
                    <a:pt x="10" y="213"/>
                    <a:pt x="0" y="213"/>
                  </a:cubicBezTo>
                  <a:lnTo>
                    <a:pt x="0" y="223"/>
                  </a:lnTo>
                  <a:cubicBezTo>
                    <a:pt x="10" y="223"/>
                    <a:pt x="10" y="223"/>
                    <a:pt x="10" y="233"/>
                  </a:cubicBezTo>
                  <a:cubicBezTo>
                    <a:pt x="20" y="233"/>
                    <a:pt x="30" y="243"/>
                    <a:pt x="50" y="252"/>
                  </a:cubicBezTo>
                  <a:cubicBezTo>
                    <a:pt x="60" y="263"/>
                    <a:pt x="80" y="272"/>
                    <a:pt x="100" y="283"/>
                  </a:cubicBezTo>
                  <a:cubicBezTo>
                    <a:pt x="120" y="303"/>
                    <a:pt x="149" y="312"/>
                    <a:pt x="169" y="332"/>
                  </a:cubicBezTo>
                  <a:cubicBezTo>
                    <a:pt x="220" y="363"/>
                    <a:pt x="289" y="403"/>
                    <a:pt x="349" y="443"/>
                  </a:cubicBezTo>
                  <a:cubicBezTo>
                    <a:pt x="419" y="492"/>
                    <a:pt x="489" y="532"/>
                    <a:pt x="559" y="562"/>
                  </a:cubicBezTo>
                  <a:cubicBezTo>
                    <a:pt x="629" y="592"/>
                    <a:pt x="708" y="612"/>
                    <a:pt x="779" y="612"/>
                  </a:cubicBezTo>
                  <a:cubicBezTo>
                    <a:pt x="791" y="614"/>
                    <a:pt x="804" y="615"/>
                    <a:pt x="817" y="615"/>
                  </a:cubicBezTo>
                  <a:cubicBezTo>
                    <a:pt x="873" y="615"/>
                    <a:pt x="929" y="597"/>
                    <a:pt x="978" y="572"/>
                  </a:cubicBezTo>
                  <a:lnTo>
                    <a:pt x="1068" y="512"/>
                  </a:lnTo>
                  <a:cubicBezTo>
                    <a:pt x="1088" y="492"/>
                    <a:pt x="1118" y="472"/>
                    <a:pt x="1138" y="452"/>
                  </a:cubicBezTo>
                  <a:cubicBezTo>
                    <a:pt x="1158" y="432"/>
                    <a:pt x="1168" y="412"/>
                    <a:pt x="1178" y="403"/>
                  </a:cubicBezTo>
                  <a:lnTo>
                    <a:pt x="1198" y="383"/>
                  </a:lnTo>
                  <a:lnTo>
                    <a:pt x="1188" y="372"/>
                  </a:lnTo>
                  <a:cubicBezTo>
                    <a:pt x="1178" y="372"/>
                    <a:pt x="1168" y="363"/>
                    <a:pt x="1148" y="352"/>
                  </a:cubicBezTo>
                  <a:lnTo>
                    <a:pt x="1088" y="323"/>
                  </a:lnTo>
                  <a:cubicBezTo>
                    <a:pt x="1068" y="303"/>
                    <a:pt x="1048" y="292"/>
                    <a:pt x="1018" y="272"/>
                  </a:cubicBezTo>
                  <a:cubicBezTo>
                    <a:pt x="968" y="243"/>
                    <a:pt x="898" y="203"/>
                    <a:pt x="839" y="163"/>
                  </a:cubicBezTo>
                  <a:cubicBezTo>
                    <a:pt x="768" y="123"/>
                    <a:pt x="699" y="83"/>
                    <a:pt x="629" y="53"/>
                  </a:cubicBezTo>
                  <a:cubicBezTo>
                    <a:pt x="549" y="23"/>
                    <a:pt x="479" y="3"/>
                    <a:pt x="409" y="3"/>
                  </a:cubicBezTo>
                  <a:cubicBezTo>
                    <a:pt x="396" y="1"/>
                    <a:pt x="384" y="1"/>
                    <a:pt x="3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4"/>
            <p:cNvSpPr/>
            <p:nvPr/>
          </p:nvSpPr>
          <p:spPr>
            <a:xfrm>
              <a:off x="8545879" y="3911880"/>
              <a:ext cx="121029" cy="66942"/>
            </a:xfrm>
            <a:custGeom>
              <a:rect b="b" l="l" r="r" t="t"/>
              <a:pathLst>
                <a:path extrusionOk="0" h="729" w="1318">
                  <a:moveTo>
                    <a:pt x="469" y="120"/>
                  </a:moveTo>
                  <a:cubicBezTo>
                    <a:pt x="529" y="120"/>
                    <a:pt x="589" y="130"/>
                    <a:pt x="659" y="170"/>
                  </a:cubicBezTo>
                  <a:cubicBezTo>
                    <a:pt x="739" y="200"/>
                    <a:pt x="808" y="240"/>
                    <a:pt x="859" y="280"/>
                  </a:cubicBezTo>
                  <a:lnTo>
                    <a:pt x="1168" y="449"/>
                  </a:lnTo>
                  <a:lnTo>
                    <a:pt x="1148" y="469"/>
                  </a:lnTo>
                  <a:cubicBezTo>
                    <a:pt x="1138" y="489"/>
                    <a:pt x="1118" y="509"/>
                    <a:pt x="1088" y="520"/>
                  </a:cubicBezTo>
                  <a:cubicBezTo>
                    <a:pt x="1068" y="539"/>
                    <a:pt x="1038" y="559"/>
                    <a:pt x="1008" y="569"/>
                  </a:cubicBezTo>
                  <a:cubicBezTo>
                    <a:pt x="958" y="599"/>
                    <a:pt x="908" y="609"/>
                    <a:pt x="848" y="609"/>
                  </a:cubicBezTo>
                  <a:lnTo>
                    <a:pt x="848" y="669"/>
                  </a:lnTo>
                  <a:lnTo>
                    <a:pt x="839" y="609"/>
                  </a:lnTo>
                  <a:cubicBezTo>
                    <a:pt x="779" y="609"/>
                    <a:pt x="719" y="599"/>
                    <a:pt x="639" y="559"/>
                  </a:cubicBezTo>
                  <a:cubicBezTo>
                    <a:pt x="579" y="539"/>
                    <a:pt x="519" y="500"/>
                    <a:pt x="439" y="449"/>
                  </a:cubicBezTo>
                  <a:lnTo>
                    <a:pt x="149" y="260"/>
                  </a:lnTo>
                  <a:lnTo>
                    <a:pt x="160" y="250"/>
                  </a:lnTo>
                  <a:cubicBezTo>
                    <a:pt x="180" y="230"/>
                    <a:pt x="200" y="210"/>
                    <a:pt x="229" y="200"/>
                  </a:cubicBezTo>
                  <a:cubicBezTo>
                    <a:pt x="249" y="180"/>
                    <a:pt x="269" y="160"/>
                    <a:pt x="300" y="150"/>
                  </a:cubicBezTo>
                  <a:cubicBezTo>
                    <a:pt x="349" y="130"/>
                    <a:pt x="399" y="120"/>
                    <a:pt x="449" y="120"/>
                  </a:cubicBezTo>
                  <a:close/>
                  <a:moveTo>
                    <a:pt x="449" y="0"/>
                  </a:moveTo>
                  <a:cubicBezTo>
                    <a:pt x="379" y="0"/>
                    <a:pt x="309" y="10"/>
                    <a:pt x="249" y="40"/>
                  </a:cubicBezTo>
                  <a:cubicBezTo>
                    <a:pt x="209" y="60"/>
                    <a:pt x="180" y="80"/>
                    <a:pt x="149" y="100"/>
                  </a:cubicBezTo>
                  <a:cubicBezTo>
                    <a:pt x="129" y="120"/>
                    <a:pt x="100" y="140"/>
                    <a:pt x="80" y="160"/>
                  </a:cubicBezTo>
                  <a:cubicBezTo>
                    <a:pt x="60" y="180"/>
                    <a:pt x="50" y="190"/>
                    <a:pt x="40" y="210"/>
                  </a:cubicBezTo>
                  <a:lnTo>
                    <a:pt x="0" y="250"/>
                  </a:lnTo>
                  <a:lnTo>
                    <a:pt x="10" y="309"/>
                  </a:lnTo>
                  <a:lnTo>
                    <a:pt x="50" y="340"/>
                  </a:lnTo>
                  <a:cubicBezTo>
                    <a:pt x="60" y="349"/>
                    <a:pt x="70" y="349"/>
                    <a:pt x="70" y="360"/>
                  </a:cubicBezTo>
                  <a:lnTo>
                    <a:pt x="379" y="549"/>
                  </a:lnTo>
                  <a:cubicBezTo>
                    <a:pt x="459" y="609"/>
                    <a:pt x="529" y="649"/>
                    <a:pt x="589" y="669"/>
                  </a:cubicBezTo>
                  <a:cubicBezTo>
                    <a:pt x="679" y="709"/>
                    <a:pt x="759" y="729"/>
                    <a:pt x="839" y="729"/>
                  </a:cubicBezTo>
                  <a:lnTo>
                    <a:pt x="848" y="729"/>
                  </a:lnTo>
                  <a:cubicBezTo>
                    <a:pt x="919" y="729"/>
                    <a:pt x="998" y="719"/>
                    <a:pt x="1068" y="679"/>
                  </a:cubicBezTo>
                  <a:cubicBezTo>
                    <a:pt x="1098" y="659"/>
                    <a:pt x="1138" y="639"/>
                    <a:pt x="1168" y="619"/>
                  </a:cubicBezTo>
                  <a:lnTo>
                    <a:pt x="1238" y="549"/>
                  </a:lnTo>
                  <a:lnTo>
                    <a:pt x="1287" y="500"/>
                  </a:lnTo>
                  <a:lnTo>
                    <a:pt x="1318" y="460"/>
                  </a:lnTo>
                  <a:lnTo>
                    <a:pt x="1318" y="409"/>
                  </a:lnTo>
                  <a:lnTo>
                    <a:pt x="1298" y="389"/>
                  </a:lnTo>
                  <a:cubicBezTo>
                    <a:pt x="1298" y="389"/>
                    <a:pt x="1287" y="380"/>
                    <a:pt x="1278" y="380"/>
                  </a:cubicBezTo>
                  <a:lnTo>
                    <a:pt x="1258" y="369"/>
                  </a:lnTo>
                  <a:cubicBezTo>
                    <a:pt x="1258" y="369"/>
                    <a:pt x="1248" y="360"/>
                    <a:pt x="1238" y="360"/>
                  </a:cubicBezTo>
                  <a:lnTo>
                    <a:pt x="928" y="170"/>
                  </a:lnTo>
                  <a:cubicBezTo>
                    <a:pt x="868" y="140"/>
                    <a:pt x="788" y="90"/>
                    <a:pt x="708" y="60"/>
                  </a:cubicBezTo>
                  <a:cubicBezTo>
                    <a:pt x="619" y="20"/>
                    <a:pt x="539" y="0"/>
                    <a:pt x="4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4"/>
            <p:cNvSpPr/>
            <p:nvPr/>
          </p:nvSpPr>
          <p:spPr>
            <a:xfrm>
              <a:off x="8551388" y="3917114"/>
              <a:ext cx="110009" cy="56474"/>
            </a:xfrm>
            <a:custGeom>
              <a:rect b="b" l="l" r="r" t="t"/>
              <a:pathLst>
                <a:path extrusionOk="0" h="615" w="1198">
                  <a:moveTo>
                    <a:pt x="371" y="1"/>
                  </a:moveTo>
                  <a:cubicBezTo>
                    <a:pt x="314" y="1"/>
                    <a:pt x="258" y="18"/>
                    <a:pt x="209" y="43"/>
                  </a:cubicBezTo>
                  <a:cubicBezTo>
                    <a:pt x="180" y="53"/>
                    <a:pt x="160" y="73"/>
                    <a:pt x="129" y="93"/>
                  </a:cubicBezTo>
                  <a:cubicBezTo>
                    <a:pt x="100" y="113"/>
                    <a:pt x="80" y="133"/>
                    <a:pt x="60" y="153"/>
                  </a:cubicBezTo>
                  <a:cubicBezTo>
                    <a:pt x="40" y="173"/>
                    <a:pt x="30" y="183"/>
                    <a:pt x="20" y="203"/>
                  </a:cubicBezTo>
                  <a:cubicBezTo>
                    <a:pt x="10" y="203"/>
                    <a:pt x="10" y="213"/>
                    <a:pt x="0" y="213"/>
                  </a:cubicBezTo>
                  <a:lnTo>
                    <a:pt x="0" y="223"/>
                  </a:lnTo>
                  <a:cubicBezTo>
                    <a:pt x="10" y="223"/>
                    <a:pt x="10" y="223"/>
                    <a:pt x="10" y="233"/>
                  </a:cubicBezTo>
                  <a:cubicBezTo>
                    <a:pt x="20" y="233"/>
                    <a:pt x="30" y="243"/>
                    <a:pt x="50" y="252"/>
                  </a:cubicBezTo>
                  <a:cubicBezTo>
                    <a:pt x="60" y="263"/>
                    <a:pt x="80" y="272"/>
                    <a:pt x="100" y="283"/>
                  </a:cubicBezTo>
                  <a:cubicBezTo>
                    <a:pt x="120" y="303"/>
                    <a:pt x="149" y="312"/>
                    <a:pt x="169" y="332"/>
                  </a:cubicBezTo>
                  <a:cubicBezTo>
                    <a:pt x="220" y="363"/>
                    <a:pt x="289" y="403"/>
                    <a:pt x="349" y="443"/>
                  </a:cubicBezTo>
                  <a:cubicBezTo>
                    <a:pt x="419" y="492"/>
                    <a:pt x="489" y="532"/>
                    <a:pt x="559" y="562"/>
                  </a:cubicBezTo>
                  <a:cubicBezTo>
                    <a:pt x="629" y="592"/>
                    <a:pt x="708" y="612"/>
                    <a:pt x="779" y="612"/>
                  </a:cubicBezTo>
                  <a:cubicBezTo>
                    <a:pt x="791" y="614"/>
                    <a:pt x="804" y="615"/>
                    <a:pt x="817" y="615"/>
                  </a:cubicBezTo>
                  <a:cubicBezTo>
                    <a:pt x="873" y="615"/>
                    <a:pt x="929" y="597"/>
                    <a:pt x="978" y="572"/>
                  </a:cubicBezTo>
                  <a:lnTo>
                    <a:pt x="1068" y="512"/>
                  </a:lnTo>
                  <a:cubicBezTo>
                    <a:pt x="1088" y="492"/>
                    <a:pt x="1118" y="472"/>
                    <a:pt x="1138" y="452"/>
                  </a:cubicBezTo>
                  <a:cubicBezTo>
                    <a:pt x="1158" y="432"/>
                    <a:pt x="1168" y="412"/>
                    <a:pt x="1178" y="403"/>
                  </a:cubicBezTo>
                  <a:lnTo>
                    <a:pt x="1198" y="383"/>
                  </a:lnTo>
                  <a:lnTo>
                    <a:pt x="1188" y="372"/>
                  </a:lnTo>
                  <a:cubicBezTo>
                    <a:pt x="1178" y="372"/>
                    <a:pt x="1168" y="363"/>
                    <a:pt x="1148" y="352"/>
                  </a:cubicBezTo>
                  <a:lnTo>
                    <a:pt x="1088" y="323"/>
                  </a:lnTo>
                  <a:cubicBezTo>
                    <a:pt x="1068" y="303"/>
                    <a:pt x="1048" y="292"/>
                    <a:pt x="1018" y="272"/>
                  </a:cubicBezTo>
                  <a:cubicBezTo>
                    <a:pt x="968" y="243"/>
                    <a:pt x="898" y="203"/>
                    <a:pt x="839" y="163"/>
                  </a:cubicBezTo>
                  <a:cubicBezTo>
                    <a:pt x="768" y="123"/>
                    <a:pt x="699" y="83"/>
                    <a:pt x="629" y="53"/>
                  </a:cubicBezTo>
                  <a:cubicBezTo>
                    <a:pt x="549" y="23"/>
                    <a:pt x="479" y="3"/>
                    <a:pt x="409" y="3"/>
                  </a:cubicBezTo>
                  <a:cubicBezTo>
                    <a:pt x="396" y="1"/>
                    <a:pt x="384" y="1"/>
                    <a:pt x="3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4"/>
            <p:cNvSpPr/>
            <p:nvPr/>
          </p:nvSpPr>
          <p:spPr>
            <a:xfrm>
              <a:off x="8545879" y="3911880"/>
              <a:ext cx="121029" cy="66942"/>
            </a:xfrm>
            <a:custGeom>
              <a:rect b="b" l="l" r="r" t="t"/>
              <a:pathLst>
                <a:path extrusionOk="0" h="729" w="1318">
                  <a:moveTo>
                    <a:pt x="469" y="120"/>
                  </a:moveTo>
                  <a:cubicBezTo>
                    <a:pt x="529" y="120"/>
                    <a:pt x="589" y="130"/>
                    <a:pt x="659" y="170"/>
                  </a:cubicBezTo>
                  <a:cubicBezTo>
                    <a:pt x="739" y="200"/>
                    <a:pt x="808" y="240"/>
                    <a:pt x="859" y="280"/>
                  </a:cubicBezTo>
                  <a:lnTo>
                    <a:pt x="1168" y="449"/>
                  </a:lnTo>
                  <a:lnTo>
                    <a:pt x="1148" y="469"/>
                  </a:lnTo>
                  <a:cubicBezTo>
                    <a:pt x="1138" y="489"/>
                    <a:pt x="1118" y="509"/>
                    <a:pt x="1088" y="520"/>
                  </a:cubicBezTo>
                  <a:cubicBezTo>
                    <a:pt x="1068" y="539"/>
                    <a:pt x="1038" y="559"/>
                    <a:pt x="1008" y="569"/>
                  </a:cubicBezTo>
                  <a:cubicBezTo>
                    <a:pt x="958" y="599"/>
                    <a:pt x="908" y="609"/>
                    <a:pt x="848" y="609"/>
                  </a:cubicBezTo>
                  <a:lnTo>
                    <a:pt x="848" y="669"/>
                  </a:lnTo>
                  <a:lnTo>
                    <a:pt x="839" y="609"/>
                  </a:lnTo>
                  <a:cubicBezTo>
                    <a:pt x="779" y="609"/>
                    <a:pt x="719" y="599"/>
                    <a:pt x="639" y="559"/>
                  </a:cubicBezTo>
                  <a:cubicBezTo>
                    <a:pt x="569" y="529"/>
                    <a:pt x="489" y="480"/>
                    <a:pt x="439" y="449"/>
                  </a:cubicBezTo>
                  <a:lnTo>
                    <a:pt x="149" y="260"/>
                  </a:lnTo>
                  <a:lnTo>
                    <a:pt x="160" y="250"/>
                  </a:lnTo>
                  <a:cubicBezTo>
                    <a:pt x="180" y="230"/>
                    <a:pt x="200" y="210"/>
                    <a:pt x="229" y="200"/>
                  </a:cubicBezTo>
                  <a:cubicBezTo>
                    <a:pt x="249" y="180"/>
                    <a:pt x="269" y="160"/>
                    <a:pt x="300" y="150"/>
                  </a:cubicBezTo>
                  <a:cubicBezTo>
                    <a:pt x="349" y="130"/>
                    <a:pt x="399" y="120"/>
                    <a:pt x="449" y="120"/>
                  </a:cubicBezTo>
                  <a:close/>
                  <a:moveTo>
                    <a:pt x="449" y="0"/>
                  </a:moveTo>
                  <a:cubicBezTo>
                    <a:pt x="379" y="0"/>
                    <a:pt x="309" y="10"/>
                    <a:pt x="249" y="40"/>
                  </a:cubicBezTo>
                  <a:cubicBezTo>
                    <a:pt x="209" y="60"/>
                    <a:pt x="180" y="80"/>
                    <a:pt x="149" y="100"/>
                  </a:cubicBezTo>
                  <a:cubicBezTo>
                    <a:pt x="129" y="120"/>
                    <a:pt x="100" y="140"/>
                    <a:pt x="80" y="160"/>
                  </a:cubicBezTo>
                  <a:cubicBezTo>
                    <a:pt x="60" y="180"/>
                    <a:pt x="50" y="190"/>
                    <a:pt x="40" y="210"/>
                  </a:cubicBezTo>
                  <a:lnTo>
                    <a:pt x="0" y="250"/>
                  </a:lnTo>
                  <a:lnTo>
                    <a:pt x="10" y="309"/>
                  </a:lnTo>
                  <a:lnTo>
                    <a:pt x="50" y="340"/>
                  </a:lnTo>
                  <a:cubicBezTo>
                    <a:pt x="60" y="349"/>
                    <a:pt x="70" y="349"/>
                    <a:pt x="70" y="360"/>
                  </a:cubicBezTo>
                  <a:lnTo>
                    <a:pt x="379" y="549"/>
                  </a:lnTo>
                  <a:cubicBezTo>
                    <a:pt x="429" y="589"/>
                    <a:pt x="509" y="639"/>
                    <a:pt x="589" y="669"/>
                  </a:cubicBezTo>
                  <a:cubicBezTo>
                    <a:pt x="679" y="709"/>
                    <a:pt x="759" y="729"/>
                    <a:pt x="839" y="729"/>
                  </a:cubicBezTo>
                  <a:lnTo>
                    <a:pt x="848" y="729"/>
                  </a:lnTo>
                  <a:cubicBezTo>
                    <a:pt x="919" y="729"/>
                    <a:pt x="998" y="719"/>
                    <a:pt x="1068" y="679"/>
                  </a:cubicBezTo>
                  <a:cubicBezTo>
                    <a:pt x="1098" y="659"/>
                    <a:pt x="1138" y="639"/>
                    <a:pt x="1168" y="619"/>
                  </a:cubicBezTo>
                  <a:lnTo>
                    <a:pt x="1238" y="549"/>
                  </a:lnTo>
                  <a:lnTo>
                    <a:pt x="1287" y="500"/>
                  </a:lnTo>
                  <a:lnTo>
                    <a:pt x="1318" y="460"/>
                  </a:lnTo>
                  <a:lnTo>
                    <a:pt x="1318" y="409"/>
                  </a:lnTo>
                  <a:lnTo>
                    <a:pt x="1298" y="389"/>
                  </a:lnTo>
                  <a:cubicBezTo>
                    <a:pt x="1298" y="389"/>
                    <a:pt x="1287" y="380"/>
                    <a:pt x="1278" y="380"/>
                  </a:cubicBezTo>
                  <a:lnTo>
                    <a:pt x="1258" y="369"/>
                  </a:lnTo>
                  <a:cubicBezTo>
                    <a:pt x="1258" y="369"/>
                    <a:pt x="1248" y="360"/>
                    <a:pt x="1238" y="360"/>
                  </a:cubicBezTo>
                  <a:lnTo>
                    <a:pt x="928" y="170"/>
                  </a:lnTo>
                  <a:cubicBezTo>
                    <a:pt x="868" y="140"/>
                    <a:pt x="788" y="90"/>
                    <a:pt x="708" y="60"/>
                  </a:cubicBezTo>
                  <a:cubicBezTo>
                    <a:pt x="619" y="20"/>
                    <a:pt x="539" y="0"/>
                    <a:pt x="4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4"/>
            <p:cNvSpPr/>
            <p:nvPr/>
          </p:nvSpPr>
          <p:spPr>
            <a:xfrm>
              <a:off x="8596200" y="3896913"/>
              <a:ext cx="110101" cy="55372"/>
            </a:xfrm>
            <a:custGeom>
              <a:rect b="b" l="l" r="r" t="t"/>
              <a:pathLst>
                <a:path extrusionOk="0" h="603" w="1199">
                  <a:moveTo>
                    <a:pt x="363" y="1"/>
                  </a:moveTo>
                  <a:cubicBezTo>
                    <a:pt x="309" y="1"/>
                    <a:pt x="260" y="19"/>
                    <a:pt x="211" y="44"/>
                  </a:cubicBezTo>
                  <a:lnTo>
                    <a:pt x="121" y="104"/>
                  </a:lnTo>
                  <a:lnTo>
                    <a:pt x="61" y="163"/>
                  </a:lnTo>
                  <a:cubicBezTo>
                    <a:pt x="41" y="173"/>
                    <a:pt x="21" y="193"/>
                    <a:pt x="11" y="213"/>
                  </a:cubicBezTo>
                  <a:lnTo>
                    <a:pt x="1" y="223"/>
                  </a:lnTo>
                  <a:lnTo>
                    <a:pt x="1" y="233"/>
                  </a:lnTo>
                  <a:cubicBezTo>
                    <a:pt x="1" y="233"/>
                    <a:pt x="11" y="233"/>
                    <a:pt x="11" y="243"/>
                  </a:cubicBezTo>
                  <a:cubicBezTo>
                    <a:pt x="21" y="243"/>
                    <a:pt x="31" y="253"/>
                    <a:pt x="51" y="263"/>
                  </a:cubicBezTo>
                  <a:cubicBezTo>
                    <a:pt x="61" y="273"/>
                    <a:pt x="81" y="283"/>
                    <a:pt x="101" y="293"/>
                  </a:cubicBezTo>
                  <a:cubicBezTo>
                    <a:pt x="121" y="303"/>
                    <a:pt x="151" y="323"/>
                    <a:pt x="171" y="333"/>
                  </a:cubicBezTo>
                  <a:cubicBezTo>
                    <a:pt x="231" y="373"/>
                    <a:pt x="291" y="403"/>
                    <a:pt x="351" y="443"/>
                  </a:cubicBezTo>
                  <a:cubicBezTo>
                    <a:pt x="420" y="483"/>
                    <a:pt x="490" y="523"/>
                    <a:pt x="570" y="552"/>
                  </a:cubicBezTo>
                  <a:cubicBezTo>
                    <a:pt x="640" y="592"/>
                    <a:pt x="710" y="603"/>
                    <a:pt x="790" y="603"/>
                  </a:cubicBezTo>
                  <a:cubicBezTo>
                    <a:pt x="859" y="603"/>
                    <a:pt x="930" y="583"/>
                    <a:pt x="989" y="552"/>
                  </a:cubicBezTo>
                  <a:cubicBezTo>
                    <a:pt x="1019" y="532"/>
                    <a:pt x="1049" y="512"/>
                    <a:pt x="1069" y="492"/>
                  </a:cubicBezTo>
                  <a:cubicBezTo>
                    <a:pt x="1099" y="472"/>
                    <a:pt x="1119" y="453"/>
                    <a:pt x="1139" y="433"/>
                  </a:cubicBezTo>
                  <a:cubicBezTo>
                    <a:pt x="1159" y="413"/>
                    <a:pt x="1169" y="393"/>
                    <a:pt x="1179" y="383"/>
                  </a:cubicBezTo>
                  <a:cubicBezTo>
                    <a:pt x="1189" y="363"/>
                    <a:pt x="1199" y="363"/>
                    <a:pt x="1199" y="363"/>
                  </a:cubicBezTo>
                  <a:cubicBezTo>
                    <a:pt x="1199" y="363"/>
                    <a:pt x="1199" y="353"/>
                    <a:pt x="1189" y="353"/>
                  </a:cubicBezTo>
                  <a:cubicBezTo>
                    <a:pt x="1179" y="343"/>
                    <a:pt x="1169" y="343"/>
                    <a:pt x="1149" y="333"/>
                  </a:cubicBezTo>
                  <a:lnTo>
                    <a:pt x="1089" y="303"/>
                  </a:lnTo>
                  <a:cubicBezTo>
                    <a:pt x="1069" y="293"/>
                    <a:pt x="1049" y="273"/>
                    <a:pt x="1019" y="263"/>
                  </a:cubicBezTo>
                  <a:cubicBezTo>
                    <a:pt x="959" y="233"/>
                    <a:pt x="899" y="193"/>
                    <a:pt x="830" y="153"/>
                  </a:cubicBezTo>
                  <a:cubicBezTo>
                    <a:pt x="759" y="113"/>
                    <a:pt x="690" y="84"/>
                    <a:pt x="620" y="53"/>
                  </a:cubicBezTo>
                  <a:cubicBezTo>
                    <a:pt x="550" y="24"/>
                    <a:pt x="470" y="4"/>
                    <a:pt x="400" y="4"/>
                  </a:cubicBezTo>
                  <a:cubicBezTo>
                    <a:pt x="387" y="2"/>
                    <a:pt x="375" y="1"/>
                    <a:pt x="3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4"/>
            <p:cNvSpPr/>
            <p:nvPr/>
          </p:nvSpPr>
          <p:spPr>
            <a:xfrm>
              <a:off x="8590690" y="3891679"/>
              <a:ext cx="121120" cy="66116"/>
            </a:xfrm>
            <a:custGeom>
              <a:rect b="b" l="l" r="r" t="t"/>
              <a:pathLst>
                <a:path extrusionOk="0" h="720" w="1319">
                  <a:moveTo>
                    <a:pt x="460" y="121"/>
                  </a:moveTo>
                  <a:cubicBezTo>
                    <a:pt x="520" y="121"/>
                    <a:pt x="580" y="130"/>
                    <a:pt x="660" y="161"/>
                  </a:cubicBezTo>
                  <a:cubicBezTo>
                    <a:pt x="730" y="190"/>
                    <a:pt x="810" y="230"/>
                    <a:pt x="859" y="260"/>
                  </a:cubicBezTo>
                  <a:lnTo>
                    <a:pt x="1169" y="430"/>
                  </a:lnTo>
                  <a:cubicBezTo>
                    <a:pt x="1169" y="440"/>
                    <a:pt x="1159" y="440"/>
                    <a:pt x="1159" y="450"/>
                  </a:cubicBezTo>
                  <a:lnTo>
                    <a:pt x="1099" y="510"/>
                  </a:lnTo>
                  <a:cubicBezTo>
                    <a:pt x="1069" y="529"/>
                    <a:pt x="1049" y="540"/>
                    <a:pt x="1019" y="560"/>
                  </a:cubicBezTo>
                  <a:cubicBezTo>
                    <a:pt x="970" y="589"/>
                    <a:pt x="910" y="600"/>
                    <a:pt x="850" y="600"/>
                  </a:cubicBezTo>
                  <a:lnTo>
                    <a:pt x="839" y="660"/>
                  </a:lnTo>
                  <a:lnTo>
                    <a:pt x="839" y="600"/>
                  </a:lnTo>
                  <a:cubicBezTo>
                    <a:pt x="780" y="600"/>
                    <a:pt x="720" y="589"/>
                    <a:pt x="650" y="560"/>
                  </a:cubicBezTo>
                  <a:cubicBezTo>
                    <a:pt x="590" y="529"/>
                    <a:pt x="520" y="500"/>
                    <a:pt x="450" y="450"/>
                  </a:cubicBezTo>
                  <a:lnTo>
                    <a:pt x="151" y="270"/>
                  </a:lnTo>
                  <a:lnTo>
                    <a:pt x="161" y="260"/>
                  </a:lnTo>
                  <a:lnTo>
                    <a:pt x="220" y="200"/>
                  </a:lnTo>
                  <a:cubicBezTo>
                    <a:pt x="240" y="180"/>
                    <a:pt x="271" y="170"/>
                    <a:pt x="291" y="150"/>
                  </a:cubicBezTo>
                  <a:cubicBezTo>
                    <a:pt x="340" y="130"/>
                    <a:pt x="400" y="121"/>
                    <a:pt x="460" y="121"/>
                  </a:cubicBezTo>
                  <a:close/>
                  <a:moveTo>
                    <a:pt x="450" y="1"/>
                  </a:moveTo>
                  <a:cubicBezTo>
                    <a:pt x="380" y="1"/>
                    <a:pt x="300" y="10"/>
                    <a:pt x="240" y="50"/>
                  </a:cubicBezTo>
                  <a:cubicBezTo>
                    <a:pt x="211" y="61"/>
                    <a:pt x="181" y="90"/>
                    <a:pt x="151" y="110"/>
                  </a:cubicBezTo>
                  <a:cubicBezTo>
                    <a:pt x="121" y="130"/>
                    <a:pt x="91" y="150"/>
                    <a:pt x="71" y="170"/>
                  </a:cubicBezTo>
                  <a:cubicBezTo>
                    <a:pt x="61" y="190"/>
                    <a:pt x="51" y="210"/>
                    <a:pt x="41" y="220"/>
                  </a:cubicBezTo>
                  <a:lnTo>
                    <a:pt x="1" y="270"/>
                  </a:lnTo>
                  <a:lnTo>
                    <a:pt x="1" y="320"/>
                  </a:lnTo>
                  <a:lnTo>
                    <a:pt x="51" y="350"/>
                  </a:lnTo>
                  <a:cubicBezTo>
                    <a:pt x="61" y="360"/>
                    <a:pt x="71" y="360"/>
                    <a:pt x="71" y="370"/>
                  </a:cubicBezTo>
                  <a:lnTo>
                    <a:pt x="380" y="560"/>
                  </a:lnTo>
                  <a:cubicBezTo>
                    <a:pt x="470" y="609"/>
                    <a:pt x="540" y="640"/>
                    <a:pt x="600" y="669"/>
                  </a:cubicBezTo>
                  <a:cubicBezTo>
                    <a:pt x="690" y="709"/>
                    <a:pt x="770" y="720"/>
                    <a:pt x="839" y="720"/>
                  </a:cubicBezTo>
                  <a:lnTo>
                    <a:pt x="850" y="720"/>
                  </a:lnTo>
                  <a:cubicBezTo>
                    <a:pt x="930" y="720"/>
                    <a:pt x="1010" y="700"/>
                    <a:pt x="1079" y="660"/>
                  </a:cubicBezTo>
                  <a:cubicBezTo>
                    <a:pt x="1109" y="649"/>
                    <a:pt x="1139" y="620"/>
                    <a:pt x="1169" y="600"/>
                  </a:cubicBezTo>
                  <a:cubicBezTo>
                    <a:pt x="1199" y="580"/>
                    <a:pt x="1219" y="549"/>
                    <a:pt x="1239" y="529"/>
                  </a:cubicBezTo>
                  <a:cubicBezTo>
                    <a:pt x="1259" y="510"/>
                    <a:pt x="1279" y="490"/>
                    <a:pt x="1289" y="470"/>
                  </a:cubicBezTo>
                  <a:cubicBezTo>
                    <a:pt x="1319" y="440"/>
                    <a:pt x="1319" y="440"/>
                    <a:pt x="1319" y="420"/>
                  </a:cubicBezTo>
                  <a:lnTo>
                    <a:pt x="1319" y="390"/>
                  </a:lnTo>
                  <a:lnTo>
                    <a:pt x="1299" y="370"/>
                  </a:lnTo>
                  <a:cubicBezTo>
                    <a:pt x="1299" y="370"/>
                    <a:pt x="1289" y="360"/>
                    <a:pt x="1279" y="360"/>
                  </a:cubicBezTo>
                  <a:lnTo>
                    <a:pt x="1259" y="350"/>
                  </a:lnTo>
                  <a:cubicBezTo>
                    <a:pt x="1259" y="340"/>
                    <a:pt x="1249" y="340"/>
                    <a:pt x="1239" y="340"/>
                  </a:cubicBezTo>
                  <a:lnTo>
                    <a:pt x="919" y="161"/>
                  </a:lnTo>
                  <a:cubicBezTo>
                    <a:pt x="859" y="130"/>
                    <a:pt x="780" y="81"/>
                    <a:pt x="700" y="50"/>
                  </a:cubicBezTo>
                  <a:cubicBezTo>
                    <a:pt x="610" y="10"/>
                    <a:pt x="540" y="1"/>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4"/>
            <p:cNvSpPr/>
            <p:nvPr/>
          </p:nvSpPr>
          <p:spPr>
            <a:xfrm>
              <a:off x="8596200" y="3896913"/>
              <a:ext cx="110101" cy="55372"/>
            </a:xfrm>
            <a:custGeom>
              <a:rect b="b" l="l" r="r" t="t"/>
              <a:pathLst>
                <a:path extrusionOk="0" h="603" w="1199">
                  <a:moveTo>
                    <a:pt x="363" y="1"/>
                  </a:moveTo>
                  <a:cubicBezTo>
                    <a:pt x="309" y="1"/>
                    <a:pt x="260" y="19"/>
                    <a:pt x="211" y="44"/>
                  </a:cubicBezTo>
                  <a:lnTo>
                    <a:pt x="121" y="104"/>
                  </a:lnTo>
                  <a:lnTo>
                    <a:pt x="61" y="163"/>
                  </a:lnTo>
                  <a:cubicBezTo>
                    <a:pt x="41" y="173"/>
                    <a:pt x="21" y="193"/>
                    <a:pt x="11" y="213"/>
                  </a:cubicBezTo>
                  <a:lnTo>
                    <a:pt x="1" y="223"/>
                  </a:lnTo>
                  <a:lnTo>
                    <a:pt x="1" y="233"/>
                  </a:lnTo>
                  <a:cubicBezTo>
                    <a:pt x="1" y="233"/>
                    <a:pt x="11" y="233"/>
                    <a:pt x="11" y="243"/>
                  </a:cubicBezTo>
                  <a:cubicBezTo>
                    <a:pt x="21" y="243"/>
                    <a:pt x="31" y="253"/>
                    <a:pt x="51" y="263"/>
                  </a:cubicBezTo>
                  <a:cubicBezTo>
                    <a:pt x="61" y="273"/>
                    <a:pt x="81" y="283"/>
                    <a:pt x="101" y="293"/>
                  </a:cubicBezTo>
                  <a:cubicBezTo>
                    <a:pt x="121" y="303"/>
                    <a:pt x="151" y="323"/>
                    <a:pt x="171" y="333"/>
                  </a:cubicBezTo>
                  <a:cubicBezTo>
                    <a:pt x="231" y="373"/>
                    <a:pt x="291" y="403"/>
                    <a:pt x="351" y="443"/>
                  </a:cubicBezTo>
                  <a:cubicBezTo>
                    <a:pt x="420" y="483"/>
                    <a:pt x="490" y="523"/>
                    <a:pt x="570" y="552"/>
                  </a:cubicBezTo>
                  <a:cubicBezTo>
                    <a:pt x="640" y="592"/>
                    <a:pt x="710" y="603"/>
                    <a:pt x="790" y="603"/>
                  </a:cubicBezTo>
                  <a:cubicBezTo>
                    <a:pt x="859" y="603"/>
                    <a:pt x="930" y="583"/>
                    <a:pt x="989" y="552"/>
                  </a:cubicBezTo>
                  <a:cubicBezTo>
                    <a:pt x="1019" y="532"/>
                    <a:pt x="1049" y="512"/>
                    <a:pt x="1069" y="492"/>
                  </a:cubicBezTo>
                  <a:cubicBezTo>
                    <a:pt x="1099" y="472"/>
                    <a:pt x="1119" y="453"/>
                    <a:pt x="1139" y="433"/>
                  </a:cubicBezTo>
                  <a:cubicBezTo>
                    <a:pt x="1159" y="413"/>
                    <a:pt x="1169" y="393"/>
                    <a:pt x="1179" y="383"/>
                  </a:cubicBezTo>
                  <a:cubicBezTo>
                    <a:pt x="1189" y="363"/>
                    <a:pt x="1199" y="363"/>
                    <a:pt x="1199" y="363"/>
                  </a:cubicBezTo>
                  <a:cubicBezTo>
                    <a:pt x="1199" y="363"/>
                    <a:pt x="1199" y="353"/>
                    <a:pt x="1189" y="353"/>
                  </a:cubicBezTo>
                  <a:cubicBezTo>
                    <a:pt x="1179" y="343"/>
                    <a:pt x="1169" y="343"/>
                    <a:pt x="1149" y="333"/>
                  </a:cubicBezTo>
                  <a:lnTo>
                    <a:pt x="1089" y="303"/>
                  </a:lnTo>
                  <a:cubicBezTo>
                    <a:pt x="1069" y="293"/>
                    <a:pt x="1049" y="273"/>
                    <a:pt x="1019" y="263"/>
                  </a:cubicBezTo>
                  <a:cubicBezTo>
                    <a:pt x="959" y="233"/>
                    <a:pt x="899" y="193"/>
                    <a:pt x="830" y="153"/>
                  </a:cubicBezTo>
                  <a:cubicBezTo>
                    <a:pt x="759" y="113"/>
                    <a:pt x="690" y="84"/>
                    <a:pt x="620" y="53"/>
                  </a:cubicBezTo>
                  <a:cubicBezTo>
                    <a:pt x="550" y="24"/>
                    <a:pt x="470" y="4"/>
                    <a:pt x="400" y="4"/>
                  </a:cubicBezTo>
                  <a:cubicBezTo>
                    <a:pt x="387" y="2"/>
                    <a:pt x="375" y="1"/>
                    <a:pt x="3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4"/>
            <p:cNvSpPr/>
            <p:nvPr/>
          </p:nvSpPr>
          <p:spPr>
            <a:xfrm>
              <a:off x="8590690" y="3891679"/>
              <a:ext cx="121120" cy="66116"/>
            </a:xfrm>
            <a:custGeom>
              <a:rect b="b" l="l" r="r" t="t"/>
              <a:pathLst>
                <a:path extrusionOk="0" h="720" w="1319">
                  <a:moveTo>
                    <a:pt x="460" y="121"/>
                  </a:moveTo>
                  <a:cubicBezTo>
                    <a:pt x="520" y="121"/>
                    <a:pt x="580" y="130"/>
                    <a:pt x="660" y="161"/>
                  </a:cubicBezTo>
                  <a:cubicBezTo>
                    <a:pt x="730" y="190"/>
                    <a:pt x="810" y="230"/>
                    <a:pt x="859" y="260"/>
                  </a:cubicBezTo>
                  <a:lnTo>
                    <a:pt x="1169" y="430"/>
                  </a:lnTo>
                  <a:cubicBezTo>
                    <a:pt x="1169" y="440"/>
                    <a:pt x="1159" y="440"/>
                    <a:pt x="1159" y="450"/>
                  </a:cubicBezTo>
                  <a:lnTo>
                    <a:pt x="1099" y="510"/>
                  </a:lnTo>
                  <a:cubicBezTo>
                    <a:pt x="1069" y="529"/>
                    <a:pt x="1049" y="540"/>
                    <a:pt x="1019" y="560"/>
                  </a:cubicBezTo>
                  <a:cubicBezTo>
                    <a:pt x="970" y="589"/>
                    <a:pt x="910" y="600"/>
                    <a:pt x="850" y="600"/>
                  </a:cubicBezTo>
                  <a:lnTo>
                    <a:pt x="839" y="660"/>
                  </a:lnTo>
                  <a:lnTo>
                    <a:pt x="839" y="600"/>
                  </a:lnTo>
                  <a:cubicBezTo>
                    <a:pt x="780" y="600"/>
                    <a:pt x="720" y="589"/>
                    <a:pt x="650" y="560"/>
                  </a:cubicBezTo>
                  <a:cubicBezTo>
                    <a:pt x="590" y="529"/>
                    <a:pt x="520" y="500"/>
                    <a:pt x="450" y="450"/>
                  </a:cubicBezTo>
                  <a:lnTo>
                    <a:pt x="151" y="270"/>
                  </a:lnTo>
                  <a:lnTo>
                    <a:pt x="161" y="260"/>
                  </a:lnTo>
                  <a:lnTo>
                    <a:pt x="220" y="200"/>
                  </a:lnTo>
                  <a:cubicBezTo>
                    <a:pt x="240" y="180"/>
                    <a:pt x="271" y="170"/>
                    <a:pt x="291" y="150"/>
                  </a:cubicBezTo>
                  <a:cubicBezTo>
                    <a:pt x="340" y="130"/>
                    <a:pt x="400" y="121"/>
                    <a:pt x="460" y="121"/>
                  </a:cubicBezTo>
                  <a:close/>
                  <a:moveTo>
                    <a:pt x="450" y="1"/>
                  </a:moveTo>
                  <a:cubicBezTo>
                    <a:pt x="380" y="1"/>
                    <a:pt x="300" y="10"/>
                    <a:pt x="240" y="50"/>
                  </a:cubicBezTo>
                  <a:cubicBezTo>
                    <a:pt x="211" y="61"/>
                    <a:pt x="181" y="90"/>
                    <a:pt x="151" y="110"/>
                  </a:cubicBezTo>
                  <a:cubicBezTo>
                    <a:pt x="121" y="130"/>
                    <a:pt x="91" y="150"/>
                    <a:pt x="71" y="170"/>
                  </a:cubicBezTo>
                  <a:cubicBezTo>
                    <a:pt x="61" y="190"/>
                    <a:pt x="51" y="210"/>
                    <a:pt x="41" y="220"/>
                  </a:cubicBezTo>
                  <a:lnTo>
                    <a:pt x="1" y="270"/>
                  </a:lnTo>
                  <a:lnTo>
                    <a:pt x="1" y="320"/>
                  </a:lnTo>
                  <a:lnTo>
                    <a:pt x="51" y="350"/>
                  </a:lnTo>
                  <a:cubicBezTo>
                    <a:pt x="61" y="360"/>
                    <a:pt x="71" y="360"/>
                    <a:pt x="71" y="370"/>
                  </a:cubicBezTo>
                  <a:lnTo>
                    <a:pt x="380" y="560"/>
                  </a:lnTo>
                  <a:cubicBezTo>
                    <a:pt x="470" y="609"/>
                    <a:pt x="540" y="640"/>
                    <a:pt x="600" y="669"/>
                  </a:cubicBezTo>
                  <a:cubicBezTo>
                    <a:pt x="690" y="709"/>
                    <a:pt x="770" y="720"/>
                    <a:pt x="839" y="720"/>
                  </a:cubicBezTo>
                  <a:lnTo>
                    <a:pt x="850" y="720"/>
                  </a:lnTo>
                  <a:cubicBezTo>
                    <a:pt x="930" y="720"/>
                    <a:pt x="1010" y="700"/>
                    <a:pt x="1079" y="660"/>
                  </a:cubicBezTo>
                  <a:cubicBezTo>
                    <a:pt x="1109" y="649"/>
                    <a:pt x="1139" y="620"/>
                    <a:pt x="1169" y="600"/>
                  </a:cubicBezTo>
                  <a:cubicBezTo>
                    <a:pt x="1199" y="580"/>
                    <a:pt x="1219" y="549"/>
                    <a:pt x="1239" y="529"/>
                  </a:cubicBezTo>
                  <a:cubicBezTo>
                    <a:pt x="1259" y="510"/>
                    <a:pt x="1279" y="490"/>
                    <a:pt x="1289" y="470"/>
                  </a:cubicBezTo>
                  <a:cubicBezTo>
                    <a:pt x="1319" y="440"/>
                    <a:pt x="1319" y="440"/>
                    <a:pt x="1319" y="420"/>
                  </a:cubicBezTo>
                  <a:lnTo>
                    <a:pt x="1319" y="390"/>
                  </a:lnTo>
                  <a:lnTo>
                    <a:pt x="1299" y="370"/>
                  </a:lnTo>
                  <a:cubicBezTo>
                    <a:pt x="1299" y="370"/>
                    <a:pt x="1289" y="360"/>
                    <a:pt x="1279" y="360"/>
                  </a:cubicBezTo>
                  <a:lnTo>
                    <a:pt x="1259" y="350"/>
                  </a:lnTo>
                  <a:cubicBezTo>
                    <a:pt x="1259" y="340"/>
                    <a:pt x="1249" y="340"/>
                    <a:pt x="1239" y="340"/>
                  </a:cubicBezTo>
                  <a:lnTo>
                    <a:pt x="919" y="161"/>
                  </a:lnTo>
                  <a:cubicBezTo>
                    <a:pt x="859" y="130"/>
                    <a:pt x="780" y="81"/>
                    <a:pt x="700" y="50"/>
                  </a:cubicBezTo>
                  <a:cubicBezTo>
                    <a:pt x="610" y="10"/>
                    <a:pt x="540" y="1"/>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4"/>
            <p:cNvSpPr/>
            <p:nvPr/>
          </p:nvSpPr>
          <p:spPr>
            <a:xfrm>
              <a:off x="8640184" y="3875242"/>
              <a:ext cx="110101" cy="55096"/>
            </a:xfrm>
            <a:custGeom>
              <a:rect b="b" l="l" r="r" t="t"/>
              <a:pathLst>
                <a:path extrusionOk="0" h="600" w="1199">
                  <a:moveTo>
                    <a:pt x="400" y="0"/>
                  </a:moveTo>
                  <a:cubicBezTo>
                    <a:pt x="331" y="0"/>
                    <a:pt x="260" y="20"/>
                    <a:pt x="201" y="50"/>
                  </a:cubicBezTo>
                  <a:cubicBezTo>
                    <a:pt x="171" y="70"/>
                    <a:pt x="151" y="90"/>
                    <a:pt x="121" y="110"/>
                  </a:cubicBezTo>
                  <a:lnTo>
                    <a:pt x="61" y="169"/>
                  </a:lnTo>
                  <a:cubicBezTo>
                    <a:pt x="41" y="189"/>
                    <a:pt x="31" y="209"/>
                    <a:pt x="21" y="220"/>
                  </a:cubicBezTo>
                  <a:lnTo>
                    <a:pt x="1" y="240"/>
                  </a:lnTo>
                  <a:lnTo>
                    <a:pt x="1" y="249"/>
                  </a:lnTo>
                  <a:lnTo>
                    <a:pt x="11" y="249"/>
                  </a:lnTo>
                  <a:cubicBezTo>
                    <a:pt x="21" y="260"/>
                    <a:pt x="31" y="269"/>
                    <a:pt x="51" y="269"/>
                  </a:cubicBezTo>
                  <a:cubicBezTo>
                    <a:pt x="61" y="280"/>
                    <a:pt x="81" y="289"/>
                    <a:pt x="101" y="309"/>
                  </a:cubicBezTo>
                  <a:cubicBezTo>
                    <a:pt x="131" y="320"/>
                    <a:pt x="151" y="329"/>
                    <a:pt x="181" y="349"/>
                  </a:cubicBezTo>
                  <a:cubicBezTo>
                    <a:pt x="231" y="379"/>
                    <a:pt x="291" y="409"/>
                    <a:pt x="360" y="449"/>
                  </a:cubicBezTo>
                  <a:cubicBezTo>
                    <a:pt x="431" y="489"/>
                    <a:pt x="500" y="529"/>
                    <a:pt x="580" y="559"/>
                  </a:cubicBezTo>
                  <a:cubicBezTo>
                    <a:pt x="650" y="589"/>
                    <a:pt x="730" y="599"/>
                    <a:pt x="800" y="599"/>
                  </a:cubicBezTo>
                  <a:cubicBezTo>
                    <a:pt x="870" y="599"/>
                    <a:pt x="939" y="579"/>
                    <a:pt x="999" y="539"/>
                  </a:cubicBezTo>
                  <a:cubicBezTo>
                    <a:pt x="1030" y="529"/>
                    <a:pt x="1059" y="509"/>
                    <a:pt x="1079" y="479"/>
                  </a:cubicBezTo>
                  <a:cubicBezTo>
                    <a:pt x="1109" y="459"/>
                    <a:pt x="1129" y="439"/>
                    <a:pt x="1149" y="419"/>
                  </a:cubicBezTo>
                  <a:cubicBezTo>
                    <a:pt x="1169" y="399"/>
                    <a:pt x="1179" y="379"/>
                    <a:pt x="1189" y="369"/>
                  </a:cubicBezTo>
                  <a:cubicBezTo>
                    <a:pt x="1199" y="349"/>
                    <a:pt x="1199" y="340"/>
                    <a:pt x="1199" y="340"/>
                  </a:cubicBezTo>
                  <a:lnTo>
                    <a:pt x="1189" y="340"/>
                  </a:lnTo>
                  <a:cubicBezTo>
                    <a:pt x="1179" y="329"/>
                    <a:pt x="1169" y="320"/>
                    <a:pt x="1149" y="320"/>
                  </a:cubicBezTo>
                  <a:cubicBezTo>
                    <a:pt x="1139" y="309"/>
                    <a:pt x="1119" y="300"/>
                    <a:pt x="1099" y="289"/>
                  </a:cubicBezTo>
                  <a:cubicBezTo>
                    <a:pt x="1069" y="280"/>
                    <a:pt x="1050" y="260"/>
                    <a:pt x="1019" y="249"/>
                  </a:cubicBezTo>
                  <a:cubicBezTo>
                    <a:pt x="970" y="220"/>
                    <a:pt x="899" y="189"/>
                    <a:pt x="830" y="149"/>
                  </a:cubicBezTo>
                  <a:cubicBezTo>
                    <a:pt x="760" y="110"/>
                    <a:pt x="690" y="80"/>
                    <a:pt x="620" y="50"/>
                  </a:cubicBezTo>
                  <a:cubicBezTo>
                    <a:pt x="540" y="20"/>
                    <a:pt x="471" y="0"/>
                    <a:pt x="4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4"/>
            <p:cNvSpPr/>
            <p:nvPr/>
          </p:nvSpPr>
          <p:spPr>
            <a:xfrm>
              <a:off x="8634767" y="3869732"/>
              <a:ext cx="121029" cy="66024"/>
            </a:xfrm>
            <a:custGeom>
              <a:rect b="b" l="l" r="r" t="t"/>
              <a:pathLst>
                <a:path extrusionOk="0" h="719" w="1318">
                  <a:moveTo>
                    <a:pt x="459" y="120"/>
                  </a:moveTo>
                  <a:cubicBezTo>
                    <a:pt x="516" y="120"/>
                    <a:pt x="581" y="132"/>
                    <a:pt x="659" y="160"/>
                  </a:cubicBezTo>
                  <a:lnTo>
                    <a:pt x="859" y="260"/>
                  </a:lnTo>
                  <a:lnTo>
                    <a:pt x="1178" y="419"/>
                  </a:lnTo>
                  <a:lnTo>
                    <a:pt x="1158" y="439"/>
                  </a:lnTo>
                  <a:cubicBezTo>
                    <a:pt x="1148" y="459"/>
                    <a:pt x="1128" y="479"/>
                    <a:pt x="1098" y="499"/>
                  </a:cubicBezTo>
                  <a:cubicBezTo>
                    <a:pt x="1078" y="519"/>
                    <a:pt x="1049" y="539"/>
                    <a:pt x="1029" y="549"/>
                  </a:cubicBezTo>
                  <a:cubicBezTo>
                    <a:pt x="978" y="579"/>
                    <a:pt x="918" y="599"/>
                    <a:pt x="859" y="599"/>
                  </a:cubicBezTo>
                  <a:lnTo>
                    <a:pt x="839" y="599"/>
                  </a:lnTo>
                  <a:cubicBezTo>
                    <a:pt x="789" y="599"/>
                    <a:pt x="729" y="589"/>
                    <a:pt x="659" y="559"/>
                  </a:cubicBezTo>
                  <a:cubicBezTo>
                    <a:pt x="579" y="529"/>
                    <a:pt x="499" y="489"/>
                    <a:pt x="450" y="459"/>
                  </a:cubicBezTo>
                  <a:lnTo>
                    <a:pt x="150" y="289"/>
                  </a:lnTo>
                  <a:cubicBezTo>
                    <a:pt x="150" y="280"/>
                    <a:pt x="160" y="280"/>
                    <a:pt x="160" y="269"/>
                  </a:cubicBezTo>
                  <a:cubicBezTo>
                    <a:pt x="180" y="249"/>
                    <a:pt x="200" y="229"/>
                    <a:pt x="220" y="220"/>
                  </a:cubicBezTo>
                  <a:cubicBezTo>
                    <a:pt x="240" y="200"/>
                    <a:pt x="270" y="180"/>
                    <a:pt x="290" y="170"/>
                  </a:cubicBezTo>
                  <a:cubicBezTo>
                    <a:pt x="338" y="137"/>
                    <a:pt x="393" y="120"/>
                    <a:pt x="459" y="120"/>
                  </a:cubicBezTo>
                  <a:close/>
                  <a:moveTo>
                    <a:pt x="459" y="0"/>
                  </a:moveTo>
                  <a:cubicBezTo>
                    <a:pt x="379" y="0"/>
                    <a:pt x="300" y="20"/>
                    <a:pt x="230" y="60"/>
                  </a:cubicBezTo>
                  <a:lnTo>
                    <a:pt x="140" y="120"/>
                  </a:lnTo>
                  <a:cubicBezTo>
                    <a:pt x="120" y="150"/>
                    <a:pt x="90" y="170"/>
                    <a:pt x="70" y="189"/>
                  </a:cubicBezTo>
                  <a:cubicBezTo>
                    <a:pt x="60" y="209"/>
                    <a:pt x="50" y="220"/>
                    <a:pt x="40" y="240"/>
                  </a:cubicBezTo>
                  <a:lnTo>
                    <a:pt x="0" y="280"/>
                  </a:lnTo>
                  <a:lnTo>
                    <a:pt x="10" y="340"/>
                  </a:lnTo>
                  <a:lnTo>
                    <a:pt x="50" y="369"/>
                  </a:lnTo>
                  <a:cubicBezTo>
                    <a:pt x="60" y="380"/>
                    <a:pt x="70" y="380"/>
                    <a:pt x="80" y="389"/>
                  </a:cubicBezTo>
                  <a:lnTo>
                    <a:pt x="390" y="559"/>
                  </a:lnTo>
                  <a:cubicBezTo>
                    <a:pt x="450" y="589"/>
                    <a:pt x="530" y="639"/>
                    <a:pt x="609" y="669"/>
                  </a:cubicBezTo>
                  <a:cubicBezTo>
                    <a:pt x="699" y="709"/>
                    <a:pt x="769" y="719"/>
                    <a:pt x="839" y="719"/>
                  </a:cubicBezTo>
                  <a:lnTo>
                    <a:pt x="859" y="719"/>
                  </a:lnTo>
                  <a:cubicBezTo>
                    <a:pt x="938" y="719"/>
                    <a:pt x="1018" y="699"/>
                    <a:pt x="1089" y="659"/>
                  </a:cubicBezTo>
                  <a:cubicBezTo>
                    <a:pt x="1118" y="639"/>
                    <a:pt x="1148" y="609"/>
                    <a:pt x="1178" y="589"/>
                  </a:cubicBezTo>
                  <a:cubicBezTo>
                    <a:pt x="1208" y="569"/>
                    <a:pt x="1228" y="539"/>
                    <a:pt x="1248" y="519"/>
                  </a:cubicBezTo>
                  <a:cubicBezTo>
                    <a:pt x="1268" y="499"/>
                    <a:pt x="1278" y="479"/>
                    <a:pt x="1298" y="459"/>
                  </a:cubicBezTo>
                  <a:cubicBezTo>
                    <a:pt x="1318" y="429"/>
                    <a:pt x="1318" y="419"/>
                    <a:pt x="1318" y="400"/>
                  </a:cubicBezTo>
                  <a:lnTo>
                    <a:pt x="1318" y="369"/>
                  </a:lnTo>
                  <a:lnTo>
                    <a:pt x="1298" y="349"/>
                  </a:lnTo>
                  <a:cubicBezTo>
                    <a:pt x="1298" y="349"/>
                    <a:pt x="1288" y="349"/>
                    <a:pt x="1278" y="340"/>
                  </a:cubicBezTo>
                  <a:lnTo>
                    <a:pt x="1268" y="340"/>
                  </a:lnTo>
                  <a:cubicBezTo>
                    <a:pt x="1258" y="329"/>
                    <a:pt x="1248" y="329"/>
                    <a:pt x="1238" y="320"/>
                  </a:cubicBezTo>
                  <a:lnTo>
                    <a:pt x="918" y="160"/>
                  </a:lnTo>
                  <a:cubicBezTo>
                    <a:pt x="829" y="110"/>
                    <a:pt x="759" y="80"/>
                    <a:pt x="699" y="50"/>
                  </a:cubicBezTo>
                  <a:cubicBezTo>
                    <a:pt x="609" y="20"/>
                    <a:pt x="539" y="0"/>
                    <a:pt x="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4"/>
            <p:cNvSpPr/>
            <p:nvPr/>
          </p:nvSpPr>
          <p:spPr>
            <a:xfrm>
              <a:off x="8640184" y="3875242"/>
              <a:ext cx="110101" cy="55096"/>
            </a:xfrm>
            <a:custGeom>
              <a:rect b="b" l="l" r="r" t="t"/>
              <a:pathLst>
                <a:path extrusionOk="0" h="600" w="1199">
                  <a:moveTo>
                    <a:pt x="400" y="0"/>
                  </a:moveTo>
                  <a:cubicBezTo>
                    <a:pt x="331" y="0"/>
                    <a:pt x="260" y="20"/>
                    <a:pt x="201" y="50"/>
                  </a:cubicBezTo>
                  <a:cubicBezTo>
                    <a:pt x="171" y="70"/>
                    <a:pt x="151" y="90"/>
                    <a:pt x="121" y="110"/>
                  </a:cubicBezTo>
                  <a:lnTo>
                    <a:pt x="61" y="169"/>
                  </a:lnTo>
                  <a:cubicBezTo>
                    <a:pt x="41" y="189"/>
                    <a:pt x="31" y="209"/>
                    <a:pt x="21" y="220"/>
                  </a:cubicBezTo>
                  <a:lnTo>
                    <a:pt x="1" y="240"/>
                  </a:lnTo>
                  <a:lnTo>
                    <a:pt x="1" y="249"/>
                  </a:lnTo>
                  <a:lnTo>
                    <a:pt x="11" y="249"/>
                  </a:lnTo>
                  <a:cubicBezTo>
                    <a:pt x="21" y="260"/>
                    <a:pt x="31" y="269"/>
                    <a:pt x="51" y="269"/>
                  </a:cubicBezTo>
                  <a:cubicBezTo>
                    <a:pt x="61" y="280"/>
                    <a:pt x="81" y="289"/>
                    <a:pt x="101" y="309"/>
                  </a:cubicBezTo>
                  <a:cubicBezTo>
                    <a:pt x="131" y="320"/>
                    <a:pt x="151" y="329"/>
                    <a:pt x="181" y="349"/>
                  </a:cubicBezTo>
                  <a:cubicBezTo>
                    <a:pt x="231" y="379"/>
                    <a:pt x="291" y="409"/>
                    <a:pt x="360" y="449"/>
                  </a:cubicBezTo>
                  <a:cubicBezTo>
                    <a:pt x="431" y="489"/>
                    <a:pt x="500" y="529"/>
                    <a:pt x="580" y="559"/>
                  </a:cubicBezTo>
                  <a:cubicBezTo>
                    <a:pt x="650" y="589"/>
                    <a:pt x="730" y="599"/>
                    <a:pt x="800" y="599"/>
                  </a:cubicBezTo>
                  <a:cubicBezTo>
                    <a:pt x="870" y="599"/>
                    <a:pt x="939" y="579"/>
                    <a:pt x="999" y="539"/>
                  </a:cubicBezTo>
                  <a:cubicBezTo>
                    <a:pt x="1030" y="529"/>
                    <a:pt x="1059" y="509"/>
                    <a:pt x="1079" y="479"/>
                  </a:cubicBezTo>
                  <a:cubicBezTo>
                    <a:pt x="1109" y="459"/>
                    <a:pt x="1129" y="439"/>
                    <a:pt x="1149" y="419"/>
                  </a:cubicBezTo>
                  <a:cubicBezTo>
                    <a:pt x="1169" y="399"/>
                    <a:pt x="1179" y="379"/>
                    <a:pt x="1189" y="369"/>
                  </a:cubicBezTo>
                  <a:cubicBezTo>
                    <a:pt x="1199" y="349"/>
                    <a:pt x="1199" y="340"/>
                    <a:pt x="1199" y="340"/>
                  </a:cubicBezTo>
                  <a:lnTo>
                    <a:pt x="1189" y="340"/>
                  </a:lnTo>
                  <a:cubicBezTo>
                    <a:pt x="1179" y="329"/>
                    <a:pt x="1169" y="320"/>
                    <a:pt x="1149" y="320"/>
                  </a:cubicBezTo>
                  <a:cubicBezTo>
                    <a:pt x="1139" y="309"/>
                    <a:pt x="1119" y="300"/>
                    <a:pt x="1099" y="289"/>
                  </a:cubicBezTo>
                  <a:cubicBezTo>
                    <a:pt x="1069" y="280"/>
                    <a:pt x="1050" y="260"/>
                    <a:pt x="1019" y="249"/>
                  </a:cubicBezTo>
                  <a:cubicBezTo>
                    <a:pt x="970" y="220"/>
                    <a:pt x="899" y="189"/>
                    <a:pt x="830" y="149"/>
                  </a:cubicBezTo>
                  <a:cubicBezTo>
                    <a:pt x="760" y="110"/>
                    <a:pt x="690" y="80"/>
                    <a:pt x="620" y="50"/>
                  </a:cubicBezTo>
                  <a:cubicBezTo>
                    <a:pt x="540" y="20"/>
                    <a:pt x="471" y="0"/>
                    <a:pt x="4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4"/>
            <p:cNvSpPr/>
            <p:nvPr/>
          </p:nvSpPr>
          <p:spPr>
            <a:xfrm>
              <a:off x="8634767" y="3869732"/>
              <a:ext cx="121029" cy="66024"/>
            </a:xfrm>
            <a:custGeom>
              <a:rect b="b" l="l" r="r" t="t"/>
              <a:pathLst>
                <a:path extrusionOk="0" h="719" w="1318">
                  <a:moveTo>
                    <a:pt x="459" y="120"/>
                  </a:moveTo>
                  <a:cubicBezTo>
                    <a:pt x="516" y="120"/>
                    <a:pt x="581" y="132"/>
                    <a:pt x="659" y="160"/>
                  </a:cubicBezTo>
                  <a:lnTo>
                    <a:pt x="859" y="260"/>
                  </a:lnTo>
                  <a:lnTo>
                    <a:pt x="1178" y="419"/>
                  </a:lnTo>
                  <a:lnTo>
                    <a:pt x="1158" y="439"/>
                  </a:lnTo>
                  <a:cubicBezTo>
                    <a:pt x="1148" y="459"/>
                    <a:pt x="1128" y="479"/>
                    <a:pt x="1098" y="499"/>
                  </a:cubicBezTo>
                  <a:cubicBezTo>
                    <a:pt x="1078" y="519"/>
                    <a:pt x="1049" y="539"/>
                    <a:pt x="1029" y="549"/>
                  </a:cubicBezTo>
                  <a:cubicBezTo>
                    <a:pt x="978" y="579"/>
                    <a:pt x="918" y="599"/>
                    <a:pt x="859" y="599"/>
                  </a:cubicBezTo>
                  <a:lnTo>
                    <a:pt x="839" y="599"/>
                  </a:lnTo>
                  <a:cubicBezTo>
                    <a:pt x="789" y="599"/>
                    <a:pt x="729" y="589"/>
                    <a:pt x="659" y="559"/>
                  </a:cubicBezTo>
                  <a:cubicBezTo>
                    <a:pt x="579" y="529"/>
                    <a:pt x="499" y="489"/>
                    <a:pt x="450" y="459"/>
                  </a:cubicBezTo>
                  <a:lnTo>
                    <a:pt x="150" y="289"/>
                  </a:lnTo>
                  <a:cubicBezTo>
                    <a:pt x="150" y="280"/>
                    <a:pt x="160" y="280"/>
                    <a:pt x="160" y="269"/>
                  </a:cubicBezTo>
                  <a:cubicBezTo>
                    <a:pt x="180" y="249"/>
                    <a:pt x="200" y="229"/>
                    <a:pt x="220" y="220"/>
                  </a:cubicBezTo>
                  <a:cubicBezTo>
                    <a:pt x="240" y="200"/>
                    <a:pt x="270" y="180"/>
                    <a:pt x="290" y="170"/>
                  </a:cubicBezTo>
                  <a:cubicBezTo>
                    <a:pt x="338" y="137"/>
                    <a:pt x="393" y="120"/>
                    <a:pt x="459" y="120"/>
                  </a:cubicBezTo>
                  <a:close/>
                  <a:moveTo>
                    <a:pt x="459" y="0"/>
                  </a:moveTo>
                  <a:cubicBezTo>
                    <a:pt x="379" y="0"/>
                    <a:pt x="300" y="20"/>
                    <a:pt x="230" y="60"/>
                  </a:cubicBezTo>
                  <a:lnTo>
                    <a:pt x="140" y="120"/>
                  </a:lnTo>
                  <a:cubicBezTo>
                    <a:pt x="120" y="150"/>
                    <a:pt x="90" y="170"/>
                    <a:pt x="70" y="189"/>
                  </a:cubicBezTo>
                  <a:cubicBezTo>
                    <a:pt x="60" y="209"/>
                    <a:pt x="50" y="220"/>
                    <a:pt x="40" y="240"/>
                  </a:cubicBezTo>
                  <a:lnTo>
                    <a:pt x="0" y="280"/>
                  </a:lnTo>
                  <a:lnTo>
                    <a:pt x="10" y="340"/>
                  </a:lnTo>
                  <a:lnTo>
                    <a:pt x="50" y="369"/>
                  </a:lnTo>
                  <a:cubicBezTo>
                    <a:pt x="60" y="380"/>
                    <a:pt x="70" y="380"/>
                    <a:pt x="80" y="389"/>
                  </a:cubicBezTo>
                  <a:lnTo>
                    <a:pt x="390" y="559"/>
                  </a:lnTo>
                  <a:cubicBezTo>
                    <a:pt x="450" y="589"/>
                    <a:pt x="530" y="639"/>
                    <a:pt x="609" y="669"/>
                  </a:cubicBezTo>
                  <a:cubicBezTo>
                    <a:pt x="699" y="709"/>
                    <a:pt x="769" y="719"/>
                    <a:pt x="839" y="719"/>
                  </a:cubicBezTo>
                  <a:lnTo>
                    <a:pt x="859" y="719"/>
                  </a:lnTo>
                  <a:cubicBezTo>
                    <a:pt x="938" y="719"/>
                    <a:pt x="1018" y="699"/>
                    <a:pt x="1089" y="659"/>
                  </a:cubicBezTo>
                  <a:cubicBezTo>
                    <a:pt x="1118" y="639"/>
                    <a:pt x="1148" y="609"/>
                    <a:pt x="1178" y="589"/>
                  </a:cubicBezTo>
                  <a:cubicBezTo>
                    <a:pt x="1208" y="569"/>
                    <a:pt x="1228" y="539"/>
                    <a:pt x="1248" y="519"/>
                  </a:cubicBezTo>
                  <a:cubicBezTo>
                    <a:pt x="1268" y="499"/>
                    <a:pt x="1278" y="479"/>
                    <a:pt x="1298" y="459"/>
                  </a:cubicBezTo>
                  <a:cubicBezTo>
                    <a:pt x="1318" y="429"/>
                    <a:pt x="1318" y="419"/>
                    <a:pt x="1318" y="400"/>
                  </a:cubicBezTo>
                  <a:lnTo>
                    <a:pt x="1318" y="369"/>
                  </a:lnTo>
                  <a:lnTo>
                    <a:pt x="1298" y="349"/>
                  </a:lnTo>
                  <a:cubicBezTo>
                    <a:pt x="1298" y="349"/>
                    <a:pt x="1288" y="349"/>
                    <a:pt x="1278" y="340"/>
                  </a:cubicBezTo>
                  <a:lnTo>
                    <a:pt x="1268" y="340"/>
                  </a:lnTo>
                  <a:cubicBezTo>
                    <a:pt x="1258" y="329"/>
                    <a:pt x="1248" y="329"/>
                    <a:pt x="1238" y="320"/>
                  </a:cubicBezTo>
                  <a:lnTo>
                    <a:pt x="918" y="160"/>
                  </a:lnTo>
                  <a:cubicBezTo>
                    <a:pt x="829" y="110"/>
                    <a:pt x="759" y="80"/>
                    <a:pt x="699" y="50"/>
                  </a:cubicBezTo>
                  <a:cubicBezTo>
                    <a:pt x="609" y="20"/>
                    <a:pt x="539" y="0"/>
                    <a:pt x="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4"/>
            <p:cNvSpPr/>
            <p:nvPr/>
          </p:nvSpPr>
          <p:spPr>
            <a:xfrm>
              <a:off x="8684261" y="3852928"/>
              <a:ext cx="110101" cy="54454"/>
            </a:xfrm>
            <a:custGeom>
              <a:rect b="b" l="l" r="r" t="t"/>
              <a:pathLst>
                <a:path extrusionOk="0" h="593" w="1199">
                  <a:moveTo>
                    <a:pt x="429" y="1"/>
                  </a:moveTo>
                  <a:cubicBezTo>
                    <a:pt x="415" y="1"/>
                    <a:pt x="402" y="2"/>
                    <a:pt x="390" y="4"/>
                  </a:cubicBezTo>
                  <a:cubicBezTo>
                    <a:pt x="320" y="4"/>
                    <a:pt x="260" y="23"/>
                    <a:pt x="200" y="53"/>
                  </a:cubicBezTo>
                  <a:cubicBezTo>
                    <a:pt x="170" y="73"/>
                    <a:pt x="140" y="93"/>
                    <a:pt x="120" y="113"/>
                  </a:cubicBezTo>
                  <a:cubicBezTo>
                    <a:pt x="90" y="133"/>
                    <a:pt x="70" y="153"/>
                    <a:pt x="50" y="173"/>
                  </a:cubicBezTo>
                  <a:cubicBezTo>
                    <a:pt x="40" y="193"/>
                    <a:pt x="20" y="213"/>
                    <a:pt x="10" y="233"/>
                  </a:cubicBezTo>
                  <a:lnTo>
                    <a:pt x="0" y="243"/>
                  </a:lnTo>
                  <a:lnTo>
                    <a:pt x="0" y="253"/>
                  </a:lnTo>
                  <a:cubicBezTo>
                    <a:pt x="0" y="253"/>
                    <a:pt x="10" y="253"/>
                    <a:pt x="10" y="263"/>
                  </a:cubicBezTo>
                  <a:cubicBezTo>
                    <a:pt x="20" y="263"/>
                    <a:pt x="30" y="273"/>
                    <a:pt x="50" y="283"/>
                  </a:cubicBezTo>
                  <a:cubicBezTo>
                    <a:pt x="60" y="293"/>
                    <a:pt x="80" y="303"/>
                    <a:pt x="100" y="313"/>
                  </a:cubicBezTo>
                  <a:cubicBezTo>
                    <a:pt x="130" y="323"/>
                    <a:pt x="150" y="333"/>
                    <a:pt x="180" y="353"/>
                  </a:cubicBezTo>
                  <a:cubicBezTo>
                    <a:pt x="230" y="383"/>
                    <a:pt x="300" y="412"/>
                    <a:pt x="359" y="452"/>
                  </a:cubicBezTo>
                  <a:cubicBezTo>
                    <a:pt x="430" y="483"/>
                    <a:pt x="510" y="523"/>
                    <a:pt x="579" y="552"/>
                  </a:cubicBezTo>
                  <a:cubicBezTo>
                    <a:pt x="659" y="572"/>
                    <a:pt x="729" y="592"/>
                    <a:pt x="799" y="592"/>
                  </a:cubicBezTo>
                  <a:cubicBezTo>
                    <a:pt x="869" y="583"/>
                    <a:pt x="938" y="563"/>
                    <a:pt x="998" y="523"/>
                  </a:cubicBezTo>
                  <a:cubicBezTo>
                    <a:pt x="1029" y="512"/>
                    <a:pt x="1058" y="492"/>
                    <a:pt x="1078" y="463"/>
                  </a:cubicBezTo>
                  <a:cubicBezTo>
                    <a:pt x="1109" y="443"/>
                    <a:pt x="1129" y="423"/>
                    <a:pt x="1149" y="403"/>
                  </a:cubicBezTo>
                  <a:cubicBezTo>
                    <a:pt x="1168" y="383"/>
                    <a:pt x="1178" y="363"/>
                    <a:pt x="1188" y="343"/>
                  </a:cubicBezTo>
                  <a:cubicBezTo>
                    <a:pt x="1198" y="333"/>
                    <a:pt x="1198" y="323"/>
                    <a:pt x="1198" y="323"/>
                  </a:cubicBezTo>
                  <a:lnTo>
                    <a:pt x="1188" y="313"/>
                  </a:lnTo>
                  <a:cubicBezTo>
                    <a:pt x="1178" y="313"/>
                    <a:pt x="1168" y="303"/>
                    <a:pt x="1149" y="303"/>
                  </a:cubicBezTo>
                  <a:cubicBezTo>
                    <a:pt x="1138" y="293"/>
                    <a:pt x="1118" y="283"/>
                    <a:pt x="1089" y="273"/>
                  </a:cubicBezTo>
                  <a:cubicBezTo>
                    <a:pt x="1069" y="263"/>
                    <a:pt x="1049" y="243"/>
                    <a:pt x="1018" y="233"/>
                  </a:cubicBezTo>
                  <a:cubicBezTo>
                    <a:pt x="958" y="203"/>
                    <a:pt x="899" y="173"/>
                    <a:pt x="829" y="133"/>
                  </a:cubicBezTo>
                  <a:cubicBezTo>
                    <a:pt x="759" y="103"/>
                    <a:pt x="679" y="63"/>
                    <a:pt x="609" y="43"/>
                  </a:cubicBezTo>
                  <a:cubicBezTo>
                    <a:pt x="552" y="19"/>
                    <a:pt x="488" y="1"/>
                    <a:pt x="4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4"/>
            <p:cNvSpPr/>
            <p:nvPr/>
          </p:nvSpPr>
          <p:spPr>
            <a:xfrm>
              <a:off x="8677833" y="3847694"/>
              <a:ext cx="121947" cy="65106"/>
            </a:xfrm>
            <a:custGeom>
              <a:rect b="b" l="l" r="r" t="t"/>
              <a:pathLst>
                <a:path extrusionOk="0" h="709" w="1328">
                  <a:moveTo>
                    <a:pt x="480" y="120"/>
                  </a:moveTo>
                  <a:cubicBezTo>
                    <a:pt x="529" y="120"/>
                    <a:pt x="589" y="130"/>
                    <a:pt x="659" y="150"/>
                  </a:cubicBezTo>
                  <a:cubicBezTo>
                    <a:pt x="739" y="180"/>
                    <a:pt x="809" y="220"/>
                    <a:pt x="869" y="250"/>
                  </a:cubicBezTo>
                  <a:lnTo>
                    <a:pt x="1179" y="400"/>
                  </a:lnTo>
                  <a:cubicBezTo>
                    <a:pt x="1179" y="410"/>
                    <a:pt x="1179" y="410"/>
                    <a:pt x="1168" y="420"/>
                  </a:cubicBezTo>
                  <a:cubicBezTo>
                    <a:pt x="1159" y="440"/>
                    <a:pt x="1139" y="460"/>
                    <a:pt x="1108" y="480"/>
                  </a:cubicBezTo>
                  <a:cubicBezTo>
                    <a:pt x="1088" y="500"/>
                    <a:pt x="1068" y="520"/>
                    <a:pt x="1039" y="529"/>
                  </a:cubicBezTo>
                  <a:cubicBezTo>
                    <a:pt x="989" y="569"/>
                    <a:pt x="929" y="580"/>
                    <a:pt x="869" y="589"/>
                  </a:cubicBezTo>
                  <a:lnTo>
                    <a:pt x="849" y="589"/>
                  </a:lnTo>
                  <a:cubicBezTo>
                    <a:pt x="799" y="589"/>
                    <a:pt x="739" y="580"/>
                    <a:pt x="669" y="549"/>
                  </a:cubicBezTo>
                  <a:cubicBezTo>
                    <a:pt x="609" y="529"/>
                    <a:pt x="540" y="500"/>
                    <a:pt x="460" y="460"/>
                  </a:cubicBezTo>
                  <a:lnTo>
                    <a:pt x="160" y="290"/>
                  </a:lnTo>
                  <a:cubicBezTo>
                    <a:pt x="160" y="280"/>
                    <a:pt x="160" y="280"/>
                    <a:pt x="170" y="270"/>
                  </a:cubicBezTo>
                  <a:cubicBezTo>
                    <a:pt x="180" y="260"/>
                    <a:pt x="200" y="240"/>
                    <a:pt x="230" y="220"/>
                  </a:cubicBezTo>
                  <a:cubicBezTo>
                    <a:pt x="250" y="200"/>
                    <a:pt x="270" y="180"/>
                    <a:pt x="300" y="160"/>
                  </a:cubicBezTo>
                  <a:cubicBezTo>
                    <a:pt x="350" y="130"/>
                    <a:pt x="400" y="120"/>
                    <a:pt x="460" y="120"/>
                  </a:cubicBezTo>
                  <a:close/>
                  <a:moveTo>
                    <a:pt x="460" y="1"/>
                  </a:moveTo>
                  <a:cubicBezTo>
                    <a:pt x="380" y="1"/>
                    <a:pt x="300" y="21"/>
                    <a:pt x="240" y="61"/>
                  </a:cubicBezTo>
                  <a:cubicBezTo>
                    <a:pt x="200" y="80"/>
                    <a:pt x="170" y="100"/>
                    <a:pt x="150" y="130"/>
                  </a:cubicBezTo>
                  <a:cubicBezTo>
                    <a:pt x="120" y="150"/>
                    <a:pt x="100" y="170"/>
                    <a:pt x="80" y="190"/>
                  </a:cubicBezTo>
                  <a:cubicBezTo>
                    <a:pt x="61" y="210"/>
                    <a:pt x="50" y="230"/>
                    <a:pt x="41" y="240"/>
                  </a:cubicBezTo>
                  <a:lnTo>
                    <a:pt x="1" y="330"/>
                  </a:lnTo>
                  <a:lnTo>
                    <a:pt x="41" y="360"/>
                  </a:lnTo>
                  <a:lnTo>
                    <a:pt x="61" y="380"/>
                  </a:lnTo>
                  <a:cubicBezTo>
                    <a:pt x="70" y="380"/>
                    <a:pt x="80" y="390"/>
                    <a:pt x="90" y="390"/>
                  </a:cubicBezTo>
                  <a:lnTo>
                    <a:pt x="410" y="560"/>
                  </a:lnTo>
                  <a:cubicBezTo>
                    <a:pt x="489" y="609"/>
                    <a:pt x="560" y="640"/>
                    <a:pt x="629" y="659"/>
                  </a:cubicBezTo>
                  <a:cubicBezTo>
                    <a:pt x="709" y="689"/>
                    <a:pt x="779" y="709"/>
                    <a:pt x="849" y="709"/>
                  </a:cubicBezTo>
                  <a:lnTo>
                    <a:pt x="879" y="709"/>
                  </a:lnTo>
                  <a:cubicBezTo>
                    <a:pt x="949" y="699"/>
                    <a:pt x="1028" y="679"/>
                    <a:pt x="1099" y="640"/>
                  </a:cubicBezTo>
                  <a:cubicBezTo>
                    <a:pt x="1139" y="620"/>
                    <a:pt x="1168" y="589"/>
                    <a:pt x="1188" y="569"/>
                  </a:cubicBezTo>
                  <a:lnTo>
                    <a:pt x="1258" y="500"/>
                  </a:lnTo>
                  <a:cubicBezTo>
                    <a:pt x="1278" y="480"/>
                    <a:pt x="1288" y="460"/>
                    <a:pt x="1298" y="449"/>
                  </a:cubicBezTo>
                  <a:lnTo>
                    <a:pt x="1308" y="429"/>
                  </a:lnTo>
                  <a:cubicBezTo>
                    <a:pt x="1328" y="410"/>
                    <a:pt x="1328" y="400"/>
                    <a:pt x="1328" y="380"/>
                  </a:cubicBezTo>
                  <a:lnTo>
                    <a:pt x="1328" y="350"/>
                  </a:lnTo>
                  <a:lnTo>
                    <a:pt x="1308" y="330"/>
                  </a:lnTo>
                  <a:cubicBezTo>
                    <a:pt x="1308" y="330"/>
                    <a:pt x="1298" y="330"/>
                    <a:pt x="1288" y="320"/>
                  </a:cubicBezTo>
                  <a:lnTo>
                    <a:pt x="1268" y="310"/>
                  </a:lnTo>
                  <a:cubicBezTo>
                    <a:pt x="1268" y="310"/>
                    <a:pt x="1258" y="300"/>
                    <a:pt x="1248" y="300"/>
                  </a:cubicBezTo>
                  <a:lnTo>
                    <a:pt x="919" y="140"/>
                  </a:lnTo>
                  <a:cubicBezTo>
                    <a:pt x="859" y="110"/>
                    <a:pt x="779" y="70"/>
                    <a:pt x="699" y="41"/>
                  </a:cubicBezTo>
                  <a:cubicBezTo>
                    <a:pt x="620" y="10"/>
                    <a:pt x="540" y="1"/>
                    <a:pt x="4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4"/>
            <p:cNvSpPr/>
            <p:nvPr/>
          </p:nvSpPr>
          <p:spPr>
            <a:xfrm>
              <a:off x="8684261" y="3852928"/>
              <a:ext cx="110101" cy="54454"/>
            </a:xfrm>
            <a:custGeom>
              <a:rect b="b" l="l" r="r" t="t"/>
              <a:pathLst>
                <a:path extrusionOk="0" h="593" w="1199">
                  <a:moveTo>
                    <a:pt x="429" y="1"/>
                  </a:moveTo>
                  <a:cubicBezTo>
                    <a:pt x="415" y="1"/>
                    <a:pt x="402" y="2"/>
                    <a:pt x="390" y="4"/>
                  </a:cubicBezTo>
                  <a:cubicBezTo>
                    <a:pt x="320" y="4"/>
                    <a:pt x="260" y="23"/>
                    <a:pt x="200" y="53"/>
                  </a:cubicBezTo>
                  <a:cubicBezTo>
                    <a:pt x="170" y="73"/>
                    <a:pt x="140" y="93"/>
                    <a:pt x="120" y="113"/>
                  </a:cubicBezTo>
                  <a:cubicBezTo>
                    <a:pt x="90" y="133"/>
                    <a:pt x="70" y="153"/>
                    <a:pt x="50" y="173"/>
                  </a:cubicBezTo>
                  <a:cubicBezTo>
                    <a:pt x="40" y="193"/>
                    <a:pt x="20" y="213"/>
                    <a:pt x="10" y="233"/>
                  </a:cubicBezTo>
                  <a:lnTo>
                    <a:pt x="0" y="243"/>
                  </a:lnTo>
                  <a:lnTo>
                    <a:pt x="0" y="253"/>
                  </a:lnTo>
                  <a:cubicBezTo>
                    <a:pt x="0" y="253"/>
                    <a:pt x="10" y="253"/>
                    <a:pt x="10" y="263"/>
                  </a:cubicBezTo>
                  <a:cubicBezTo>
                    <a:pt x="20" y="263"/>
                    <a:pt x="30" y="273"/>
                    <a:pt x="50" y="283"/>
                  </a:cubicBezTo>
                  <a:cubicBezTo>
                    <a:pt x="60" y="293"/>
                    <a:pt x="80" y="303"/>
                    <a:pt x="100" y="313"/>
                  </a:cubicBezTo>
                  <a:cubicBezTo>
                    <a:pt x="130" y="323"/>
                    <a:pt x="150" y="333"/>
                    <a:pt x="180" y="353"/>
                  </a:cubicBezTo>
                  <a:cubicBezTo>
                    <a:pt x="230" y="383"/>
                    <a:pt x="300" y="412"/>
                    <a:pt x="359" y="452"/>
                  </a:cubicBezTo>
                  <a:cubicBezTo>
                    <a:pt x="430" y="483"/>
                    <a:pt x="510" y="523"/>
                    <a:pt x="579" y="552"/>
                  </a:cubicBezTo>
                  <a:cubicBezTo>
                    <a:pt x="659" y="572"/>
                    <a:pt x="729" y="592"/>
                    <a:pt x="799" y="592"/>
                  </a:cubicBezTo>
                  <a:cubicBezTo>
                    <a:pt x="869" y="583"/>
                    <a:pt x="938" y="563"/>
                    <a:pt x="998" y="523"/>
                  </a:cubicBezTo>
                  <a:cubicBezTo>
                    <a:pt x="1029" y="512"/>
                    <a:pt x="1058" y="492"/>
                    <a:pt x="1078" y="463"/>
                  </a:cubicBezTo>
                  <a:cubicBezTo>
                    <a:pt x="1109" y="443"/>
                    <a:pt x="1129" y="423"/>
                    <a:pt x="1149" y="403"/>
                  </a:cubicBezTo>
                  <a:cubicBezTo>
                    <a:pt x="1168" y="383"/>
                    <a:pt x="1178" y="363"/>
                    <a:pt x="1188" y="343"/>
                  </a:cubicBezTo>
                  <a:cubicBezTo>
                    <a:pt x="1198" y="333"/>
                    <a:pt x="1198" y="323"/>
                    <a:pt x="1198" y="323"/>
                  </a:cubicBezTo>
                  <a:lnTo>
                    <a:pt x="1188" y="313"/>
                  </a:lnTo>
                  <a:cubicBezTo>
                    <a:pt x="1178" y="313"/>
                    <a:pt x="1168" y="303"/>
                    <a:pt x="1149" y="303"/>
                  </a:cubicBezTo>
                  <a:cubicBezTo>
                    <a:pt x="1138" y="293"/>
                    <a:pt x="1118" y="283"/>
                    <a:pt x="1089" y="273"/>
                  </a:cubicBezTo>
                  <a:cubicBezTo>
                    <a:pt x="1069" y="263"/>
                    <a:pt x="1049" y="243"/>
                    <a:pt x="1018" y="233"/>
                  </a:cubicBezTo>
                  <a:cubicBezTo>
                    <a:pt x="958" y="203"/>
                    <a:pt x="899" y="173"/>
                    <a:pt x="829" y="133"/>
                  </a:cubicBezTo>
                  <a:cubicBezTo>
                    <a:pt x="759" y="103"/>
                    <a:pt x="679" y="63"/>
                    <a:pt x="609" y="43"/>
                  </a:cubicBezTo>
                  <a:cubicBezTo>
                    <a:pt x="552" y="19"/>
                    <a:pt x="488" y="1"/>
                    <a:pt x="4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4"/>
            <p:cNvSpPr/>
            <p:nvPr/>
          </p:nvSpPr>
          <p:spPr>
            <a:xfrm>
              <a:off x="8678752" y="3847694"/>
              <a:ext cx="121029" cy="65106"/>
            </a:xfrm>
            <a:custGeom>
              <a:rect b="b" l="l" r="r" t="t"/>
              <a:pathLst>
                <a:path extrusionOk="0" h="709" w="1318">
                  <a:moveTo>
                    <a:pt x="470" y="120"/>
                  </a:moveTo>
                  <a:cubicBezTo>
                    <a:pt x="519" y="120"/>
                    <a:pt x="579" y="130"/>
                    <a:pt x="649" y="150"/>
                  </a:cubicBezTo>
                  <a:cubicBezTo>
                    <a:pt x="729" y="180"/>
                    <a:pt x="799" y="220"/>
                    <a:pt x="859" y="250"/>
                  </a:cubicBezTo>
                  <a:lnTo>
                    <a:pt x="1169" y="400"/>
                  </a:lnTo>
                  <a:cubicBezTo>
                    <a:pt x="1169" y="410"/>
                    <a:pt x="1169" y="410"/>
                    <a:pt x="1158" y="420"/>
                  </a:cubicBezTo>
                  <a:cubicBezTo>
                    <a:pt x="1149" y="440"/>
                    <a:pt x="1129" y="460"/>
                    <a:pt x="1098" y="480"/>
                  </a:cubicBezTo>
                  <a:cubicBezTo>
                    <a:pt x="1078" y="500"/>
                    <a:pt x="1058" y="520"/>
                    <a:pt x="1029" y="529"/>
                  </a:cubicBezTo>
                  <a:cubicBezTo>
                    <a:pt x="979" y="569"/>
                    <a:pt x="919" y="580"/>
                    <a:pt x="859" y="589"/>
                  </a:cubicBezTo>
                  <a:lnTo>
                    <a:pt x="839" y="589"/>
                  </a:lnTo>
                  <a:cubicBezTo>
                    <a:pt x="789" y="589"/>
                    <a:pt x="729" y="580"/>
                    <a:pt x="659" y="549"/>
                  </a:cubicBezTo>
                  <a:cubicBezTo>
                    <a:pt x="599" y="529"/>
                    <a:pt x="530" y="500"/>
                    <a:pt x="450" y="460"/>
                  </a:cubicBezTo>
                  <a:lnTo>
                    <a:pt x="150" y="290"/>
                  </a:lnTo>
                  <a:cubicBezTo>
                    <a:pt x="150" y="280"/>
                    <a:pt x="150" y="280"/>
                    <a:pt x="160" y="270"/>
                  </a:cubicBezTo>
                  <a:cubicBezTo>
                    <a:pt x="170" y="260"/>
                    <a:pt x="190" y="240"/>
                    <a:pt x="220" y="220"/>
                  </a:cubicBezTo>
                  <a:cubicBezTo>
                    <a:pt x="240" y="200"/>
                    <a:pt x="260" y="180"/>
                    <a:pt x="290" y="160"/>
                  </a:cubicBezTo>
                  <a:cubicBezTo>
                    <a:pt x="340" y="130"/>
                    <a:pt x="390" y="120"/>
                    <a:pt x="450" y="120"/>
                  </a:cubicBezTo>
                  <a:close/>
                  <a:moveTo>
                    <a:pt x="450" y="1"/>
                  </a:moveTo>
                  <a:cubicBezTo>
                    <a:pt x="370" y="1"/>
                    <a:pt x="290" y="21"/>
                    <a:pt x="230" y="61"/>
                  </a:cubicBezTo>
                  <a:cubicBezTo>
                    <a:pt x="190" y="80"/>
                    <a:pt x="160" y="100"/>
                    <a:pt x="140" y="130"/>
                  </a:cubicBezTo>
                  <a:cubicBezTo>
                    <a:pt x="110" y="150"/>
                    <a:pt x="90" y="170"/>
                    <a:pt x="70" y="190"/>
                  </a:cubicBezTo>
                  <a:cubicBezTo>
                    <a:pt x="51" y="210"/>
                    <a:pt x="40" y="230"/>
                    <a:pt x="31" y="240"/>
                  </a:cubicBezTo>
                  <a:lnTo>
                    <a:pt x="0" y="290"/>
                  </a:lnTo>
                  <a:lnTo>
                    <a:pt x="0" y="340"/>
                  </a:lnTo>
                  <a:lnTo>
                    <a:pt x="51" y="380"/>
                  </a:lnTo>
                  <a:cubicBezTo>
                    <a:pt x="60" y="380"/>
                    <a:pt x="70" y="390"/>
                    <a:pt x="80" y="390"/>
                  </a:cubicBezTo>
                  <a:lnTo>
                    <a:pt x="400" y="560"/>
                  </a:lnTo>
                  <a:cubicBezTo>
                    <a:pt x="479" y="609"/>
                    <a:pt x="550" y="640"/>
                    <a:pt x="619" y="659"/>
                  </a:cubicBezTo>
                  <a:cubicBezTo>
                    <a:pt x="699" y="689"/>
                    <a:pt x="769" y="709"/>
                    <a:pt x="839" y="709"/>
                  </a:cubicBezTo>
                  <a:lnTo>
                    <a:pt x="869" y="709"/>
                  </a:lnTo>
                  <a:cubicBezTo>
                    <a:pt x="939" y="699"/>
                    <a:pt x="1018" y="679"/>
                    <a:pt x="1089" y="640"/>
                  </a:cubicBezTo>
                  <a:cubicBezTo>
                    <a:pt x="1129" y="620"/>
                    <a:pt x="1158" y="589"/>
                    <a:pt x="1178" y="569"/>
                  </a:cubicBezTo>
                  <a:lnTo>
                    <a:pt x="1248" y="500"/>
                  </a:lnTo>
                  <a:cubicBezTo>
                    <a:pt x="1268" y="480"/>
                    <a:pt x="1278" y="460"/>
                    <a:pt x="1288" y="449"/>
                  </a:cubicBezTo>
                  <a:lnTo>
                    <a:pt x="1298" y="429"/>
                  </a:lnTo>
                  <a:cubicBezTo>
                    <a:pt x="1318" y="410"/>
                    <a:pt x="1318" y="400"/>
                    <a:pt x="1318" y="380"/>
                  </a:cubicBezTo>
                  <a:lnTo>
                    <a:pt x="1318" y="350"/>
                  </a:lnTo>
                  <a:lnTo>
                    <a:pt x="1298" y="330"/>
                  </a:lnTo>
                  <a:cubicBezTo>
                    <a:pt x="1298" y="330"/>
                    <a:pt x="1288" y="330"/>
                    <a:pt x="1278" y="320"/>
                  </a:cubicBezTo>
                  <a:lnTo>
                    <a:pt x="1258" y="310"/>
                  </a:lnTo>
                  <a:cubicBezTo>
                    <a:pt x="1258" y="310"/>
                    <a:pt x="1248" y="300"/>
                    <a:pt x="1238" y="300"/>
                  </a:cubicBezTo>
                  <a:lnTo>
                    <a:pt x="909" y="140"/>
                  </a:lnTo>
                  <a:cubicBezTo>
                    <a:pt x="849" y="110"/>
                    <a:pt x="769" y="70"/>
                    <a:pt x="689" y="41"/>
                  </a:cubicBezTo>
                  <a:cubicBezTo>
                    <a:pt x="610" y="10"/>
                    <a:pt x="530" y="1"/>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4"/>
            <p:cNvSpPr/>
            <p:nvPr/>
          </p:nvSpPr>
          <p:spPr>
            <a:xfrm>
              <a:off x="8727328" y="3829328"/>
              <a:ext cx="111019" cy="53535"/>
            </a:xfrm>
            <a:custGeom>
              <a:rect b="b" l="l" r="r" t="t"/>
              <a:pathLst>
                <a:path extrusionOk="0" h="583" w="1209">
                  <a:moveTo>
                    <a:pt x="390" y="1"/>
                  </a:moveTo>
                  <a:cubicBezTo>
                    <a:pt x="320" y="11"/>
                    <a:pt x="250" y="31"/>
                    <a:pt x="190" y="61"/>
                  </a:cubicBezTo>
                  <a:cubicBezTo>
                    <a:pt x="170" y="81"/>
                    <a:pt x="140" y="101"/>
                    <a:pt x="120" y="121"/>
                  </a:cubicBezTo>
                  <a:cubicBezTo>
                    <a:pt x="90" y="141"/>
                    <a:pt x="70" y="170"/>
                    <a:pt x="50" y="190"/>
                  </a:cubicBezTo>
                  <a:cubicBezTo>
                    <a:pt x="41" y="210"/>
                    <a:pt x="21" y="230"/>
                    <a:pt x="10" y="241"/>
                  </a:cubicBezTo>
                  <a:cubicBezTo>
                    <a:pt x="10" y="250"/>
                    <a:pt x="1" y="250"/>
                    <a:pt x="1" y="261"/>
                  </a:cubicBezTo>
                  <a:lnTo>
                    <a:pt x="10" y="270"/>
                  </a:lnTo>
                  <a:cubicBezTo>
                    <a:pt x="21" y="270"/>
                    <a:pt x="30" y="280"/>
                    <a:pt x="50" y="290"/>
                  </a:cubicBezTo>
                  <a:cubicBezTo>
                    <a:pt x="61" y="300"/>
                    <a:pt x="81" y="310"/>
                    <a:pt x="110" y="320"/>
                  </a:cubicBezTo>
                  <a:cubicBezTo>
                    <a:pt x="130" y="330"/>
                    <a:pt x="150" y="340"/>
                    <a:pt x="180" y="360"/>
                  </a:cubicBezTo>
                  <a:cubicBezTo>
                    <a:pt x="240" y="380"/>
                    <a:pt x="300" y="420"/>
                    <a:pt x="370" y="450"/>
                  </a:cubicBezTo>
                  <a:cubicBezTo>
                    <a:pt x="440" y="490"/>
                    <a:pt x="509" y="520"/>
                    <a:pt x="589" y="550"/>
                  </a:cubicBezTo>
                  <a:cubicBezTo>
                    <a:pt x="647" y="566"/>
                    <a:pt x="711" y="582"/>
                    <a:pt x="771" y="582"/>
                  </a:cubicBezTo>
                  <a:cubicBezTo>
                    <a:pt x="784" y="582"/>
                    <a:pt x="797" y="582"/>
                    <a:pt x="809" y="580"/>
                  </a:cubicBezTo>
                  <a:cubicBezTo>
                    <a:pt x="879" y="580"/>
                    <a:pt x="949" y="550"/>
                    <a:pt x="1009" y="520"/>
                  </a:cubicBezTo>
                  <a:cubicBezTo>
                    <a:pt x="1039" y="500"/>
                    <a:pt x="1068" y="480"/>
                    <a:pt x="1088" y="450"/>
                  </a:cubicBezTo>
                  <a:cubicBezTo>
                    <a:pt x="1108" y="430"/>
                    <a:pt x="1139" y="410"/>
                    <a:pt x="1148" y="390"/>
                  </a:cubicBezTo>
                  <a:cubicBezTo>
                    <a:pt x="1168" y="370"/>
                    <a:pt x="1179" y="340"/>
                    <a:pt x="1188" y="330"/>
                  </a:cubicBezTo>
                  <a:lnTo>
                    <a:pt x="1208" y="310"/>
                  </a:lnTo>
                  <a:cubicBezTo>
                    <a:pt x="1208" y="310"/>
                    <a:pt x="1199" y="310"/>
                    <a:pt x="1188" y="300"/>
                  </a:cubicBezTo>
                  <a:cubicBezTo>
                    <a:pt x="1179" y="300"/>
                    <a:pt x="1168" y="290"/>
                    <a:pt x="1159" y="280"/>
                  </a:cubicBezTo>
                  <a:cubicBezTo>
                    <a:pt x="1139" y="280"/>
                    <a:pt x="1119" y="270"/>
                    <a:pt x="1099" y="261"/>
                  </a:cubicBezTo>
                  <a:cubicBezTo>
                    <a:pt x="1068" y="250"/>
                    <a:pt x="1048" y="241"/>
                    <a:pt x="1019" y="221"/>
                  </a:cubicBezTo>
                  <a:cubicBezTo>
                    <a:pt x="959" y="201"/>
                    <a:pt x="899" y="161"/>
                    <a:pt x="829" y="130"/>
                  </a:cubicBezTo>
                  <a:cubicBezTo>
                    <a:pt x="759" y="101"/>
                    <a:pt x="680" y="61"/>
                    <a:pt x="609" y="41"/>
                  </a:cubicBezTo>
                  <a:cubicBezTo>
                    <a:pt x="529" y="11"/>
                    <a:pt x="460" y="1"/>
                    <a:pt x="3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4"/>
            <p:cNvSpPr/>
            <p:nvPr/>
          </p:nvSpPr>
          <p:spPr>
            <a:xfrm>
              <a:off x="8721818" y="3823911"/>
              <a:ext cx="122039" cy="64187"/>
            </a:xfrm>
            <a:custGeom>
              <a:rect b="b" l="l" r="r" t="t"/>
              <a:pathLst>
                <a:path extrusionOk="0" h="699" w="1329">
                  <a:moveTo>
                    <a:pt x="470" y="120"/>
                  </a:moveTo>
                  <a:cubicBezTo>
                    <a:pt x="520" y="120"/>
                    <a:pt x="580" y="129"/>
                    <a:pt x="649" y="149"/>
                  </a:cubicBezTo>
                  <a:cubicBezTo>
                    <a:pt x="729" y="180"/>
                    <a:pt x="799" y="220"/>
                    <a:pt x="859" y="240"/>
                  </a:cubicBezTo>
                  <a:lnTo>
                    <a:pt x="1179" y="389"/>
                  </a:lnTo>
                  <a:cubicBezTo>
                    <a:pt x="1168" y="399"/>
                    <a:pt x="1168" y="399"/>
                    <a:pt x="1168" y="409"/>
                  </a:cubicBezTo>
                  <a:lnTo>
                    <a:pt x="1108" y="469"/>
                  </a:lnTo>
                  <a:cubicBezTo>
                    <a:pt x="1089" y="489"/>
                    <a:pt x="1059" y="509"/>
                    <a:pt x="1039" y="529"/>
                  </a:cubicBezTo>
                  <a:cubicBezTo>
                    <a:pt x="989" y="559"/>
                    <a:pt x="929" y="579"/>
                    <a:pt x="869" y="579"/>
                  </a:cubicBezTo>
                  <a:cubicBezTo>
                    <a:pt x="854" y="581"/>
                    <a:pt x="839" y="583"/>
                    <a:pt x="823" y="583"/>
                  </a:cubicBezTo>
                  <a:cubicBezTo>
                    <a:pt x="775" y="583"/>
                    <a:pt x="722" y="572"/>
                    <a:pt x="669" y="549"/>
                  </a:cubicBezTo>
                  <a:cubicBezTo>
                    <a:pt x="609" y="529"/>
                    <a:pt x="540" y="499"/>
                    <a:pt x="460" y="459"/>
                  </a:cubicBezTo>
                  <a:lnTo>
                    <a:pt x="150" y="300"/>
                  </a:lnTo>
                  <a:cubicBezTo>
                    <a:pt x="150" y="300"/>
                    <a:pt x="150" y="289"/>
                    <a:pt x="161" y="280"/>
                  </a:cubicBezTo>
                  <a:cubicBezTo>
                    <a:pt x="180" y="269"/>
                    <a:pt x="190" y="249"/>
                    <a:pt x="220" y="229"/>
                  </a:cubicBezTo>
                  <a:cubicBezTo>
                    <a:pt x="240" y="209"/>
                    <a:pt x="260" y="189"/>
                    <a:pt x="290" y="169"/>
                  </a:cubicBezTo>
                  <a:cubicBezTo>
                    <a:pt x="330" y="140"/>
                    <a:pt x="390" y="120"/>
                    <a:pt x="450" y="120"/>
                  </a:cubicBezTo>
                  <a:close/>
                  <a:moveTo>
                    <a:pt x="450" y="0"/>
                  </a:moveTo>
                  <a:cubicBezTo>
                    <a:pt x="370" y="10"/>
                    <a:pt x="290" y="30"/>
                    <a:pt x="220" y="70"/>
                  </a:cubicBezTo>
                  <a:cubicBezTo>
                    <a:pt x="190" y="90"/>
                    <a:pt x="161" y="109"/>
                    <a:pt x="130" y="140"/>
                  </a:cubicBezTo>
                  <a:cubicBezTo>
                    <a:pt x="110" y="160"/>
                    <a:pt x="90" y="189"/>
                    <a:pt x="70" y="209"/>
                  </a:cubicBezTo>
                  <a:cubicBezTo>
                    <a:pt x="50" y="220"/>
                    <a:pt x="41" y="240"/>
                    <a:pt x="30" y="249"/>
                  </a:cubicBezTo>
                  <a:lnTo>
                    <a:pt x="1" y="300"/>
                  </a:lnTo>
                  <a:lnTo>
                    <a:pt x="1" y="359"/>
                  </a:lnTo>
                  <a:lnTo>
                    <a:pt x="61" y="389"/>
                  </a:lnTo>
                  <a:cubicBezTo>
                    <a:pt x="61" y="389"/>
                    <a:pt x="70" y="399"/>
                    <a:pt x="81" y="399"/>
                  </a:cubicBezTo>
                  <a:lnTo>
                    <a:pt x="400" y="569"/>
                  </a:lnTo>
                  <a:cubicBezTo>
                    <a:pt x="490" y="609"/>
                    <a:pt x="560" y="639"/>
                    <a:pt x="629" y="669"/>
                  </a:cubicBezTo>
                  <a:cubicBezTo>
                    <a:pt x="709" y="688"/>
                    <a:pt x="779" y="699"/>
                    <a:pt x="839" y="699"/>
                  </a:cubicBezTo>
                  <a:lnTo>
                    <a:pt x="879" y="699"/>
                  </a:lnTo>
                  <a:cubicBezTo>
                    <a:pt x="949" y="699"/>
                    <a:pt x="1029" y="669"/>
                    <a:pt x="1099" y="629"/>
                  </a:cubicBezTo>
                  <a:cubicBezTo>
                    <a:pt x="1128" y="609"/>
                    <a:pt x="1159" y="579"/>
                    <a:pt x="1188" y="559"/>
                  </a:cubicBezTo>
                  <a:cubicBezTo>
                    <a:pt x="1219" y="529"/>
                    <a:pt x="1239" y="509"/>
                    <a:pt x="1259" y="479"/>
                  </a:cubicBezTo>
                  <a:lnTo>
                    <a:pt x="1299" y="439"/>
                  </a:lnTo>
                  <a:lnTo>
                    <a:pt x="1299" y="419"/>
                  </a:lnTo>
                  <a:cubicBezTo>
                    <a:pt x="1319" y="389"/>
                    <a:pt x="1328" y="389"/>
                    <a:pt x="1328" y="369"/>
                  </a:cubicBezTo>
                  <a:lnTo>
                    <a:pt x="1328" y="339"/>
                  </a:lnTo>
                  <a:lnTo>
                    <a:pt x="1299" y="320"/>
                  </a:lnTo>
                  <a:cubicBezTo>
                    <a:pt x="1299" y="320"/>
                    <a:pt x="1288" y="309"/>
                    <a:pt x="1279" y="309"/>
                  </a:cubicBezTo>
                  <a:lnTo>
                    <a:pt x="1268" y="300"/>
                  </a:lnTo>
                  <a:cubicBezTo>
                    <a:pt x="1259" y="300"/>
                    <a:pt x="1248" y="289"/>
                    <a:pt x="1239" y="289"/>
                  </a:cubicBezTo>
                  <a:lnTo>
                    <a:pt x="909" y="140"/>
                  </a:lnTo>
                  <a:cubicBezTo>
                    <a:pt x="849" y="109"/>
                    <a:pt x="769" y="70"/>
                    <a:pt x="689" y="40"/>
                  </a:cubicBezTo>
                  <a:cubicBezTo>
                    <a:pt x="600" y="10"/>
                    <a:pt x="520" y="0"/>
                    <a:pt x="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4"/>
            <p:cNvSpPr/>
            <p:nvPr/>
          </p:nvSpPr>
          <p:spPr>
            <a:xfrm>
              <a:off x="8727328" y="3829328"/>
              <a:ext cx="111019" cy="53535"/>
            </a:xfrm>
            <a:custGeom>
              <a:rect b="b" l="l" r="r" t="t"/>
              <a:pathLst>
                <a:path extrusionOk="0" h="583" w="1209">
                  <a:moveTo>
                    <a:pt x="390" y="1"/>
                  </a:moveTo>
                  <a:cubicBezTo>
                    <a:pt x="320" y="11"/>
                    <a:pt x="250" y="31"/>
                    <a:pt x="190" y="61"/>
                  </a:cubicBezTo>
                  <a:cubicBezTo>
                    <a:pt x="170" y="81"/>
                    <a:pt x="140" y="101"/>
                    <a:pt x="120" y="121"/>
                  </a:cubicBezTo>
                  <a:cubicBezTo>
                    <a:pt x="90" y="141"/>
                    <a:pt x="70" y="170"/>
                    <a:pt x="50" y="190"/>
                  </a:cubicBezTo>
                  <a:cubicBezTo>
                    <a:pt x="41" y="210"/>
                    <a:pt x="21" y="230"/>
                    <a:pt x="10" y="241"/>
                  </a:cubicBezTo>
                  <a:cubicBezTo>
                    <a:pt x="10" y="250"/>
                    <a:pt x="1" y="250"/>
                    <a:pt x="1" y="261"/>
                  </a:cubicBezTo>
                  <a:lnTo>
                    <a:pt x="10" y="270"/>
                  </a:lnTo>
                  <a:cubicBezTo>
                    <a:pt x="21" y="270"/>
                    <a:pt x="30" y="280"/>
                    <a:pt x="50" y="290"/>
                  </a:cubicBezTo>
                  <a:cubicBezTo>
                    <a:pt x="61" y="300"/>
                    <a:pt x="81" y="310"/>
                    <a:pt x="110" y="320"/>
                  </a:cubicBezTo>
                  <a:cubicBezTo>
                    <a:pt x="130" y="330"/>
                    <a:pt x="150" y="340"/>
                    <a:pt x="180" y="360"/>
                  </a:cubicBezTo>
                  <a:cubicBezTo>
                    <a:pt x="240" y="380"/>
                    <a:pt x="300" y="420"/>
                    <a:pt x="370" y="450"/>
                  </a:cubicBezTo>
                  <a:cubicBezTo>
                    <a:pt x="440" y="490"/>
                    <a:pt x="509" y="520"/>
                    <a:pt x="589" y="550"/>
                  </a:cubicBezTo>
                  <a:cubicBezTo>
                    <a:pt x="647" y="566"/>
                    <a:pt x="711" y="582"/>
                    <a:pt x="771" y="582"/>
                  </a:cubicBezTo>
                  <a:cubicBezTo>
                    <a:pt x="784" y="582"/>
                    <a:pt x="797" y="582"/>
                    <a:pt x="809" y="580"/>
                  </a:cubicBezTo>
                  <a:cubicBezTo>
                    <a:pt x="879" y="580"/>
                    <a:pt x="949" y="550"/>
                    <a:pt x="1009" y="520"/>
                  </a:cubicBezTo>
                  <a:cubicBezTo>
                    <a:pt x="1039" y="500"/>
                    <a:pt x="1068" y="480"/>
                    <a:pt x="1088" y="450"/>
                  </a:cubicBezTo>
                  <a:cubicBezTo>
                    <a:pt x="1108" y="430"/>
                    <a:pt x="1139" y="410"/>
                    <a:pt x="1148" y="390"/>
                  </a:cubicBezTo>
                  <a:cubicBezTo>
                    <a:pt x="1168" y="370"/>
                    <a:pt x="1179" y="340"/>
                    <a:pt x="1188" y="330"/>
                  </a:cubicBezTo>
                  <a:lnTo>
                    <a:pt x="1208" y="310"/>
                  </a:lnTo>
                  <a:cubicBezTo>
                    <a:pt x="1208" y="310"/>
                    <a:pt x="1199" y="310"/>
                    <a:pt x="1188" y="300"/>
                  </a:cubicBezTo>
                  <a:cubicBezTo>
                    <a:pt x="1179" y="300"/>
                    <a:pt x="1168" y="290"/>
                    <a:pt x="1159" y="280"/>
                  </a:cubicBezTo>
                  <a:cubicBezTo>
                    <a:pt x="1139" y="280"/>
                    <a:pt x="1119" y="270"/>
                    <a:pt x="1099" y="261"/>
                  </a:cubicBezTo>
                  <a:cubicBezTo>
                    <a:pt x="1068" y="250"/>
                    <a:pt x="1048" y="241"/>
                    <a:pt x="1019" y="221"/>
                  </a:cubicBezTo>
                  <a:cubicBezTo>
                    <a:pt x="959" y="201"/>
                    <a:pt x="899" y="161"/>
                    <a:pt x="829" y="130"/>
                  </a:cubicBezTo>
                  <a:cubicBezTo>
                    <a:pt x="759" y="101"/>
                    <a:pt x="680" y="61"/>
                    <a:pt x="609" y="41"/>
                  </a:cubicBezTo>
                  <a:cubicBezTo>
                    <a:pt x="529" y="11"/>
                    <a:pt x="460" y="1"/>
                    <a:pt x="3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4"/>
            <p:cNvSpPr/>
            <p:nvPr/>
          </p:nvSpPr>
          <p:spPr>
            <a:xfrm>
              <a:off x="8721818" y="3823911"/>
              <a:ext cx="122957" cy="64187"/>
            </a:xfrm>
            <a:custGeom>
              <a:rect b="b" l="l" r="r" t="t"/>
              <a:pathLst>
                <a:path extrusionOk="0" h="699" w="1339">
                  <a:moveTo>
                    <a:pt x="470" y="120"/>
                  </a:moveTo>
                  <a:cubicBezTo>
                    <a:pt x="520" y="120"/>
                    <a:pt x="580" y="129"/>
                    <a:pt x="649" y="149"/>
                  </a:cubicBezTo>
                  <a:cubicBezTo>
                    <a:pt x="729" y="180"/>
                    <a:pt x="799" y="220"/>
                    <a:pt x="859" y="240"/>
                  </a:cubicBezTo>
                  <a:lnTo>
                    <a:pt x="1179" y="389"/>
                  </a:lnTo>
                  <a:cubicBezTo>
                    <a:pt x="1168" y="399"/>
                    <a:pt x="1168" y="399"/>
                    <a:pt x="1168" y="409"/>
                  </a:cubicBezTo>
                  <a:lnTo>
                    <a:pt x="1108" y="469"/>
                  </a:lnTo>
                  <a:cubicBezTo>
                    <a:pt x="1089" y="489"/>
                    <a:pt x="1059" y="509"/>
                    <a:pt x="1039" y="529"/>
                  </a:cubicBezTo>
                  <a:cubicBezTo>
                    <a:pt x="989" y="559"/>
                    <a:pt x="929" y="579"/>
                    <a:pt x="869" y="579"/>
                  </a:cubicBezTo>
                  <a:cubicBezTo>
                    <a:pt x="854" y="581"/>
                    <a:pt x="839" y="583"/>
                    <a:pt x="823" y="583"/>
                  </a:cubicBezTo>
                  <a:cubicBezTo>
                    <a:pt x="775" y="583"/>
                    <a:pt x="722" y="572"/>
                    <a:pt x="669" y="549"/>
                  </a:cubicBezTo>
                  <a:cubicBezTo>
                    <a:pt x="609" y="529"/>
                    <a:pt x="540" y="499"/>
                    <a:pt x="460" y="459"/>
                  </a:cubicBezTo>
                  <a:lnTo>
                    <a:pt x="150" y="300"/>
                  </a:lnTo>
                  <a:cubicBezTo>
                    <a:pt x="150" y="300"/>
                    <a:pt x="150" y="289"/>
                    <a:pt x="161" y="280"/>
                  </a:cubicBezTo>
                  <a:cubicBezTo>
                    <a:pt x="180" y="269"/>
                    <a:pt x="190" y="249"/>
                    <a:pt x="220" y="229"/>
                  </a:cubicBezTo>
                  <a:cubicBezTo>
                    <a:pt x="240" y="209"/>
                    <a:pt x="260" y="189"/>
                    <a:pt x="290" y="169"/>
                  </a:cubicBezTo>
                  <a:cubicBezTo>
                    <a:pt x="330" y="140"/>
                    <a:pt x="390" y="120"/>
                    <a:pt x="450" y="120"/>
                  </a:cubicBezTo>
                  <a:close/>
                  <a:moveTo>
                    <a:pt x="450" y="0"/>
                  </a:moveTo>
                  <a:cubicBezTo>
                    <a:pt x="370" y="10"/>
                    <a:pt x="290" y="30"/>
                    <a:pt x="220" y="70"/>
                  </a:cubicBezTo>
                  <a:cubicBezTo>
                    <a:pt x="190" y="90"/>
                    <a:pt x="161" y="109"/>
                    <a:pt x="130" y="140"/>
                  </a:cubicBezTo>
                  <a:cubicBezTo>
                    <a:pt x="110" y="160"/>
                    <a:pt x="90" y="189"/>
                    <a:pt x="70" y="209"/>
                  </a:cubicBezTo>
                  <a:cubicBezTo>
                    <a:pt x="50" y="220"/>
                    <a:pt x="41" y="240"/>
                    <a:pt x="30" y="249"/>
                  </a:cubicBezTo>
                  <a:lnTo>
                    <a:pt x="1" y="300"/>
                  </a:lnTo>
                  <a:lnTo>
                    <a:pt x="1" y="359"/>
                  </a:lnTo>
                  <a:lnTo>
                    <a:pt x="61" y="389"/>
                  </a:lnTo>
                  <a:cubicBezTo>
                    <a:pt x="61" y="389"/>
                    <a:pt x="70" y="399"/>
                    <a:pt x="81" y="399"/>
                  </a:cubicBezTo>
                  <a:lnTo>
                    <a:pt x="400" y="569"/>
                  </a:lnTo>
                  <a:cubicBezTo>
                    <a:pt x="490" y="609"/>
                    <a:pt x="560" y="639"/>
                    <a:pt x="629" y="669"/>
                  </a:cubicBezTo>
                  <a:cubicBezTo>
                    <a:pt x="709" y="688"/>
                    <a:pt x="779" y="699"/>
                    <a:pt x="839" y="699"/>
                  </a:cubicBezTo>
                  <a:lnTo>
                    <a:pt x="879" y="699"/>
                  </a:lnTo>
                  <a:cubicBezTo>
                    <a:pt x="949" y="699"/>
                    <a:pt x="1029" y="669"/>
                    <a:pt x="1099" y="629"/>
                  </a:cubicBezTo>
                  <a:cubicBezTo>
                    <a:pt x="1128" y="609"/>
                    <a:pt x="1159" y="579"/>
                    <a:pt x="1188" y="559"/>
                  </a:cubicBezTo>
                  <a:cubicBezTo>
                    <a:pt x="1219" y="529"/>
                    <a:pt x="1239" y="509"/>
                    <a:pt x="1259" y="479"/>
                  </a:cubicBezTo>
                  <a:cubicBezTo>
                    <a:pt x="1268" y="469"/>
                    <a:pt x="1288" y="449"/>
                    <a:pt x="1288" y="439"/>
                  </a:cubicBezTo>
                  <a:lnTo>
                    <a:pt x="1308" y="419"/>
                  </a:lnTo>
                  <a:cubicBezTo>
                    <a:pt x="1319" y="399"/>
                    <a:pt x="1338" y="369"/>
                    <a:pt x="1319" y="339"/>
                  </a:cubicBezTo>
                  <a:lnTo>
                    <a:pt x="1308" y="329"/>
                  </a:lnTo>
                  <a:lnTo>
                    <a:pt x="1299" y="320"/>
                  </a:lnTo>
                  <a:cubicBezTo>
                    <a:pt x="1299" y="320"/>
                    <a:pt x="1288" y="309"/>
                    <a:pt x="1279" y="309"/>
                  </a:cubicBezTo>
                  <a:lnTo>
                    <a:pt x="1268" y="300"/>
                  </a:lnTo>
                  <a:cubicBezTo>
                    <a:pt x="1259" y="300"/>
                    <a:pt x="1248" y="289"/>
                    <a:pt x="1239" y="289"/>
                  </a:cubicBezTo>
                  <a:lnTo>
                    <a:pt x="909" y="140"/>
                  </a:lnTo>
                  <a:cubicBezTo>
                    <a:pt x="849" y="109"/>
                    <a:pt x="769" y="70"/>
                    <a:pt x="689" y="40"/>
                  </a:cubicBezTo>
                  <a:cubicBezTo>
                    <a:pt x="600" y="10"/>
                    <a:pt x="520" y="0"/>
                    <a:pt x="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4"/>
            <p:cNvSpPr/>
            <p:nvPr/>
          </p:nvSpPr>
          <p:spPr>
            <a:xfrm>
              <a:off x="8770394" y="3805178"/>
              <a:ext cx="110101" cy="52893"/>
            </a:xfrm>
            <a:custGeom>
              <a:rect b="b" l="l" r="r" t="t"/>
              <a:pathLst>
                <a:path extrusionOk="0" h="576" w="1199">
                  <a:moveTo>
                    <a:pt x="435" y="0"/>
                  </a:moveTo>
                  <a:cubicBezTo>
                    <a:pt x="416" y="0"/>
                    <a:pt x="398" y="2"/>
                    <a:pt x="380" y="4"/>
                  </a:cubicBezTo>
                  <a:cubicBezTo>
                    <a:pt x="310" y="4"/>
                    <a:pt x="250" y="24"/>
                    <a:pt x="191" y="64"/>
                  </a:cubicBezTo>
                  <a:cubicBezTo>
                    <a:pt x="160" y="84"/>
                    <a:pt x="131" y="104"/>
                    <a:pt x="111" y="124"/>
                  </a:cubicBezTo>
                  <a:cubicBezTo>
                    <a:pt x="91" y="144"/>
                    <a:pt x="71" y="174"/>
                    <a:pt x="51" y="194"/>
                  </a:cubicBezTo>
                  <a:cubicBezTo>
                    <a:pt x="31" y="214"/>
                    <a:pt x="20" y="234"/>
                    <a:pt x="11" y="244"/>
                  </a:cubicBezTo>
                  <a:cubicBezTo>
                    <a:pt x="11" y="254"/>
                    <a:pt x="0" y="254"/>
                    <a:pt x="0" y="264"/>
                  </a:cubicBezTo>
                  <a:lnTo>
                    <a:pt x="0" y="274"/>
                  </a:lnTo>
                  <a:lnTo>
                    <a:pt x="11" y="274"/>
                  </a:lnTo>
                  <a:cubicBezTo>
                    <a:pt x="20" y="284"/>
                    <a:pt x="31" y="284"/>
                    <a:pt x="51" y="294"/>
                  </a:cubicBezTo>
                  <a:cubicBezTo>
                    <a:pt x="60" y="304"/>
                    <a:pt x="80" y="313"/>
                    <a:pt x="100" y="324"/>
                  </a:cubicBezTo>
                  <a:cubicBezTo>
                    <a:pt x="131" y="333"/>
                    <a:pt x="151" y="344"/>
                    <a:pt x="180" y="364"/>
                  </a:cubicBezTo>
                  <a:cubicBezTo>
                    <a:pt x="240" y="384"/>
                    <a:pt x="300" y="413"/>
                    <a:pt x="370" y="453"/>
                  </a:cubicBezTo>
                  <a:cubicBezTo>
                    <a:pt x="440" y="484"/>
                    <a:pt x="520" y="524"/>
                    <a:pt x="590" y="543"/>
                  </a:cubicBezTo>
                  <a:cubicBezTo>
                    <a:pt x="655" y="560"/>
                    <a:pt x="713" y="576"/>
                    <a:pt x="770" y="576"/>
                  </a:cubicBezTo>
                  <a:cubicBezTo>
                    <a:pt x="783" y="576"/>
                    <a:pt x="796" y="575"/>
                    <a:pt x="809" y="573"/>
                  </a:cubicBezTo>
                  <a:cubicBezTo>
                    <a:pt x="889" y="563"/>
                    <a:pt x="949" y="543"/>
                    <a:pt x="1009" y="504"/>
                  </a:cubicBezTo>
                  <a:cubicBezTo>
                    <a:pt x="1039" y="484"/>
                    <a:pt x="1069" y="464"/>
                    <a:pt x="1089" y="444"/>
                  </a:cubicBezTo>
                  <a:cubicBezTo>
                    <a:pt x="1109" y="413"/>
                    <a:pt x="1129" y="393"/>
                    <a:pt x="1149" y="373"/>
                  </a:cubicBezTo>
                  <a:cubicBezTo>
                    <a:pt x="1169" y="353"/>
                    <a:pt x="1178" y="333"/>
                    <a:pt x="1189" y="313"/>
                  </a:cubicBezTo>
                  <a:cubicBezTo>
                    <a:pt x="1198" y="304"/>
                    <a:pt x="1198" y="294"/>
                    <a:pt x="1198" y="294"/>
                  </a:cubicBezTo>
                  <a:lnTo>
                    <a:pt x="1189" y="284"/>
                  </a:lnTo>
                  <a:cubicBezTo>
                    <a:pt x="1178" y="284"/>
                    <a:pt x="1169" y="274"/>
                    <a:pt x="1149" y="274"/>
                  </a:cubicBezTo>
                  <a:cubicBezTo>
                    <a:pt x="1139" y="264"/>
                    <a:pt x="1119" y="254"/>
                    <a:pt x="1089" y="244"/>
                  </a:cubicBezTo>
                  <a:cubicBezTo>
                    <a:pt x="1069" y="234"/>
                    <a:pt x="1039" y="224"/>
                    <a:pt x="1019" y="214"/>
                  </a:cubicBezTo>
                  <a:cubicBezTo>
                    <a:pt x="959" y="184"/>
                    <a:pt x="889" y="154"/>
                    <a:pt x="819" y="124"/>
                  </a:cubicBezTo>
                  <a:cubicBezTo>
                    <a:pt x="750" y="84"/>
                    <a:pt x="679" y="54"/>
                    <a:pt x="599" y="34"/>
                  </a:cubicBezTo>
                  <a:cubicBezTo>
                    <a:pt x="548" y="12"/>
                    <a:pt x="490" y="0"/>
                    <a:pt x="4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4"/>
            <p:cNvSpPr/>
            <p:nvPr/>
          </p:nvSpPr>
          <p:spPr>
            <a:xfrm>
              <a:off x="8764885" y="3799668"/>
              <a:ext cx="121120" cy="63636"/>
            </a:xfrm>
            <a:custGeom>
              <a:rect b="b" l="l" r="r" t="t"/>
              <a:pathLst>
                <a:path extrusionOk="0" h="693" w="1319">
                  <a:moveTo>
                    <a:pt x="491" y="120"/>
                  </a:moveTo>
                  <a:cubicBezTo>
                    <a:pt x="535" y="120"/>
                    <a:pt x="588" y="132"/>
                    <a:pt x="639" y="154"/>
                  </a:cubicBezTo>
                  <a:cubicBezTo>
                    <a:pt x="699" y="164"/>
                    <a:pt x="770" y="194"/>
                    <a:pt x="859" y="234"/>
                  </a:cubicBezTo>
                  <a:lnTo>
                    <a:pt x="1179" y="384"/>
                  </a:lnTo>
                  <a:cubicBezTo>
                    <a:pt x="1169" y="384"/>
                    <a:pt x="1169" y="393"/>
                    <a:pt x="1159" y="393"/>
                  </a:cubicBezTo>
                  <a:cubicBezTo>
                    <a:pt x="1149" y="413"/>
                    <a:pt x="1129" y="433"/>
                    <a:pt x="1109" y="453"/>
                  </a:cubicBezTo>
                  <a:cubicBezTo>
                    <a:pt x="1089" y="484"/>
                    <a:pt x="1059" y="493"/>
                    <a:pt x="1039" y="513"/>
                  </a:cubicBezTo>
                  <a:cubicBezTo>
                    <a:pt x="989" y="544"/>
                    <a:pt x="929" y="573"/>
                    <a:pt x="869" y="573"/>
                  </a:cubicBezTo>
                  <a:cubicBezTo>
                    <a:pt x="854" y="576"/>
                    <a:pt x="839" y="577"/>
                    <a:pt x="824" y="577"/>
                  </a:cubicBezTo>
                  <a:cubicBezTo>
                    <a:pt x="778" y="577"/>
                    <a:pt x="730" y="566"/>
                    <a:pt x="670" y="544"/>
                  </a:cubicBezTo>
                  <a:cubicBezTo>
                    <a:pt x="610" y="524"/>
                    <a:pt x="540" y="493"/>
                    <a:pt x="460" y="453"/>
                  </a:cubicBezTo>
                  <a:lnTo>
                    <a:pt x="140" y="304"/>
                  </a:lnTo>
                  <a:cubicBezTo>
                    <a:pt x="151" y="304"/>
                    <a:pt x="151" y="294"/>
                    <a:pt x="160" y="294"/>
                  </a:cubicBezTo>
                  <a:cubicBezTo>
                    <a:pt x="171" y="274"/>
                    <a:pt x="191" y="254"/>
                    <a:pt x="211" y="234"/>
                  </a:cubicBezTo>
                  <a:cubicBezTo>
                    <a:pt x="231" y="204"/>
                    <a:pt x="260" y="194"/>
                    <a:pt x="280" y="174"/>
                  </a:cubicBezTo>
                  <a:cubicBezTo>
                    <a:pt x="330" y="144"/>
                    <a:pt x="390" y="124"/>
                    <a:pt x="450" y="124"/>
                  </a:cubicBezTo>
                  <a:cubicBezTo>
                    <a:pt x="463" y="122"/>
                    <a:pt x="477" y="120"/>
                    <a:pt x="491" y="120"/>
                  </a:cubicBezTo>
                  <a:close/>
                  <a:moveTo>
                    <a:pt x="495" y="1"/>
                  </a:moveTo>
                  <a:cubicBezTo>
                    <a:pt x="476" y="1"/>
                    <a:pt x="458" y="2"/>
                    <a:pt x="440" y="5"/>
                  </a:cubicBezTo>
                  <a:cubicBezTo>
                    <a:pt x="360" y="5"/>
                    <a:pt x="280" y="34"/>
                    <a:pt x="220" y="74"/>
                  </a:cubicBezTo>
                  <a:cubicBezTo>
                    <a:pt x="191" y="94"/>
                    <a:pt x="160" y="114"/>
                    <a:pt x="131" y="144"/>
                  </a:cubicBezTo>
                  <a:cubicBezTo>
                    <a:pt x="100" y="164"/>
                    <a:pt x="80" y="194"/>
                    <a:pt x="60" y="214"/>
                  </a:cubicBezTo>
                  <a:cubicBezTo>
                    <a:pt x="51" y="234"/>
                    <a:pt x="41" y="244"/>
                    <a:pt x="31" y="264"/>
                  </a:cubicBezTo>
                  <a:lnTo>
                    <a:pt x="1" y="314"/>
                  </a:lnTo>
                  <a:lnTo>
                    <a:pt x="1" y="364"/>
                  </a:lnTo>
                  <a:lnTo>
                    <a:pt x="51" y="393"/>
                  </a:lnTo>
                  <a:cubicBezTo>
                    <a:pt x="60" y="404"/>
                    <a:pt x="71" y="404"/>
                    <a:pt x="80" y="413"/>
                  </a:cubicBezTo>
                  <a:lnTo>
                    <a:pt x="410" y="564"/>
                  </a:lnTo>
                  <a:cubicBezTo>
                    <a:pt x="490" y="613"/>
                    <a:pt x="570" y="643"/>
                    <a:pt x="630" y="663"/>
                  </a:cubicBezTo>
                  <a:cubicBezTo>
                    <a:pt x="710" y="683"/>
                    <a:pt x="779" y="693"/>
                    <a:pt x="839" y="693"/>
                  </a:cubicBezTo>
                  <a:lnTo>
                    <a:pt x="879" y="693"/>
                  </a:lnTo>
                  <a:cubicBezTo>
                    <a:pt x="959" y="683"/>
                    <a:pt x="1039" y="663"/>
                    <a:pt x="1099" y="613"/>
                  </a:cubicBezTo>
                  <a:cubicBezTo>
                    <a:pt x="1139" y="593"/>
                    <a:pt x="1169" y="573"/>
                    <a:pt x="1189" y="544"/>
                  </a:cubicBezTo>
                  <a:lnTo>
                    <a:pt x="1258" y="473"/>
                  </a:lnTo>
                  <a:cubicBezTo>
                    <a:pt x="1269" y="453"/>
                    <a:pt x="1278" y="433"/>
                    <a:pt x="1289" y="424"/>
                  </a:cubicBezTo>
                  <a:lnTo>
                    <a:pt x="1298" y="404"/>
                  </a:lnTo>
                  <a:cubicBezTo>
                    <a:pt x="1318" y="373"/>
                    <a:pt x="1318" y="373"/>
                    <a:pt x="1318" y="354"/>
                  </a:cubicBezTo>
                  <a:lnTo>
                    <a:pt x="1318" y="324"/>
                  </a:lnTo>
                  <a:lnTo>
                    <a:pt x="1298" y="304"/>
                  </a:lnTo>
                  <a:cubicBezTo>
                    <a:pt x="1298" y="304"/>
                    <a:pt x="1289" y="294"/>
                    <a:pt x="1278" y="294"/>
                  </a:cubicBezTo>
                  <a:lnTo>
                    <a:pt x="1258" y="284"/>
                  </a:lnTo>
                  <a:cubicBezTo>
                    <a:pt x="1258" y="284"/>
                    <a:pt x="1249" y="274"/>
                    <a:pt x="1238" y="274"/>
                  </a:cubicBezTo>
                  <a:lnTo>
                    <a:pt x="909" y="124"/>
                  </a:lnTo>
                  <a:cubicBezTo>
                    <a:pt x="819" y="84"/>
                    <a:pt x="750" y="54"/>
                    <a:pt x="679" y="34"/>
                  </a:cubicBezTo>
                  <a:cubicBezTo>
                    <a:pt x="613" y="12"/>
                    <a:pt x="551" y="1"/>
                    <a:pt x="4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4"/>
            <p:cNvSpPr/>
            <p:nvPr/>
          </p:nvSpPr>
          <p:spPr>
            <a:xfrm>
              <a:off x="8770394" y="3805178"/>
              <a:ext cx="110101" cy="52893"/>
            </a:xfrm>
            <a:custGeom>
              <a:rect b="b" l="l" r="r" t="t"/>
              <a:pathLst>
                <a:path extrusionOk="0" h="576" w="1199">
                  <a:moveTo>
                    <a:pt x="435" y="0"/>
                  </a:moveTo>
                  <a:cubicBezTo>
                    <a:pt x="416" y="0"/>
                    <a:pt x="398" y="2"/>
                    <a:pt x="380" y="4"/>
                  </a:cubicBezTo>
                  <a:cubicBezTo>
                    <a:pt x="310" y="4"/>
                    <a:pt x="250" y="24"/>
                    <a:pt x="191" y="64"/>
                  </a:cubicBezTo>
                  <a:cubicBezTo>
                    <a:pt x="160" y="84"/>
                    <a:pt x="131" y="104"/>
                    <a:pt x="111" y="124"/>
                  </a:cubicBezTo>
                  <a:cubicBezTo>
                    <a:pt x="91" y="144"/>
                    <a:pt x="71" y="174"/>
                    <a:pt x="51" y="194"/>
                  </a:cubicBezTo>
                  <a:cubicBezTo>
                    <a:pt x="31" y="214"/>
                    <a:pt x="20" y="234"/>
                    <a:pt x="11" y="244"/>
                  </a:cubicBezTo>
                  <a:cubicBezTo>
                    <a:pt x="11" y="254"/>
                    <a:pt x="0" y="254"/>
                    <a:pt x="0" y="264"/>
                  </a:cubicBezTo>
                  <a:lnTo>
                    <a:pt x="0" y="274"/>
                  </a:lnTo>
                  <a:lnTo>
                    <a:pt x="11" y="274"/>
                  </a:lnTo>
                  <a:cubicBezTo>
                    <a:pt x="20" y="284"/>
                    <a:pt x="31" y="284"/>
                    <a:pt x="51" y="294"/>
                  </a:cubicBezTo>
                  <a:cubicBezTo>
                    <a:pt x="60" y="304"/>
                    <a:pt x="80" y="313"/>
                    <a:pt x="100" y="324"/>
                  </a:cubicBezTo>
                  <a:cubicBezTo>
                    <a:pt x="131" y="333"/>
                    <a:pt x="151" y="344"/>
                    <a:pt x="180" y="364"/>
                  </a:cubicBezTo>
                  <a:cubicBezTo>
                    <a:pt x="240" y="384"/>
                    <a:pt x="300" y="413"/>
                    <a:pt x="370" y="453"/>
                  </a:cubicBezTo>
                  <a:cubicBezTo>
                    <a:pt x="440" y="484"/>
                    <a:pt x="520" y="524"/>
                    <a:pt x="590" y="543"/>
                  </a:cubicBezTo>
                  <a:cubicBezTo>
                    <a:pt x="655" y="560"/>
                    <a:pt x="713" y="576"/>
                    <a:pt x="770" y="576"/>
                  </a:cubicBezTo>
                  <a:cubicBezTo>
                    <a:pt x="783" y="576"/>
                    <a:pt x="796" y="575"/>
                    <a:pt x="809" y="573"/>
                  </a:cubicBezTo>
                  <a:cubicBezTo>
                    <a:pt x="889" y="563"/>
                    <a:pt x="949" y="543"/>
                    <a:pt x="1009" y="504"/>
                  </a:cubicBezTo>
                  <a:cubicBezTo>
                    <a:pt x="1039" y="484"/>
                    <a:pt x="1069" y="464"/>
                    <a:pt x="1089" y="444"/>
                  </a:cubicBezTo>
                  <a:cubicBezTo>
                    <a:pt x="1109" y="413"/>
                    <a:pt x="1129" y="393"/>
                    <a:pt x="1149" y="373"/>
                  </a:cubicBezTo>
                  <a:cubicBezTo>
                    <a:pt x="1169" y="353"/>
                    <a:pt x="1178" y="333"/>
                    <a:pt x="1189" y="313"/>
                  </a:cubicBezTo>
                  <a:cubicBezTo>
                    <a:pt x="1198" y="304"/>
                    <a:pt x="1198" y="294"/>
                    <a:pt x="1198" y="294"/>
                  </a:cubicBezTo>
                  <a:lnTo>
                    <a:pt x="1189" y="284"/>
                  </a:lnTo>
                  <a:cubicBezTo>
                    <a:pt x="1178" y="284"/>
                    <a:pt x="1169" y="274"/>
                    <a:pt x="1149" y="274"/>
                  </a:cubicBezTo>
                  <a:cubicBezTo>
                    <a:pt x="1139" y="264"/>
                    <a:pt x="1119" y="254"/>
                    <a:pt x="1089" y="244"/>
                  </a:cubicBezTo>
                  <a:cubicBezTo>
                    <a:pt x="1069" y="234"/>
                    <a:pt x="1039" y="224"/>
                    <a:pt x="1019" y="214"/>
                  </a:cubicBezTo>
                  <a:cubicBezTo>
                    <a:pt x="959" y="184"/>
                    <a:pt x="889" y="154"/>
                    <a:pt x="819" y="124"/>
                  </a:cubicBezTo>
                  <a:cubicBezTo>
                    <a:pt x="750" y="84"/>
                    <a:pt x="679" y="54"/>
                    <a:pt x="599" y="34"/>
                  </a:cubicBezTo>
                  <a:cubicBezTo>
                    <a:pt x="548" y="12"/>
                    <a:pt x="490" y="0"/>
                    <a:pt x="43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4"/>
            <p:cNvSpPr/>
            <p:nvPr/>
          </p:nvSpPr>
          <p:spPr>
            <a:xfrm>
              <a:off x="8764885" y="3799668"/>
              <a:ext cx="121120" cy="63636"/>
            </a:xfrm>
            <a:custGeom>
              <a:rect b="b" l="l" r="r" t="t"/>
              <a:pathLst>
                <a:path extrusionOk="0" h="693" w="1319">
                  <a:moveTo>
                    <a:pt x="491" y="120"/>
                  </a:moveTo>
                  <a:cubicBezTo>
                    <a:pt x="535" y="120"/>
                    <a:pt x="588" y="132"/>
                    <a:pt x="639" y="154"/>
                  </a:cubicBezTo>
                  <a:cubicBezTo>
                    <a:pt x="699" y="164"/>
                    <a:pt x="770" y="194"/>
                    <a:pt x="859" y="234"/>
                  </a:cubicBezTo>
                  <a:lnTo>
                    <a:pt x="1179" y="384"/>
                  </a:lnTo>
                  <a:cubicBezTo>
                    <a:pt x="1169" y="384"/>
                    <a:pt x="1169" y="393"/>
                    <a:pt x="1159" y="393"/>
                  </a:cubicBezTo>
                  <a:cubicBezTo>
                    <a:pt x="1149" y="413"/>
                    <a:pt x="1129" y="433"/>
                    <a:pt x="1109" y="453"/>
                  </a:cubicBezTo>
                  <a:cubicBezTo>
                    <a:pt x="1089" y="484"/>
                    <a:pt x="1059" y="493"/>
                    <a:pt x="1039" y="513"/>
                  </a:cubicBezTo>
                  <a:cubicBezTo>
                    <a:pt x="989" y="544"/>
                    <a:pt x="929" y="573"/>
                    <a:pt x="869" y="573"/>
                  </a:cubicBezTo>
                  <a:cubicBezTo>
                    <a:pt x="854" y="576"/>
                    <a:pt x="839" y="577"/>
                    <a:pt x="824" y="577"/>
                  </a:cubicBezTo>
                  <a:cubicBezTo>
                    <a:pt x="778" y="577"/>
                    <a:pt x="730" y="566"/>
                    <a:pt x="670" y="544"/>
                  </a:cubicBezTo>
                  <a:cubicBezTo>
                    <a:pt x="610" y="524"/>
                    <a:pt x="540" y="493"/>
                    <a:pt x="460" y="453"/>
                  </a:cubicBezTo>
                  <a:lnTo>
                    <a:pt x="140" y="304"/>
                  </a:lnTo>
                  <a:cubicBezTo>
                    <a:pt x="151" y="304"/>
                    <a:pt x="151" y="294"/>
                    <a:pt x="160" y="294"/>
                  </a:cubicBezTo>
                  <a:cubicBezTo>
                    <a:pt x="171" y="274"/>
                    <a:pt x="191" y="254"/>
                    <a:pt x="211" y="234"/>
                  </a:cubicBezTo>
                  <a:cubicBezTo>
                    <a:pt x="231" y="204"/>
                    <a:pt x="260" y="194"/>
                    <a:pt x="280" y="174"/>
                  </a:cubicBezTo>
                  <a:cubicBezTo>
                    <a:pt x="330" y="144"/>
                    <a:pt x="390" y="124"/>
                    <a:pt x="450" y="124"/>
                  </a:cubicBezTo>
                  <a:cubicBezTo>
                    <a:pt x="463" y="122"/>
                    <a:pt x="477" y="120"/>
                    <a:pt x="491" y="120"/>
                  </a:cubicBezTo>
                  <a:close/>
                  <a:moveTo>
                    <a:pt x="495" y="1"/>
                  </a:moveTo>
                  <a:cubicBezTo>
                    <a:pt x="476" y="1"/>
                    <a:pt x="458" y="2"/>
                    <a:pt x="440" y="5"/>
                  </a:cubicBezTo>
                  <a:cubicBezTo>
                    <a:pt x="360" y="5"/>
                    <a:pt x="280" y="34"/>
                    <a:pt x="220" y="74"/>
                  </a:cubicBezTo>
                  <a:cubicBezTo>
                    <a:pt x="191" y="94"/>
                    <a:pt x="160" y="114"/>
                    <a:pt x="131" y="144"/>
                  </a:cubicBezTo>
                  <a:cubicBezTo>
                    <a:pt x="100" y="164"/>
                    <a:pt x="80" y="194"/>
                    <a:pt x="60" y="214"/>
                  </a:cubicBezTo>
                  <a:cubicBezTo>
                    <a:pt x="51" y="234"/>
                    <a:pt x="41" y="244"/>
                    <a:pt x="31" y="264"/>
                  </a:cubicBezTo>
                  <a:lnTo>
                    <a:pt x="1" y="314"/>
                  </a:lnTo>
                  <a:lnTo>
                    <a:pt x="1" y="364"/>
                  </a:lnTo>
                  <a:lnTo>
                    <a:pt x="51" y="393"/>
                  </a:lnTo>
                  <a:cubicBezTo>
                    <a:pt x="60" y="404"/>
                    <a:pt x="71" y="404"/>
                    <a:pt x="80" y="413"/>
                  </a:cubicBezTo>
                  <a:lnTo>
                    <a:pt x="410" y="564"/>
                  </a:lnTo>
                  <a:cubicBezTo>
                    <a:pt x="490" y="613"/>
                    <a:pt x="570" y="643"/>
                    <a:pt x="630" y="663"/>
                  </a:cubicBezTo>
                  <a:cubicBezTo>
                    <a:pt x="710" y="683"/>
                    <a:pt x="779" y="693"/>
                    <a:pt x="839" y="693"/>
                  </a:cubicBezTo>
                  <a:lnTo>
                    <a:pt x="879" y="693"/>
                  </a:lnTo>
                  <a:cubicBezTo>
                    <a:pt x="959" y="683"/>
                    <a:pt x="1039" y="663"/>
                    <a:pt x="1099" y="613"/>
                  </a:cubicBezTo>
                  <a:cubicBezTo>
                    <a:pt x="1139" y="593"/>
                    <a:pt x="1169" y="573"/>
                    <a:pt x="1189" y="544"/>
                  </a:cubicBezTo>
                  <a:lnTo>
                    <a:pt x="1258" y="473"/>
                  </a:lnTo>
                  <a:cubicBezTo>
                    <a:pt x="1269" y="453"/>
                    <a:pt x="1278" y="433"/>
                    <a:pt x="1289" y="424"/>
                  </a:cubicBezTo>
                  <a:lnTo>
                    <a:pt x="1298" y="404"/>
                  </a:lnTo>
                  <a:cubicBezTo>
                    <a:pt x="1318" y="373"/>
                    <a:pt x="1318" y="373"/>
                    <a:pt x="1318" y="354"/>
                  </a:cubicBezTo>
                  <a:lnTo>
                    <a:pt x="1318" y="324"/>
                  </a:lnTo>
                  <a:lnTo>
                    <a:pt x="1298" y="304"/>
                  </a:lnTo>
                  <a:cubicBezTo>
                    <a:pt x="1298" y="304"/>
                    <a:pt x="1289" y="294"/>
                    <a:pt x="1278" y="294"/>
                  </a:cubicBezTo>
                  <a:lnTo>
                    <a:pt x="1258" y="284"/>
                  </a:lnTo>
                  <a:cubicBezTo>
                    <a:pt x="1258" y="284"/>
                    <a:pt x="1249" y="274"/>
                    <a:pt x="1238" y="274"/>
                  </a:cubicBezTo>
                  <a:lnTo>
                    <a:pt x="909" y="124"/>
                  </a:lnTo>
                  <a:cubicBezTo>
                    <a:pt x="819" y="84"/>
                    <a:pt x="750" y="54"/>
                    <a:pt x="679" y="34"/>
                  </a:cubicBezTo>
                  <a:cubicBezTo>
                    <a:pt x="613" y="12"/>
                    <a:pt x="551" y="1"/>
                    <a:pt x="4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4"/>
            <p:cNvSpPr/>
            <p:nvPr/>
          </p:nvSpPr>
          <p:spPr>
            <a:xfrm>
              <a:off x="8812543" y="3779834"/>
              <a:ext cx="111019" cy="52617"/>
            </a:xfrm>
            <a:custGeom>
              <a:rect b="b" l="l" r="r" t="t"/>
              <a:pathLst>
                <a:path extrusionOk="0" h="573" w="1209">
                  <a:moveTo>
                    <a:pt x="380" y="1"/>
                  </a:moveTo>
                  <a:cubicBezTo>
                    <a:pt x="311" y="10"/>
                    <a:pt x="240" y="30"/>
                    <a:pt x="191" y="70"/>
                  </a:cubicBezTo>
                  <a:cubicBezTo>
                    <a:pt x="160" y="90"/>
                    <a:pt x="131" y="110"/>
                    <a:pt x="111" y="130"/>
                  </a:cubicBezTo>
                  <a:cubicBezTo>
                    <a:pt x="91" y="161"/>
                    <a:pt x="71" y="181"/>
                    <a:pt x="51" y="201"/>
                  </a:cubicBezTo>
                  <a:cubicBezTo>
                    <a:pt x="31" y="221"/>
                    <a:pt x="21" y="240"/>
                    <a:pt x="11" y="260"/>
                  </a:cubicBezTo>
                  <a:lnTo>
                    <a:pt x="1" y="270"/>
                  </a:lnTo>
                  <a:lnTo>
                    <a:pt x="1" y="280"/>
                  </a:lnTo>
                  <a:lnTo>
                    <a:pt x="11" y="280"/>
                  </a:lnTo>
                  <a:cubicBezTo>
                    <a:pt x="21" y="290"/>
                    <a:pt x="31" y="300"/>
                    <a:pt x="51" y="300"/>
                  </a:cubicBezTo>
                  <a:lnTo>
                    <a:pt x="111" y="330"/>
                  </a:lnTo>
                  <a:cubicBezTo>
                    <a:pt x="131" y="340"/>
                    <a:pt x="160" y="350"/>
                    <a:pt x="180" y="370"/>
                  </a:cubicBezTo>
                  <a:cubicBezTo>
                    <a:pt x="240" y="390"/>
                    <a:pt x="311" y="420"/>
                    <a:pt x="380" y="460"/>
                  </a:cubicBezTo>
                  <a:cubicBezTo>
                    <a:pt x="450" y="490"/>
                    <a:pt x="520" y="520"/>
                    <a:pt x="600" y="540"/>
                  </a:cubicBezTo>
                  <a:cubicBezTo>
                    <a:pt x="657" y="556"/>
                    <a:pt x="720" y="572"/>
                    <a:pt x="779" y="572"/>
                  </a:cubicBezTo>
                  <a:cubicBezTo>
                    <a:pt x="793" y="572"/>
                    <a:pt x="806" y="571"/>
                    <a:pt x="819" y="570"/>
                  </a:cubicBezTo>
                  <a:cubicBezTo>
                    <a:pt x="890" y="560"/>
                    <a:pt x="959" y="540"/>
                    <a:pt x="1019" y="500"/>
                  </a:cubicBezTo>
                  <a:cubicBezTo>
                    <a:pt x="1049" y="480"/>
                    <a:pt x="1069" y="460"/>
                    <a:pt x="1099" y="430"/>
                  </a:cubicBezTo>
                  <a:cubicBezTo>
                    <a:pt x="1119" y="410"/>
                    <a:pt x="1139" y="380"/>
                    <a:pt x="1159" y="360"/>
                  </a:cubicBezTo>
                  <a:cubicBezTo>
                    <a:pt x="1169" y="340"/>
                    <a:pt x="1189" y="320"/>
                    <a:pt x="1189" y="310"/>
                  </a:cubicBezTo>
                  <a:cubicBezTo>
                    <a:pt x="1199" y="290"/>
                    <a:pt x="1209" y="280"/>
                    <a:pt x="1209" y="280"/>
                  </a:cubicBezTo>
                  <a:lnTo>
                    <a:pt x="1189" y="280"/>
                  </a:lnTo>
                  <a:cubicBezTo>
                    <a:pt x="1179" y="270"/>
                    <a:pt x="1169" y="270"/>
                    <a:pt x="1159" y="260"/>
                  </a:cubicBezTo>
                  <a:cubicBezTo>
                    <a:pt x="1139" y="250"/>
                    <a:pt x="1119" y="250"/>
                    <a:pt x="1099" y="240"/>
                  </a:cubicBezTo>
                  <a:cubicBezTo>
                    <a:pt x="1069" y="230"/>
                    <a:pt x="1049" y="210"/>
                    <a:pt x="1019" y="201"/>
                  </a:cubicBezTo>
                  <a:cubicBezTo>
                    <a:pt x="959" y="181"/>
                    <a:pt x="890" y="150"/>
                    <a:pt x="819" y="121"/>
                  </a:cubicBezTo>
                  <a:cubicBezTo>
                    <a:pt x="750" y="90"/>
                    <a:pt x="680" y="50"/>
                    <a:pt x="600" y="30"/>
                  </a:cubicBezTo>
                  <a:cubicBezTo>
                    <a:pt x="530" y="10"/>
                    <a:pt x="450" y="1"/>
                    <a:pt x="3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4"/>
            <p:cNvSpPr/>
            <p:nvPr/>
          </p:nvSpPr>
          <p:spPr>
            <a:xfrm>
              <a:off x="8807033" y="3774416"/>
              <a:ext cx="122039" cy="63269"/>
            </a:xfrm>
            <a:custGeom>
              <a:rect b="b" l="l" r="r" t="t"/>
              <a:pathLst>
                <a:path extrusionOk="0" h="689" w="1329">
                  <a:moveTo>
                    <a:pt x="450" y="120"/>
                  </a:moveTo>
                  <a:cubicBezTo>
                    <a:pt x="500" y="120"/>
                    <a:pt x="570" y="129"/>
                    <a:pt x="640" y="149"/>
                  </a:cubicBezTo>
                  <a:cubicBezTo>
                    <a:pt x="710" y="169"/>
                    <a:pt x="770" y="189"/>
                    <a:pt x="859" y="229"/>
                  </a:cubicBezTo>
                  <a:lnTo>
                    <a:pt x="1179" y="369"/>
                  </a:lnTo>
                  <a:cubicBezTo>
                    <a:pt x="1179" y="379"/>
                    <a:pt x="1169" y="379"/>
                    <a:pt x="1169" y="389"/>
                  </a:cubicBezTo>
                  <a:lnTo>
                    <a:pt x="1109" y="449"/>
                  </a:lnTo>
                  <a:cubicBezTo>
                    <a:pt x="1089" y="469"/>
                    <a:pt x="1069" y="489"/>
                    <a:pt x="1039" y="509"/>
                  </a:cubicBezTo>
                  <a:cubicBezTo>
                    <a:pt x="989" y="539"/>
                    <a:pt x="939" y="559"/>
                    <a:pt x="879" y="569"/>
                  </a:cubicBezTo>
                  <a:cubicBezTo>
                    <a:pt x="864" y="571"/>
                    <a:pt x="848" y="573"/>
                    <a:pt x="832" y="573"/>
                  </a:cubicBezTo>
                  <a:cubicBezTo>
                    <a:pt x="784" y="573"/>
                    <a:pt x="732" y="561"/>
                    <a:pt x="680" y="539"/>
                  </a:cubicBezTo>
                  <a:cubicBezTo>
                    <a:pt x="600" y="519"/>
                    <a:pt x="520" y="489"/>
                    <a:pt x="460" y="459"/>
                  </a:cubicBezTo>
                  <a:lnTo>
                    <a:pt x="151" y="309"/>
                  </a:lnTo>
                  <a:cubicBezTo>
                    <a:pt x="151" y="309"/>
                    <a:pt x="151" y="299"/>
                    <a:pt x="161" y="299"/>
                  </a:cubicBezTo>
                  <a:cubicBezTo>
                    <a:pt x="171" y="280"/>
                    <a:pt x="191" y="260"/>
                    <a:pt x="211" y="240"/>
                  </a:cubicBezTo>
                  <a:cubicBezTo>
                    <a:pt x="231" y="220"/>
                    <a:pt x="260" y="200"/>
                    <a:pt x="280" y="180"/>
                  </a:cubicBezTo>
                  <a:cubicBezTo>
                    <a:pt x="331" y="149"/>
                    <a:pt x="391" y="129"/>
                    <a:pt x="450" y="120"/>
                  </a:cubicBezTo>
                  <a:close/>
                  <a:moveTo>
                    <a:pt x="440" y="0"/>
                  </a:moveTo>
                  <a:cubicBezTo>
                    <a:pt x="360" y="10"/>
                    <a:pt x="280" y="30"/>
                    <a:pt x="211" y="80"/>
                  </a:cubicBezTo>
                  <a:cubicBezTo>
                    <a:pt x="180" y="100"/>
                    <a:pt x="151" y="120"/>
                    <a:pt x="131" y="149"/>
                  </a:cubicBezTo>
                  <a:lnTo>
                    <a:pt x="61" y="220"/>
                  </a:lnTo>
                  <a:cubicBezTo>
                    <a:pt x="51" y="240"/>
                    <a:pt x="41" y="260"/>
                    <a:pt x="31" y="269"/>
                  </a:cubicBezTo>
                  <a:lnTo>
                    <a:pt x="1" y="319"/>
                  </a:lnTo>
                  <a:lnTo>
                    <a:pt x="1" y="369"/>
                  </a:lnTo>
                  <a:lnTo>
                    <a:pt x="61" y="399"/>
                  </a:lnTo>
                  <a:lnTo>
                    <a:pt x="81" y="419"/>
                  </a:lnTo>
                  <a:lnTo>
                    <a:pt x="410" y="569"/>
                  </a:lnTo>
                  <a:cubicBezTo>
                    <a:pt x="480" y="599"/>
                    <a:pt x="560" y="629"/>
                    <a:pt x="640" y="659"/>
                  </a:cubicBezTo>
                  <a:cubicBezTo>
                    <a:pt x="720" y="679"/>
                    <a:pt x="779" y="688"/>
                    <a:pt x="839" y="688"/>
                  </a:cubicBezTo>
                  <a:lnTo>
                    <a:pt x="890" y="688"/>
                  </a:lnTo>
                  <a:cubicBezTo>
                    <a:pt x="970" y="679"/>
                    <a:pt x="1039" y="648"/>
                    <a:pt x="1109" y="609"/>
                  </a:cubicBezTo>
                  <a:cubicBezTo>
                    <a:pt x="1139" y="589"/>
                    <a:pt x="1169" y="559"/>
                    <a:pt x="1199" y="529"/>
                  </a:cubicBezTo>
                  <a:cubicBezTo>
                    <a:pt x="1219" y="509"/>
                    <a:pt x="1249" y="479"/>
                    <a:pt x="1259" y="459"/>
                  </a:cubicBezTo>
                  <a:cubicBezTo>
                    <a:pt x="1279" y="439"/>
                    <a:pt x="1289" y="419"/>
                    <a:pt x="1299" y="409"/>
                  </a:cubicBezTo>
                  <a:lnTo>
                    <a:pt x="1309" y="399"/>
                  </a:lnTo>
                  <a:cubicBezTo>
                    <a:pt x="1319" y="369"/>
                    <a:pt x="1329" y="359"/>
                    <a:pt x="1329" y="339"/>
                  </a:cubicBezTo>
                  <a:lnTo>
                    <a:pt x="1329" y="309"/>
                  </a:lnTo>
                  <a:lnTo>
                    <a:pt x="1299" y="289"/>
                  </a:lnTo>
                  <a:cubicBezTo>
                    <a:pt x="1299" y="289"/>
                    <a:pt x="1289" y="289"/>
                    <a:pt x="1279" y="280"/>
                  </a:cubicBezTo>
                  <a:lnTo>
                    <a:pt x="1269" y="280"/>
                  </a:lnTo>
                  <a:cubicBezTo>
                    <a:pt x="1259" y="269"/>
                    <a:pt x="1249" y="269"/>
                    <a:pt x="1239" y="269"/>
                  </a:cubicBezTo>
                  <a:lnTo>
                    <a:pt x="910" y="120"/>
                  </a:lnTo>
                  <a:cubicBezTo>
                    <a:pt x="819" y="80"/>
                    <a:pt x="750" y="50"/>
                    <a:pt x="680" y="30"/>
                  </a:cubicBezTo>
                  <a:cubicBezTo>
                    <a:pt x="590" y="10"/>
                    <a:pt x="500" y="0"/>
                    <a:pt x="4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4"/>
            <p:cNvSpPr/>
            <p:nvPr/>
          </p:nvSpPr>
          <p:spPr>
            <a:xfrm>
              <a:off x="8812543" y="3779834"/>
              <a:ext cx="111019" cy="52617"/>
            </a:xfrm>
            <a:custGeom>
              <a:rect b="b" l="l" r="r" t="t"/>
              <a:pathLst>
                <a:path extrusionOk="0" h="573" w="1209">
                  <a:moveTo>
                    <a:pt x="380" y="1"/>
                  </a:moveTo>
                  <a:cubicBezTo>
                    <a:pt x="311" y="10"/>
                    <a:pt x="240" y="30"/>
                    <a:pt x="191" y="70"/>
                  </a:cubicBezTo>
                  <a:cubicBezTo>
                    <a:pt x="160" y="90"/>
                    <a:pt x="131" y="110"/>
                    <a:pt x="111" y="130"/>
                  </a:cubicBezTo>
                  <a:cubicBezTo>
                    <a:pt x="91" y="161"/>
                    <a:pt x="71" y="181"/>
                    <a:pt x="51" y="201"/>
                  </a:cubicBezTo>
                  <a:cubicBezTo>
                    <a:pt x="31" y="221"/>
                    <a:pt x="21" y="240"/>
                    <a:pt x="11" y="260"/>
                  </a:cubicBezTo>
                  <a:lnTo>
                    <a:pt x="1" y="270"/>
                  </a:lnTo>
                  <a:lnTo>
                    <a:pt x="1" y="280"/>
                  </a:lnTo>
                  <a:lnTo>
                    <a:pt x="11" y="280"/>
                  </a:lnTo>
                  <a:cubicBezTo>
                    <a:pt x="21" y="290"/>
                    <a:pt x="31" y="300"/>
                    <a:pt x="51" y="300"/>
                  </a:cubicBezTo>
                  <a:lnTo>
                    <a:pt x="111" y="330"/>
                  </a:lnTo>
                  <a:cubicBezTo>
                    <a:pt x="131" y="340"/>
                    <a:pt x="160" y="350"/>
                    <a:pt x="180" y="370"/>
                  </a:cubicBezTo>
                  <a:cubicBezTo>
                    <a:pt x="240" y="390"/>
                    <a:pt x="311" y="420"/>
                    <a:pt x="380" y="460"/>
                  </a:cubicBezTo>
                  <a:cubicBezTo>
                    <a:pt x="450" y="490"/>
                    <a:pt x="520" y="520"/>
                    <a:pt x="600" y="540"/>
                  </a:cubicBezTo>
                  <a:cubicBezTo>
                    <a:pt x="657" y="556"/>
                    <a:pt x="720" y="572"/>
                    <a:pt x="779" y="572"/>
                  </a:cubicBezTo>
                  <a:cubicBezTo>
                    <a:pt x="793" y="572"/>
                    <a:pt x="806" y="571"/>
                    <a:pt x="819" y="570"/>
                  </a:cubicBezTo>
                  <a:cubicBezTo>
                    <a:pt x="890" y="560"/>
                    <a:pt x="959" y="540"/>
                    <a:pt x="1019" y="500"/>
                  </a:cubicBezTo>
                  <a:cubicBezTo>
                    <a:pt x="1049" y="480"/>
                    <a:pt x="1069" y="460"/>
                    <a:pt x="1099" y="430"/>
                  </a:cubicBezTo>
                  <a:cubicBezTo>
                    <a:pt x="1119" y="410"/>
                    <a:pt x="1139" y="380"/>
                    <a:pt x="1159" y="360"/>
                  </a:cubicBezTo>
                  <a:cubicBezTo>
                    <a:pt x="1169" y="340"/>
                    <a:pt x="1189" y="320"/>
                    <a:pt x="1189" y="310"/>
                  </a:cubicBezTo>
                  <a:cubicBezTo>
                    <a:pt x="1199" y="290"/>
                    <a:pt x="1209" y="280"/>
                    <a:pt x="1209" y="280"/>
                  </a:cubicBezTo>
                  <a:lnTo>
                    <a:pt x="1189" y="280"/>
                  </a:lnTo>
                  <a:cubicBezTo>
                    <a:pt x="1179" y="270"/>
                    <a:pt x="1169" y="270"/>
                    <a:pt x="1159" y="260"/>
                  </a:cubicBezTo>
                  <a:cubicBezTo>
                    <a:pt x="1139" y="250"/>
                    <a:pt x="1119" y="250"/>
                    <a:pt x="1099" y="240"/>
                  </a:cubicBezTo>
                  <a:cubicBezTo>
                    <a:pt x="1069" y="230"/>
                    <a:pt x="1049" y="210"/>
                    <a:pt x="1019" y="201"/>
                  </a:cubicBezTo>
                  <a:cubicBezTo>
                    <a:pt x="959" y="181"/>
                    <a:pt x="890" y="150"/>
                    <a:pt x="819" y="121"/>
                  </a:cubicBezTo>
                  <a:cubicBezTo>
                    <a:pt x="750" y="90"/>
                    <a:pt x="680" y="50"/>
                    <a:pt x="600" y="30"/>
                  </a:cubicBezTo>
                  <a:cubicBezTo>
                    <a:pt x="530" y="10"/>
                    <a:pt x="450" y="1"/>
                    <a:pt x="3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4"/>
            <p:cNvSpPr/>
            <p:nvPr/>
          </p:nvSpPr>
          <p:spPr>
            <a:xfrm>
              <a:off x="8807033" y="3774416"/>
              <a:ext cx="122957" cy="63269"/>
            </a:xfrm>
            <a:custGeom>
              <a:rect b="b" l="l" r="r" t="t"/>
              <a:pathLst>
                <a:path extrusionOk="0" h="689" w="1339">
                  <a:moveTo>
                    <a:pt x="450" y="120"/>
                  </a:moveTo>
                  <a:cubicBezTo>
                    <a:pt x="500" y="120"/>
                    <a:pt x="570" y="129"/>
                    <a:pt x="640" y="149"/>
                  </a:cubicBezTo>
                  <a:cubicBezTo>
                    <a:pt x="710" y="169"/>
                    <a:pt x="770" y="189"/>
                    <a:pt x="859" y="229"/>
                  </a:cubicBezTo>
                  <a:lnTo>
                    <a:pt x="1179" y="369"/>
                  </a:lnTo>
                  <a:cubicBezTo>
                    <a:pt x="1179" y="379"/>
                    <a:pt x="1169" y="379"/>
                    <a:pt x="1169" y="389"/>
                  </a:cubicBezTo>
                  <a:lnTo>
                    <a:pt x="1109" y="449"/>
                  </a:lnTo>
                  <a:cubicBezTo>
                    <a:pt x="1089" y="469"/>
                    <a:pt x="1069" y="489"/>
                    <a:pt x="1039" y="509"/>
                  </a:cubicBezTo>
                  <a:cubicBezTo>
                    <a:pt x="989" y="539"/>
                    <a:pt x="939" y="559"/>
                    <a:pt x="879" y="569"/>
                  </a:cubicBezTo>
                  <a:cubicBezTo>
                    <a:pt x="864" y="571"/>
                    <a:pt x="848" y="573"/>
                    <a:pt x="832" y="573"/>
                  </a:cubicBezTo>
                  <a:cubicBezTo>
                    <a:pt x="784" y="573"/>
                    <a:pt x="732" y="561"/>
                    <a:pt x="680" y="539"/>
                  </a:cubicBezTo>
                  <a:cubicBezTo>
                    <a:pt x="600" y="519"/>
                    <a:pt x="520" y="489"/>
                    <a:pt x="460" y="459"/>
                  </a:cubicBezTo>
                  <a:lnTo>
                    <a:pt x="151" y="309"/>
                  </a:lnTo>
                  <a:cubicBezTo>
                    <a:pt x="151" y="309"/>
                    <a:pt x="151" y="299"/>
                    <a:pt x="161" y="299"/>
                  </a:cubicBezTo>
                  <a:cubicBezTo>
                    <a:pt x="171" y="280"/>
                    <a:pt x="191" y="260"/>
                    <a:pt x="211" y="240"/>
                  </a:cubicBezTo>
                  <a:cubicBezTo>
                    <a:pt x="231" y="220"/>
                    <a:pt x="260" y="200"/>
                    <a:pt x="280" y="180"/>
                  </a:cubicBezTo>
                  <a:cubicBezTo>
                    <a:pt x="331" y="149"/>
                    <a:pt x="391" y="129"/>
                    <a:pt x="450" y="120"/>
                  </a:cubicBezTo>
                  <a:close/>
                  <a:moveTo>
                    <a:pt x="440" y="0"/>
                  </a:moveTo>
                  <a:cubicBezTo>
                    <a:pt x="360" y="10"/>
                    <a:pt x="280" y="30"/>
                    <a:pt x="211" y="80"/>
                  </a:cubicBezTo>
                  <a:cubicBezTo>
                    <a:pt x="180" y="100"/>
                    <a:pt x="151" y="120"/>
                    <a:pt x="131" y="149"/>
                  </a:cubicBezTo>
                  <a:lnTo>
                    <a:pt x="61" y="220"/>
                  </a:lnTo>
                  <a:cubicBezTo>
                    <a:pt x="51" y="240"/>
                    <a:pt x="41" y="260"/>
                    <a:pt x="31" y="269"/>
                  </a:cubicBezTo>
                  <a:lnTo>
                    <a:pt x="1" y="319"/>
                  </a:lnTo>
                  <a:lnTo>
                    <a:pt x="1" y="369"/>
                  </a:lnTo>
                  <a:lnTo>
                    <a:pt x="61" y="399"/>
                  </a:lnTo>
                  <a:lnTo>
                    <a:pt x="81" y="419"/>
                  </a:lnTo>
                  <a:lnTo>
                    <a:pt x="410" y="569"/>
                  </a:lnTo>
                  <a:cubicBezTo>
                    <a:pt x="480" y="599"/>
                    <a:pt x="560" y="639"/>
                    <a:pt x="640" y="659"/>
                  </a:cubicBezTo>
                  <a:cubicBezTo>
                    <a:pt x="720" y="679"/>
                    <a:pt x="779" y="688"/>
                    <a:pt x="839" y="688"/>
                  </a:cubicBezTo>
                  <a:lnTo>
                    <a:pt x="890" y="688"/>
                  </a:lnTo>
                  <a:cubicBezTo>
                    <a:pt x="970" y="679"/>
                    <a:pt x="1039" y="648"/>
                    <a:pt x="1109" y="609"/>
                  </a:cubicBezTo>
                  <a:cubicBezTo>
                    <a:pt x="1139" y="589"/>
                    <a:pt x="1169" y="559"/>
                    <a:pt x="1199" y="529"/>
                  </a:cubicBezTo>
                  <a:cubicBezTo>
                    <a:pt x="1219" y="509"/>
                    <a:pt x="1249" y="479"/>
                    <a:pt x="1259" y="459"/>
                  </a:cubicBezTo>
                  <a:cubicBezTo>
                    <a:pt x="1279" y="439"/>
                    <a:pt x="1289" y="419"/>
                    <a:pt x="1299" y="409"/>
                  </a:cubicBezTo>
                  <a:lnTo>
                    <a:pt x="1309" y="389"/>
                  </a:lnTo>
                  <a:cubicBezTo>
                    <a:pt x="1319" y="369"/>
                    <a:pt x="1338" y="339"/>
                    <a:pt x="1309" y="299"/>
                  </a:cubicBezTo>
                  <a:lnTo>
                    <a:pt x="1299" y="289"/>
                  </a:lnTo>
                  <a:cubicBezTo>
                    <a:pt x="1299" y="289"/>
                    <a:pt x="1289" y="289"/>
                    <a:pt x="1279" y="280"/>
                  </a:cubicBezTo>
                  <a:lnTo>
                    <a:pt x="1269" y="280"/>
                  </a:lnTo>
                  <a:cubicBezTo>
                    <a:pt x="1259" y="269"/>
                    <a:pt x="1249" y="269"/>
                    <a:pt x="1239" y="269"/>
                  </a:cubicBezTo>
                  <a:lnTo>
                    <a:pt x="910" y="120"/>
                  </a:lnTo>
                  <a:cubicBezTo>
                    <a:pt x="819" y="80"/>
                    <a:pt x="750" y="50"/>
                    <a:pt x="680" y="30"/>
                  </a:cubicBezTo>
                  <a:cubicBezTo>
                    <a:pt x="590" y="10"/>
                    <a:pt x="500" y="0"/>
                    <a:pt x="4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4"/>
            <p:cNvSpPr/>
            <p:nvPr/>
          </p:nvSpPr>
          <p:spPr>
            <a:xfrm>
              <a:off x="8854691" y="3753939"/>
              <a:ext cx="111111" cy="52066"/>
            </a:xfrm>
            <a:custGeom>
              <a:rect b="b" l="l" r="r" t="t"/>
              <a:pathLst>
                <a:path extrusionOk="0" h="567" w="1210">
                  <a:moveTo>
                    <a:pt x="420" y="1"/>
                  </a:moveTo>
                  <a:cubicBezTo>
                    <a:pt x="407" y="1"/>
                    <a:pt x="394" y="1"/>
                    <a:pt x="380" y="3"/>
                  </a:cubicBezTo>
                  <a:cubicBezTo>
                    <a:pt x="311" y="13"/>
                    <a:pt x="240" y="33"/>
                    <a:pt x="181" y="73"/>
                  </a:cubicBezTo>
                  <a:cubicBezTo>
                    <a:pt x="161" y="93"/>
                    <a:pt x="131" y="113"/>
                    <a:pt x="111" y="143"/>
                  </a:cubicBezTo>
                  <a:cubicBezTo>
                    <a:pt x="81" y="163"/>
                    <a:pt x="61" y="183"/>
                    <a:pt x="51" y="213"/>
                  </a:cubicBezTo>
                  <a:cubicBezTo>
                    <a:pt x="31" y="233"/>
                    <a:pt x="21" y="253"/>
                    <a:pt x="11" y="263"/>
                  </a:cubicBezTo>
                  <a:cubicBezTo>
                    <a:pt x="11" y="273"/>
                    <a:pt x="1" y="273"/>
                    <a:pt x="1" y="283"/>
                  </a:cubicBezTo>
                  <a:cubicBezTo>
                    <a:pt x="1" y="292"/>
                    <a:pt x="11" y="292"/>
                    <a:pt x="11" y="292"/>
                  </a:cubicBezTo>
                  <a:cubicBezTo>
                    <a:pt x="21" y="292"/>
                    <a:pt x="31" y="303"/>
                    <a:pt x="51" y="312"/>
                  </a:cubicBezTo>
                  <a:cubicBezTo>
                    <a:pt x="71" y="323"/>
                    <a:pt x="81" y="323"/>
                    <a:pt x="111" y="332"/>
                  </a:cubicBezTo>
                  <a:cubicBezTo>
                    <a:pt x="131" y="343"/>
                    <a:pt x="161" y="363"/>
                    <a:pt x="191" y="372"/>
                  </a:cubicBezTo>
                  <a:cubicBezTo>
                    <a:pt x="240" y="392"/>
                    <a:pt x="311" y="423"/>
                    <a:pt x="380" y="452"/>
                  </a:cubicBezTo>
                  <a:cubicBezTo>
                    <a:pt x="451" y="492"/>
                    <a:pt x="530" y="522"/>
                    <a:pt x="600" y="542"/>
                  </a:cubicBezTo>
                  <a:cubicBezTo>
                    <a:pt x="658" y="557"/>
                    <a:pt x="712" y="566"/>
                    <a:pt x="768" y="566"/>
                  </a:cubicBezTo>
                  <a:cubicBezTo>
                    <a:pt x="788" y="566"/>
                    <a:pt x="809" y="565"/>
                    <a:pt x="830" y="562"/>
                  </a:cubicBezTo>
                  <a:cubicBezTo>
                    <a:pt x="899" y="562"/>
                    <a:pt x="959" y="532"/>
                    <a:pt x="1019" y="492"/>
                  </a:cubicBezTo>
                  <a:cubicBezTo>
                    <a:pt x="1049" y="472"/>
                    <a:pt x="1069" y="452"/>
                    <a:pt x="1099" y="423"/>
                  </a:cubicBezTo>
                  <a:cubicBezTo>
                    <a:pt x="1119" y="403"/>
                    <a:pt x="1139" y="383"/>
                    <a:pt x="1159" y="352"/>
                  </a:cubicBezTo>
                  <a:cubicBezTo>
                    <a:pt x="1169" y="332"/>
                    <a:pt x="1179" y="312"/>
                    <a:pt x="1189" y="303"/>
                  </a:cubicBezTo>
                  <a:cubicBezTo>
                    <a:pt x="1199" y="283"/>
                    <a:pt x="1209" y="273"/>
                    <a:pt x="1209" y="273"/>
                  </a:cubicBezTo>
                  <a:lnTo>
                    <a:pt x="1189" y="273"/>
                  </a:lnTo>
                  <a:cubicBezTo>
                    <a:pt x="1179" y="263"/>
                    <a:pt x="1169" y="263"/>
                    <a:pt x="1149" y="253"/>
                  </a:cubicBezTo>
                  <a:cubicBezTo>
                    <a:pt x="1139" y="243"/>
                    <a:pt x="1119" y="243"/>
                    <a:pt x="1089" y="233"/>
                  </a:cubicBezTo>
                  <a:cubicBezTo>
                    <a:pt x="1069" y="223"/>
                    <a:pt x="1039" y="213"/>
                    <a:pt x="1019" y="193"/>
                  </a:cubicBezTo>
                  <a:cubicBezTo>
                    <a:pt x="959" y="173"/>
                    <a:pt x="890" y="143"/>
                    <a:pt x="819" y="113"/>
                  </a:cubicBezTo>
                  <a:cubicBezTo>
                    <a:pt x="750" y="83"/>
                    <a:pt x="670" y="53"/>
                    <a:pt x="600" y="33"/>
                  </a:cubicBezTo>
                  <a:cubicBezTo>
                    <a:pt x="535" y="17"/>
                    <a:pt x="477" y="1"/>
                    <a:pt x="4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4"/>
            <p:cNvSpPr/>
            <p:nvPr/>
          </p:nvSpPr>
          <p:spPr>
            <a:xfrm>
              <a:off x="8849181" y="3748337"/>
              <a:ext cx="122131" cy="63636"/>
            </a:xfrm>
            <a:custGeom>
              <a:rect b="b" l="l" r="r" t="t"/>
              <a:pathLst>
                <a:path extrusionOk="0" h="693" w="1330">
                  <a:moveTo>
                    <a:pt x="486" y="120"/>
                  </a:moveTo>
                  <a:cubicBezTo>
                    <a:pt x="532" y="120"/>
                    <a:pt x="580" y="132"/>
                    <a:pt x="640" y="154"/>
                  </a:cubicBezTo>
                  <a:cubicBezTo>
                    <a:pt x="720" y="174"/>
                    <a:pt x="800" y="204"/>
                    <a:pt x="860" y="234"/>
                  </a:cubicBezTo>
                  <a:lnTo>
                    <a:pt x="1179" y="364"/>
                  </a:lnTo>
                  <a:cubicBezTo>
                    <a:pt x="1179" y="373"/>
                    <a:pt x="1169" y="373"/>
                    <a:pt x="1169" y="384"/>
                  </a:cubicBezTo>
                  <a:lnTo>
                    <a:pt x="1109" y="444"/>
                  </a:lnTo>
                  <a:cubicBezTo>
                    <a:pt x="1090" y="464"/>
                    <a:pt x="1070" y="484"/>
                    <a:pt x="1039" y="504"/>
                  </a:cubicBezTo>
                  <a:cubicBezTo>
                    <a:pt x="999" y="544"/>
                    <a:pt x="939" y="564"/>
                    <a:pt x="879" y="564"/>
                  </a:cubicBezTo>
                  <a:cubicBezTo>
                    <a:pt x="864" y="566"/>
                    <a:pt x="848" y="567"/>
                    <a:pt x="831" y="567"/>
                  </a:cubicBezTo>
                  <a:cubicBezTo>
                    <a:pt x="786" y="567"/>
                    <a:pt x="738" y="558"/>
                    <a:pt x="680" y="544"/>
                  </a:cubicBezTo>
                  <a:cubicBezTo>
                    <a:pt x="610" y="524"/>
                    <a:pt x="540" y="504"/>
                    <a:pt x="460" y="464"/>
                  </a:cubicBezTo>
                  <a:lnTo>
                    <a:pt x="141" y="324"/>
                  </a:lnTo>
                  <a:lnTo>
                    <a:pt x="161" y="304"/>
                  </a:lnTo>
                  <a:cubicBezTo>
                    <a:pt x="171" y="284"/>
                    <a:pt x="191" y="264"/>
                    <a:pt x="211" y="244"/>
                  </a:cubicBezTo>
                  <a:cubicBezTo>
                    <a:pt x="231" y="224"/>
                    <a:pt x="251" y="204"/>
                    <a:pt x="281" y="184"/>
                  </a:cubicBezTo>
                  <a:cubicBezTo>
                    <a:pt x="331" y="154"/>
                    <a:pt x="380" y="134"/>
                    <a:pt x="440" y="124"/>
                  </a:cubicBezTo>
                  <a:cubicBezTo>
                    <a:pt x="455" y="122"/>
                    <a:pt x="470" y="120"/>
                    <a:pt x="486" y="120"/>
                  </a:cubicBezTo>
                  <a:close/>
                  <a:moveTo>
                    <a:pt x="485" y="1"/>
                  </a:moveTo>
                  <a:cubicBezTo>
                    <a:pt x="466" y="1"/>
                    <a:pt x="448" y="2"/>
                    <a:pt x="431" y="4"/>
                  </a:cubicBezTo>
                  <a:cubicBezTo>
                    <a:pt x="351" y="14"/>
                    <a:pt x="281" y="44"/>
                    <a:pt x="211" y="84"/>
                  </a:cubicBezTo>
                  <a:cubicBezTo>
                    <a:pt x="181" y="104"/>
                    <a:pt x="151" y="134"/>
                    <a:pt x="121" y="154"/>
                  </a:cubicBezTo>
                  <a:cubicBezTo>
                    <a:pt x="101" y="184"/>
                    <a:pt x="81" y="214"/>
                    <a:pt x="61" y="234"/>
                  </a:cubicBezTo>
                  <a:cubicBezTo>
                    <a:pt x="51" y="254"/>
                    <a:pt x="41" y="264"/>
                    <a:pt x="31" y="284"/>
                  </a:cubicBezTo>
                  <a:lnTo>
                    <a:pt x="1" y="334"/>
                  </a:lnTo>
                  <a:lnTo>
                    <a:pt x="1" y="384"/>
                  </a:lnTo>
                  <a:lnTo>
                    <a:pt x="61" y="413"/>
                  </a:lnTo>
                  <a:cubicBezTo>
                    <a:pt x="71" y="413"/>
                    <a:pt x="71" y="424"/>
                    <a:pt x="81" y="424"/>
                  </a:cubicBezTo>
                  <a:lnTo>
                    <a:pt x="411" y="573"/>
                  </a:lnTo>
                  <a:cubicBezTo>
                    <a:pt x="500" y="613"/>
                    <a:pt x="580" y="643"/>
                    <a:pt x="650" y="663"/>
                  </a:cubicBezTo>
                  <a:cubicBezTo>
                    <a:pt x="720" y="683"/>
                    <a:pt x="780" y="693"/>
                    <a:pt x="840" y="693"/>
                  </a:cubicBezTo>
                  <a:cubicBezTo>
                    <a:pt x="860" y="693"/>
                    <a:pt x="870" y="683"/>
                    <a:pt x="890" y="683"/>
                  </a:cubicBezTo>
                  <a:cubicBezTo>
                    <a:pt x="970" y="673"/>
                    <a:pt x="1050" y="653"/>
                    <a:pt x="1109" y="603"/>
                  </a:cubicBezTo>
                  <a:cubicBezTo>
                    <a:pt x="1139" y="583"/>
                    <a:pt x="1169" y="553"/>
                    <a:pt x="1199" y="524"/>
                  </a:cubicBezTo>
                  <a:cubicBezTo>
                    <a:pt x="1219" y="504"/>
                    <a:pt x="1249" y="473"/>
                    <a:pt x="1259" y="453"/>
                  </a:cubicBezTo>
                  <a:cubicBezTo>
                    <a:pt x="1279" y="433"/>
                    <a:pt x="1289" y="413"/>
                    <a:pt x="1299" y="393"/>
                  </a:cubicBezTo>
                  <a:lnTo>
                    <a:pt x="1309" y="384"/>
                  </a:lnTo>
                  <a:cubicBezTo>
                    <a:pt x="1319" y="364"/>
                    <a:pt x="1329" y="353"/>
                    <a:pt x="1329" y="334"/>
                  </a:cubicBezTo>
                  <a:lnTo>
                    <a:pt x="1329" y="304"/>
                  </a:lnTo>
                  <a:lnTo>
                    <a:pt x="1299" y="284"/>
                  </a:lnTo>
                  <a:cubicBezTo>
                    <a:pt x="1299" y="284"/>
                    <a:pt x="1289" y="284"/>
                    <a:pt x="1279" y="274"/>
                  </a:cubicBezTo>
                  <a:lnTo>
                    <a:pt x="1259" y="274"/>
                  </a:lnTo>
                  <a:cubicBezTo>
                    <a:pt x="1259" y="264"/>
                    <a:pt x="1249" y="264"/>
                    <a:pt x="1239" y="264"/>
                  </a:cubicBezTo>
                  <a:lnTo>
                    <a:pt x="899" y="124"/>
                  </a:lnTo>
                  <a:cubicBezTo>
                    <a:pt x="840" y="94"/>
                    <a:pt x="760" y="54"/>
                    <a:pt x="670" y="34"/>
                  </a:cubicBezTo>
                  <a:cubicBezTo>
                    <a:pt x="603" y="12"/>
                    <a:pt x="541" y="1"/>
                    <a:pt x="4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4"/>
            <p:cNvSpPr/>
            <p:nvPr/>
          </p:nvSpPr>
          <p:spPr>
            <a:xfrm>
              <a:off x="8854691" y="3753939"/>
              <a:ext cx="111111" cy="52066"/>
            </a:xfrm>
            <a:custGeom>
              <a:rect b="b" l="l" r="r" t="t"/>
              <a:pathLst>
                <a:path extrusionOk="0" h="567" w="1210">
                  <a:moveTo>
                    <a:pt x="420" y="1"/>
                  </a:moveTo>
                  <a:cubicBezTo>
                    <a:pt x="407" y="1"/>
                    <a:pt x="394" y="1"/>
                    <a:pt x="380" y="3"/>
                  </a:cubicBezTo>
                  <a:cubicBezTo>
                    <a:pt x="311" y="13"/>
                    <a:pt x="240" y="33"/>
                    <a:pt x="181" y="73"/>
                  </a:cubicBezTo>
                  <a:cubicBezTo>
                    <a:pt x="161" y="93"/>
                    <a:pt x="131" y="113"/>
                    <a:pt x="111" y="143"/>
                  </a:cubicBezTo>
                  <a:cubicBezTo>
                    <a:pt x="81" y="163"/>
                    <a:pt x="61" y="183"/>
                    <a:pt x="51" y="213"/>
                  </a:cubicBezTo>
                  <a:cubicBezTo>
                    <a:pt x="31" y="233"/>
                    <a:pt x="21" y="253"/>
                    <a:pt x="11" y="263"/>
                  </a:cubicBezTo>
                  <a:cubicBezTo>
                    <a:pt x="11" y="273"/>
                    <a:pt x="1" y="273"/>
                    <a:pt x="1" y="283"/>
                  </a:cubicBezTo>
                  <a:cubicBezTo>
                    <a:pt x="1" y="292"/>
                    <a:pt x="11" y="292"/>
                    <a:pt x="11" y="292"/>
                  </a:cubicBezTo>
                  <a:cubicBezTo>
                    <a:pt x="21" y="292"/>
                    <a:pt x="31" y="303"/>
                    <a:pt x="51" y="312"/>
                  </a:cubicBezTo>
                  <a:cubicBezTo>
                    <a:pt x="71" y="323"/>
                    <a:pt x="81" y="323"/>
                    <a:pt x="111" y="332"/>
                  </a:cubicBezTo>
                  <a:cubicBezTo>
                    <a:pt x="131" y="343"/>
                    <a:pt x="161" y="363"/>
                    <a:pt x="191" y="372"/>
                  </a:cubicBezTo>
                  <a:cubicBezTo>
                    <a:pt x="240" y="392"/>
                    <a:pt x="311" y="423"/>
                    <a:pt x="380" y="452"/>
                  </a:cubicBezTo>
                  <a:cubicBezTo>
                    <a:pt x="451" y="492"/>
                    <a:pt x="530" y="522"/>
                    <a:pt x="600" y="542"/>
                  </a:cubicBezTo>
                  <a:cubicBezTo>
                    <a:pt x="658" y="557"/>
                    <a:pt x="712" y="566"/>
                    <a:pt x="768" y="566"/>
                  </a:cubicBezTo>
                  <a:cubicBezTo>
                    <a:pt x="788" y="566"/>
                    <a:pt x="809" y="565"/>
                    <a:pt x="830" y="562"/>
                  </a:cubicBezTo>
                  <a:cubicBezTo>
                    <a:pt x="899" y="562"/>
                    <a:pt x="959" y="532"/>
                    <a:pt x="1019" y="492"/>
                  </a:cubicBezTo>
                  <a:cubicBezTo>
                    <a:pt x="1049" y="472"/>
                    <a:pt x="1069" y="452"/>
                    <a:pt x="1099" y="423"/>
                  </a:cubicBezTo>
                  <a:cubicBezTo>
                    <a:pt x="1119" y="403"/>
                    <a:pt x="1139" y="383"/>
                    <a:pt x="1159" y="352"/>
                  </a:cubicBezTo>
                  <a:cubicBezTo>
                    <a:pt x="1169" y="332"/>
                    <a:pt x="1179" y="312"/>
                    <a:pt x="1189" y="303"/>
                  </a:cubicBezTo>
                  <a:cubicBezTo>
                    <a:pt x="1199" y="283"/>
                    <a:pt x="1209" y="273"/>
                    <a:pt x="1209" y="273"/>
                  </a:cubicBezTo>
                  <a:lnTo>
                    <a:pt x="1189" y="273"/>
                  </a:lnTo>
                  <a:cubicBezTo>
                    <a:pt x="1179" y="263"/>
                    <a:pt x="1169" y="263"/>
                    <a:pt x="1149" y="253"/>
                  </a:cubicBezTo>
                  <a:cubicBezTo>
                    <a:pt x="1139" y="243"/>
                    <a:pt x="1119" y="243"/>
                    <a:pt x="1089" y="233"/>
                  </a:cubicBezTo>
                  <a:cubicBezTo>
                    <a:pt x="1069" y="223"/>
                    <a:pt x="1039" y="213"/>
                    <a:pt x="1019" y="193"/>
                  </a:cubicBezTo>
                  <a:cubicBezTo>
                    <a:pt x="959" y="173"/>
                    <a:pt x="890" y="143"/>
                    <a:pt x="819" y="113"/>
                  </a:cubicBezTo>
                  <a:cubicBezTo>
                    <a:pt x="750" y="83"/>
                    <a:pt x="670" y="53"/>
                    <a:pt x="600" y="33"/>
                  </a:cubicBezTo>
                  <a:cubicBezTo>
                    <a:pt x="535" y="17"/>
                    <a:pt x="477" y="1"/>
                    <a:pt x="4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4"/>
            <p:cNvSpPr/>
            <p:nvPr/>
          </p:nvSpPr>
          <p:spPr>
            <a:xfrm>
              <a:off x="8849181" y="3748337"/>
              <a:ext cx="122131" cy="63636"/>
            </a:xfrm>
            <a:custGeom>
              <a:rect b="b" l="l" r="r" t="t"/>
              <a:pathLst>
                <a:path extrusionOk="0" h="693" w="1330">
                  <a:moveTo>
                    <a:pt x="486" y="120"/>
                  </a:moveTo>
                  <a:cubicBezTo>
                    <a:pt x="532" y="120"/>
                    <a:pt x="580" y="132"/>
                    <a:pt x="640" y="154"/>
                  </a:cubicBezTo>
                  <a:cubicBezTo>
                    <a:pt x="720" y="174"/>
                    <a:pt x="800" y="204"/>
                    <a:pt x="860" y="234"/>
                  </a:cubicBezTo>
                  <a:lnTo>
                    <a:pt x="1179" y="364"/>
                  </a:lnTo>
                  <a:cubicBezTo>
                    <a:pt x="1179" y="373"/>
                    <a:pt x="1169" y="373"/>
                    <a:pt x="1169" y="384"/>
                  </a:cubicBezTo>
                  <a:lnTo>
                    <a:pt x="1109" y="444"/>
                  </a:lnTo>
                  <a:cubicBezTo>
                    <a:pt x="1090" y="464"/>
                    <a:pt x="1070" y="484"/>
                    <a:pt x="1039" y="504"/>
                  </a:cubicBezTo>
                  <a:cubicBezTo>
                    <a:pt x="999" y="544"/>
                    <a:pt x="939" y="564"/>
                    <a:pt x="879" y="564"/>
                  </a:cubicBezTo>
                  <a:cubicBezTo>
                    <a:pt x="864" y="566"/>
                    <a:pt x="848" y="567"/>
                    <a:pt x="831" y="567"/>
                  </a:cubicBezTo>
                  <a:cubicBezTo>
                    <a:pt x="786" y="567"/>
                    <a:pt x="738" y="558"/>
                    <a:pt x="680" y="544"/>
                  </a:cubicBezTo>
                  <a:cubicBezTo>
                    <a:pt x="610" y="524"/>
                    <a:pt x="540" y="504"/>
                    <a:pt x="460" y="464"/>
                  </a:cubicBezTo>
                  <a:lnTo>
                    <a:pt x="141" y="324"/>
                  </a:lnTo>
                  <a:lnTo>
                    <a:pt x="161" y="304"/>
                  </a:lnTo>
                  <a:cubicBezTo>
                    <a:pt x="171" y="284"/>
                    <a:pt x="191" y="264"/>
                    <a:pt x="211" y="244"/>
                  </a:cubicBezTo>
                  <a:cubicBezTo>
                    <a:pt x="231" y="224"/>
                    <a:pt x="251" y="204"/>
                    <a:pt x="281" y="184"/>
                  </a:cubicBezTo>
                  <a:cubicBezTo>
                    <a:pt x="331" y="154"/>
                    <a:pt x="380" y="134"/>
                    <a:pt x="440" y="124"/>
                  </a:cubicBezTo>
                  <a:cubicBezTo>
                    <a:pt x="455" y="122"/>
                    <a:pt x="470" y="120"/>
                    <a:pt x="486" y="120"/>
                  </a:cubicBezTo>
                  <a:close/>
                  <a:moveTo>
                    <a:pt x="485" y="1"/>
                  </a:moveTo>
                  <a:cubicBezTo>
                    <a:pt x="466" y="1"/>
                    <a:pt x="448" y="2"/>
                    <a:pt x="431" y="4"/>
                  </a:cubicBezTo>
                  <a:cubicBezTo>
                    <a:pt x="351" y="14"/>
                    <a:pt x="281" y="44"/>
                    <a:pt x="211" y="84"/>
                  </a:cubicBezTo>
                  <a:cubicBezTo>
                    <a:pt x="181" y="104"/>
                    <a:pt x="151" y="134"/>
                    <a:pt x="121" y="154"/>
                  </a:cubicBezTo>
                  <a:cubicBezTo>
                    <a:pt x="101" y="184"/>
                    <a:pt x="81" y="214"/>
                    <a:pt x="61" y="234"/>
                  </a:cubicBezTo>
                  <a:cubicBezTo>
                    <a:pt x="51" y="254"/>
                    <a:pt x="41" y="264"/>
                    <a:pt x="31" y="284"/>
                  </a:cubicBezTo>
                  <a:lnTo>
                    <a:pt x="1" y="334"/>
                  </a:lnTo>
                  <a:lnTo>
                    <a:pt x="1" y="384"/>
                  </a:lnTo>
                  <a:lnTo>
                    <a:pt x="61" y="413"/>
                  </a:lnTo>
                  <a:cubicBezTo>
                    <a:pt x="71" y="413"/>
                    <a:pt x="71" y="424"/>
                    <a:pt x="81" y="424"/>
                  </a:cubicBezTo>
                  <a:lnTo>
                    <a:pt x="411" y="573"/>
                  </a:lnTo>
                  <a:cubicBezTo>
                    <a:pt x="500" y="613"/>
                    <a:pt x="580" y="643"/>
                    <a:pt x="650" y="663"/>
                  </a:cubicBezTo>
                  <a:cubicBezTo>
                    <a:pt x="720" y="683"/>
                    <a:pt x="780" y="693"/>
                    <a:pt x="840" y="693"/>
                  </a:cubicBezTo>
                  <a:cubicBezTo>
                    <a:pt x="860" y="693"/>
                    <a:pt x="870" y="683"/>
                    <a:pt x="890" y="683"/>
                  </a:cubicBezTo>
                  <a:cubicBezTo>
                    <a:pt x="970" y="673"/>
                    <a:pt x="1050" y="653"/>
                    <a:pt x="1109" y="603"/>
                  </a:cubicBezTo>
                  <a:cubicBezTo>
                    <a:pt x="1139" y="583"/>
                    <a:pt x="1169" y="553"/>
                    <a:pt x="1199" y="524"/>
                  </a:cubicBezTo>
                  <a:cubicBezTo>
                    <a:pt x="1219" y="504"/>
                    <a:pt x="1249" y="473"/>
                    <a:pt x="1259" y="453"/>
                  </a:cubicBezTo>
                  <a:cubicBezTo>
                    <a:pt x="1279" y="433"/>
                    <a:pt x="1289" y="413"/>
                    <a:pt x="1299" y="404"/>
                  </a:cubicBezTo>
                  <a:lnTo>
                    <a:pt x="1309" y="384"/>
                  </a:lnTo>
                  <a:cubicBezTo>
                    <a:pt x="1319" y="364"/>
                    <a:pt x="1329" y="353"/>
                    <a:pt x="1329" y="334"/>
                  </a:cubicBezTo>
                  <a:lnTo>
                    <a:pt x="1329" y="304"/>
                  </a:lnTo>
                  <a:lnTo>
                    <a:pt x="1299" y="284"/>
                  </a:lnTo>
                  <a:cubicBezTo>
                    <a:pt x="1299" y="284"/>
                    <a:pt x="1289" y="284"/>
                    <a:pt x="1279" y="274"/>
                  </a:cubicBezTo>
                  <a:lnTo>
                    <a:pt x="1259" y="274"/>
                  </a:lnTo>
                  <a:cubicBezTo>
                    <a:pt x="1259" y="264"/>
                    <a:pt x="1249" y="264"/>
                    <a:pt x="1239" y="264"/>
                  </a:cubicBezTo>
                  <a:lnTo>
                    <a:pt x="899" y="124"/>
                  </a:lnTo>
                  <a:cubicBezTo>
                    <a:pt x="840" y="94"/>
                    <a:pt x="760" y="54"/>
                    <a:pt x="670" y="34"/>
                  </a:cubicBezTo>
                  <a:cubicBezTo>
                    <a:pt x="603" y="12"/>
                    <a:pt x="541" y="1"/>
                    <a:pt x="4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4"/>
            <p:cNvSpPr/>
            <p:nvPr/>
          </p:nvSpPr>
          <p:spPr>
            <a:xfrm>
              <a:off x="8896013" y="3727585"/>
              <a:ext cx="111019" cy="51791"/>
            </a:xfrm>
            <a:custGeom>
              <a:rect b="b" l="l" r="r" t="t"/>
              <a:pathLst>
                <a:path extrusionOk="0" h="564" w="1209">
                  <a:moveTo>
                    <a:pt x="380" y="0"/>
                  </a:moveTo>
                  <a:cubicBezTo>
                    <a:pt x="310" y="11"/>
                    <a:pt x="240" y="40"/>
                    <a:pt x="190" y="80"/>
                  </a:cubicBezTo>
                  <a:cubicBezTo>
                    <a:pt x="160" y="100"/>
                    <a:pt x="130" y="120"/>
                    <a:pt x="110" y="140"/>
                  </a:cubicBezTo>
                  <a:cubicBezTo>
                    <a:pt x="90" y="171"/>
                    <a:pt x="70" y="191"/>
                    <a:pt x="50" y="211"/>
                  </a:cubicBezTo>
                  <a:cubicBezTo>
                    <a:pt x="40" y="230"/>
                    <a:pt x="20" y="260"/>
                    <a:pt x="20" y="270"/>
                  </a:cubicBezTo>
                  <a:cubicBezTo>
                    <a:pt x="10" y="270"/>
                    <a:pt x="10" y="280"/>
                    <a:pt x="10" y="280"/>
                  </a:cubicBezTo>
                  <a:lnTo>
                    <a:pt x="1" y="290"/>
                  </a:lnTo>
                  <a:lnTo>
                    <a:pt x="10" y="290"/>
                  </a:lnTo>
                  <a:cubicBezTo>
                    <a:pt x="10" y="290"/>
                    <a:pt x="10" y="300"/>
                    <a:pt x="20" y="300"/>
                  </a:cubicBezTo>
                  <a:cubicBezTo>
                    <a:pt x="30" y="300"/>
                    <a:pt x="40" y="310"/>
                    <a:pt x="50" y="320"/>
                  </a:cubicBezTo>
                  <a:cubicBezTo>
                    <a:pt x="70" y="320"/>
                    <a:pt x="90" y="330"/>
                    <a:pt x="110" y="340"/>
                  </a:cubicBezTo>
                  <a:cubicBezTo>
                    <a:pt x="140" y="350"/>
                    <a:pt x="160" y="360"/>
                    <a:pt x="190" y="370"/>
                  </a:cubicBezTo>
                  <a:cubicBezTo>
                    <a:pt x="250" y="400"/>
                    <a:pt x="320" y="430"/>
                    <a:pt x="389" y="460"/>
                  </a:cubicBezTo>
                  <a:cubicBezTo>
                    <a:pt x="460" y="490"/>
                    <a:pt x="529" y="520"/>
                    <a:pt x="609" y="540"/>
                  </a:cubicBezTo>
                  <a:cubicBezTo>
                    <a:pt x="667" y="554"/>
                    <a:pt x="721" y="564"/>
                    <a:pt x="772" y="564"/>
                  </a:cubicBezTo>
                  <a:cubicBezTo>
                    <a:pt x="791" y="564"/>
                    <a:pt x="810" y="562"/>
                    <a:pt x="829" y="560"/>
                  </a:cubicBezTo>
                  <a:cubicBezTo>
                    <a:pt x="909" y="550"/>
                    <a:pt x="968" y="530"/>
                    <a:pt x="1028" y="490"/>
                  </a:cubicBezTo>
                  <a:cubicBezTo>
                    <a:pt x="1059" y="470"/>
                    <a:pt x="1079" y="440"/>
                    <a:pt x="1099" y="420"/>
                  </a:cubicBezTo>
                  <a:cubicBezTo>
                    <a:pt x="1128" y="400"/>
                    <a:pt x="1148" y="370"/>
                    <a:pt x="1159" y="350"/>
                  </a:cubicBezTo>
                  <a:cubicBezTo>
                    <a:pt x="1178" y="330"/>
                    <a:pt x="1188" y="310"/>
                    <a:pt x="1198" y="290"/>
                  </a:cubicBezTo>
                  <a:cubicBezTo>
                    <a:pt x="1208" y="280"/>
                    <a:pt x="1208" y="270"/>
                    <a:pt x="1208" y="270"/>
                  </a:cubicBezTo>
                  <a:lnTo>
                    <a:pt x="1198" y="260"/>
                  </a:lnTo>
                  <a:cubicBezTo>
                    <a:pt x="1188" y="260"/>
                    <a:pt x="1178" y="250"/>
                    <a:pt x="1159" y="250"/>
                  </a:cubicBezTo>
                  <a:lnTo>
                    <a:pt x="1099" y="220"/>
                  </a:lnTo>
                  <a:cubicBezTo>
                    <a:pt x="1079" y="211"/>
                    <a:pt x="1048" y="200"/>
                    <a:pt x="1019" y="191"/>
                  </a:cubicBezTo>
                  <a:cubicBezTo>
                    <a:pt x="959" y="171"/>
                    <a:pt x="899" y="140"/>
                    <a:pt x="829" y="111"/>
                  </a:cubicBezTo>
                  <a:cubicBezTo>
                    <a:pt x="749" y="80"/>
                    <a:pt x="679" y="51"/>
                    <a:pt x="599" y="31"/>
                  </a:cubicBezTo>
                  <a:cubicBezTo>
                    <a:pt x="529" y="11"/>
                    <a:pt x="449" y="0"/>
                    <a:pt x="3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4"/>
            <p:cNvSpPr/>
            <p:nvPr/>
          </p:nvSpPr>
          <p:spPr>
            <a:xfrm>
              <a:off x="8890503" y="3722075"/>
              <a:ext cx="121947" cy="63361"/>
            </a:xfrm>
            <a:custGeom>
              <a:rect b="b" l="l" r="r" t="t"/>
              <a:pathLst>
                <a:path extrusionOk="0" h="690" w="1328">
                  <a:moveTo>
                    <a:pt x="449" y="120"/>
                  </a:moveTo>
                  <a:cubicBezTo>
                    <a:pt x="500" y="120"/>
                    <a:pt x="569" y="131"/>
                    <a:pt x="649" y="151"/>
                  </a:cubicBezTo>
                  <a:cubicBezTo>
                    <a:pt x="729" y="171"/>
                    <a:pt x="809" y="200"/>
                    <a:pt x="859" y="220"/>
                  </a:cubicBezTo>
                  <a:lnTo>
                    <a:pt x="1179" y="360"/>
                  </a:lnTo>
                  <a:cubicBezTo>
                    <a:pt x="1179" y="360"/>
                    <a:pt x="1179" y="370"/>
                    <a:pt x="1168" y="380"/>
                  </a:cubicBezTo>
                  <a:cubicBezTo>
                    <a:pt x="1159" y="400"/>
                    <a:pt x="1139" y="420"/>
                    <a:pt x="1119" y="440"/>
                  </a:cubicBezTo>
                  <a:cubicBezTo>
                    <a:pt x="1099" y="460"/>
                    <a:pt x="1079" y="480"/>
                    <a:pt x="1048" y="500"/>
                  </a:cubicBezTo>
                  <a:cubicBezTo>
                    <a:pt x="999" y="530"/>
                    <a:pt x="949" y="560"/>
                    <a:pt x="889" y="560"/>
                  </a:cubicBezTo>
                  <a:cubicBezTo>
                    <a:pt x="873" y="562"/>
                    <a:pt x="856" y="564"/>
                    <a:pt x="838" y="564"/>
                  </a:cubicBezTo>
                  <a:cubicBezTo>
                    <a:pt x="791" y="564"/>
                    <a:pt x="740" y="554"/>
                    <a:pt x="689" y="540"/>
                  </a:cubicBezTo>
                  <a:cubicBezTo>
                    <a:pt x="609" y="520"/>
                    <a:pt x="520" y="490"/>
                    <a:pt x="469" y="460"/>
                  </a:cubicBezTo>
                  <a:lnTo>
                    <a:pt x="150" y="320"/>
                  </a:lnTo>
                  <a:lnTo>
                    <a:pt x="160" y="310"/>
                  </a:lnTo>
                  <a:cubicBezTo>
                    <a:pt x="180" y="290"/>
                    <a:pt x="190" y="271"/>
                    <a:pt x="210" y="251"/>
                  </a:cubicBezTo>
                  <a:cubicBezTo>
                    <a:pt x="240" y="220"/>
                    <a:pt x="260" y="200"/>
                    <a:pt x="280" y="191"/>
                  </a:cubicBezTo>
                  <a:cubicBezTo>
                    <a:pt x="330" y="151"/>
                    <a:pt x="390" y="131"/>
                    <a:pt x="449" y="120"/>
                  </a:cubicBezTo>
                  <a:close/>
                  <a:moveTo>
                    <a:pt x="429" y="1"/>
                  </a:moveTo>
                  <a:cubicBezTo>
                    <a:pt x="350" y="11"/>
                    <a:pt x="280" y="41"/>
                    <a:pt x="210" y="91"/>
                  </a:cubicBezTo>
                  <a:cubicBezTo>
                    <a:pt x="180" y="111"/>
                    <a:pt x="160" y="131"/>
                    <a:pt x="130" y="160"/>
                  </a:cubicBezTo>
                  <a:cubicBezTo>
                    <a:pt x="100" y="191"/>
                    <a:pt x="80" y="211"/>
                    <a:pt x="70" y="240"/>
                  </a:cubicBezTo>
                  <a:cubicBezTo>
                    <a:pt x="50" y="251"/>
                    <a:pt x="41" y="271"/>
                    <a:pt x="30" y="280"/>
                  </a:cubicBezTo>
                  <a:lnTo>
                    <a:pt x="1" y="330"/>
                  </a:lnTo>
                  <a:lnTo>
                    <a:pt x="10" y="390"/>
                  </a:lnTo>
                  <a:lnTo>
                    <a:pt x="61" y="420"/>
                  </a:lnTo>
                  <a:cubicBezTo>
                    <a:pt x="70" y="420"/>
                    <a:pt x="80" y="430"/>
                    <a:pt x="90" y="430"/>
                  </a:cubicBezTo>
                  <a:lnTo>
                    <a:pt x="420" y="570"/>
                  </a:lnTo>
                  <a:cubicBezTo>
                    <a:pt x="480" y="600"/>
                    <a:pt x="569" y="630"/>
                    <a:pt x="659" y="659"/>
                  </a:cubicBezTo>
                  <a:cubicBezTo>
                    <a:pt x="729" y="679"/>
                    <a:pt x="789" y="690"/>
                    <a:pt x="839" y="690"/>
                  </a:cubicBezTo>
                  <a:cubicBezTo>
                    <a:pt x="859" y="690"/>
                    <a:pt x="879" y="679"/>
                    <a:pt x="899" y="679"/>
                  </a:cubicBezTo>
                  <a:cubicBezTo>
                    <a:pt x="979" y="670"/>
                    <a:pt x="1059" y="639"/>
                    <a:pt x="1119" y="600"/>
                  </a:cubicBezTo>
                  <a:cubicBezTo>
                    <a:pt x="1148" y="570"/>
                    <a:pt x="1179" y="550"/>
                    <a:pt x="1208" y="520"/>
                  </a:cubicBezTo>
                  <a:cubicBezTo>
                    <a:pt x="1228" y="500"/>
                    <a:pt x="1248" y="470"/>
                    <a:pt x="1268" y="450"/>
                  </a:cubicBezTo>
                  <a:cubicBezTo>
                    <a:pt x="1278" y="430"/>
                    <a:pt x="1288" y="410"/>
                    <a:pt x="1298" y="400"/>
                  </a:cubicBezTo>
                  <a:lnTo>
                    <a:pt x="1328" y="350"/>
                  </a:lnTo>
                  <a:lnTo>
                    <a:pt x="1328" y="300"/>
                  </a:lnTo>
                  <a:lnTo>
                    <a:pt x="1298" y="280"/>
                  </a:lnTo>
                  <a:lnTo>
                    <a:pt x="1278" y="271"/>
                  </a:lnTo>
                  <a:lnTo>
                    <a:pt x="1268" y="260"/>
                  </a:lnTo>
                  <a:cubicBezTo>
                    <a:pt x="1258" y="260"/>
                    <a:pt x="1248" y="260"/>
                    <a:pt x="1238" y="251"/>
                  </a:cubicBezTo>
                  <a:lnTo>
                    <a:pt x="909" y="111"/>
                  </a:lnTo>
                  <a:cubicBezTo>
                    <a:pt x="849" y="91"/>
                    <a:pt x="769" y="60"/>
                    <a:pt x="679" y="31"/>
                  </a:cubicBezTo>
                  <a:cubicBezTo>
                    <a:pt x="580" y="11"/>
                    <a:pt x="500" y="1"/>
                    <a:pt x="4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4"/>
            <p:cNvSpPr/>
            <p:nvPr/>
          </p:nvSpPr>
          <p:spPr>
            <a:xfrm>
              <a:off x="8896013" y="3727585"/>
              <a:ext cx="111019" cy="51791"/>
            </a:xfrm>
            <a:custGeom>
              <a:rect b="b" l="l" r="r" t="t"/>
              <a:pathLst>
                <a:path extrusionOk="0" h="564" w="1209">
                  <a:moveTo>
                    <a:pt x="380" y="0"/>
                  </a:moveTo>
                  <a:cubicBezTo>
                    <a:pt x="310" y="11"/>
                    <a:pt x="240" y="40"/>
                    <a:pt x="190" y="80"/>
                  </a:cubicBezTo>
                  <a:cubicBezTo>
                    <a:pt x="160" y="100"/>
                    <a:pt x="130" y="120"/>
                    <a:pt x="110" y="140"/>
                  </a:cubicBezTo>
                  <a:cubicBezTo>
                    <a:pt x="90" y="171"/>
                    <a:pt x="70" y="191"/>
                    <a:pt x="50" y="211"/>
                  </a:cubicBezTo>
                  <a:cubicBezTo>
                    <a:pt x="40" y="230"/>
                    <a:pt x="20" y="260"/>
                    <a:pt x="20" y="270"/>
                  </a:cubicBezTo>
                  <a:cubicBezTo>
                    <a:pt x="10" y="270"/>
                    <a:pt x="10" y="280"/>
                    <a:pt x="10" y="280"/>
                  </a:cubicBezTo>
                  <a:lnTo>
                    <a:pt x="1" y="290"/>
                  </a:lnTo>
                  <a:lnTo>
                    <a:pt x="10" y="290"/>
                  </a:lnTo>
                  <a:cubicBezTo>
                    <a:pt x="10" y="290"/>
                    <a:pt x="10" y="300"/>
                    <a:pt x="20" y="300"/>
                  </a:cubicBezTo>
                  <a:cubicBezTo>
                    <a:pt x="30" y="300"/>
                    <a:pt x="40" y="310"/>
                    <a:pt x="50" y="320"/>
                  </a:cubicBezTo>
                  <a:cubicBezTo>
                    <a:pt x="70" y="320"/>
                    <a:pt x="90" y="330"/>
                    <a:pt x="110" y="340"/>
                  </a:cubicBezTo>
                  <a:cubicBezTo>
                    <a:pt x="140" y="350"/>
                    <a:pt x="160" y="360"/>
                    <a:pt x="190" y="370"/>
                  </a:cubicBezTo>
                  <a:cubicBezTo>
                    <a:pt x="250" y="400"/>
                    <a:pt x="320" y="430"/>
                    <a:pt x="389" y="460"/>
                  </a:cubicBezTo>
                  <a:cubicBezTo>
                    <a:pt x="460" y="490"/>
                    <a:pt x="529" y="520"/>
                    <a:pt x="609" y="540"/>
                  </a:cubicBezTo>
                  <a:cubicBezTo>
                    <a:pt x="667" y="554"/>
                    <a:pt x="721" y="564"/>
                    <a:pt x="772" y="564"/>
                  </a:cubicBezTo>
                  <a:cubicBezTo>
                    <a:pt x="791" y="564"/>
                    <a:pt x="810" y="562"/>
                    <a:pt x="829" y="560"/>
                  </a:cubicBezTo>
                  <a:cubicBezTo>
                    <a:pt x="909" y="550"/>
                    <a:pt x="968" y="530"/>
                    <a:pt x="1028" y="490"/>
                  </a:cubicBezTo>
                  <a:cubicBezTo>
                    <a:pt x="1059" y="470"/>
                    <a:pt x="1079" y="440"/>
                    <a:pt x="1099" y="420"/>
                  </a:cubicBezTo>
                  <a:cubicBezTo>
                    <a:pt x="1128" y="400"/>
                    <a:pt x="1148" y="370"/>
                    <a:pt x="1159" y="350"/>
                  </a:cubicBezTo>
                  <a:cubicBezTo>
                    <a:pt x="1178" y="330"/>
                    <a:pt x="1188" y="310"/>
                    <a:pt x="1198" y="290"/>
                  </a:cubicBezTo>
                  <a:cubicBezTo>
                    <a:pt x="1208" y="280"/>
                    <a:pt x="1208" y="270"/>
                    <a:pt x="1208" y="270"/>
                  </a:cubicBezTo>
                  <a:lnTo>
                    <a:pt x="1198" y="260"/>
                  </a:lnTo>
                  <a:cubicBezTo>
                    <a:pt x="1188" y="260"/>
                    <a:pt x="1178" y="250"/>
                    <a:pt x="1159" y="250"/>
                  </a:cubicBezTo>
                  <a:lnTo>
                    <a:pt x="1099" y="220"/>
                  </a:lnTo>
                  <a:cubicBezTo>
                    <a:pt x="1079" y="211"/>
                    <a:pt x="1048" y="200"/>
                    <a:pt x="1019" y="191"/>
                  </a:cubicBezTo>
                  <a:cubicBezTo>
                    <a:pt x="959" y="171"/>
                    <a:pt x="899" y="140"/>
                    <a:pt x="829" y="111"/>
                  </a:cubicBezTo>
                  <a:cubicBezTo>
                    <a:pt x="749" y="80"/>
                    <a:pt x="679" y="51"/>
                    <a:pt x="599" y="31"/>
                  </a:cubicBezTo>
                  <a:cubicBezTo>
                    <a:pt x="529" y="11"/>
                    <a:pt x="449" y="0"/>
                    <a:pt x="3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4"/>
            <p:cNvSpPr/>
            <p:nvPr/>
          </p:nvSpPr>
          <p:spPr>
            <a:xfrm>
              <a:off x="8890503" y="3722075"/>
              <a:ext cx="121947" cy="63361"/>
            </a:xfrm>
            <a:custGeom>
              <a:rect b="b" l="l" r="r" t="t"/>
              <a:pathLst>
                <a:path extrusionOk="0" h="690" w="1328">
                  <a:moveTo>
                    <a:pt x="449" y="120"/>
                  </a:moveTo>
                  <a:cubicBezTo>
                    <a:pt x="500" y="120"/>
                    <a:pt x="569" y="131"/>
                    <a:pt x="649" y="151"/>
                  </a:cubicBezTo>
                  <a:cubicBezTo>
                    <a:pt x="729" y="171"/>
                    <a:pt x="809" y="200"/>
                    <a:pt x="859" y="220"/>
                  </a:cubicBezTo>
                  <a:lnTo>
                    <a:pt x="1179" y="360"/>
                  </a:lnTo>
                  <a:cubicBezTo>
                    <a:pt x="1179" y="360"/>
                    <a:pt x="1179" y="370"/>
                    <a:pt x="1168" y="380"/>
                  </a:cubicBezTo>
                  <a:cubicBezTo>
                    <a:pt x="1159" y="400"/>
                    <a:pt x="1139" y="420"/>
                    <a:pt x="1119" y="440"/>
                  </a:cubicBezTo>
                  <a:cubicBezTo>
                    <a:pt x="1099" y="460"/>
                    <a:pt x="1079" y="480"/>
                    <a:pt x="1048" y="500"/>
                  </a:cubicBezTo>
                  <a:cubicBezTo>
                    <a:pt x="999" y="530"/>
                    <a:pt x="949" y="560"/>
                    <a:pt x="889" y="560"/>
                  </a:cubicBezTo>
                  <a:cubicBezTo>
                    <a:pt x="873" y="562"/>
                    <a:pt x="856" y="564"/>
                    <a:pt x="838" y="564"/>
                  </a:cubicBezTo>
                  <a:cubicBezTo>
                    <a:pt x="791" y="564"/>
                    <a:pt x="740" y="554"/>
                    <a:pt x="689" y="540"/>
                  </a:cubicBezTo>
                  <a:cubicBezTo>
                    <a:pt x="609" y="520"/>
                    <a:pt x="520" y="490"/>
                    <a:pt x="469" y="460"/>
                  </a:cubicBezTo>
                  <a:lnTo>
                    <a:pt x="150" y="320"/>
                  </a:lnTo>
                  <a:lnTo>
                    <a:pt x="160" y="310"/>
                  </a:lnTo>
                  <a:cubicBezTo>
                    <a:pt x="180" y="290"/>
                    <a:pt x="190" y="271"/>
                    <a:pt x="210" y="251"/>
                  </a:cubicBezTo>
                  <a:cubicBezTo>
                    <a:pt x="240" y="220"/>
                    <a:pt x="260" y="200"/>
                    <a:pt x="280" y="191"/>
                  </a:cubicBezTo>
                  <a:cubicBezTo>
                    <a:pt x="330" y="151"/>
                    <a:pt x="390" y="131"/>
                    <a:pt x="449" y="120"/>
                  </a:cubicBezTo>
                  <a:close/>
                  <a:moveTo>
                    <a:pt x="429" y="1"/>
                  </a:moveTo>
                  <a:cubicBezTo>
                    <a:pt x="350" y="11"/>
                    <a:pt x="280" y="41"/>
                    <a:pt x="210" y="91"/>
                  </a:cubicBezTo>
                  <a:cubicBezTo>
                    <a:pt x="180" y="111"/>
                    <a:pt x="160" y="131"/>
                    <a:pt x="130" y="160"/>
                  </a:cubicBezTo>
                  <a:cubicBezTo>
                    <a:pt x="100" y="191"/>
                    <a:pt x="80" y="211"/>
                    <a:pt x="70" y="240"/>
                  </a:cubicBezTo>
                  <a:cubicBezTo>
                    <a:pt x="50" y="251"/>
                    <a:pt x="41" y="271"/>
                    <a:pt x="30" y="290"/>
                  </a:cubicBezTo>
                  <a:lnTo>
                    <a:pt x="1" y="330"/>
                  </a:lnTo>
                  <a:lnTo>
                    <a:pt x="10" y="390"/>
                  </a:lnTo>
                  <a:lnTo>
                    <a:pt x="61" y="420"/>
                  </a:lnTo>
                  <a:cubicBezTo>
                    <a:pt x="70" y="420"/>
                    <a:pt x="80" y="430"/>
                    <a:pt x="90" y="430"/>
                  </a:cubicBezTo>
                  <a:lnTo>
                    <a:pt x="420" y="570"/>
                  </a:lnTo>
                  <a:cubicBezTo>
                    <a:pt x="480" y="600"/>
                    <a:pt x="569" y="630"/>
                    <a:pt x="659" y="659"/>
                  </a:cubicBezTo>
                  <a:cubicBezTo>
                    <a:pt x="729" y="679"/>
                    <a:pt x="789" y="690"/>
                    <a:pt x="839" y="690"/>
                  </a:cubicBezTo>
                  <a:cubicBezTo>
                    <a:pt x="859" y="690"/>
                    <a:pt x="879" y="679"/>
                    <a:pt x="899" y="679"/>
                  </a:cubicBezTo>
                  <a:cubicBezTo>
                    <a:pt x="979" y="670"/>
                    <a:pt x="1059" y="639"/>
                    <a:pt x="1119" y="600"/>
                  </a:cubicBezTo>
                  <a:cubicBezTo>
                    <a:pt x="1148" y="570"/>
                    <a:pt x="1179" y="550"/>
                    <a:pt x="1208" y="520"/>
                  </a:cubicBezTo>
                  <a:cubicBezTo>
                    <a:pt x="1228" y="500"/>
                    <a:pt x="1248" y="470"/>
                    <a:pt x="1268" y="450"/>
                  </a:cubicBezTo>
                  <a:cubicBezTo>
                    <a:pt x="1278" y="430"/>
                    <a:pt x="1288" y="410"/>
                    <a:pt x="1298" y="400"/>
                  </a:cubicBezTo>
                  <a:lnTo>
                    <a:pt x="1308" y="380"/>
                  </a:lnTo>
                  <a:cubicBezTo>
                    <a:pt x="1328" y="350"/>
                    <a:pt x="1328" y="350"/>
                    <a:pt x="1328" y="330"/>
                  </a:cubicBezTo>
                  <a:lnTo>
                    <a:pt x="1328" y="300"/>
                  </a:lnTo>
                  <a:lnTo>
                    <a:pt x="1298" y="280"/>
                  </a:lnTo>
                  <a:lnTo>
                    <a:pt x="1278" y="271"/>
                  </a:lnTo>
                  <a:lnTo>
                    <a:pt x="1268" y="260"/>
                  </a:lnTo>
                  <a:cubicBezTo>
                    <a:pt x="1258" y="260"/>
                    <a:pt x="1248" y="260"/>
                    <a:pt x="1238" y="251"/>
                  </a:cubicBezTo>
                  <a:lnTo>
                    <a:pt x="909" y="111"/>
                  </a:lnTo>
                  <a:cubicBezTo>
                    <a:pt x="849" y="91"/>
                    <a:pt x="769" y="60"/>
                    <a:pt x="679" y="31"/>
                  </a:cubicBezTo>
                  <a:cubicBezTo>
                    <a:pt x="580" y="11"/>
                    <a:pt x="500" y="1"/>
                    <a:pt x="4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4"/>
            <p:cNvSpPr/>
            <p:nvPr/>
          </p:nvSpPr>
          <p:spPr>
            <a:xfrm>
              <a:off x="8938161" y="3701047"/>
              <a:ext cx="111019" cy="51791"/>
            </a:xfrm>
            <a:custGeom>
              <a:rect b="b" l="l" r="r" t="t"/>
              <a:pathLst>
                <a:path extrusionOk="0" h="564" w="1209">
                  <a:moveTo>
                    <a:pt x="370" y="0"/>
                  </a:moveTo>
                  <a:cubicBezTo>
                    <a:pt x="300" y="10"/>
                    <a:pt x="240" y="40"/>
                    <a:pt x="180" y="80"/>
                  </a:cubicBezTo>
                  <a:cubicBezTo>
                    <a:pt x="150" y="100"/>
                    <a:pt x="130" y="120"/>
                    <a:pt x="101" y="140"/>
                  </a:cubicBezTo>
                  <a:cubicBezTo>
                    <a:pt x="81" y="170"/>
                    <a:pt x="61" y="190"/>
                    <a:pt x="50" y="210"/>
                  </a:cubicBezTo>
                  <a:cubicBezTo>
                    <a:pt x="30" y="240"/>
                    <a:pt x="21" y="260"/>
                    <a:pt x="10" y="270"/>
                  </a:cubicBezTo>
                  <a:cubicBezTo>
                    <a:pt x="10" y="280"/>
                    <a:pt x="1" y="280"/>
                    <a:pt x="1" y="289"/>
                  </a:cubicBezTo>
                  <a:lnTo>
                    <a:pt x="1" y="300"/>
                  </a:lnTo>
                  <a:lnTo>
                    <a:pt x="10" y="300"/>
                  </a:lnTo>
                  <a:cubicBezTo>
                    <a:pt x="21" y="300"/>
                    <a:pt x="30" y="309"/>
                    <a:pt x="50" y="320"/>
                  </a:cubicBezTo>
                  <a:cubicBezTo>
                    <a:pt x="70" y="320"/>
                    <a:pt x="90" y="329"/>
                    <a:pt x="110" y="340"/>
                  </a:cubicBezTo>
                  <a:cubicBezTo>
                    <a:pt x="130" y="349"/>
                    <a:pt x="160" y="360"/>
                    <a:pt x="190" y="369"/>
                  </a:cubicBezTo>
                  <a:cubicBezTo>
                    <a:pt x="240" y="400"/>
                    <a:pt x="310" y="429"/>
                    <a:pt x="380" y="460"/>
                  </a:cubicBezTo>
                  <a:cubicBezTo>
                    <a:pt x="450" y="489"/>
                    <a:pt x="529" y="519"/>
                    <a:pt x="609" y="539"/>
                  </a:cubicBezTo>
                  <a:cubicBezTo>
                    <a:pt x="661" y="554"/>
                    <a:pt x="718" y="563"/>
                    <a:pt x="772" y="563"/>
                  </a:cubicBezTo>
                  <a:cubicBezTo>
                    <a:pt x="791" y="563"/>
                    <a:pt x="810" y="562"/>
                    <a:pt x="829" y="559"/>
                  </a:cubicBezTo>
                  <a:cubicBezTo>
                    <a:pt x="899" y="549"/>
                    <a:pt x="969" y="519"/>
                    <a:pt x="1019" y="480"/>
                  </a:cubicBezTo>
                  <a:cubicBezTo>
                    <a:pt x="1049" y="460"/>
                    <a:pt x="1068" y="440"/>
                    <a:pt x="1099" y="420"/>
                  </a:cubicBezTo>
                  <a:cubicBezTo>
                    <a:pt x="1119" y="389"/>
                    <a:pt x="1139" y="369"/>
                    <a:pt x="1159" y="349"/>
                  </a:cubicBezTo>
                  <a:cubicBezTo>
                    <a:pt x="1168" y="329"/>
                    <a:pt x="1179" y="300"/>
                    <a:pt x="1188" y="289"/>
                  </a:cubicBezTo>
                  <a:lnTo>
                    <a:pt x="1208" y="270"/>
                  </a:lnTo>
                  <a:cubicBezTo>
                    <a:pt x="1208" y="270"/>
                    <a:pt x="1199" y="270"/>
                    <a:pt x="1188" y="260"/>
                  </a:cubicBezTo>
                  <a:cubicBezTo>
                    <a:pt x="1179" y="260"/>
                    <a:pt x="1168" y="250"/>
                    <a:pt x="1148" y="250"/>
                  </a:cubicBezTo>
                  <a:cubicBezTo>
                    <a:pt x="1139" y="240"/>
                    <a:pt x="1119" y="230"/>
                    <a:pt x="1088" y="220"/>
                  </a:cubicBezTo>
                  <a:cubicBezTo>
                    <a:pt x="1068" y="210"/>
                    <a:pt x="1039" y="200"/>
                    <a:pt x="1009" y="190"/>
                  </a:cubicBezTo>
                  <a:cubicBezTo>
                    <a:pt x="959" y="170"/>
                    <a:pt x="889" y="140"/>
                    <a:pt x="819" y="110"/>
                  </a:cubicBezTo>
                  <a:cubicBezTo>
                    <a:pt x="749" y="80"/>
                    <a:pt x="669" y="50"/>
                    <a:pt x="589" y="30"/>
                  </a:cubicBezTo>
                  <a:cubicBezTo>
                    <a:pt x="520" y="10"/>
                    <a:pt x="440" y="0"/>
                    <a:pt x="3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4"/>
            <p:cNvSpPr/>
            <p:nvPr/>
          </p:nvSpPr>
          <p:spPr>
            <a:xfrm>
              <a:off x="8932652" y="3695537"/>
              <a:ext cx="122039" cy="62443"/>
            </a:xfrm>
            <a:custGeom>
              <a:rect b="b" l="l" r="r" t="t"/>
              <a:pathLst>
                <a:path extrusionOk="0" h="680" w="1329">
                  <a:moveTo>
                    <a:pt x="440" y="120"/>
                  </a:moveTo>
                  <a:cubicBezTo>
                    <a:pt x="500" y="120"/>
                    <a:pt x="560" y="120"/>
                    <a:pt x="640" y="140"/>
                  </a:cubicBezTo>
                  <a:cubicBezTo>
                    <a:pt x="720" y="170"/>
                    <a:pt x="799" y="200"/>
                    <a:pt x="859" y="220"/>
                  </a:cubicBezTo>
                  <a:lnTo>
                    <a:pt x="1179" y="360"/>
                  </a:lnTo>
                  <a:cubicBezTo>
                    <a:pt x="1168" y="360"/>
                    <a:pt x="1168" y="369"/>
                    <a:pt x="1168" y="369"/>
                  </a:cubicBezTo>
                  <a:cubicBezTo>
                    <a:pt x="1148" y="389"/>
                    <a:pt x="1128" y="409"/>
                    <a:pt x="1109" y="440"/>
                  </a:cubicBezTo>
                  <a:lnTo>
                    <a:pt x="1049" y="500"/>
                  </a:lnTo>
                  <a:cubicBezTo>
                    <a:pt x="999" y="529"/>
                    <a:pt x="939" y="549"/>
                    <a:pt x="879" y="560"/>
                  </a:cubicBezTo>
                  <a:cubicBezTo>
                    <a:pt x="863" y="562"/>
                    <a:pt x="847" y="563"/>
                    <a:pt x="831" y="563"/>
                  </a:cubicBezTo>
                  <a:cubicBezTo>
                    <a:pt x="786" y="563"/>
                    <a:pt x="738" y="554"/>
                    <a:pt x="680" y="540"/>
                  </a:cubicBezTo>
                  <a:cubicBezTo>
                    <a:pt x="600" y="520"/>
                    <a:pt x="520" y="480"/>
                    <a:pt x="470" y="460"/>
                  </a:cubicBezTo>
                  <a:lnTo>
                    <a:pt x="141" y="330"/>
                  </a:lnTo>
                  <a:lnTo>
                    <a:pt x="161" y="310"/>
                  </a:lnTo>
                  <a:cubicBezTo>
                    <a:pt x="170" y="290"/>
                    <a:pt x="190" y="270"/>
                    <a:pt x="210" y="250"/>
                  </a:cubicBezTo>
                  <a:cubicBezTo>
                    <a:pt x="230" y="220"/>
                    <a:pt x="250" y="200"/>
                    <a:pt x="280" y="190"/>
                  </a:cubicBezTo>
                  <a:cubicBezTo>
                    <a:pt x="320" y="150"/>
                    <a:pt x="380" y="130"/>
                    <a:pt x="440" y="120"/>
                  </a:cubicBezTo>
                  <a:close/>
                  <a:moveTo>
                    <a:pt x="430" y="0"/>
                  </a:moveTo>
                  <a:cubicBezTo>
                    <a:pt x="350" y="10"/>
                    <a:pt x="270" y="40"/>
                    <a:pt x="210" y="90"/>
                  </a:cubicBezTo>
                  <a:cubicBezTo>
                    <a:pt x="181" y="110"/>
                    <a:pt x="150" y="140"/>
                    <a:pt x="121" y="160"/>
                  </a:cubicBezTo>
                  <a:cubicBezTo>
                    <a:pt x="101" y="190"/>
                    <a:pt x="81" y="220"/>
                    <a:pt x="61" y="240"/>
                  </a:cubicBezTo>
                  <a:cubicBezTo>
                    <a:pt x="50" y="260"/>
                    <a:pt x="30" y="270"/>
                    <a:pt x="30" y="290"/>
                  </a:cubicBezTo>
                  <a:lnTo>
                    <a:pt x="1" y="340"/>
                  </a:lnTo>
                  <a:lnTo>
                    <a:pt x="1" y="389"/>
                  </a:lnTo>
                  <a:lnTo>
                    <a:pt x="61" y="420"/>
                  </a:lnTo>
                  <a:cubicBezTo>
                    <a:pt x="70" y="420"/>
                    <a:pt x="81" y="429"/>
                    <a:pt x="90" y="429"/>
                  </a:cubicBezTo>
                  <a:lnTo>
                    <a:pt x="420" y="569"/>
                  </a:lnTo>
                  <a:cubicBezTo>
                    <a:pt x="480" y="599"/>
                    <a:pt x="560" y="629"/>
                    <a:pt x="649" y="659"/>
                  </a:cubicBezTo>
                  <a:cubicBezTo>
                    <a:pt x="720" y="669"/>
                    <a:pt x="779" y="679"/>
                    <a:pt x="839" y="679"/>
                  </a:cubicBezTo>
                  <a:lnTo>
                    <a:pt x="899" y="679"/>
                  </a:lnTo>
                  <a:cubicBezTo>
                    <a:pt x="979" y="669"/>
                    <a:pt x="1049" y="639"/>
                    <a:pt x="1119" y="589"/>
                  </a:cubicBezTo>
                  <a:cubicBezTo>
                    <a:pt x="1148" y="569"/>
                    <a:pt x="1168" y="549"/>
                    <a:pt x="1199" y="520"/>
                  </a:cubicBezTo>
                  <a:cubicBezTo>
                    <a:pt x="1228" y="489"/>
                    <a:pt x="1248" y="469"/>
                    <a:pt x="1259" y="440"/>
                  </a:cubicBezTo>
                  <a:cubicBezTo>
                    <a:pt x="1279" y="429"/>
                    <a:pt x="1288" y="409"/>
                    <a:pt x="1299" y="389"/>
                  </a:cubicBezTo>
                  <a:lnTo>
                    <a:pt x="1308" y="369"/>
                  </a:lnTo>
                  <a:cubicBezTo>
                    <a:pt x="1319" y="349"/>
                    <a:pt x="1328" y="349"/>
                    <a:pt x="1328" y="330"/>
                  </a:cubicBezTo>
                  <a:lnTo>
                    <a:pt x="1319" y="290"/>
                  </a:lnTo>
                  <a:lnTo>
                    <a:pt x="1299" y="280"/>
                  </a:lnTo>
                  <a:cubicBezTo>
                    <a:pt x="1299" y="280"/>
                    <a:pt x="1288" y="270"/>
                    <a:pt x="1279" y="270"/>
                  </a:cubicBezTo>
                  <a:lnTo>
                    <a:pt x="1259" y="260"/>
                  </a:lnTo>
                  <a:cubicBezTo>
                    <a:pt x="1248" y="260"/>
                    <a:pt x="1248" y="250"/>
                    <a:pt x="1239" y="250"/>
                  </a:cubicBezTo>
                  <a:lnTo>
                    <a:pt x="899" y="110"/>
                  </a:lnTo>
                  <a:cubicBezTo>
                    <a:pt x="839" y="90"/>
                    <a:pt x="760" y="50"/>
                    <a:pt x="669" y="30"/>
                  </a:cubicBezTo>
                  <a:cubicBezTo>
                    <a:pt x="580" y="0"/>
                    <a:pt x="500" y="0"/>
                    <a:pt x="4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4"/>
            <p:cNvSpPr/>
            <p:nvPr/>
          </p:nvSpPr>
          <p:spPr>
            <a:xfrm>
              <a:off x="8938161" y="3701047"/>
              <a:ext cx="111019" cy="51791"/>
            </a:xfrm>
            <a:custGeom>
              <a:rect b="b" l="l" r="r" t="t"/>
              <a:pathLst>
                <a:path extrusionOk="0" h="564" w="1209">
                  <a:moveTo>
                    <a:pt x="370" y="0"/>
                  </a:moveTo>
                  <a:cubicBezTo>
                    <a:pt x="300" y="10"/>
                    <a:pt x="240" y="40"/>
                    <a:pt x="180" y="80"/>
                  </a:cubicBezTo>
                  <a:cubicBezTo>
                    <a:pt x="150" y="100"/>
                    <a:pt x="130" y="120"/>
                    <a:pt x="101" y="140"/>
                  </a:cubicBezTo>
                  <a:cubicBezTo>
                    <a:pt x="81" y="170"/>
                    <a:pt x="61" y="190"/>
                    <a:pt x="50" y="210"/>
                  </a:cubicBezTo>
                  <a:cubicBezTo>
                    <a:pt x="30" y="240"/>
                    <a:pt x="21" y="260"/>
                    <a:pt x="10" y="270"/>
                  </a:cubicBezTo>
                  <a:cubicBezTo>
                    <a:pt x="10" y="280"/>
                    <a:pt x="1" y="280"/>
                    <a:pt x="1" y="289"/>
                  </a:cubicBezTo>
                  <a:lnTo>
                    <a:pt x="1" y="300"/>
                  </a:lnTo>
                  <a:lnTo>
                    <a:pt x="10" y="300"/>
                  </a:lnTo>
                  <a:cubicBezTo>
                    <a:pt x="21" y="300"/>
                    <a:pt x="30" y="309"/>
                    <a:pt x="50" y="320"/>
                  </a:cubicBezTo>
                  <a:cubicBezTo>
                    <a:pt x="70" y="320"/>
                    <a:pt x="90" y="329"/>
                    <a:pt x="110" y="340"/>
                  </a:cubicBezTo>
                  <a:cubicBezTo>
                    <a:pt x="130" y="349"/>
                    <a:pt x="160" y="360"/>
                    <a:pt x="190" y="369"/>
                  </a:cubicBezTo>
                  <a:cubicBezTo>
                    <a:pt x="240" y="400"/>
                    <a:pt x="310" y="429"/>
                    <a:pt x="380" y="460"/>
                  </a:cubicBezTo>
                  <a:cubicBezTo>
                    <a:pt x="450" y="489"/>
                    <a:pt x="529" y="519"/>
                    <a:pt x="609" y="539"/>
                  </a:cubicBezTo>
                  <a:cubicBezTo>
                    <a:pt x="661" y="554"/>
                    <a:pt x="718" y="563"/>
                    <a:pt x="772" y="563"/>
                  </a:cubicBezTo>
                  <a:cubicBezTo>
                    <a:pt x="791" y="563"/>
                    <a:pt x="810" y="562"/>
                    <a:pt x="829" y="559"/>
                  </a:cubicBezTo>
                  <a:cubicBezTo>
                    <a:pt x="899" y="549"/>
                    <a:pt x="969" y="519"/>
                    <a:pt x="1019" y="480"/>
                  </a:cubicBezTo>
                  <a:cubicBezTo>
                    <a:pt x="1049" y="460"/>
                    <a:pt x="1068" y="440"/>
                    <a:pt x="1099" y="420"/>
                  </a:cubicBezTo>
                  <a:cubicBezTo>
                    <a:pt x="1119" y="389"/>
                    <a:pt x="1139" y="369"/>
                    <a:pt x="1159" y="349"/>
                  </a:cubicBezTo>
                  <a:cubicBezTo>
                    <a:pt x="1168" y="329"/>
                    <a:pt x="1179" y="300"/>
                    <a:pt x="1188" y="289"/>
                  </a:cubicBezTo>
                  <a:lnTo>
                    <a:pt x="1208" y="270"/>
                  </a:lnTo>
                  <a:cubicBezTo>
                    <a:pt x="1208" y="270"/>
                    <a:pt x="1199" y="270"/>
                    <a:pt x="1188" y="260"/>
                  </a:cubicBezTo>
                  <a:cubicBezTo>
                    <a:pt x="1179" y="260"/>
                    <a:pt x="1168" y="250"/>
                    <a:pt x="1148" y="250"/>
                  </a:cubicBezTo>
                  <a:cubicBezTo>
                    <a:pt x="1139" y="240"/>
                    <a:pt x="1119" y="230"/>
                    <a:pt x="1088" y="220"/>
                  </a:cubicBezTo>
                  <a:cubicBezTo>
                    <a:pt x="1068" y="210"/>
                    <a:pt x="1039" y="200"/>
                    <a:pt x="1009" y="190"/>
                  </a:cubicBezTo>
                  <a:cubicBezTo>
                    <a:pt x="959" y="170"/>
                    <a:pt x="889" y="140"/>
                    <a:pt x="819" y="110"/>
                  </a:cubicBezTo>
                  <a:cubicBezTo>
                    <a:pt x="749" y="80"/>
                    <a:pt x="669" y="50"/>
                    <a:pt x="589" y="30"/>
                  </a:cubicBezTo>
                  <a:cubicBezTo>
                    <a:pt x="520" y="10"/>
                    <a:pt x="440" y="0"/>
                    <a:pt x="3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4"/>
            <p:cNvSpPr/>
            <p:nvPr/>
          </p:nvSpPr>
          <p:spPr>
            <a:xfrm>
              <a:off x="8931733" y="3695537"/>
              <a:ext cx="122957" cy="62443"/>
            </a:xfrm>
            <a:custGeom>
              <a:rect b="b" l="l" r="r" t="t"/>
              <a:pathLst>
                <a:path extrusionOk="0" h="680" w="1339">
                  <a:moveTo>
                    <a:pt x="450" y="120"/>
                  </a:moveTo>
                  <a:cubicBezTo>
                    <a:pt x="510" y="120"/>
                    <a:pt x="570" y="120"/>
                    <a:pt x="650" y="140"/>
                  </a:cubicBezTo>
                  <a:cubicBezTo>
                    <a:pt x="730" y="170"/>
                    <a:pt x="809" y="200"/>
                    <a:pt x="869" y="220"/>
                  </a:cubicBezTo>
                  <a:lnTo>
                    <a:pt x="1189" y="360"/>
                  </a:lnTo>
                  <a:cubicBezTo>
                    <a:pt x="1178" y="360"/>
                    <a:pt x="1178" y="369"/>
                    <a:pt x="1178" y="369"/>
                  </a:cubicBezTo>
                  <a:cubicBezTo>
                    <a:pt x="1158" y="389"/>
                    <a:pt x="1138" y="409"/>
                    <a:pt x="1119" y="440"/>
                  </a:cubicBezTo>
                  <a:lnTo>
                    <a:pt x="1059" y="500"/>
                  </a:lnTo>
                  <a:cubicBezTo>
                    <a:pt x="1009" y="529"/>
                    <a:pt x="949" y="549"/>
                    <a:pt x="889" y="560"/>
                  </a:cubicBezTo>
                  <a:cubicBezTo>
                    <a:pt x="873" y="562"/>
                    <a:pt x="857" y="563"/>
                    <a:pt x="841" y="563"/>
                  </a:cubicBezTo>
                  <a:cubicBezTo>
                    <a:pt x="796" y="563"/>
                    <a:pt x="748" y="554"/>
                    <a:pt x="690" y="540"/>
                  </a:cubicBezTo>
                  <a:cubicBezTo>
                    <a:pt x="610" y="520"/>
                    <a:pt x="530" y="480"/>
                    <a:pt x="480" y="460"/>
                  </a:cubicBezTo>
                  <a:lnTo>
                    <a:pt x="151" y="330"/>
                  </a:lnTo>
                  <a:lnTo>
                    <a:pt x="171" y="310"/>
                  </a:lnTo>
                  <a:cubicBezTo>
                    <a:pt x="180" y="290"/>
                    <a:pt x="200" y="270"/>
                    <a:pt x="220" y="250"/>
                  </a:cubicBezTo>
                  <a:cubicBezTo>
                    <a:pt x="240" y="220"/>
                    <a:pt x="260" y="200"/>
                    <a:pt x="290" y="190"/>
                  </a:cubicBezTo>
                  <a:cubicBezTo>
                    <a:pt x="330" y="150"/>
                    <a:pt x="390" y="130"/>
                    <a:pt x="450" y="120"/>
                  </a:cubicBezTo>
                  <a:close/>
                  <a:moveTo>
                    <a:pt x="440" y="0"/>
                  </a:moveTo>
                  <a:cubicBezTo>
                    <a:pt x="360" y="10"/>
                    <a:pt x="280" y="40"/>
                    <a:pt x="220" y="90"/>
                  </a:cubicBezTo>
                  <a:cubicBezTo>
                    <a:pt x="191" y="110"/>
                    <a:pt x="160" y="140"/>
                    <a:pt x="131" y="160"/>
                  </a:cubicBezTo>
                  <a:cubicBezTo>
                    <a:pt x="111" y="190"/>
                    <a:pt x="91" y="220"/>
                    <a:pt x="71" y="240"/>
                  </a:cubicBezTo>
                  <a:cubicBezTo>
                    <a:pt x="60" y="260"/>
                    <a:pt x="40" y="270"/>
                    <a:pt x="40" y="290"/>
                  </a:cubicBezTo>
                  <a:lnTo>
                    <a:pt x="0" y="349"/>
                  </a:lnTo>
                  <a:lnTo>
                    <a:pt x="31" y="400"/>
                  </a:lnTo>
                  <a:lnTo>
                    <a:pt x="71" y="420"/>
                  </a:lnTo>
                  <a:cubicBezTo>
                    <a:pt x="80" y="420"/>
                    <a:pt x="91" y="429"/>
                    <a:pt x="100" y="429"/>
                  </a:cubicBezTo>
                  <a:lnTo>
                    <a:pt x="430" y="569"/>
                  </a:lnTo>
                  <a:cubicBezTo>
                    <a:pt x="490" y="599"/>
                    <a:pt x="570" y="629"/>
                    <a:pt x="659" y="659"/>
                  </a:cubicBezTo>
                  <a:cubicBezTo>
                    <a:pt x="730" y="669"/>
                    <a:pt x="789" y="679"/>
                    <a:pt x="849" y="679"/>
                  </a:cubicBezTo>
                  <a:lnTo>
                    <a:pt x="909" y="679"/>
                  </a:lnTo>
                  <a:cubicBezTo>
                    <a:pt x="989" y="669"/>
                    <a:pt x="1059" y="639"/>
                    <a:pt x="1129" y="589"/>
                  </a:cubicBezTo>
                  <a:cubicBezTo>
                    <a:pt x="1158" y="569"/>
                    <a:pt x="1178" y="549"/>
                    <a:pt x="1209" y="520"/>
                  </a:cubicBezTo>
                  <a:cubicBezTo>
                    <a:pt x="1238" y="489"/>
                    <a:pt x="1258" y="469"/>
                    <a:pt x="1269" y="440"/>
                  </a:cubicBezTo>
                  <a:cubicBezTo>
                    <a:pt x="1289" y="429"/>
                    <a:pt x="1298" y="409"/>
                    <a:pt x="1309" y="389"/>
                  </a:cubicBezTo>
                  <a:lnTo>
                    <a:pt x="1318" y="369"/>
                  </a:lnTo>
                  <a:cubicBezTo>
                    <a:pt x="1329" y="349"/>
                    <a:pt x="1338" y="349"/>
                    <a:pt x="1338" y="330"/>
                  </a:cubicBezTo>
                  <a:lnTo>
                    <a:pt x="1329" y="290"/>
                  </a:lnTo>
                  <a:lnTo>
                    <a:pt x="1309" y="280"/>
                  </a:lnTo>
                  <a:cubicBezTo>
                    <a:pt x="1309" y="280"/>
                    <a:pt x="1298" y="270"/>
                    <a:pt x="1289" y="270"/>
                  </a:cubicBezTo>
                  <a:lnTo>
                    <a:pt x="1269" y="260"/>
                  </a:lnTo>
                  <a:cubicBezTo>
                    <a:pt x="1258" y="260"/>
                    <a:pt x="1258" y="250"/>
                    <a:pt x="1249" y="250"/>
                  </a:cubicBezTo>
                  <a:lnTo>
                    <a:pt x="909" y="110"/>
                  </a:lnTo>
                  <a:cubicBezTo>
                    <a:pt x="849" y="90"/>
                    <a:pt x="770" y="50"/>
                    <a:pt x="679" y="30"/>
                  </a:cubicBezTo>
                  <a:cubicBezTo>
                    <a:pt x="590" y="0"/>
                    <a:pt x="510" y="0"/>
                    <a:pt x="4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4"/>
            <p:cNvSpPr/>
            <p:nvPr/>
          </p:nvSpPr>
          <p:spPr>
            <a:xfrm>
              <a:off x="8979391" y="3674050"/>
              <a:ext cx="111019" cy="52066"/>
            </a:xfrm>
            <a:custGeom>
              <a:rect b="b" l="l" r="r" t="t"/>
              <a:pathLst>
                <a:path extrusionOk="0" h="567" w="1209">
                  <a:moveTo>
                    <a:pt x="436" y="1"/>
                  </a:moveTo>
                  <a:cubicBezTo>
                    <a:pt x="417" y="1"/>
                    <a:pt x="399" y="2"/>
                    <a:pt x="380" y="4"/>
                  </a:cubicBezTo>
                  <a:cubicBezTo>
                    <a:pt x="300" y="15"/>
                    <a:pt x="240" y="44"/>
                    <a:pt x="180" y="84"/>
                  </a:cubicBezTo>
                  <a:cubicBezTo>
                    <a:pt x="160" y="104"/>
                    <a:pt x="131" y="124"/>
                    <a:pt x="111" y="144"/>
                  </a:cubicBezTo>
                  <a:cubicBezTo>
                    <a:pt x="91" y="175"/>
                    <a:pt x="71" y="195"/>
                    <a:pt x="51" y="215"/>
                  </a:cubicBezTo>
                  <a:cubicBezTo>
                    <a:pt x="31" y="234"/>
                    <a:pt x="21" y="264"/>
                    <a:pt x="11" y="274"/>
                  </a:cubicBezTo>
                  <a:cubicBezTo>
                    <a:pt x="11" y="284"/>
                    <a:pt x="1" y="284"/>
                    <a:pt x="1" y="294"/>
                  </a:cubicBezTo>
                  <a:lnTo>
                    <a:pt x="11" y="304"/>
                  </a:lnTo>
                  <a:cubicBezTo>
                    <a:pt x="21" y="304"/>
                    <a:pt x="40" y="314"/>
                    <a:pt x="51" y="324"/>
                  </a:cubicBezTo>
                  <a:cubicBezTo>
                    <a:pt x="71" y="324"/>
                    <a:pt x="91" y="334"/>
                    <a:pt x="111" y="344"/>
                  </a:cubicBezTo>
                  <a:cubicBezTo>
                    <a:pt x="140" y="354"/>
                    <a:pt x="160" y="364"/>
                    <a:pt x="191" y="374"/>
                  </a:cubicBezTo>
                  <a:cubicBezTo>
                    <a:pt x="251" y="404"/>
                    <a:pt x="310" y="424"/>
                    <a:pt x="390" y="454"/>
                  </a:cubicBezTo>
                  <a:cubicBezTo>
                    <a:pt x="460" y="484"/>
                    <a:pt x="530" y="514"/>
                    <a:pt x="610" y="534"/>
                  </a:cubicBezTo>
                  <a:cubicBezTo>
                    <a:pt x="675" y="550"/>
                    <a:pt x="733" y="566"/>
                    <a:pt x="790" y="566"/>
                  </a:cubicBezTo>
                  <a:cubicBezTo>
                    <a:pt x="803" y="566"/>
                    <a:pt x="816" y="565"/>
                    <a:pt x="830" y="564"/>
                  </a:cubicBezTo>
                  <a:cubicBezTo>
                    <a:pt x="899" y="554"/>
                    <a:pt x="969" y="524"/>
                    <a:pt x="1019" y="484"/>
                  </a:cubicBezTo>
                  <a:cubicBezTo>
                    <a:pt x="1049" y="464"/>
                    <a:pt x="1079" y="444"/>
                    <a:pt x="1099" y="424"/>
                  </a:cubicBezTo>
                  <a:cubicBezTo>
                    <a:pt x="1119" y="394"/>
                    <a:pt x="1139" y="374"/>
                    <a:pt x="1159" y="354"/>
                  </a:cubicBezTo>
                  <a:cubicBezTo>
                    <a:pt x="1169" y="334"/>
                    <a:pt x="1189" y="314"/>
                    <a:pt x="1198" y="294"/>
                  </a:cubicBezTo>
                  <a:cubicBezTo>
                    <a:pt x="1198" y="284"/>
                    <a:pt x="1209" y="274"/>
                    <a:pt x="1209" y="274"/>
                  </a:cubicBezTo>
                  <a:cubicBezTo>
                    <a:pt x="1209" y="274"/>
                    <a:pt x="1198" y="274"/>
                    <a:pt x="1189" y="264"/>
                  </a:cubicBezTo>
                  <a:cubicBezTo>
                    <a:pt x="1189" y="264"/>
                    <a:pt x="1169" y="254"/>
                    <a:pt x="1159" y="254"/>
                  </a:cubicBezTo>
                  <a:lnTo>
                    <a:pt x="1099" y="224"/>
                  </a:lnTo>
                  <a:cubicBezTo>
                    <a:pt x="1069" y="215"/>
                    <a:pt x="1049" y="204"/>
                    <a:pt x="1019" y="195"/>
                  </a:cubicBezTo>
                  <a:cubicBezTo>
                    <a:pt x="959" y="164"/>
                    <a:pt x="889" y="135"/>
                    <a:pt x="819" y="104"/>
                  </a:cubicBezTo>
                  <a:cubicBezTo>
                    <a:pt x="750" y="75"/>
                    <a:pt x="679" y="44"/>
                    <a:pt x="600" y="24"/>
                  </a:cubicBezTo>
                  <a:cubicBezTo>
                    <a:pt x="541" y="10"/>
                    <a:pt x="488" y="1"/>
                    <a:pt x="4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4"/>
            <p:cNvSpPr/>
            <p:nvPr/>
          </p:nvSpPr>
          <p:spPr>
            <a:xfrm>
              <a:off x="8973882" y="3668632"/>
              <a:ext cx="122039" cy="62718"/>
            </a:xfrm>
            <a:custGeom>
              <a:rect b="b" l="l" r="r" t="t"/>
              <a:pathLst>
                <a:path extrusionOk="0" h="683" w="1329">
                  <a:moveTo>
                    <a:pt x="490" y="120"/>
                  </a:moveTo>
                  <a:cubicBezTo>
                    <a:pt x="537" y="120"/>
                    <a:pt x="589" y="129"/>
                    <a:pt x="640" y="143"/>
                  </a:cubicBezTo>
                  <a:cubicBezTo>
                    <a:pt x="710" y="163"/>
                    <a:pt x="770" y="183"/>
                    <a:pt x="859" y="223"/>
                  </a:cubicBezTo>
                  <a:lnTo>
                    <a:pt x="1179" y="363"/>
                  </a:lnTo>
                  <a:lnTo>
                    <a:pt x="1169" y="373"/>
                  </a:lnTo>
                  <a:cubicBezTo>
                    <a:pt x="1159" y="393"/>
                    <a:pt x="1139" y="413"/>
                    <a:pt x="1119" y="433"/>
                  </a:cubicBezTo>
                  <a:cubicBezTo>
                    <a:pt x="1099" y="463"/>
                    <a:pt x="1069" y="483"/>
                    <a:pt x="1049" y="493"/>
                  </a:cubicBezTo>
                  <a:cubicBezTo>
                    <a:pt x="999" y="533"/>
                    <a:pt x="939" y="553"/>
                    <a:pt x="890" y="563"/>
                  </a:cubicBezTo>
                  <a:cubicBezTo>
                    <a:pt x="830" y="563"/>
                    <a:pt x="759" y="563"/>
                    <a:pt x="690" y="543"/>
                  </a:cubicBezTo>
                  <a:cubicBezTo>
                    <a:pt x="610" y="513"/>
                    <a:pt x="520" y="483"/>
                    <a:pt x="470" y="463"/>
                  </a:cubicBezTo>
                  <a:lnTo>
                    <a:pt x="151" y="333"/>
                  </a:lnTo>
                  <a:cubicBezTo>
                    <a:pt x="151" y="323"/>
                    <a:pt x="151" y="313"/>
                    <a:pt x="160" y="313"/>
                  </a:cubicBezTo>
                  <a:cubicBezTo>
                    <a:pt x="171" y="293"/>
                    <a:pt x="191" y="274"/>
                    <a:pt x="211" y="243"/>
                  </a:cubicBezTo>
                  <a:cubicBezTo>
                    <a:pt x="231" y="223"/>
                    <a:pt x="251" y="203"/>
                    <a:pt x="280" y="183"/>
                  </a:cubicBezTo>
                  <a:cubicBezTo>
                    <a:pt x="330" y="154"/>
                    <a:pt x="380" y="134"/>
                    <a:pt x="440" y="123"/>
                  </a:cubicBezTo>
                  <a:cubicBezTo>
                    <a:pt x="456" y="121"/>
                    <a:pt x="473" y="120"/>
                    <a:pt x="490" y="120"/>
                  </a:cubicBezTo>
                  <a:close/>
                  <a:moveTo>
                    <a:pt x="484" y="0"/>
                  </a:moveTo>
                  <a:cubicBezTo>
                    <a:pt x="465" y="0"/>
                    <a:pt x="447" y="1"/>
                    <a:pt x="430" y="4"/>
                  </a:cubicBezTo>
                  <a:cubicBezTo>
                    <a:pt x="350" y="14"/>
                    <a:pt x="271" y="44"/>
                    <a:pt x="211" y="94"/>
                  </a:cubicBezTo>
                  <a:cubicBezTo>
                    <a:pt x="180" y="114"/>
                    <a:pt x="151" y="134"/>
                    <a:pt x="120" y="163"/>
                  </a:cubicBezTo>
                  <a:cubicBezTo>
                    <a:pt x="100" y="194"/>
                    <a:pt x="81" y="214"/>
                    <a:pt x="61" y="243"/>
                  </a:cubicBezTo>
                  <a:cubicBezTo>
                    <a:pt x="51" y="263"/>
                    <a:pt x="41" y="274"/>
                    <a:pt x="31" y="293"/>
                  </a:cubicBezTo>
                  <a:lnTo>
                    <a:pt x="1" y="343"/>
                  </a:lnTo>
                  <a:lnTo>
                    <a:pt x="11" y="393"/>
                  </a:lnTo>
                  <a:lnTo>
                    <a:pt x="61" y="423"/>
                  </a:lnTo>
                  <a:cubicBezTo>
                    <a:pt x="71" y="423"/>
                    <a:pt x="81" y="433"/>
                    <a:pt x="91" y="433"/>
                  </a:cubicBezTo>
                  <a:lnTo>
                    <a:pt x="420" y="573"/>
                  </a:lnTo>
                  <a:cubicBezTo>
                    <a:pt x="480" y="593"/>
                    <a:pt x="570" y="633"/>
                    <a:pt x="660" y="653"/>
                  </a:cubicBezTo>
                  <a:cubicBezTo>
                    <a:pt x="730" y="673"/>
                    <a:pt x="790" y="682"/>
                    <a:pt x="839" y="682"/>
                  </a:cubicBezTo>
                  <a:lnTo>
                    <a:pt x="899" y="682"/>
                  </a:lnTo>
                  <a:cubicBezTo>
                    <a:pt x="979" y="673"/>
                    <a:pt x="1049" y="642"/>
                    <a:pt x="1119" y="593"/>
                  </a:cubicBezTo>
                  <a:cubicBezTo>
                    <a:pt x="1149" y="573"/>
                    <a:pt x="1179" y="553"/>
                    <a:pt x="1199" y="523"/>
                  </a:cubicBezTo>
                  <a:cubicBezTo>
                    <a:pt x="1229" y="493"/>
                    <a:pt x="1249" y="473"/>
                    <a:pt x="1269" y="443"/>
                  </a:cubicBezTo>
                  <a:cubicBezTo>
                    <a:pt x="1278" y="433"/>
                    <a:pt x="1289" y="413"/>
                    <a:pt x="1298" y="403"/>
                  </a:cubicBezTo>
                  <a:lnTo>
                    <a:pt x="1309" y="373"/>
                  </a:lnTo>
                  <a:cubicBezTo>
                    <a:pt x="1318" y="353"/>
                    <a:pt x="1329" y="353"/>
                    <a:pt x="1329" y="333"/>
                  </a:cubicBezTo>
                  <a:lnTo>
                    <a:pt x="1329" y="303"/>
                  </a:lnTo>
                  <a:lnTo>
                    <a:pt x="1298" y="283"/>
                  </a:lnTo>
                  <a:cubicBezTo>
                    <a:pt x="1298" y="283"/>
                    <a:pt x="1289" y="274"/>
                    <a:pt x="1278" y="274"/>
                  </a:cubicBezTo>
                  <a:lnTo>
                    <a:pt x="1269" y="263"/>
                  </a:lnTo>
                  <a:cubicBezTo>
                    <a:pt x="1258" y="263"/>
                    <a:pt x="1249" y="254"/>
                    <a:pt x="1238" y="254"/>
                  </a:cubicBezTo>
                  <a:lnTo>
                    <a:pt x="909" y="114"/>
                  </a:lnTo>
                  <a:cubicBezTo>
                    <a:pt x="819" y="74"/>
                    <a:pt x="739" y="44"/>
                    <a:pt x="679" y="34"/>
                  </a:cubicBezTo>
                  <a:cubicBezTo>
                    <a:pt x="604" y="11"/>
                    <a:pt x="541" y="0"/>
                    <a:pt x="4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4"/>
            <p:cNvSpPr/>
            <p:nvPr/>
          </p:nvSpPr>
          <p:spPr>
            <a:xfrm>
              <a:off x="8979391" y="3674050"/>
              <a:ext cx="111019" cy="52066"/>
            </a:xfrm>
            <a:custGeom>
              <a:rect b="b" l="l" r="r" t="t"/>
              <a:pathLst>
                <a:path extrusionOk="0" h="567" w="1209">
                  <a:moveTo>
                    <a:pt x="436" y="1"/>
                  </a:moveTo>
                  <a:cubicBezTo>
                    <a:pt x="417" y="1"/>
                    <a:pt x="399" y="2"/>
                    <a:pt x="380" y="4"/>
                  </a:cubicBezTo>
                  <a:cubicBezTo>
                    <a:pt x="300" y="15"/>
                    <a:pt x="240" y="44"/>
                    <a:pt x="180" y="84"/>
                  </a:cubicBezTo>
                  <a:cubicBezTo>
                    <a:pt x="160" y="104"/>
                    <a:pt x="131" y="124"/>
                    <a:pt x="111" y="144"/>
                  </a:cubicBezTo>
                  <a:cubicBezTo>
                    <a:pt x="91" y="175"/>
                    <a:pt x="71" y="195"/>
                    <a:pt x="51" y="215"/>
                  </a:cubicBezTo>
                  <a:cubicBezTo>
                    <a:pt x="31" y="234"/>
                    <a:pt x="21" y="264"/>
                    <a:pt x="11" y="274"/>
                  </a:cubicBezTo>
                  <a:cubicBezTo>
                    <a:pt x="11" y="284"/>
                    <a:pt x="1" y="284"/>
                    <a:pt x="1" y="294"/>
                  </a:cubicBezTo>
                  <a:lnTo>
                    <a:pt x="11" y="304"/>
                  </a:lnTo>
                  <a:cubicBezTo>
                    <a:pt x="21" y="304"/>
                    <a:pt x="40" y="314"/>
                    <a:pt x="51" y="324"/>
                  </a:cubicBezTo>
                  <a:cubicBezTo>
                    <a:pt x="71" y="324"/>
                    <a:pt x="91" y="334"/>
                    <a:pt x="111" y="344"/>
                  </a:cubicBezTo>
                  <a:cubicBezTo>
                    <a:pt x="140" y="354"/>
                    <a:pt x="160" y="364"/>
                    <a:pt x="191" y="374"/>
                  </a:cubicBezTo>
                  <a:cubicBezTo>
                    <a:pt x="251" y="404"/>
                    <a:pt x="310" y="424"/>
                    <a:pt x="390" y="454"/>
                  </a:cubicBezTo>
                  <a:cubicBezTo>
                    <a:pt x="460" y="484"/>
                    <a:pt x="530" y="514"/>
                    <a:pt x="610" y="534"/>
                  </a:cubicBezTo>
                  <a:cubicBezTo>
                    <a:pt x="675" y="550"/>
                    <a:pt x="733" y="566"/>
                    <a:pt x="790" y="566"/>
                  </a:cubicBezTo>
                  <a:cubicBezTo>
                    <a:pt x="803" y="566"/>
                    <a:pt x="816" y="565"/>
                    <a:pt x="830" y="564"/>
                  </a:cubicBezTo>
                  <a:cubicBezTo>
                    <a:pt x="899" y="554"/>
                    <a:pt x="969" y="524"/>
                    <a:pt x="1019" y="484"/>
                  </a:cubicBezTo>
                  <a:cubicBezTo>
                    <a:pt x="1049" y="464"/>
                    <a:pt x="1079" y="444"/>
                    <a:pt x="1099" y="424"/>
                  </a:cubicBezTo>
                  <a:cubicBezTo>
                    <a:pt x="1119" y="394"/>
                    <a:pt x="1139" y="374"/>
                    <a:pt x="1159" y="354"/>
                  </a:cubicBezTo>
                  <a:cubicBezTo>
                    <a:pt x="1169" y="334"/>
                    <a:pt x="1189" y="314"/>
                    <a:pt x="1198" y="294"/>
                  </a:cubicBezTo>
                  <a:cubicBezTo>
                    <a:pt x="1198" y="284"/>
                    <a:pt x="1209" y="274"/>
                    <a:pt x="1209" y="274"/>
                  </a:cubicBezTo>
                  <a:cubicBezTo>
                    <a:pt x="1209" y="274"/>
                    <a:pt x="1198" y="274"/>
                    <a:pt x="1189" y="264"/>
                  </a:cubicBezTo>
                  <a:cubicBezTo>
                    <a:pt x="1189" y="264"/>
                    <a:pt x="1169" y="254"/>
                    <a:pt x="1159" y="254"/>
                  </a:cubicBezTo>
                  <a:lnTo>
                    <a:pt x="1099" y="224"/>
                  </a:lnTo>
                  <a:cubicBezTo>
                    <a:pt x="1069" y="215"/>
                    <a:pt x="1049" y="204"/>
                    <a:pt x="1019" y="195"/>
                  </a:cubicBezTo>
                  <a:cubicBezTo>
                    <a:pt x="959" y="164"/>
                    <a:pt x="889" y="135"/>
                    <a:pt x="819" y="104"/>
                  </a:cubicBezTo>
                  <a:cubicBezTo>
                    <a:pt x="750" y="75"/>
                    <a:pt x="679" y="44"/>
                    <a:pt x="600" y="24"/>
                  </a:cubicBezTo>
                  <a:cubicBezTo>
                    <a:pt x="541" y="10"/>
                    <a:pt x="488" y="1"/>
                    <a:pt x="4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4"/>
            <p:cNvSpPr/>
            <p:nvPr/>
          </p:nvSpPr>
          <p:spPr>
            <a:xfrm>
              <a:off x="8973882" y="3668632"/>
              <a:ext cx="122039" cy="62718"/>
            </a:xfrm>
            <a:custGeom>
              <a:rect b="b" l="l" r="r" t="t"/>
              <a:pathLst>
                <a:path extrusionOk="0" h="683" w="1329">
                  <a:moveTo>
                    <a:pt x="490" y="120"/>
                  </a:moveTo>
                  <a:cubicBezTo>
                    <a:pt x="537" y="120"/>
                    <a:pt x="589" y="129"/>
                    <a:pt x="640" y="143"/>
                  </a:cubicBezTo>
                  <a:cubicBezTo>
                    <a:pt x="710" y="163"/>
                    <a:pt x="770" y="183"/>
                    <a:pt x="859" y="223"/>
                  </a:cubicBezTo>
                  <a:lnTo>
                    <a:pt x="1179" y="363"/>
                  </a:lnTo>
                  <a:lnTo>
                    <a:pt x="1169" y="373"/>
                  </a:lnTo>
                  <a:cubicBezTo>
                    <a:pt x="1159" y="393"/>
                    <a:pt x="1139" y="413"/>
                    <a:pt x="1119" y="433"/>
                  </a:cubicBezTo>
                  <a:cubicBezTo>
                    <a:pt x="1099" y="463"/>
                    <a:pt x="1069" y="483"/>
                    <a:pt x="1049" y="493"/>
                  </a:cubicBezTo>
                  <a:cubicBezTo>
                    <a:pt x="999" y="533"/>
                    <a:pt x="939" y="553"/>
                    <a:pt x="890" y="563"/>
                  </a:cubicBezTo>
                  <a:cubicBezTo>
                    <a:pt x="830" y="563"/>
                    <a:pt x="759" y="563"/>
                    <a:pt x="690" y="543"/>
                  </a:cubicBezTo>
                  <a:cubicBezTo>
                    <a:pt x="610" y="513"/>
                    <a:pt x="520" y="483"/>
                    <a:pt x="470" y="463"/>
                  </a:cubicBezTo>
                  <a:lnTo>
                    <a:pt x="151" y="333"/>
                  </a:lnTo>
                  <a:cubicBezTo>
                    <a:pt x="151" y="323"/>
                    <a:pt x="151" y="313"/>
                    <a:pt x="160" y="313"/>
                  </a:cubicBezTo>
                  <a:cubicBezTo>
                    <a:pt x="171" y="293"/>
                    <a:pt x="191" y="274"/>
                    <a:pt x="211" y="243"/>
                  </a:cubicBezTo>
                  <a:cubicBezTo>
                    <a:pt x="231" y="223"/>
                    <a:pt x="251" y="203"/>
                    <a:pt x="280" y="183"/>
                  </a:cubicBezTo>
                  <a:cubicBezTo>
                    <a:pt x="330" y="154"/>
                    <a:pt x="380" y="134"/>
                    <a:pt x="440" y="123"/>
                  </a:cubicBezTo>
                  <a:cubicBezTo>
                    <a:pt x="456" y="121"/>
                    <a:pt x="473" y="120"/>
                    <a:pt x="490" y="120"/>
                  </a:cubicBezTo>
                  <a:close/>
                  <a:moveTo>
                    <a:pt x="484" y="0"/>
                  </a:moveTo>
                  <a:cubicBezTo>
                    <a:pt x="465" y="0"/>
                    <a:pt x="447" y="1"/>
                    <a:pt x="430" y="4"/>
                  </a:cubicBezTo>
                  <a:cubicBezTo>
                    <a:pt x="350" y="14"/>
                    <a:pt x="271" y="44"/>
                    <a:pt x="211" y="94"/>
                  </a:cubicBezTo>
                  <a:cubicBezTo>
                    <a:pt x="180" y="114"/>
                    <a:pt x="151" y="134"/>
                    <a:pt x="120" y="163"/>
                  </a:cubicBezTo>
                  <a:cubicBezTo>
                    <a:pt x="100" y="194"/>
                    <a:pt x="81" y="214"/>
                    <a:pt x="61" y="243"/>
                  </a:cubicBezTo>
                  <a:cubicBezTo>
                    <a:pt x="51" y="263"/>
                    <a:pt x="41" y="274"/>
                    <a:pt x="31" y="293"/>
                  </a:cubicBezTo>
                  <a:lnTo>
                    <a:pt x="1" y="343"/>
                  </a:lnTo>
                  <a:lnTo>
                    <a:pt x="11" y="393"/>
                  </a:lnTo>
                  <a:lnTo>
                    <a:pt x="61" y="423"/>
                  </a:lnTo>
                  <a:cubicBezTo>
                    <a:pt x="71" y="423"/>
                    <a:pt x="81" y="433"/>
                    <a:pt x="91" y="433"/>
                  </a:cubicBezTo>
                  <a:lnTo>
                    <a:pt x="420" y="573"/>
                  </a:lnTo>
                  <a:cubicBezTo>
                    <a:pt x="480" y="593"/>
                    <a:pt x="570" y="633"/>
                    <a:pt x="660" y="653"/>
                  </a:cubicBezTo>
                  <a:cubicBezTo>
                    <a:pt x="730" y="673"/>
                    <a:pt x="790" y="682"/>
                    <a:pt x="839" y="682"/>
                  </a:cubicBezTo>
                  <a:lnTo>
                    <a:pt x="899" y="682"/>
                  </a:lnTo>
                  <a:cubicBezTo>
                    <a:pt x="979" y="673"/>
                    <a:pt x="1049" y="642"/>
                    <a:pt x="1119" y="593"/>
                  </a:cubicBezTo>
                  <a:cubicBezTo>
                    <a:pt x="1149" y="573"/>
                    <a:pt x="1179" y="553"/>
                    <a:pt x="1199" y="523"/>
                  </a:cubicBezTo>
                  <a:cubicBezTo>
                    <a:pt x="1229" y="493"/>
                    <a:pt x="1249" y="473"/>
                    <a:pt x="1269" y="443"/>
                  </a:cubicBezTo>
                  <a:cubicBezTo>
                    <a:pt x="1278" y="433"/>
                    <a:pt x="1289" y="413"/>
                    <a:pt x="1298" y="403"/>
                  </a:cubicBezTo>
                  <a:lnTo>
                    <a:pt x="1309" y="383"/>
                  </a:lnTo>
                  <a:cubicBezTo>
                    <a:pt x="1329" y="353"/>
                    <a:pt x="1329" y="353"/>
                    <a:pt x="1329" y="333"/>
                  </a:cubicBezTo>
                  <a:lnTo>
                    <a:pt x="1329" y="303"/>
                  </a:lnTo>
                  <a:lnTo>
                    <a:pt x="1298" y="283"/>
                  </a:lnTo>
                  <a:cubicBezTo>
                    <a:pt x="1298" y="283"/>
                    <a:pt x="1289" y="274"/>
                    <a:pt x="1278" y="274"/>
                  </a:cubicBezTo>
                  <a:lnTo>
                    <a:pt x="1269" y="263"/>
                  </a:lnTo>
                  <a:cubicBezTo>
                    <a:pt x="1258" y="263"/>
                    <a:pt x="1249" y="254"/>
                    <a:pt x="1238" y="254"/>
                  </a:cubicBezTo>
                  <a:lnTo>
                    <a:pt x="909" y="114"/>
                  </a:lnTo>
                  <a:cubicBezTo>
                    <a:pt x="819" y="74"/>
                    <a:pt x="739" y="44"/>
                    <a:pt x="679" y="34"/>
                  </a:cubicBezTo>
                  <a:cubicBezTo>
                    <a:pt x="604" y="11"/>
                    <a:pt x="541" y="0"/>
                    <a:pt x="4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4"/>
            <p:cNvSpPr/>
            <p:nvPr/>
          </p:nvSpPr>
          <p:spPr>
            <a:xfrm>
              <a:off x="9020713" y="3647512"/>
              <a:ext cx="110928" cy="51974"/>
            </a:xfrm>
            <a:custGeom>
              <a:rect b="b" l="l" r="r" t="t"/>
              <a:pathLst>
                <a:path extrusionOk="0" h="566" w="1208">
                  <a:moveTo>
                    <a:pt x="442" y="0"/>
                  </a:moveTo>
                  <a:cubicBezTo>
                    <a:pt x="422" y="0"/>
                    <a:pt x="401" y="2"/>
                    <a:pt x="380" y="4"/>
                  </a:cubicBezTo>
                  <a:cubicBezTo>
                    <a:pt x="309" y="14"/>
                    <a:pt x="249" y="34"/>
                    <a:pt x="189" y="74"/>
                  </a:cubicBezTo>
                  <a:cubicBezTo>
                    <a:pt x="160" y="94"/>
                    <a:pt x="140" y="124"/>
                    <a:pt x="110" y="144"/>
                  </a:cubicBezTo>
                  <a:cubicBezTo>
                    <a:pt x="90" y="164"/>
                    <a:pt x="70" y="194"/>
                    <a:pt x="50" y="214"/>
                  </a:cubicBezTo>
                  <a:lnTo>
                    <a:pt x="20" y="274"/>
                  </a:lnTo>
                  <a:cubicBezTo>
                    <a:pt x="10" y="274"/>
                    <a:pt x="10" y="284"/>
                    <a:pt x="10" y="284"/>
                  </a:cubicBezTo>
                  <a:lnTo>
                    <a:pt x="0" y="293"/>
                  </a:lnTo>
                  <a:lnTo>
                    <a:pt x="10" y="293"/>
                  </a:lnTo>
                  <a:lnTo>
                    <a:pt x="20" y="304"/>
                  </a:lnTo>
                  <a:cubicBezTo>
                    <a:pt x="30" y="304"/>
                    <a:pt x="40" y="313"/>
                    <a:pt x="60" y="313"/>
                  </a:cubicBezTo>
                  <a:cubicBezTo>
                    <a:pt x="70" y="324"/>
                    <a:pt x="90" y="333"/>
                    <a:pt x="120" y="344"/>
                  </a:cubicBezTo>
                  <a:cubicBezTo>
                    <a:pt x="140" y="353"/>
                    <a:pt x="169" y="364"/>
                    <a:pt x="189" y="373"/>
                  </a:cubicBezTo>
                  <a:cubicBezTo>
                    <a:pt x="249" y="393"/>
                    <a:pt x="320" y="424"/>
                    <a:pt x="389" y="453"/>
                  </a:cubicBezTo>
                  <a:cubicBezTo>
                    <a:pt x="459" y="484"/>
                    <a:pt x="539" y="513"/>
                    <a:pt x="609" y="533"/>
                  </a:cubicBezTo>
                  <a:cubicBezTo>
                    <a:pt x="674" y="549"/>
                    <a:pt x="734" y="566"/>
                    <a:pt x="797" y="566"/>
                  </a:cubicBezTo>
                  <a:cubicBezTo>
                    <a:pt x="811" y="566"/>
                    <a:pt x="824" y="565"/>
                    <a:pt x="839" y="563"/>
                  </a:cubicBezTo>
                  <a:cubicBezTo>
                    <a:pt x="908" y="553"/>
                    <a:pt x="968" y="533"/>
                    <a:pt x="1028" y="493"/>
                  </a:cubicBezTo>
                  <a:cubicBezTo>
                    <a:pt x="1048" y="473"/>
                    <a:pt x="1078" y="453"/>
                    <a:pt x="1098" y="424"/>
                  </a:cubicBezTo>
                  <a:cubicBezTo>
                    <a:pt x="1128" y="404"/>
                    <a:pt x="1138" y="384"/>
                    <a:pt x="1158" y="364"/>
                  </a:cubicBezTo>
                  <a:cubicBezTo>
                    <a:pt x="1178" y="333"/>
                    <a:pt x="1188" y="313"/>
                    <a:pt x="1198" y="304"/>
                  </a:cubicBezTo>
                  <a:cubicBezTo>
                    <a:pt x="1208" y="293"/>
                    <a:pt x="1208" y="284"/>
                    <a:pt x="1208" y="284"/>
                  </a:cubicBezTo>
                  <a:lnTo>
                    <a:pt x="1198" y="274"/>
                  </a:lnTo>
                  <a:cubicBezTo>
                    <a:pt x="1188" y="274"/>
                    <a:pt x="1178" y="264"/>
                    <a:pt x="1158" y="254"/>
                  </a:cubicBezTo>
                  <a:cubicBezTo>
                    <a:pt x="1138" y="254"/>
                    <a:pt x="1118" y="244"/>
                    <a:pt x="1098" y="234"/>
                  </a:cubicBezTo>
                  <a:cubicBezTo>
                    <a:pt x="1078" y="224"/>
                    <a:pt x="1048" y="214"/>
                    <a:pt x="1028" y="194"/>
                  </a:cubicBezTo>
                  <a:cubicBezTo>
                    <a:pt x="968" y="174"/>
                    <a:pt x="899" y="144"/>
                    <a:pt x="828" y="114"/>
                  </a:cubicBezTo>
                  <a:cubicBezTo>
                    <a:pt x="759" y="84"/>
                    <a:pt x="679" y="44"/>
                    <a:pt x="609" y="24"/>
                  </a:cubicBezTo>
                  <a:cubicBezTo>
                    <a:pt x="550" y="10"/>
                    <a:pt x="498" y="0"/>
                    <a:pt x="4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4"/>
            <p:cNvSpPr/>
            <p:nvPr/>
          </p:nvSpPr>
          <p:spPr>
            <a:xfrm>
              <a:off x="9015204" y="3642002"/>
              <a:ext cx="121947" cy="62810"/>
            </a:xfrm>
            <a:custGeom>
              <a:rect b="b" l="l" r="r" t="t"/>
              <a:pathLst>
                <a:path extrusionOk="0" h="684" w="1328">
                  <a:moveTo>
                    <a:pt x="498" y="120"/>
                  </a:moveTo>
                  <a:cubicBezTo>
                    <a:pt x="543" y="120"/>
                    <a:pt x="590" y="130"/>
                    <a:pt x="649" y="144"/>
                  </a:cubicBezTo>
                  <a:cubicBezTo>
                    <a:pt x="709" y="164"/>
                    <a:pt x="779" y="184"/>
                    <a:pt x="868" y="224"/>
                  </a:cubicBezTo>
                  <a:lnTo>
                    <a:pt x="1188" y="364"/>
                  </a:lnTo>
                  <a:lnTo>
                    <a:pt x="1168" y="384"/>
                  </a:lnTo>
                  <a:cubicBezTo>
                    <a:pt x="1158" y="404"/>
                    <a:pt x="1138" y="424"/>
                    <a:pt x="1118" y="444"/>
                  </a:cubicBezTo>
                  <a:cubicBezTo>
                    <a:pt x="1098" y="464"/>
                    <a:pt x="1078" y="484"/>
                    <a:pt x="1048" y="504"/>
                  </a:cubicBezTo>
                  <a:cubicBezTo>
                    <a:pt x="999" y="533"/>
                    <a:pt x="948" y="553"/>
                    <a:pt x="888" y="564"/>
                  </a:cubicBezTo>
                  <a:cubicBezTo>
                    <a:pt x="828" y="564"/>
                    <a:pt x="769" y="564"/>
                    <a:pt x="689" y="544"/>
                  </a:cubicBezTo>
                  <a:cubicBezTo>
                    <a:pt x="609" y="513"/>
                    <a:pt x="539" y="484"/>
                    <a:pt x="469" y="464"/>
                  </a:cubicBezTo>
                  <a:lnTo>
                    <a:pt x="150" y="324"/>
                  </a:lnTo>
                  <a:cubicBezTo>
                    <a:pt x="150" y="324"/>
                    <a:pt x="160" y="314"/>
                    <a:pt x="160" y="304"/>
                  </a:cubicBezTo>
                  <a:lnTo>
                    <a:pt x="220" y="244"/>
                  </a:lnTo>
                  <a:lnTo>
                    <a:pt x="280" y="184"/>
                  </a:lnTo>
                  <a:cubicBezTo>
                    <a:pt x="329" y="154"/>
                    <a:pt x="389" y="124"/>
                    <a:pt x="449" y="124"/>
                  </a:cubicBezTo>
                  <a:cubicBezTo>
                    <a:pt x="465" y="121"/>
                    <a:pt x="481" y="120"/>
                    <a:pt x="498" y="120"/>
                  </a:cubicBezTo>
                  <a:close/>
                  <a:moveTo>
                    <a:pt x="498" y="0"/>
                  </a:moveTo>
                  <a:cubicBezTo>
                    <a:pt x="478" y="0"/>
                    <a:pt x="458" y="2"/>
                    <a:pt x="440" y="4"/>
                  </a:cubicBezTo>
                  <a:cubicBezTo>
                    <a:pt x="360" y="14"/>
                    <a:pt x="280" y="44"/>
                    <a:pt x="210" y="84"/>
                  </a:cubicBezTo>
                  <a:lnTo>
                    <a:pt x="130" y="164"/>
                  </a:lnTo>
                  <a:cubicBezTo>
                    <a:pt x="100" y="184"/>
                    <a:pt x="80" y="214"/>
                    <a:pt x="70" y="234"/>
                  </a:cubicBezTo>
                  <a:cubicBezTo>
                    <a:pt x="50" y="254"/>
                    <a:pt x="40" y="274"/>
                    <a:pt x="30" y="284"/>
                  </a:cubicBezTo>
                  <a:lnTo>
                    <a:pt x="0" y="334"/>
                  </a:lnTo>
                  <a:lnTo>
                    <a:pt x="10" y="393"/>
                  </a:lnTo>
                  <a:lnTo>
                    <a:pt x="70" y="424"/>
                  </a:lnTo>
                  <a:cubicBezTo>
                    <a:pt x="70" y="424"/>
                    <a:pt x="80" y="424"/>
                    <a:pt x="90" y="433"/>
                  </a:cubicBezTo>
                  <a:lnTo>
                    <a:pt x="429" y="573"/>
                  </a:lnTo>
                  <a:cubicBezTo>
                    <a:pt x="499" y="603"/>
                    <a:pt x="579" y="633"/>
                    <a:pt x="659" y="653"/>
                  </a:cubicBezTo>
                  <a:cubicBezTo>
                    <a:pt x="729" y="673"/>
                    <a:pt x="788" y="683"/>
                    <a:pt x="848" y="683"/>
                  </a:cubicBezTo>
                  <a:lnTo>
                    <a:pt x="899" y="683"/>
                  </a:lnTo>
                  <a:cubicBezTo>
                    <a:pt x="979" y="673"/>
                    <a:pt x="1058" y="643"/>
                    <a:pt x="1118" y="603"/>
                  </a:cubicBezTo>
                  <a:cubicBezTo>
                    <a:pt x="1148" y="583"/>
                    <a:pt x="1178" y="553"/>
                    <a:pt x="1208" y="533"/>
                  </a:cubicBezTo>
                  <a:cubicBezTo>
                    <a:pt x="1228" y="504"/>
                    <a:pt x="1248" y="484"/>
                    <a:pt x="1268" y="453"/>
                  </a:cubicBezTo>
                  <a:cubicBezTo>
                    <a:pt x="1278" y="444"/>
                    <a:pt x="1288" y="424"/>
                    <a:pt x="1298" y="413"/>
                  </a:cubicBezTo>
                  <a:lnTo>
                    <a:pt x="1308" y="393"/>
                  </a:lnTo>
                  <a:cubicBezTo>
                    <a:pt x="1328" y="364"/>
                    <a:pt x="1328" y="364"/>
                    <a:pt x="1328" y="344"/>
                  </a:cubicBezTo>
                  <a:lnTo>
                    <a:pt x="1328" y="314"/>
                  </a:lnTo>
                  <a:lnTo>
                    <a:pt x="1298" y="294"/>
                  </a:lnTo>
                  <a:cubicBezTo>
                    <a:pt x="1298" y="294"/>
                    <a:pt x="1298" y="284"/>
                    <a:pt x="1278" y="284"/>
                  </a:cubicBezTo>
                  <a:lnTo>
                    <a:pt x="1268" y="274"/>
                  </a:lnTo>
                  <a:cubicBezTo>
                    <a:pt x="1258" y="274"/>
                    <a:pt x="1258" y="264"/>
                    <a:pt x="1238" y="264"/>
                  </a:cubicBezTo>
                  <a:lnTo>
                    <a:pt x="919" y="114"/>
                  </a:lnTo>
                  <a:cubicBezTo>
                    <a:pt x="828" y="74"/>
                    <a:pt x="749" y="44"/>
                    <a:pt x="679" y="24"/>
                  </a:cubicBezTo>
                  <a:cubicBezTo>
                    <a:pt x="613" y="10"/>
                    <a:pt x="553" y="0"/>
                    <a:pt x="4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4"/>
            <p:cNvSpPr/>
            <p:nvPr/>
          </p:nvSpPr>
          <p:spPr>
            <a:xfrm>
              <a:off x="9020713" y="3647512"/>
              <a:ext cx="110928" cy="51974"/>
            </a:xfrm>
            <a:custGeom>
              <a:rect b="b" l="l" r="r" t="t"/>
              <a:pathLst>
                <a:path extrusionOk="0" h="566" w="1208">
                  <a:moveTo>
                    <a:pt x="442" y="0"/>
                  </a:moveTo>
                  <a:cubicBezTo>
                    <a:pt x="422" y="0"/>
                    <a:pt x="401" y="2"/>
                    <a:pt x="380" y="4"/>
                  </a:cubicBezTo>
                  <a:cubicBezTo>
                    <a:pt x="309" y="14"/>
                    <a:pt x="249" y="34"/>
                    <a:pt x="189" y="74"/>
                  </a:cubicBezTo>
                  <a:cubicBezTo>
                    <a:pt x="160" y="94"/>
                    <a:pt x="140" y="124"/>
                    <a:pt x="110" y="144"/>
                  </a:cubicBezTo>
                  <a:cubicBezTo>
                    <a:pt x="90" y="164"/>
                    <a:pt x="70" y="194"/>
                    <a:pt x="50" y="214"/>
                  </a:cubicBezTo>
                  <a:lnTo>
                    <a:pt x="20" y="274"/>
                  </a:lnTo>
                  <a:cubicBezTo>
                    <a:pt x="10" y="274"/>
                    <a:pt x="10" y="284"/>
                    <a:pt x="10" y="284"/>
                  </a:cubicBezTo>
                  <a:lnTo>
                    <a:pt x="0" y="293"/>
                  </a:lnTo>
                  <a:lnTo>
                    <a:pt x="10" y="293"/>
                  </a:lnTo>
                  <a:lnTo>
                    <a:pt x="20" y="304"/>
                  </a:lnTo>
                  <a:cubicBezTo>
                    <a:pt x="30" y="304"/>
                    <a:pt x="40" y="313"/>
                    <a:pt x="60" y="313"/>
                  </a:cubicBezTo>
                  <a:cubicBezTo>
                    <a:pt x="70" y="324"/>
                    <a:pt x="90" y="333"/>
                    <a:pt x="120" y="344"/>
                  </a:cubicBezTo>
                  <a:cubicBezTo>
                    <a:pt x="140" y="353"/>
                    <a:pt x="169" y="364"/>
                    <a:pt x="189" y="373"/>
                  </a:cubicBezTo>
                  <a:cubicBezTo>
                    <a:pt x="249" y="393"/>
                    <a:pt x="320" y="424"/>
                    <a:pt x="389" y="453"/>
                  </a:cubicBezTo>
                  <a:cubicBezTo>
                    <a:pt x="459" y="484"/>
                    <a:pt x="539" y="513"/>
                    <a:pt x="609" y="533"/>
                  </a:cubicBezTo>
                  <a:cubicBezTo>
                    <a:pt x="674" y="549"/>
                    <a:pt x="734" y="566"/>
                    <a:pt x="797" y="566"/>
                  </a:cubicBezTo>
                  <a:cubicBezTo>
                    <a:pt x="811" y="566"/>
                    <a:pt x="824" y="565"/>
                    <a:pt x="839" y="563"/>
                  </a:cubicBezTo>
                  <a:cubicBezTo>
                    <a:pt x="908" y="553"/>
                    <a:pt x="968" y="533"/>
                    <a:pt x="1028" y="493"/>
                  </a:cubicBezTo>
                  <a:cubicBezTo>
                    <a:pt x="1048" y="473"/>
                    <a:pt x="1078" y="453"/>
                    <a:pt x="1098" y="424"/>
                  </a:cubicBezTo>
                  <a:cubicBezTo>
                    <a:pt x="1128" y="404"/>
                    <a:pt x="1138" y="384"/>
                    <a:pt x="1158" y="364"/>
                  </a:cubicBezTo>
                  <a:cubicBezTo>
                    <a:pt x="1178" y="333"/>
                    <a:pt x="1188" y="313"/>
                    <a:pt x="1198" y="304"/>
                  </a:cubicBezTo>
                  <a:cubicBezTo>
                    <a:pt x="1208" y="293"/>
                    <a:pt x="1208" y="284"/>
                    <a:pt x="1208" y="284"/>
                  </a:cubicBezTo>
                  <a:lnTo>
                    <a:pt x="1198" y="274"/>
                  </a:lnTo>
                  <a:cubicBezTo>
                    <a:pt x="1188" y="274"/>
                    <a:pt x="1178" y="264"/>
                    <a:pt x="1158" y="254"/>
                  </a:cubicBezTo>
                  <a:cubicBezTo>
                    <a:pt x="1138" y="254"/>
                    <a:pt x="1118" y="244"/>
                    <a:pt x="1098" y="234"/>
                  </a:cubicBezTo>
                  <a:cubicBezTo>
                    <a:pt x="1078" y="224"/>
                    <a:pt x="1048" y="214"/>
                    <a:pt x="1028" y="194"/>
                  </a:cubicBezTo>
                  <a:cubicBezTo>
                    <a:pt x="968" y="174"/>
                    <a:pt x="899" y="144"/>
                    <a:pt x="828" y="114"/>
                  </a:cubicBezTo>
                  <a:cubicBezTo>
                    <a:pt x="759" y="84"/>
                    <a:pt x="679" y="44"/>
                    <a:pt x="609" y="24"/>
                  </a:cubicBezTo>
                  <a:cubicBezTo>
                    <a:pt x="550" y="10"/>
                    <a:pt x="498" y="0"/>
                    <a:pt x="4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4"/>
            <p:cNvSpPr/>
            <p:nvPr/>
          </p:nvSpPr>
          <p:spPr>
            <a:xfrm>
              <a:off x="9015204" y="3642002"/>
              <a:ext cx="122865" cy="62810"/>
            </a:xfrm>
            <a:custGeom>
              <a:rect b="b" l="l" r="r" t="t"/>
              <a:pathLst>
                <a:path extrusionOk="0" h="684" w="1338">
                  <a:moveTo>
                    <a:pt x="498" y="120"/>
                  </a:moveTo>
                  <a:cubicBezTo>
                    <a:pt x="543" y="120"/>
                    <a:pt x="590" y="130"/>
                    <a:pt x="649" y="144"/>
                  </a:cubicBezTo>
                  <a:cubicBezTo>
                    <a:pt x="709" y="164"/>
                    <a:pt x="779" y="184"/>
                    <a:pt x="868" y="224"/>
                  </a:cubicBezTo>
                  <a:lnTo>
                    <a:pt x="1188" y="364"/>
                  </a:lnTo>
                  <a:lnTo>
                    <a:pt x="1168" y="384"/>
                  </a:lnTo>
                  <a:cubicBezTo>
                    <a:pt x="1158" y="404"/>
                    <a:pt x="1138" y="424"/>
                    <a:pt x="1118" y="444"/>
                  </a:cubicBezTo>
                  <a:cubicBezTo>
                    <a:pt x="1098" y="464"/>
                    <a:pt x="1078" y="484"/>
                    <a:pt x="1048" y="504"/>
                  </a:cubicBezTo>
                  <a:cubicBezTo>
                    <a:pt x="999" y="533"/>
                    <a:pt x="948" y="553"/>
                    <a:pt x="888" y="564"/>
                  </a:cubicBezTo>
                  <a:cubicBezTo>
                    <a:pt x="828" y="564"/>
                    <a:pt x="769" y="564"/>
                    <a:pt x="689" y="544"/>
                  </a:cubicBezTo>
                  <a:cubicBezTo>
                    <a:pt x="609" y="513"/>
                    <a:pt x="539" y="484"/>
                    <a:pt x="469" y="464"/>
                  </a:cubicBezTo>
                  <a:lnTo>
                    <a:pt x="150" y="324"/>
                  </a:lnTo>
                  <a:cubicBezTo>
                    <a:pt x="150" y="324"/>
                    <a:pt x="160" y="314"/>
                    <a:pt x="160" y="304"/>
                  </a:cubicBezTo>
                  <a:lnTo>
                    <a:pt x="220" y="244"/>
                  </a:lnTo>
                  <a:lnTo>
                    <a:pt x="280" y="184"/>
                  </a:lnTo>
                  <a:cubicBezTo>
                    <a:pt x="329" y="154"/>
                    <a:pt x="389" y="124"/>
                    <a:pt x="449" y="124"/>
                  </a:cubicBezTo>
                  <a:cubicBezTo>
                    <a:pt x="465" y="121"/>
                    <a:pt x="481" y="120"/>
                    <a:pt x="498" y="120"/>
                  </a:cubicBezTo>
                  <a:close/>
                  <a:moveTo>
                    <a:pt x="498" y="0"/>
                  </a:moveTo>
                  <a:cubicBezTo>
                    <a:pt x="478" y="0"/>
                    <a:pt x="458" y="2"/>
                    <a:pt x="440" y="4"/>
                  </a:cubicBezTo>
                  <a:cubicBezTo>
                    <a:pt x="360" y="14"/>
                    <a:pt x="280" y="44"/>
                    <a:pt x="210" y="84"/>
                  </a:cubicBezTo>
                  <a:lnTo>
                    <a:pt x="130" y="164"/>
                  </a:lnTo>
                  <a:cubicBezTo>
                    <a:pt x="100" y="184"/>
                    <a:pt x="80" y="214"/>
                    <a:pt x="70" y="234"/>
                  </a:cubicBezTo>
                  <a:cubicBezTo>
                    <a:pt x="50" y="254"/>
                    <a:pt x="40" y="274"/>
                    <a:pt x="30" y="284"/>
                  </a:cubicBezTo>
                  <a:lnTo>
                    <a:pt x="0" y="334"/>
                  </a:lnTo>
                  <a:lnTo>
                    <a:pt x="10" y="393"/>
                  </a:lnTo>
                  <a:lnTo>
                    <a:pt x="70" y="424"/>
                  </a:lnTo>
                  <a:cubicBezTo>
                    <a:pt x="70" y="424"/>
                    <a:pt x="80" y="424"/>
                    <a:pt x="90" y="433"/>
                  </a:cubicBezTo>
                  <a:lnTo>
                    <a:pt x="429" y="573"/>
                  </a:lnTo>
                  <a:cubicBezTo>
                    <a:pt x="499" y="603"/>
                    <a:pt x="579" y="633"/>
                    <a:pt x="659" y="653"/>
                  </a:cubicBezTo>
                  <a:cubicBezTo>
                    <a:pt x="729" y="673"/>
                    <a:pt x="788" y="683"/>
                    <a:pt x="848" y="683"/>
                  </a:cubicBezTo>
                  <a:lnTo>
                    <a:pt x="899" y="683"/>
                  </a:lnTo>
                  <a:cubicBezTo>
                    <a:pt x="979" y="673"/>
                    <a:pt x="1058" y="643"/>
                    <a:pt x="1118" y="603"/>
                  </a:cubicBezTo>
                  <a:cubicBezTo>
                    <a:pt x="1148" y="583"/>
                    <a:pt x="1178" y="553"/>
                    <a:pt x="1208" y="533"/>
                  </a:cubicBezTo>
                  <a:cubicBezTo>
                    <a:pt x="1228" y="504"/>
                    <a:pt x="1248" y="484"/>
                    <a:pt x="1268" y="453"/>
                  </a:cubicBezTo>
                  <a:cubicBezTo>
                    <a:pt x="1278" y="444"/>
                    <a:pt x="1288" y="424"/>
                    <a:pt x="1298" y="413"/>
                  </a:cubicBezTo>
                  <a:lnTo>
                    <a:pt x="1308" y="393"/>
                  </a:lnTo>
                  <a:cubicBezTo>
                    <a:pt x="1328" y="364"/>
                    <a:pt x="1338" y="344"/>
                    <a:pt x="1328" y="314"/>
                  </a:cubicBezTo>
                  <a:lnTo>
                    <a:pt x="1318" y="304"/>
                  </a:lnTo>
                  <a:lnTo>
                    <a:pt x="1298" y="294"/>
                  </a:lnTo>
                  <a:cubicBezTo>
                    <a:pt x="1298" y="294"/>
                    <a:pt x="1298" y="284"/>
                    <a:pt x="1278" y="284"/>
                  </a:cubicBezTo>
                  <a:lnTo>
                    <a:pt x="1268" y="274"/>
                  </a:lnTo>
                  <a:cubicBezTo>
                    <a:pt x="1258" y="274"/>
                    <a:pt x="1258" y="264"/>
                    <a:pt x="1238" y="264"/>
                  </a:cubicBezTo>
                  <a:lnTo>
                    <a:pt x="919" y="114"/>
                  </a:lnTo>
                  <a:cubicBezTo>
                    <a:pt x="828" y="74"/>
                    <a:pt x="749" y="44"/>
                    <a:pt x="679" y="24"/>
                  </a:cubicBezTo>
                  <a:cubicBezTo>
                    <a:pt x="613" y="10"/>
                    <a:pt x="553" y="0"/>
                    <a:pt x="4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4"/>
            <p:cNvSpPr/>
            <p:nvPr/>
          </p:nvSpPr>
          <p:spPr>
            <a:xfrm>
              <a:off x="9062861" y="3621066"/>
              <a:ext cx="110928" cy="52525"/>
            </a:xfrm>
            <a:custGeom>
              <a:rect b="b" l="l" r="r" t="t"/>
              <a:pathLst>
                <a:path extrusionOk="0" h="572" w="1208">
                  <a:moveTo>
                    <a:pt x="428" y="0"/>
                  </a:moveTo>
                  <a:cubicBezTo>
                    <a:pt x="415" y="0"/>
                    <a:pt x="402" y="1"/>
                    <a:pt x="389" y="2"/>
                  </a:cubicBezTo>
                  <a:cubicBezTo>
                    <a:pt x="320" y="13"/>
                    <a:pt x="250" y="33"/>
                    <a:pt x="190" y="73"/>
                  </a:cubicBezTo>
                  <a:cubicBezTo>
                    <a:pt x="160" y="93"/>
                    <a:pt x="140" y="113"/>
                    <a:pt x="110" y="142"/>
                  </a:cubicBezTo>
                  <a:cubicBezTo>
                    <a:pt x="90" y="162"/>
                    <a:pt x="70" y="182"/>
                    <a:pt x="50" y="213"/>
                  </a:cubicBezTo>
                  <a:cubicBezTo>
                    <a:pt x="40" y="232"/>
                    <a:pt x="20" y="252"/>
                    <a:pt x="20" y="262"/>
                  </a:cubicBezTo>
                  <a:cubicBezTo>
                    <a:pt x="10" y="272"/>
                    <a:pt x="10" y="282"/>
                    <a:pt x="10" y="282"/>
                  </a:cubicBezTo>
                  <a:cubicBezTo>
                    <a:pt x="0" y="282"/>
                    <a:pt x="0" y="292"/>
                    <a:pt x="0" y="292"/>
                  </a:cubicBezTo>
                  <a:lnTo>
                    <a:pt x="20" y="292"/>
                  </a:lnTo>
                  <a:cubicBezTo>
                    <a:pt x="20" y="302"/>
                    <a:pt x="40" y="302"/>
                    <a:pt x="50" y="312"/>
                  </a:cubicBezTo>
                  <a:lnTo>
                    <a:pt x="110" y="342"/>
                  </a:lnTo>
                  <a:cubicBezTo>
                    <a:pt x="140" y="352"/>
                    <a:pt x="160" y="362"/>
                    <a:pt x="190" y="372"/>
                  </a:cubicBezTo>
                  <a:cubicBezTo>
                    <a:pt x="250" y="392"/>
                    <a:pt x="320" y="422"/>
                    <a:pt x="389" y="452"/>
                  </a:cubicBezTo>
                  <a:cubicBezTo>
                    <a:pt x="460" y="492"/>
                    <a:pt x="529" y="522"/>
                    <a:pt x="609" y="542"/>
                  </a:cubicBezTo>
                  <a:cubicBezTo>
                    <a:pt x="679" y="562"/>
                    <a:pt x="759" y="572"/>
                    <a:pt x="829" y="572"/>
                  </a:cubicBezTo>
                  <a:cubicBezTo>
                    <a:pt x="899" y="572"/>
                    <a:pt x="959" y="542"/>
                    <a:pt x="1019" y="512"/>
                  </a:cubicBezTo>
                  <a:cubicBezTo>
                    <a:pt x="1048" y="492"/>
                    <a:pt x="1068" y="472"/>
                    <a:pt x="1098" y="452"/>
                  </a:cubicBezTo>
                  <a:cubicBezTo>
                    <a:pt x="1118" y="422"/>
                    <a:pt x="1138" y="402"/>
                    <a:pt x="1158" y="382"/>
                  </a:cubicBezTo>
                  <a:cubicBezTo>
                    <a:pt x="1168" y="362"/>
                    <a:pt x="1188" y="342"/>
                    <a:pt x="1198" y="332"/>
                  </a:cubicBezTo>
                  <a:cubicBezTo>
                    <a:pt x="1198" y="322"/>
                    <a:pt x="1208" y="312"/>
                    <a:pt x="1208" y="312"/>
                  </a:cubicBezTo>
                  <a:cubicBezTo>
                    <a:pt x="1208" y="312"/>
                    <a:pt x="1208" y="302"/>
                    <a:pt x="1198" y="302"/>
                  </a:cubicBezTo>
                  <a:cubicBezTo>
                    <a:pt x="1188" y="302"/>
                    <a:pt x="1178" y="292"/>
                    <a:pt x="1158" y="282"/>
                  </a:cubicBezTo>
                  <a:lnTo>
                    <a:pt x="1098" y="252"/>
                  </a:lnTo>
                  <a:cubicBezTo>
                    <a:pt x="1078" y="242"/>
                    <a:pt x="1048" y="232"/>
                    <a:pt x="1028" y="213"/>
                  </a:cubicBezTo>
                  <a:cubicBezTo>
                    <a:pt x="968" y="193"/>
                    <a:pt x="908" y="153"/>
                    <a:pt x="839" y="122"/>
                  </a:cubicBezTo>
                  <a:cubicBezTo>
                    <a:pt x="769" y="82"/>
                    <a:pt x="689" y="53"/>
                    <a:pt x="619" y="33"/>
                  </a:cubicBezTo>
                  <a:cubicBezTo>
                    <a:pt x="554" y="16"/>
                    <a:pt x="488" y="0"/>
                    <a:pt x="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4"/>
            <p:cNvSpPr/>
            <p:nvPr/>
          </p:nvSpPr>
          <p:spPr>
            <a:xfrm>
              <a:off x="9057352" y="3615465"/>
              <a:ext cx="121947" cy="63636"/>
            </a:xfrm>
            <a:custGeom>
              <a:rect b="b" l="l" r="r" t="t"/>
              <a:pathLst>
                <a:path extrusionOk="0" h="693" w="1328">
                  <a:moveTo>
                    <a:pt x="504" y="120"/>
                  </a:moveTo>
                  <a:cubicBezTo>
                    <a:pt x="550" y="120"/>
                    <a:pt x="599" y="131"/>
                    <a:pt x="659" y="154"/>
                  </a:cubicBezTo>
                  <a:cubicBezTo>
                    <a:pt x="719" y="174"/>
                    <a:pt x="789" y="194"/>
                    <a:pt x="869" y="234"/>
                  </a:cubicBezTo>
                  <a:lnTo>
                    <a:pt x="1178" y="393"/>
                  </a:lnTo>
                  <a:lnTo>
                    <a:pt x="1168" y="403"/>
                  </a:lnTo>
                  <a:cubicBezTo>
                    <a:pt x="1148" y="423"/>
                    <a:pt x="1138" y="443"/>
                    <a:pt x="1119" y="463"/>
                  </a:cubicBezTo>
                  <a:cubicBezTo>
                    <a:pt x="1088" y="483"/>
                    <a:pt x="1068" y="503"/>
                    <a:pt x="1048" y="523"/>
                  </a:cubicBezTo>
                  <a:cubicBezTo>
                    <a:pt x="999" y="553"/>
                    <a:pt x="939" y="573"/>
                    <a:pt x="879" y="573"/>
                  </a:cubicBezTo>
                  <a:cubicBezTo>
                    <a:pt x="829" y="573"/>
                    <a:pt x="759" y="563"/>
                    <a:pt x="689" y="543"/>
                  </a:cubicBezTo>
                  <a:cubicBezTo>
                    <a:pt x="609" y="523"/>
                    <a:pt x="529" y="493"/>
                    <a:pt x="469" y="463"/>
                  </a:cubicBezTo>
                  <a:lnTo>
                    <a:pt x="150" y="323"/>
                  </a:lnTo>
                  <a:cubicBezTo>
                    <a:pt x="150" y="313"/>
                    <a:pt x="160" y="313"/>
                    <a:pt x="160" y="303"/>
                  </a:cubicBezTo>
                  <a:lnTo>
                    <a:pt x="220" y="243"/>
                  </a:lnTo>
                  <a:cubicBezTo>
                    <a:pt x="240" y="223"/>
                    <a:pt x="260" y="203"/>
                    <a:pt x="290" y="183"/>
                  </a:cubicBezTo>
                  <a:cubicBezTo>
                    <a:pt x="340" y="154"/>
                    <a:pt x="400" y="123"/>
                    <a:pt x="460" y="123"/>
                  </a:cubicBezTo>
                  <a:cubicBezTo>
                    <a:pt x="474" y="121"/>
                    <a:pt x="489" y="120"/>
                    <a:pt x="504" y="120"/>
                  </a:cubicBezTo>
                  <a:close/>
                  <a:moveTo>
                    <a:pt x="499" y="0"/>
                  </a:moveTo>
                  <a:cubicBezTo>
                    <a:pt x="479" y="0"/>
                    <a:pt x="459" y="1"/>
                    <a:pt x="440" y="4"/>
                  </a:cubicBezTo>
                  <a:cubicBezTo>
                    <a:pt x="369" y="14"/>
                    <a:pt x="290" y="44"/>
                    <a:pt x="220" y="83"/>
                  </a:cubicBezTo>
                  <a:cubicBezTo>
                    <a:pt x="190" y="103"/>
                    <a:pt x="160" y="134"/>
                    <a:pt x="130" y="163"/>
                  </a:cubicBezTo>
                  <a:cubicBezTo>
                    <a:pt x="110" y="183"/>
                    <a:pt x="80" y="214"/>
                    <a:pt x="70" y="234"/>
                  </a:cubicBezTo>
                  <a:cubicBezTo>
                    <a:pt x="50" y="254"/>
                    <a:pt x="40" y="274"/>
                    <a:pt x="30" y="283"/>
                  </a:cubicBezTo>
                  <a:lnTo>
                    <a:pt x="0" y="333"/>
                  </a:lnTo>
                  <a:lnTo>
                    <a:pt x="10" y="393"/>
                  </a:lnTo>
                  <a:lnTo>
                    <a:pt x="60" y="413"/>
                  </a:lnTo>
                  <a:cubicBezTo>
                    <a:pt x="70" y="423"/>
                    <a:pt x="80" y="423"/>
                    <a:pt x="90" y="433"/>
                  </a:cubicBezTo>
                  <a:lnTo>
                    <a:pt x="420" y="573"/>
                  </a:lnTo>
                  <a:cubicBezTo>
                    <a:pt x="489" y="603"/>
                    <a:pt x="569" y="633"/>
                    <a:pt x="649" y="662"/>
                  </a:cubicBezTo>
                  <a:cubicBezTo>
                    <a:pt x="729" y="682"/>
                    <a:pt x="799" y="693"/>
                    <a:pt x="859" y="693"/>
                  </a:cubicBezTo>
                  <a:lnTo>
                    <a:pt x="889" y="693"/>
                  </a:lnTo>
                  <a:cubicBezTo>
                    <a:pt x="968" y="693"/>
                    <a:pt x="1048" y="662"/>
                    <a:pt x="1108" y="623"/>
                  </a:cubicBezTo>
                  <a:cubicBezTo>
                    <a:pt x="1148" y="593"/>
                    <a:pt x="1168" y="573"/>
                    <a:pt x="1198" y="553"/>
                  </a:cubicBezTo>
                  <a:cubicBezTo>
                    <a:pt x="1218" y="533"/>
                    <a:pt x="1238" y="503"/>
                    <a:pt x="1258" y="483"/>
                  </a:cubicBezTo>
                  <a:cubicBezTo>
                    <a:pt x="1278" y="463"/>
                    <a:pt x="1288" y="453"/>
                    <a:pt x="1298" y="433"/>
                  </a:cubicBezTo>
                  <a:lnTo>
                    <a:pt x="1328" y="383"/>
                  </a:lnTo>
                  <a:lnTo>
                    <a:pt x="1328" y="343"/>
                  </a:lnTo>
                  <a:lnTo>
                    <a:pt x="1298" y="323"/>
                  </a:lnTo>
                  <a:cubicBezTo>
                    <a:pt x="1298" y="323"/>
                    <a:pt x="1298" y="313"/>
                    <a:pt x="1278" y="313"/>
                  </a:cubicBezTo>
                  <a:lnTo>
                    <a:pt x="1268" y="303"/>
                  </a:lnTo>
                  <a:cubicBezTo>
                    <a:pt x="1268" y="303"/>
                    <a:pt x="1258" y="293"/>
                    <a:pt x="1248" y="293"/>
                  </a:cubicBezTo>
                  <a:lnTo>
                    <a:pt x="919" y="123"/>
                  </a:lnTo>
                  <a:cubicBezTo>
                    <a:pt x="829" y="83"/>
                    <a:pt x="759" y="54"/>
                    <a:pt x="689" y="34"/>
                  </a:cubicBezTo>
                  <a:cubicBezTo>
                    <a:pt x="622" y="11"/>
                    <a:pt x="560" y="0"/>
                    <a:pt x="4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4"/>
            <p:cNvSpPr/>
            <p:nvPr/>
          </p:nvSpPr>
          <p:spPr>
            <a:xfrm>
              <a:off x="9062861" y="3621066"/>
              <a:ext cx="110928" cy="52525"/>
            </a:xfrm>
            <a:custGeom>
              <a:rect b="b" l="l" r="r" t="t"/>
              <a:pathLst>
                <a:path extrusionOk="0" h="572" w="1208">
                  <a:moveTo>
                    <a:pt x="428" y="0"/>
                  </a:moveTo>
                  <a:cubicBezTo>
                    <a:pt x="415" y="0"/>
                    <a:pt x="402" y="1"/>
                    <a:pt x="389" y="2"/>
                  </a:cubicBezTo>
                  <a:cubicBezTo>
                    <a:pt x="320" y="13"/>
                    <a:pt x="250" y="33"/>
                    <a:pt x="190" y="73"/>
                  </a:cubicBezTo>
                  <a:cubicBezTo>
                    <a:pt x="160" y="93"/>
                    <a:pt x="140" y="113"/>
                    <a:pt x="110" y="142"/>
                  </a:cubicBezTo>
                  <a:cubicBezTo>
                    <a:pt x="90" y="162"/>
                    <a:pt x="70" y="182"/>
                    <a:pt x="50" y="213"/>
                  </a:cubicBezTo>
                  <a:cubicBezTo>
                    <a:pt x="40" y="232"/>
                    <a:pt x="20" y="252"/>
                    <a:pt x="20" y="262"/>
                  </a:cubicBezTo>
                  <a:cubicBezTo>
                    <a:pt x="10" y="272"/>
                    <a:pt x="10" y="282"/>
                    <a:pt x="10" y="282"/>
                  </a:cubicBezTo>
                  <a:cubicBezTo>
                    <a:pt x="0" y="282"/>
                    <a:pt x="0" y="292"/>
                    <a:pt x="0" y="292"/>
                  </a:cubicBezTo>
                  <a:lnTo>
                    <a:pt x="20" y="292"/>
                  </a:lnTo>
                  <a:cubicBezTo>
                    <a:pt x="20" y="302"/>
                    <a:pt x="40" y="302"/>
                    <a:pt x="50" y="312"/>
                  </a:cubicBezTo>
                  <a:lnTo>
                    <a:pt x="110" y="342"/>
                  </a:lnTo>
                  <a:cubicBezTo>
                    <a:pt x="140" y="352"/>
                    <a:pt x="160" y="362"/>
                    <a:pt x="190" y="372"/>
                  </a:cubicBezTo>
                  <a:cubicBezTo>
                    <a:pt x="250" y="392"/>
                    <a:pt x="320" y="422"/>
                    <a:pt x="389" y="452"/>
                  </a:cubicBezTo>
                  <a:cubicBezTo>
                    <a:pt x="460" y="492"/>
                    <a:pt x="529" y="522"/>
                    <a:pt x="609" y="542"/>
                  </a:cubicBezTo>
                  <a:cubicBezTo>
                    <a:pt x="679" y="562"/>
                    <a:pt x="759" y="572"/>
                    <a:pt x="829" y="572"/>
                  </a:cubicBezTo>
                  <a:cubicBezTo>
                    <a:pt x="899" y="572"/>
                    <a:pt x="959" y="542"/>
                    <a:pt x="1019" y="512"/>
                  </a:cubicBezTo>
                  <a:cubicBezTo>
                    <a:pt x="1048" y="492"/>
                    <a:pt x="1068" y="472"/>
                    <a:pt x="1098" y="452"/>
                  </a:cubicBezTo>
                  <a:cubicBezTo>
                    <a:pt x="1118" y="422"/>
                    <a:pt x="1138" y="402"/>
                    <a:pt x="1158" y="382"/>
                  </a:cubicBezTo>
                  <a:cubicBezTo>
                    <a:pt x="1168" y="362"/>
                    <a:pt x="1188" y="342"/>
                    <a:pt x="1198" y="332"/>
                  </a:cubicBezTo>
                  <a:cubicBezTo>
                    <a:pt x="1198" y="322"/>
                    <a:pt x="1208" y="312"/>
                    <a:pt x="1208" y="312"/>
                  </a:cubicBezTo>
                  <a:cubicBezTo>
                    <a:pt x="1208" y="312"/>
                    <a:pt x="1208" y="302"/>
                    <a:pt x="1198" y="302"/>
                  </a:cubicBezTo>
                  <a:cubicBezTo>
                    <a:pt x="1188" y="302"/>
                    <a:pt x="1178" y="292"/>
                    <a:pt x="1158" y="282"/>
                  </a:cubicBezTo>
                  <a:lnTo>
                    <a:pt x="1098" y="252"/>
                  </a:lnTo>
                  <a:cubicBezTo>
                    <a:pt x="1078" y="242"/>
                    <a:pt x="1048" y="232"/>
                    <a:pt x="1028" y="213"/>
                  </a:cubicBezTo>
                  <a:cubicBezTo>
                    <a:pt x="968" y="193"/>
                    <a:pt x="908" y="153"/>
                    <a:pt x="839" y="122"/>
                  </a:cubicBezTo>
                  <a:cubicBezTo>
                    <a:pt x="769" y="82"/>
                    <a:pt x="689" y="53"/>
                    <a:pt x="619" y="33"/>
                  </a:cubicBezTo>
                  <a:cubicBezTo>
                    <a:pt x="554" y="16"/>
                    <a:pt x="488" y="0"/>
                    <a:pt x="4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4"/>
            <p:cNvSpPr/>
            <p:nvPr/>
          </p:nvSpPr>
          <p:spPr>
            <a:xfrm>
              <a:off x="9057352" y="3615465"/>
              <a:ext cx="121947" cy="63636"/>
            </a:xfrm>
            <a:custGeom>
              <a:rect b="b" l="l" r="r" t="t"/>
              <a:pathLst>
                <a:path extrusionOk="0" h="693" w="1328">
                  <a:moveTo>
                    <a:pt x="504" y="120"/>
                  </a:moveTo>
                  <a:cubicBezTo>
                    <a:pt x="550" y="120"/>
                    <a:pt x="599" y="131"/>
                    <a:pt x="659" y="154"/>
                  </a:cubicBezTo>
                  <a:cubicBezTo>
                    <a:pt x="719" y="174"/>
                    <a:pt x="789" y="194"/>
                    <a:pt x="869" y="234"/>
                  </a:cubicBezTo>
                  <a:lnTo>
                    <a:pt x="1178" y="393"/>
                  </a:lnTo>
                  <a:lnTo>
                    <a:pt x="1168" y="403"/>
                  </a:lnTo>
                  <a:cubicBezTo>
                    <a:pt x="1148" y="423"/>
                    <a:pt x="1138" y="443"/>
                    <a:pt x="1119" y="463"/>
                  </a:cubicBezTo>
                  <a:cubicBezTo>
                    <a:pt x="1088" y="483"/>
                    <a:pt x="1068" y="503"/>
                    <a:pt x="1048" y="523"/>
                  </a:cubicBezTo>
                  <a:cubicBezTo>
                    <a:pt x="999" y="553"/>
                    <a:pt x="939" y="573"/>
                    <a:pt x="879" y="573"/>
                  </a:cubicBezTo>
                  <a:cubicBezTo>
                    <a:pt x="829" y="573"/>
                    <a:pt x="759" y="563"/>
                    <a:pt x="689" y="543"/>
                  </a:cubicBezTo>
                  <a:cubicBezTo>
                    <a:pt x="609" y="523"/>
                    <a:pt x="529" y="493"/>
                    <a:pt x="469" y="463"/>
                  </a:cubicBezTo>
                  <a:lnTo>
                    <a:pt x="150" y="323"/>
                  </a:lnTo>
                  <a:cubicBezTo>
                    <a:pt x="150" y="313"/>
                    <a:pt x="160" y="313"/>
                    <a:pt x="160" y="303"/>
                  </a:cubicBezTo>
                  <a:lnTo>
                    <a:pt x="220" y="243"/>
                  </a:lnTo>
                  <a:cubicBezTo>
                    <a:pt x="240" y="223"/>
                    <a:pt x="260" y="203"/>
                    <a:pt x="290" y="183"/>
                  </a:cubicBezTo>
                  <a:cubicBezTo>
                    <a:pt x="340" y="154"/>
                    <a:pt x="400" y="123"/>
                    <a:pt x="460" y="123"/>
                  </a:cubicBezTo>
                  <a:cubicBezTo>
                    <a:pt x="474" y="121"/>
                    <a:pt x="489" y="120"/>
                    <a:pt x="504" y="120"/>
                  </a:cubicBezTo>
                  <a:close/>
                  <a:moveTo>
                    <a:pt x="499" y="0"/>
                  </a:moveTo>
                  <a:cubicBezTo>
                    <a:pt x="479" y="0"/>
                    <a:pt x="459" y="1"/>
                    <a:pt x="440" y="4"/>
                  </a:cubicBezTo>
                  <a:cubicBezTo>
                    <a:pt x="369" y="14"/>
                    <a:pt x="290" y="44"/>
                    <a:pt x="220" y="83"/>
                  </a:cubicBezTo>
                  <a:cubicBezTo>
                    <a:pt x="190" y="103"/>
                    <a:pt x="160" y="134"/>
                    <a:pt x="130" y="163"/>
                  </a:cubicBezTo>
                  <a:cubicBezTo>
                    <a:pt x="110" y="183"/>
                    <a:pt x="80" y="214"/>
                    <a:pt x="70" y="234"/>
                  </a:cubicBezTo>
                  <a:cubicBezTo>
                    <a:pt x="50" y="254"/>
                    <a:pt x="40" y="274"/>
                    <a:pt x="30" y="283"/>
                  </a:cubicBezTo>
                  <a:lnTo>
                    <a:pt x="0" y="333"/>
                  </a:lnTo>
                  <a:lnTo>
                    <a:pt x="10" y="393"/>
                  </a:lnTo>
                  <a:lnTo>
                    <a:pt x="60" y="413"/>
                  </a:lnTo>
                  <a:cubicBezTo>
                    <a:pt x="70" y="423"/>
                    <a:pt x="80" y="423"/>
                    <a:pt x="90" y="433"/>
                  </a:cubicBezTo>
                  <a:lnTo>
                    <a:pt x="420" y="573"/>
                  </a:lnTo>
                  <a:cubicBezTo>
                    <a:pt x="489" y="603"/>
                    <a:pt x="569" y="633"/>
                    <a:pt x="649" y="662"/>
                  </a:cubicBezTo>
                  <a:cubicBezTo>
                    <a:pt x="729" y="682"/>
                    <a:pt x="799" y="693"/>
                    <a:pt x="859" y="693"/>
                  </a:cubicBezTo>
                  <a:lnTo>
                    <a:pt x="889" y="693"/>
                  </a:lnTo>
                  <a:cubicBezTo>
                    <a:pt x="968" y="693"/>
                    <a:pt x="1048" y="662"/>
                    <a:pt x="1108" y="623"/>
                  </a:cubicBezTo>
                  <a:cubicBezTo>
                    <a:pt x="1148" y="593"/>
                    <a:pt x="1168" y="573"/>
                    <a:pt x="1198" y="553"/>
                  </a:cubicBezTo>
                  <a:cubicBezTo>
                    <a:pt x="1218" y="533"/>
                    <a:pt x="1238" y="503"/>
                    <a:pt x="1258" y="483"/>
                  </a:cubicBezTo>
                  <a:cubicBezTo>
                    <a:pt x="1278" y="463"/>
                    <a:pt x="1288" y="453"/>
                    <a:pt x="1298" y="433"/>
                  </a:cubicBezTo>
                  <a:lnTo>
                    <a:pt x="1328" y="383"/>
                  </a:lnTo>
                  <a:lnTo>
                    <a:pt x="1328" y="343"/>
                  </a:lnTo>
                  <a:lnTo>
                    <a:pt x="1298" y="323"/>
                  </a:lnTo>
                  <a:cubicBezTo>
                    <a:pt x="1298" y="323"/>
                    <a:pt x="1298" y="313"/>
                    <a:pt x="1278" y="313"/>
                  </a:cubicBezTo>
                  <a:lnTo>
                    <a:pt x="1268" y="303"/>
                  </a:lnTo>
                  <a:cubicBezTo>
                    <a:pt x="1268" y="303"/>
                    <a:pt x="1258" y="293"/>
                    <a:pt x="1248" y="293"/>
                  </a:cubicBezTo>
                  <a:lnTo>
                    <a:pt x="919" y="123"/>
                  </a:lnTo>
                  <a:cubicBezTo>
                    <a:pt x="829" y="83"/>
                    <a:pt x="759" y="54"/>
                    <a:pt x="689" y="34"/>
                  </a:cubicBezTo>
                  <a:cubicBezTo>
                    <a:pt x="622" y="11"/>
                    <a:pt x="560" y="0"/>
                    <a:pt x="4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4"/>
            <p:cNvSpPr/>
            <p:nvPr/>
          </p:nvSpPr>
          <p:spPr>
            <a:xfrm>
              <a:off x="9105928" y="3595538"/>
              <a:ext cx="110101" cy="54270"/>
            </a:xfrm>
            <a:custGeom>
              <a:rect b="b" l="l" r="r" t="t"/>
              <a:pathLst>
                <a:path extrusionOk="0" h="591" w="1199">
                  <a:moveTo>
                    <a:pt x="399" y="1"/>
                  </a:moveTo>
                  <a:cubicBezTo>
                    <a:pt x="330" y="11"/>
                    <a:pt x="260" y="31"/>
                    <a:pt x="200" y="71"/>
                  </a:cubicBezTo>
                  <a:cubicBezTo>
                    <a:pt x="170" y="91"/>
                    <a:pt x="140" y="111"/>
                    <a:pt x="120" y="131"/>
                  </a:cubicBezTo>
                  <a:lnTo>
                    <a:pt x="50" y="201"/>
                  </a:lnTo>
                  <a:cubicBezTo>
                    <a:pt x="40" y="221"/>
                    <a:pt x="20" y="241"/>
                    <a:pt x="11" y="261"/>
                  </a:cubicBezTo>
                  <a:cubicBezTo>
                    <a:pt x="11" y="261"/>
                    <a:pt x="11" y="271"/>
                    <a:pt x="0" y="271"/>
                  </a:cubicBezTo>
                  <a:lnTo>
                    <a:pt x="0" y="280"/>
                  </a:lnTo>
                  <a:cubicBezTo>
                    <a:pt x="11" y="280"/>
                    <a:pt x="11" y="280"/>
                    <a:pt x="11" y="291"/>
                  </a:cubicBezTo>
                  <a:cubicBezTo>
                    <a:pt x="20" y="291"/>
                    <a:pt x="31" y="300"/>
                    <a:pt x="50" y="300"/>
                  </a:cubicBezTo>
                  <a:lnTo>
                    <a:pt x="110" y="331"/>
                  </a:lnTo>
                  <a:cubicBezTo>
                    <a:pt x="130" y="340"/>
                    <a:pt x="160" y="351"/>
                    <a:pt x="190" y="371"/>
                  </a:cubicBezTo>
                  <a:cubicBezTo>
                    <a:pt x="240" y="391"/>
                    <a:pt x="310" y="420"/>
                    <a:pt x="379" y="460"/>
                  </a:cubicBezTo>
                  <a:cubicBezTo>
                    <a:pt x="450" y="491"/>
                    <a:pt x="530" y="530"/>
                    <a:pt x="599" y="550"/>
                  </a:cubicBezTo>
                  <a:cubicBezTo>
                    <a:pt x="669" y="580"/>
                    <a:pt x="749" y="590"/>
                    <a:pt x="809" y="590"/>
                  </a:cubicBezTo>
                  <a:cubicBezTo>
                    <a:pt x="879" y="590"/>
                    <a:pt x="949" y="570"/>
                    <a:pt x="998" y="540"/>
                  </a:cubicBezTo>
                  <a:cubicBezTo>
                    <a:pt x="1029" y="520"/>
                    <a:pt x="1058" y="510"/>
                    <a:pt x="1078" y="480"/>
                  </a:cubicBezTo>
                  <a:cubicBezTo>
                    <a:pt x="1109" y="471"/>
                    <a:pt x="1129" y="451"/>
                    <a:pt x="1138" y="431"/>
                  </a:cubicBezTo>
                  <a:lnTo>
                    <a:pt x="1188" y="380"/>
                  </a:lnTo>
                  <a:cubicBezTo>
                    <a:pt x="1188" y="371"/>
                    <a:pt x="1198" y="360"/>
                    <a:pt x="1198" y="360"/>
                  </a:cubicBezTo>
                  <a:lnTo>
                    <a:pt x="1188" y="351"/>
                  </a:lnTo>
                  <a:cubicBezTo>
                    <a:pt x="1178" y="351"/>
                    <a:pt x="1169" y="340"/>
                    <a:pt x="1149" y="331"/>
                  </a:cubicBezTo>
                  <a:cubicBezTo>
                    <a:pt x="1138" y="320"/>
                    <a:pt x="1118" y="311"/>
                    <a:pt x="1098" y="291"/>
                  </a:cubicBezTo>
                  <a:cubicBezTo>
                    <a:pt x="1078" y="280"/>
                    <a:pt x="1058" y="271"/>
                    <a:pt x="1029" y="251"/>
                  </a:cubicBezTo>
                  <a:cubicBezTo>
                    <a:pt x="978" y="221"/>
                    <a:pt x="909" y="181"/>
                    <a:pt x="849" y="141"/>
                  </a:cubicBezTo>
                  <a:cubicBezTo>
                    <a:pt x="779" y="101"/>
                    <a:pt x="699" y="71"/>
                    <a:pt x="629" y="41"/>
                  </a:cubicBezTo>
                  <a:cubicBezTo>
                    <a:pt x="550" y="11"/>
                    <a:pt x="479" y="1"/>
                    <a:pt x="3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4"/>
            <p:cNvSpPr/>
            <p:nvPr/>
          </p:nvSpPr>
          <p:spPr>
            <a:xfrm>
              <a:off x="9100419" y="3590121"/>
              <a:ext cx="121029" cy="65198"/>
            </a:xfrm>
            <a:custGeom>
              <a:rect b="b" l="l" r="r" t="t"/>
              <a:pathLst>
                <a:path extrusionOk="0" h="710" w="1318">
                  <a:moveTo>
                    <a:pt x="470" y="120"/>
                  </a:moveTo>
                  <a:cubicBezTo>
                    <a:pt x="530" y="120"/>
                    <a:pt x="590" y="130"/>
                    <a:pt x="669" y="160"/>
                  </a:cubicBezTo>
                  <a:cubicBezTo>
                    <a:pt x="729" y="180"/>
                    <a:pt x="799" y="210"/>
                    <a:pt x="879" y="260"/>
                  </a:cubicBezTo>
                  <a:cubicBezTo>
                    <a:pt x="939" y="290"/>
                    <a:pt x="999" y="330"/>
                    <a:pt x="1058" y="359"/>
                  </a:cubicBezTo>
                  <a:lnTo>
                    <a:pt x="1169" y="430"/>
                  </a:lnTo>
                  <a:cubicBezTo>
                    <a:pt x="1169" y="439"/>
                    <a:pt x="1158" y="439"/>
                    <a:pt x="1158" y="450"/>
                  </a:cubicBezTo>
                  <a:cubicBezTo>
                    <a:pt x="1138" y="459"/>
                    <a:pt x="1129" y="479"/>
                    <a:pt x="1098" y="499"/>
                  </a:cubicBezTo>
                  <a:cubicBezTo>
                    <a:pt x="1078" y="519"/>
                    <a:pt x="1058" y="530"/>
                    <a:pt x="1029" y="550"/>
                  </a:cubicBezTo>
                  <a:cubicBezTo>
                    <a:pt x="989" y="579"/>
                    <a:pt x="929" y="589"/>
                    <a:pt x="869" y="589"/>
                  </a:cubicBezTo>
                  <a:lnTo>
                    <a:pt x="859" y="589"/>
                  </a:lnTo>
                  <a:cubicBezTo>
                    <a:pt x="809" y="589"/>
                    <a:pt x="749" y="579"/>
                    <a:pt x="679" y="550"/>
                  </a:cubicBezTo>
                  <a:cubicBezTo>
                    <a:pt x="610" y="530"/>
                    <a:pt x="539" y="499"/>
                    <a:pt x="470" y="459"/>
                  </a:cubicBezTo>
                  <a:lnTo>
                    <a:pt x="150" y="320"/>
                  </a:lnTo>
                  <a:cubicBezTo>
                    <a:pt x="150" y="310"/>
                    <a:pt x="160" y="300"/>
                    <a:pt x="160" y="300"/>
                  </a:cubicBezTo>
                  <a:lnTo>
                    <a:pt x="220" y="240"/>
                  </a:lnTo>
                  <a:cubicBezTo>
                    <a:pt x="240" y="210"/>
                    <a:pt x="270" y="190"/>
                    <a:pt x="290" y="180"/>
                  </a:cubicBezTo>
                  <a:cubicBezTo>
                    <a:pt x="350" y="140"/>
                    <a:pt x="410" y="130"/>
                    <a:pt x="470" y="120"/>
                  </a:cubicBezTo>
                  <a:close/>
                  <a:moveTo>
                    <a:pt x="459" y="0"/>
                  </a:moveTo>
                  <a:cubicBezTo>
                    <a:pt x="380" y="10"/>
                    <a:pt x="300" y="30"/>
                    <a:pt x="230" y="80"/>
                  </a:cubicBezTo>
                  <a:cubicBezTo>
                    <a:pt x="200" y="100"/>
                    <a:pt x="170" y="120"/>
                    <a:pt x="140" y="150"/>
                  </a:cubicBezTo>
                  <a:cubicBezTo>
                    <a:pt x="110" y="170"/>
                    <a:pt x="91" y="200"/>
                    <a:pt x="71" y="220"/>
                  </a:cubicBezTo>
                  <a:cubicBezTo>
                    <a:pt x="51" y="240"/>
                    <a:pt x="40" y="260"/>
                    <a:pt x="31" y="270"/>
                  </a:cubicBezTo>
                  <a:lnTo>
                    <a:pt x="0" y="320"/>
                  </a:lnTo>
                  <a:lnTo>
                    <a:pt x="11" y="379"/>
                  </a:lnTo>
                  <a:lnTo>
                    <a:pt x="60" y="410"/>
                  </a:lnTo>
                  <a:cubicBezTo>
                    <a:pt x="71" y="410"/>
                    <a:pt x="80" y="419"/>
                    <a:pt x="91" y="419"/>
                  </a:cubicBezTo>
                  <a:lnTo>
                    <a:pt x="410" y="569"/>
                  </a:lnTo>
                  <a:cubicBezTo>
                    <a:pt x="490" y="609"/>
                    <a:pt x="559" y="639"/>
                    <a:pt x="639" y="669"/>
                  </a:cubicBezTo>
                  <a:cubicBezTo>
                    <a:pt x="719" y="699"/>
                    <a:pt x="799" y="709"/>
                    <a:pt x="859" y="709"/>
                  </a:cubicBezTo>
                  <a:lnTo>
                    <a:pt x="869" y="709"/>
                  </a:lnTo>
                  <a:cubicBezTo>
                    <a:pt x="949" y="709"/>
                    <a:pt x="1029" y="689"/>
                    <a:pt x="1089" y="649"/>
                  </a:cubicBezTo>
                  <a:cubicBezTo>
                    <a:pt x="1118" y="639"/>
                    <a:pt x="1149" y="609"/>
                    <a:pt x="1178" y="589"/>
                  </a:cubicBezTo>
                  <a:cubicBezTo>
                    <a:pt x="1209" y="569"/>
                    <a:pt x="1229" y="550"/>
                    <a:pt x="1248" y="530"/>
                  </a:cubicBezTo>
                  <a:cubicBezTo>
                    <a:pt x="1258" y="510"/>
                    <a:pt x="1268" y="499"/>
                    <a:pt x="1278" y="490"/>
                  </a:cubicBezTo>
                  <a:lnTo>
                    <a:pt x="1288" y="479"/>
                  </a:lnTo>
                  <a:cubicBezTo>
                    <a:pt x="1308" y="450"/>
                    <a:pt x="1318" y="439"/>
                    <a:pt x="1318" y="419"/>
                  </a:cubicBezTo>
                  <a:lnTo>
                    <a:pt x="1318" y="390"/>
                  </a:lnTo>
                  <a:lnTo>
                    <a:pt x="1298" y="370"/>
                  </a:lnTo>
                  <a:cubicBezTo>
                    <a:pt x="1298" y="370"/>
                    <a:pt x="1288" y="370"/>
                    <a:pt x="1278" y="359"/>
                  </a:cubicBezTo>
                  <a:lnTo>
                    <a:pt x="1268" y="350"/>
                  </a:lnTo>
                  <a:cubicBezTo>
                    <a:pt x="1258" y="350"/>
                    <a:pt x="1258" y="339"/>
                    <a:pt x="1248" y="339"/>
                  </a:cubicBezTo>
                  <a:lnTo>
                    <a:pt x="1118" y="260"/>
                  </a:lnTo>
                  <a:cubicBezTo>
                    <a:pt x="1069" y="230"/>
                    <a:pt x="999" y="190"/>
                    <a:pt x="939" y="150"/>
                  </a:cubicBezTo>
                  <a:cubicBezTo>
                    <a:pt x="849" y="100"/>
                    <a:pt x="779" y="70"/>
                    <a:pt x="709" y="40"/>
                  </a:cubicBezTo>
                  <a:cubicBezTo>
                    <a:pt x="619" y="10"/>
                    <a:pt x="530" y="0"/>
                    <a:pt x="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4"/>
            <p:cNvSpPr/>
            <p:nvPr/>
          </p:nvSpPr>
          <p:spPr>
            <a:xfrm>
              <a:off x="9105928" y="3595538"/>
              <a:ext cx="110101" cy="54270"/>
            </a:xfrm>
            <a:custGeom>
              <a:rect b="b" l="l" r="r" t="t"/>
              <a:pathLst>
                <a:path extrusionOk="0" h="591" w="1199">
                  <a:moveTo>
                    <a:pt x="399" y="1"/>
                  </a:moveTo>
                  <a:cubicBezTo>
                    <a:pt x="330" y="11"/>
                    <a:pt x="260" y="31"/>
                    <a:pt x="200" y="71"/>
                  </a:cubicBezTo>
                  <a:cubicBezTo>
                    <a:pt x="170" y="91"/>
                    <a:pt x="140" y="111"/>
                    <a:pt x="120" y="131"/>
                  </a:cubicBezTo>
                  <a:lnTo>
                    <a:pt x="50" y="201"/>
                  </a:lnTo>
                  <a:cubicBezTo>
                    <a:pt x="40" y="221"/>
                    <a:pt x="20" y="241"/>
                    <a:pt x="11" y="261"/>
                  </a:cubicBezTo>
                  <a:cubicBezTo>
                    <a:pt x="11" y="261"/>
                    <a:pt x="11" y="271"/>
                    <a:pt x="0" y="271"/>
                  </a:cubicBezTo>
                  <a:lnTo>
                    <a:pt x="0" y="280"/>
                  </a:lnTo>
                  <a:cubicBezTo>
                    <a:pt x="11" y="280"/>
                    <a:pt x="11" y="280"/>
                    <a:pt x="11" y="291"/>
                  </a:cubicBezTo>
                  <a:cubicBezTo>
                    <a:pt x="20" y="291"/>
                    <a:pt x="31" y="300"/>
                    <a:pt x="50" y="300"/>
                  </a:cubicBezTo>
                  <a:lnTo>
                    <a:pt x="110" y="331"/>
                  </a:lnTo>
                  <a:cubicBezTo>
                    <a:pt x="130" y="340"/>
                    <a:pt x="160" y="351"/>
                    <a:pt x="190" y="371"/>
                  </a:cubicBezTo>
                  <a:cubicBezTo>
                    <a:pt x="240" y="391"/>
                    <a:pt x="310" y="420"/>
                    <a:pt x="379" y="460"/>
                  </a:cubicBezTo>
                  <a:cubicBezTo>
                    <a:pt x="450" y="491"/>
                    <a:pt x="530" y="530"/>
                    <a:pt x="599" y="550"/>
                  </a:cubicBezTo>
                  <a:cubicBezTo>
                    <a:pt x="669" y="580"/>
                    <a:pt x="749" y="590"/>
                    <a:pt x="809" y="590"/>
                  </a:cubicBezTo>
                  <a:cubicBezTo>
                    <a:pt x="879" y="590"/>
                    <a:pt x="949" y="570"/>
                    <a:pt x="998" y="540"/>
                  </a:cubicBezTo>
                  <a:cubicBezTo>
                    <a:pt x="1029" y="520"/>
                    <a:pt x="1058" y="510"/>
                    <a:pt x="1078" y="480"/>
                  </a:cubicBezTo>
                  <a:cubicBezTo>
                    <a:pt x="1109" y="471"/>
                    <a:pt x="1129" y="451"/>
                    <a:pt x="1138" y="431"/>
                  </a:cubicBezTo>
                  <a:lnTo>
                    <a:pt x="1188" y="380"/>
                  </a:lnTo>
                  <a:cubicBezTo>
                    <a:pt x="1188" y="371"/>
                    <a:pt x="1198" y="360"/>
                    <a:pt x="1198" y="360"/>
                  </a:cubicBezTo>
                  <a:lnTo>
                    <a:pt x="1188" y="351"/>
                  </a:lnTo>
                  <a:cubicBezTo>
                    <a:pt x="1178" y="351"/>
                    <a:pt x="1169" y="340"/>
                    <a:pt x="1149" y="331"/>
                  </a:cubicBezTo>
                  <a:cubicBezTo>
                    <a:pt x="1138" y="320"/>
                    <a:pt x="1118" y="311"/>
                    <a:pt x="1098" y="291"/>
                  </a:cubicBezTo>
                  <a:cubicBezTo>
                    <a:pt x="1078" y="280"/>
                    <a:pt x="1058" y="271"/>
                    <a:pt x="1029" y="251"/>
                  </a:cubicBezTo>
                  <a:cubicBezTo>
                    <a:pt x="978" y="221"/>
                    <a:pt x="909" y="181"/>
                    <a:pt x="849" y="141"/>
                  </a:cubicBezTo>
                  <a:cubicBezTo>
                    <a:pt x="779" y="101"/>
                    <a:pt x="699" y="71"/>
                    <a:pt x="629" y="41"/>
                  </a:cubicBezTo>
                  <a:cubicBezTo>
                    <a:pt x="550" y="11"/>
                    <a:pt x="479" y="1"/>
                    <a:pt x="3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4"/>
            <p:cNvSpPr/>
            <p:nvPr/>
          </p:nvSpPr>
          <p:spPr>
            <a:xfrm>
              <a:off x="9100419" y="3590121"/>
              <a:ext cx="121029" cy="65198"/>
            </a:xfrm>
            <a:custGeom>
              <a:rect b="b" l="l" r="r" t="t"/>
              <a:pathLst>
                <a:path extrusionOk="0" h="710" w="1318">
                  <a:moveTo>
                    <a:pt x="470" y="120"/>
                  </a:moveTo>
                  <a:cubicBezTo>
                    <a:pt x="530" y="120"/>
                    <a:pt x="590" y="130"/>
                    <a:pt x="669" y="160"/>
                  </a:cubicBezTo>
                  <a:cubicBezTo>
                    <a:pt x="729" y="180"/>
                    <a:pt x="799" y="210"/>
                    <a:pt x="879" y="260"/>
                  </a:cubicBezTo>
                  <a:cubicBezTo>
                    <a:pt x="939" y="290"/>
                    <a:pt x="999" y="330"/>
                    <a:pt x="1058" y="359"/>
                  </a:cubicBezTo>
                  <a:lnTo>
                    <a:pt x="1169" y="430"/>
                  </a:lnTo>
                  <a:cubicBezTo>
                    <a:pt x="1169" y="439"/>
                    <a:pt x="1158" y="439"/>
                    <a:pt x="1158" y="450"/>
                  </a:cubicBezTo>
                  <a:cubicBezTo>
                    <a:pt x="1138" y="459"/>
                    <a:pt x="1129" y="479"/>
                    <a:pt x="1098" y="499"/>
                  </a:cubicBezTo>
                  <a:cubicBezTo>
                    <a:pt x="1078" y="519"/>
                    <a:pt x="1058" y="530"/>
                    <a:pt x="1029" y="550"/>
                  </a:cubicBezTo>
                  <a:cubicBezTo>
                    <a:pt x="989" y="579"/>
                    <a:pt x="929" y="589"/>
                    <a:pt x="869" y="589"/>
                  </a:cubicBezTo>
                  <a:lnTo>
                    <a:pt x="859" y="589"/>
                  </a:lnTo>
                  <a:cubicBezTo>
                    <a:pt x="809" y="589"/>
                    <a:pt x="749" y="579"/>
                    <a:pt x="679" y="550"/>
                  </a:cubicBezTo>
                  <a:cubicBezTo>
                    <a:pt x="610" y="530"/>
                    <a:pt x="539" y="499"/>
                    <a:pt x="470" y="459"/>
                  </a:cubicBezTo>
                  <a:lnTo>
                    <a:pt x="150" y="320"/>
                  </a:lnTo>
                  <a:cubicBezTo>
                    <a:pt x="150" y="310"/>
                    <a:pt x="160" y="300"/>
                    <a:pt x="160" y="300"/>
                  </a:cubicBezTo>
                  <a:lnTo>
                    <a:pt x="220" y="240"/>
                  </a:lnTo>
                  <a:cubicBezTo>
                    <a:pt x="240" y="210"/>
                    <a:pt x="270" y="190"/>
                    <a:pt x="290" y="180"/>
                  </a:cubicBezTo>
                  <a:cubicBezTo>
                    <a:pt x="350" y="140"/>
                    <a:pt x="410" y="130"/>
                    <a:pt x="470" y="120"/>
                  </a:cubicBezTo>
                  <a:close/>
                  <a:moveTo>
                    <a:pt x="459" y="0"/>
                  </a:moveTo>
                  <a:cubicBezTo>
                    <a:pt x="380" y="10"/>
                    <a:pt x="300" y="30"/>
                    <a:pt x="230" y="80"/>
                  </a:cubicBezTo>
                  <a:cubicBezTo>
                    <a:pt x="200" y="100"/>
                    <a:pt x="170" y="120"/>
                    <a:pt x="140" y="150"/>
                  </a:cubicBezTo>
                  <a:cubicBezTo>
                    <a:pt x="110" y="170"/>
                    <a:pt x="91" y="200"/>
                    <a:pt x="71" y="220"/>
                  </a:cubicBezTo>
                  <a:cubicBezTo>
                    <a:pt x="51" y="240"/>
                    <a:pt x="40" y="260"/>
                    <a:pt x="31" y="270"/>
                  </a:cubicBezTo>
                  <a:lnTo>
                    <a:pt x="0" y="320"/>
                  </a:lnTo>
                  <a:lnTo>
                    <a:pt x="11" y="379"/>
                  </a:lnTo>
                  <a:lnTo>
                    <a:pt x="60" y="410"/>
                  </a:lnTo>
                  <a:cubicBezTo>
                    <a:pt x="71" y="410"/>
                    <a:pt x="80" y="419"/>
                    <a:pt x="91" y="419"/>
                  </a:cubicBezTo>
                  <a:lnTo>
                    <a:pt x="410" y="569"/>
                  </a:lnTo>
                  <a:cubicBezTo>
                    <a:pt x="490" y="609"/>
                    <a:pt x="559" y="639"/>
                    <a:pt x="639" y="669"/>
                  </a:cubicBezTo>
                  <a:cubicBezTo>
                    <a:pt x="719" y="699"/>
                    <a:pt x="799" y="709"/>
                    <a:pt x="859" y="709"/>
                  </a:cubicBezTo>
                  <a:lnTo>
                    <a:pt x="869" y="709"/>
                  </a:lnTo>
                  <a:cubicBezTo>
                    <a:pt x="949" y="709"/>
                    <a:pt x="1029" y="689"/>
                    <a:pt x="1089" y="649"/>
                  </a:cubicBezTo>
                  <a:cubicBezTo>
                    <a:pt x="1118" y="639"/>
                    <a:pt x="1149" y="609"/>
                    <a:pt x="1178" y="589"/>
                  </a:cubicBezTo>
                  <a:cubicBezTo>
                    <a:pt x="1209" y="569"/>
                    <a:pt x="1229" y="550"/>
                    <a:pt x="1248" y="530"/>
                  </a:cubicBezTo>
                  <a:cubicBezTo>
                    <a:pt x="1258" y="510"/>
                    <a:pt x="1268" y="499"/>
                    <a:pt x="1278" y="490"/>
                  </a:cubicBezTo>
                  <a:lnTo>
                    <a:pt x="1288" y="479"/>
                  </a:lnTo>
                  <a:cubicBezTo>
                    <a:pt x="1308" y="450"/>
                    <a:pt x="1318" y="439"/>
                    <a:pt x="1318" y="419"/>
                  </a:cubicBezTo>
                  <a:lnTo>
                    <a:pt x="1318" y="390"/>
                  </a:lnTo>
                  <a:lnTo>
                    <a:pt x="1298" y="370"/>
                  </a:lnTo>
                  <a:cubicBezTo>
                    <a:pt x="1298" y="370"/>
                    <a:pt x="1288" y="370"/>
                    <a:pt x="1278" y="359"/>
                  </a:cubicBezTo>
                  <a:lnTo>
                    <a:pt x="1268" y="350"/>
                  </a:lnTo>
                  <a:cubicBezTo>
                    <a:pt x="1258" y="350"/>
                    <a:pt x="1258" y="339"/>
                    <a:pt x="1248" y="339"/>
                  </a:cubicBezTo>
                  <a:lnTo>
                    <a:pt x="1118" y="260"/>
                  </a:lnTo>
                  <a:cubicBezTo>
                    <a:pt x="1069" y="230"/>
                    <a:pt x="999" y="190"/>
                    <a:pt x="939" y="150"/>
                  </a:cubicBezTo>
                  <a:cubicBezTo>
                    <a:pt x="849" y="100"/>
                    <a:pt x="779" y="70"/>
                    <a:pt x="709" y="40"/>
                  </a:cubicBezTo>
                  <a:cubicBezTo>
                    <a:pt x="619" y="10"/>
                    <a:pt x="530" y="0"/>
                    <a:pt x="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4"/>
            <p:cNvSpPr/>
            <p:nvPr/>
          </p:nvSpPr>
          <p:spPr>
            <a:xfrm>
              <a:off x="9149913" y="3572673"/>
              <a:ext cx="108265" cy="57300"/>
            </a:xfrm>
            <a:custGeom>
              <a:rect b="b" l="l" r="r" t="t"/>
              <a:pathLst>
                <a:path extrusionOk="0" h="624" w="1179">
                  <a:moveTo>
                    <a:pt x="440" y="1"/>
                  </a:moveTo>
                  <a:cubicBezTo>
                    <a:pt x="360" y="1"/>
                    <a:pt x="280" y="10"/>
                    <a:pt x="220" y="50"/>
                  </a:cubicBezTo>
                  <a:lnTo>
                    <a:pt x="130" y="110"/>
                  </a:lnTo>
                  <a:lnTo>
                    <a:pt x="60" y="180"/>
                  </a:lnTo>
                  <a:cubicBezTo>
                    <a:pt x="40" y="200"/>
                    <a:pt x="31" y="220"/>
                    <a:pt x="20" y="230"/>
                  </a:cubicBezTo>
                  <a:cubicBezTo>
                    <a:pt x="11" y="240"/>
                    <a:pt x="11" y="240"/>
                    <a:pt x="11" y="250"/>
                  </a:cubicBezTo>
                  <a:lnTo>
                    <a:pt x="0" y="250"/>
                  </a:lnTo>
                  <a:cubicBezTo>
                    <a:pt x="0" y="250"/>
                    <a:pt x="0" y="260"/>
                    <a:pt x="11" y="260"/>
                  </a:cubicBezTo>
                  <a:lnTo>
                    <a:pt x="20" y="260"/>
                  </a:lnTo>
                  <a:cubicBezTo>
                    <a:pt x="20" y="270"/>
                    <a:pt x="40" y="270"/>
                    <a:pt x="51" y="280"/>
                  </a:cubicBezTo>
                  <a:lnTo>
                    <a:pt x="111" y="310"/>
                  </a:lnTo>
                  <a:cubicBezTo>
                    <a:pt x="140" y="320"/>
                    <a:pt x="160" y="340"/>
                    <a:pt x="190" y="350"/>
                  </a:cubicBezTo>
                  <a:cubicBezTo>
                    <a:pt x="240" y="380"/>
                    <a:pt x="310" y="410"/>
                    <a:pt x="380" y="450"/>
                  </a:cubicBezTo>
                  <a:cubicBezTo>
                    <a:pt x="440" y="490"/>
                    <a:pt x="510" y="529"/>
                    <a:pt x="590" y="560"/>
                  </a:cubicBezTo>
                  <a:cubicBezTo>
                    <a:pt x="659" y="589"/>
                    <a:pt x="729" y="620"/>
                    <a:pt x="789" y="620"/>
                  </a:cubicBezTo>
                  <a:cubicBezTo>
                    <a:pt x="808" y="622"/>
                    <a:pt x="826" y="623"/>
                    <a:pt x="843" y="623"/>
                  </a:cubicBezTo>
                  <a:cubicBezTo>
                    <a:pt x="891" y="623"/>
                    <a:pt x="935" y="614"/>
                    <a:pt x="979" y="600"/>
                  </a:cubicBezTo>
                  <a:cubicBezTo>
                    <a:pt x="999" y="580"/>
                    <a:pt x="1029" y="569"/>
                    <a:pt x="1049" y="549"/>
                  </a:cubicBezTo>
                  <a:cubicBezTo>
                    <a:pt x="1078" y="540"/>
                    <a:pt x="1098" y="520"/>
                    <a:pt x="1118" y="510"/>
                  </a:cubicBezTo>
                  <a:lnTo>
                    <a:pt x="1158" y="470"/>
                  </a:lnTo>
                  <a:lnTo>
                    <a:pt x="1178" y="450"/>
                  </a:lnTo>
                  <a:lnTo>
                    <a:pt x="1169" y="440"/>
                  </a:lnTo>
                  <a:lnTo>
                    <a:pt x="1138" y="410"/>
                  </a:lnTo>
                  <a:cubicBezTo>
                    <a:pt x="1129" y="400"/>
                    <a:pt x="1109" y="390"/>
                    <a:pt x="1098" y="370"/>
                  </a:cubicBezTo>
                  <a:cubicBezTo>
                    <a:pt x="1078" y="350"/>
                    <a:pt x="1058" y="340"/>
                    <a:pt x="1029" y="310"/>
                  </a:cubicBezTo>
                  <a:cubicBezTo>
                    <a:pt x="989" y="270"/>
                    <a:pt x="929" y="220"/>
                    <a:pt x="869" y="180"/>
                  </a:cubicBezTo>
                  <a:cubicBezTo>
                    <a:pt x="809" y="141"/>
                    <a:pt x="739" y="90"/>
                    <a:pt x="659" y="50"/>
                  </a:cubicBezTo>
                  <a:cubicBezTo>
                    <a:pt x="590" y="21"/>
                    <a:pt x="510" y="1"/>
                    <a:pt x="4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4"/>
            <p:cNvSpPr/>
            <p:nvPr/>
          </p:nvSpPr>
          <p:spPr>
            <a:xfrm>
              <a:off x="9144403" y="3567164"/>
              <a:ext cx="119284" cy="67952"/>
            </a:xfrm>
            <a:custGeom>
              <a:rect b="b" l="l" r="r" t="t"/>
              <a:pathLst>
                <a:path extrusionOk="0" h="740" w="1299">
                  <a:moveTo>
                    <a:pt x="500" y="121"/>
                  </a:moveTo>
                  <a:cubicBezTo>
                    <a:pt x="559" y="121"/>
                    <a:pt x="630" y="130"/>
                    <a:pt x="699" y="170"/>
                  </a:cubicBezTo>
                  <a:cubicBezTo>
                    <a:pt x="759" y="201"/>
                    <a:pt x="819" y="240"/>
                    <a:pt x="899" y="290"/>
                  </a:cubicBezTo>
                  <a:cubicBezTo>
                    <a:pt x="949" y="330"/>
                    <a:pt x="1009" y="380"/>
                    <a:pt x="1049" y="420"/>
                  </a:cubicBezTo>
                  <a:lnTo>
                    <a:pt x="1149" y="510"/>
                  </a:lnTo>
                  <a:lnTo>
                    <a:pt x="1138" y="520"/>
                  </a:lnTo>
                  <a:cubicBezTo>
                    <a:pt x="1118" y="540"/>
                    <a:pt x="1099" y="550"/>
                    <a:pt x="1089" y="560"/>
                  </a:cubicBezTo>
                  <a:lnTo>
                    <a:pt x="1059" y="580"/>
                  </a:lnTo>
                  <a:cubicBezTo>
                    <a:pt x="1049" y="580"/>
                    <a:pt x="1029" y="589"/>
                    <a:pt x="1009" y="600"/>
                  </a:cubicBezTo>
                  <a:cubicBezTo>
                    <a:pt x="980" y="615"/>
                    <a:pt x="945" y="624"/>
                    <a:pt x="905" y="624"/>
                  </a:cubicBezTo>
                  <a:cubicBezTo>
                    <a:pt x="890" y="624"/>
                    <a:pt x="875" y="622"/>
                    <a:pt x="859" y="620"/>
                  </a:cubicBezTo>
                  <a:cubicBezTo>
                    <a:pt x="809" y="620"/>
                    <a:pt x="750" y="600"/>
                    <a:pt x="670" y="570"/>
                  </a:cubicBezTo>
                  <a:cubicBezTo>
                    <a:pt x="599" y="530"/>
                    <a:pt x="530" y="500"/>
                    <a:pt x="470" y="460"/>
                  </a:cubicBezTo>
                  <a:cubicBezTo>
                    <a:pt x="400" y="420"/>
                    <a:pt x="330" y="390"/>
                    <a:pt x="280" y="360"/>
                  </a:cubicBezTo>
                  <a:lnTo>
                    <a:pt x="151" y="290"/>
                  </a:lnTo>
                  <a:cubicBezTo>
                    <a:pt x="160" y="290"/>
                    <a:pt x="160" y="280"/>
                    <a:pt x="171" y="280"/>
                  </a:cubicBezTo>
                  <a:cubicBezTo>
                    <a:pt x="180" y="260"/>
                    <a:pt x="210" y="240"/>
                    <a:pt x="230" y="221"/>
                  </a:cubicBezTo>
                  <a:cubicBezTo>
                    <a:pt x="260" y="201"/>
                    <a:pt x="280" y="181"/>
                    <a:pt x="310" y="161"/>
                  </a:cubicBezTo>
                  <a:cubicBezTo>
                    <a:pt x="360" y="130"/>
                    <a:pt x="420" y="121"/>
                    <a:pt x="500" y="121"/>
                  </a:cubicBezTo>
                  <a:close/>
                  <a:moveTo>
                    <a:pt x="490" y="1"/>
                  </a:moveTo>
                  <a:cubicBezTo>
                    <a:pt x="400" y="1"/>
                    <a:pt x="320" y="21"/>
                    <a:pt x="250" y="61"/>
                  </a:cubicBezTo>
                  <a:cubicBezTo>
                    <a:pt x="220" y="81"/>
                    <a:pt x="180" y="101"/>
                    <a:pt x="151" y="130"/>
                  </a:cubicBezTo>
                  <a:cubicBezTo>
                    <a:pt x="131" y="150"/>
                    <a:pt x="100" y="170"/>
                    <a:pt x="80" y="201"/>
                  </a:cubicBezTo>
                  <a:cubicBezTo>
                    <a:pt x="60" y="221"/>
                    <a:pt x="40" y="240"/>
                    <a:pt x="20" y="270"/>
                  </a:cubicBezTo>
                  <a:lnTo>
                    <a:pt x="0" y="300"/>
                  </a:lnTo>
                  <a:lnTo>
                    <a:pt x="11" y="350"/>
                  </a:lnTo>
                  <a:lnTo>
                    <a:pt x="60" y="380"/>
                  </a:lnTo>
                  <a:cubicBezTo>
                    <a:pt x="71" y="390"/>
                    <a:pt x="80" y="390"/>
                    <a:pt x="91" y="400"/>
                  </a:cubicBezTo>
                  <a:lnTo>
                    <a:pt x="220" y="460"/>
                  </a:lnTo>
                  <a:cubicBezTo>
                    <a:pt x="280" y="490"/>
                    <a:pt x="340" y="530"/>
                    <a:pt x="410" y="560"/>
                  </a:cubicBezTo>
                  <a:lnTo>
                    <a:pt x="619" y="680"/>
                  </a:lnTo>
                  <a:cubicBezTo>
                    <a:pt x="710" y="720"/>
                    <a:pt x="779" y="740"/>
                    <a:pt x="849" y="740"/>
                  </a:cubicBezTo>
                  <a:lnTo>
                    <a:pt x="899" y="740"/>
                  </a:lnTo>
                  <a:cubicBezTo>
                    <a:pt x="959" y="740"/>
                    <a:pt x="1009" y="729"/>
                    <a:pt x="1059" y="709"/>
                  </a:cubicBezTo>
                  <a:lnTo>
                    <a:pt x="1118" y="680"/>
                  </a:lnTo>
                  <a:lnTo>
                    <a:pt x="1138" y="669"/>
                  </a:lnTo>
                  <a:cubicBezTo>
                    <a:pt x="1169" y="649"/>
                    <a:pt x="1198" y="629"/>
                    <a:pt x="1209" y="620"/>
                  </a:cubicBezTo>
                  <a:lnTo>
                    <a:pt x="1249" y="580"/>
                  </a:lnTo>
                  <a:lnTo>
                    <a:pt x="1298" y="540"/>
                  </a:lnTo>
                  <a:lnTo>
                    <a:pt x="1298" y="490"/>
                  </a:lnTo>
                  <a:lnTo>
                    <a:pt x="1289" y="480"/>
                  </a:lnTo>
                  <a:lnTo>
                    <a:pt x="1258" y="450"/>
                  </a:lnTo>
                  <a:cubicBezTo>
                    <a:pt x="1258" y="440"/>
                    <a:pt x="1249" y="440"/>
                    <a:pt x="1238" y="430"/>
                  </a:cubicBezTo>
                  <a:lnTo>
                    <a:pt x="1129" y="330"/>
                  </a:lnTo>
                  <a:cubicBezTo>
                    <a:pt x="1079" y="290"/>
                    <a:pt x="1029" y="240"/>
                    <a:pt x="969" y="190"/>
                  </a:cubicBezTo>
                  <a:cubicBezTo>
                    <a:pt x="889" y="141"/>
                    <a:pt x="819" y="90"/>
                    <a:pt x="750" y="61"/>
                  </a:cubicBezTo>
                  <a:cubicBezTo>
                    <a:pt x="659" y="21"/>
                    <a:pt x="579" y="1"/>
                    <a:pt x="4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4"/>
            <p:cNvSpPr/>
            <p:nvPr/>
          </p:nvSpPr>
          <p:spPr>
            <a:xfrm>
              <a:off x="9149913" y="3572673"/>
              <a:ext cx="108265" cy="57300"/>
            </a:xfrm>
            <a:custGeom>
              <a:rect b="b" l="l" r="r" t="t"/>
              <a:pathLst>
                <a:path extrusionOk="0" h="624" w="1179">
                  <a:moveTo>
                    <a:pt x="440" y="1"/>
                  </a:moveTo>
                  <a:cubicBezTo>
                    <a:pt x="360" y="1"/>
                    <a:pt x="280" y="10"/>
                    <a:pt x="220" y="50"/>
                  </a:cubicBezTo>
                  <a:lnTo>
                    <a:pt x="130" y="110"/>
                  </a:lnTo>
                  <a:lnTo>
                    <a:pt x="60" y="180"/>
                  </a:lnTo>
                  <a:cubicBezTo>
                    <a:pt x="40" y="200"/>
                    <a:pt x="31" y="220"/>
                    <a:pt x="20" y="230"/>
                  </a:cubicBezTo>
                  <a:cubicBezTo>
                    <a:pt x="11" y="240"/>
                    <a:pt x="11" y="240"/>
                    <a:pt x="11" y="250"/>
                  </a:cubicBezTo>
                  <a:lnTo>
                    <a:pt x="0" y="250"/>
                  </a:lnTo>
                  <a:cubicBezTo>
                    <a:pt x="0" y="250"/>
                    <a:pt x="0" y="260"/>
                    <a:pt x="11" y="260"/>
                  </a:cubicBezTo>
                  <a:lnTo>
                    <a:pt x="20" y="260"/>
                  </a:lnTo>
                  <a:cubicBezTo>
                    <a:pt x="20" y="270"/>
                    <a:pt x="40" y="270"/>
                    <a:pt x="51" y="280"/>
                  </a:cubicBezTo>
                  <a:lnTo>
                    <a:pt x="111" y="310"/>
                  </a:lnTo>
                  <a:cubicBezTo>
                    <a:pt x="140" y="320"/>
                    <a:pt x="160" y="340"/>
                    <a:pt x="190" y="350"/>
                  </a:cubicBezTo>
                  <a:cubicBezTo>
                    <a:pt x="240" y="380"/>
                    <a:pt x="310" y="410"/>
                    <a:pt x="380" y="450"/>
                  </a:cubicBezTo>
                  <a:cubicBezTo>
                    <a:pt x="440" y="490"/>
                    <a:pt x="510" y="529"/>
                    <a:pt x="590" y="560"/>
                  </a:cubicBezTo>
                  <a:cubicBezTo>
                    <a:pt x="659" y="589"/>
                    <a:pt x="729" y="620"/>
                    <a:pt x="789" y="620"/>
                  </a:cubicBezTo>
                  <a:cubicBezTo>
                    <a:pt x="808" y="622"/>
                    <a:pt x="826" y="623"/>
                    <a:pt x="843" y="623"/>
                  </a:cubicBezTo>
                  <a:cubicBezTo>
                    <a:pt x="891" y="623"/>
                    <a:pt x="935" y="614"/>
                    <a:pt x="979" y="600"/>
                  </a:cubicBezTo>
                  <a:cubicBezTo>
                    <a:pt x="999" y="580"/>
                    <a:pt x="1029" y="569"/>
                    <a:pt x="1049" y="549"/>
                  </a:cubicBezTo>
                  <a:cubicBezTo>
                    <a:pt x="1078" y="540"/>
                    <a:pt x="1098" y="520"/>
                    <a:pt x="1118" y="510"/>
                  </a:cubicBezTo>
                  <a:lnTo>
                    <a:pt x="1158" y="470"/>
                  </a:lnTo>
                  <a:lnTo>
                    <a:pt x="1178" y="450"/>
                  </a:lnTo>
                  <a:lnTo>
                    <a:pt x="1169" y="440"/>
                  </a:lnTo>
                  <a:lnTo>
                    <a:pt x="1138" y="410"/>
                  </a:lnTo>
                  <a:cubicBezTo>
                    <a:pt x="1129" y="400"/>
                    <a:pt x="1109" y="390"/>
                    <a:pt x="1098" y="370"/>
                  </a:cubicBezTo>
                  <a:cubicBezTo>
                    <a:pt x="1078" y="350"/>
                    <a:pt x="1058" y="340"/>
                    <a:pt x="1029" y="310"/>
                  </a:cubicBezTo>
                  <a:cubicBezTo>
                    <a:pt x="989" y="270"/>
                    <a:pt x="929" y="220"/>
                    <a:pt x="869" y="180"/>
                  </a:cubicBezTo>
                  <a:cubicBezTo>
                    <a:pt x="809" y="141"/>
                    <a:pt x="739" y="90"/>
                    <a:pt x="659" y="50"/>
                  </a:cubicBezTo>
                  <a:cubicBezTo>
                    <a:pt x="590" y="21"/>
                    <a:pt x="510" y="1"/>
                    <a:pt x="4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4"/>
            <p:cNvSpPr/>
            <p:nvPr/>
          </p:nvSpPr>
          <p:spPr>
            <a:xfrm>
              <a:off x="9144403" y="3567164"/>
              <a:ext cx="120202" cy="67952"/>
            </a:xfrm>
            <a:custGeom>
              <a:rect b="b" l="l" r="r" t="t"/>
              <a:pathLst>
                <a:path extrusionOk="0" h="740" w="1309">
                  <a:moveTo>
                    <a:pt x="500" y="121"/>
                  </a:moveTo>
                  <a:cubicBezTo>
                    <a:pt x="559" y="121"/>
                    <a:pt x="630" y="130"/>
                    <a:pt x="699" y="170"/>
                  </a:cubicBezTo>
                  <a:cubicBezTo>
                    <a:pt x="759" y="201"/>
                    <a:pt x="819" y="240"/>
                    <a:pt x="899" y="290"/>
                  </a:cubicBezTo>
                  <a:cubicBezTo>
                    <a:pt x="949" y="330"/>
                    <a:pt x="1009" y="380"/>
                    <a:pt x="1049" y="420"/>
                  </a:cubicBezTo>
                  <a:lnTo>
                    <a:pt x="1149" y="510"/>
                  </a:lnTo>
                  <a:lnTo>
                    <a:pt x="1138" y="520"/>
                  </a:lnTo>
                  <a:cubicBezTo>
                    <a:pt x="1118" y="540"/>
                    <a:pt x="1099" y="550"/>
                    <a:pt x="1089" y="560"/>
                  </a:cubicBezTo>
                  <a:lnTo>
                    <a:pt x="1059" y="580"/>
                  </a:lnTo>
                  <a:cubicBezTo>
                    <a:pt x="1049" y="580"/>
                    <a:pt x="1029" y="589"/>
                    <a:pt x="1009" y="600"/>
                  </a:cubicBezTo>
                  <a:cubicBezTo>
                    <a:pt x="980" y="615"/>
                    <a:pt x="945" y="624"/>
                    <a:pt x="905" y="624"/>
                  </a:cubicBezTo>
                  <a:cubicBezTo>
                    <a:pt x="890" y="624"/>
                    <a:pt x="875" y="622"/>
                    <a:pt x="859" y="620"/>
                  </a:cubicBezTo>
                  <a:cubicBezTo>
                    <a:pt x="809" y="620"/>
                    <a:pt x="750" y="600"/>
                    <a:pt x="670" y="570"/>
                  </a:cubicBezTo>
                  <a:cubicBezTo>
                    <a:pt x="599" y="530"/>
                    <a:pt x="530" y="500"/>
                    <a:pt x="470" y="460"/>
                  </a:cubicBezTo>
                  <a:cubicBezTo>
                    <a:pt x="400" y="420"/>
                    <a:pt x="330" y="390"/>
                    <a:pt x="280" y="360"/>
                  </a:cubicBezTo>
                  <a:lnTo>
                    <a:pt x="151" y="290"/>
                  </a:lnTo>
                  <a:cubicBezTo>
                    <a:pt x="160" y="290"/>
                    <a:pt x="160" y="280"/>
                    <a:pt x="171" y="280"/>
                  </a:cubicBezTo>
                  <a:cubicBezTo>
                    <a:pt x="180" y="260"/>
                    <a:pt x="210" y="240"/>
                    <a:pt x="230" y="221"/>
                  </a:cubicBezTo>
                  <a:cubicBezTo>
                    <a:pt x="260" y="201"/>
                    <a:pt x="280" y="181"/>
                    <a:pt x="310" y="161"/>
                  </a:cubicBezTo>
                  <a:cubicBezTo>
                    <a:pt x="360" y="130"/>
                    <a:pt x="420" y="121"/>
                    <a:pt x="500" y="121"/>
                  </a:cubicBezTo>
                  <a:close/>
                  <a:moveTo>
                    <a:pt x="490" y="1"/>
                  </a:moveTo>
                  <a:cubicBezTo>
                    <a:pt x="400" y="1"/>
                    <a:pt x="320" y="21"/>
                    <a:pt x="250" y="61"/>
                  </a:cubicBezTo>
                  <a:cubicBezTo>
                    <a:pt x="220" y="81"/>
                    <a:pt x="180" y="101"/>
                    <a:pt x="151" y="130"/>
                  </a:cubicBezTo>
                  <a:cubicBezTo>
                    <a:pt x="131" y="150"/>
                    <a:pt x="100" y="170"/>
                    <a:pt x="80" y="201"/>
                  </a:cubicBezTo>
                  <a:cubicBezTo>
                    <a:pt x="60" y="221"/>
                    <a:pt x="40" y="240"/>
                    <a:pt x="20" y="270"/>
                  </a:cubicBezTo>
                  <a:lnTo>
                    <a:pt x="0" y="300"/>
                  </a:lnTo>
                  <a:lnTo>
                    <a:pt x="11" y="350"/>
                  </a:lnTo>
                  <a:lnTo>
                    <a:pt x="60" y="380"/>
                  </a:lnTo>
                  <a:cubicBezTo>
                    <a:pt x="71" y="390"/>
                    <a:pt x="80" y="390"/>
                    <a:pt x="91" y="400"/>
                  </a:cubicBezTo>
                  <a:lnTo>
                    <a:pt x="220" y="460"/>
                  </a:lnTo>
                  <a:cubicBezTo>
                    <a:pt x="280" y="490"/>
                    <a:pt x="340" y="530"/>
                    <a:pt x="410" y="560"/>
                  </a:cubicBezTo>
                  <a:lnTo>
                    <a:pt x="619" y="680"/>
                  </a:lnTo>
                  <a:cubicBezTo>
                    <a:pt x="710" y="720"/>
                    <a:pt x="779" y="740"/>
                    <a:pt x="849" y="740"/>
                  </a:cubicBezTo>
                  <a:lnTo>
                    <a:pt x="899" y="740"/>
                  </a:lnTo>
                  <a:cubicBezTo>
                    <a:pt x="959" y="740"/>
                    <a:pt x="1009" y="729"/>
                    <a:pt x="1059" y="709"/>
                  </a:cubicBezTo>
                  <a:lnTo>
                    <a:pt x="1118" y="680"/>
                  </a:lnTo>
                  <a:lnTo>
                    <a:pt x="1138" y="669"/>
                  </a:lnTo>
                  <a:cubicBezTo>
                    <a:pt x="1169" y="649"/>
                    <a:pt x="1198" y="629"/>
                    <a:pt x="1209" y="620"/>
                  </a:cubicBezTo>
                  <a:lnTo>
                    <a:pt x="1249" y="580"/>
                  </a:lnTo>
                  <a:lnTo>
                    <a:pt x="1309" y="510"/>
                  </a:lnTo>
                  <a:lnTo>
                    <a:pt x="1289" y="480"/>
                  </a:lnTo>
                  <a:lnTo>
                    <a:pt x="1258" y="450"/>
                  </a:lnTo>
                  <a:cubicBezTo>
                    <a:pt x="1258" y="440"/>
                    <a:pt x="1249" y="440"/>
                    <a:pt x="1238" y="430"/>
                  </a:cubicBezTo>
                  <a:lnTo>
                    <a:pt x="1129" y="330"/>
                  </a:lnTo>
                  <a:cubicBezTo>
                    <a:pt x="1079" y="290"/>
                    <a:pt x="1029" y="240"/>
                    <a:pt x="969" y="190"/>
                  </a:cubicBezTo>
                  <a:cubicBezTo>
                    <a:pt x="889" y="141"/>
                    <a:pt x="819" y="90"/>
                    <a:pt x="750" y="61"/>
                  </a:cubicBezTo>
                  <a:cubicBezTo>
                    <a:pt x="659" y="21"/>
                    <a:pt x="579" y="1"/>
                    <a:pt x="4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4"/>
            <p:cNvSpPr/>
            <p:nvPr/>
          </p:nvSpPr>
          <p:spPr>
            <a:xfrm>
              <a:off x="9197571" y="3553757"/>
              <a:ext cx="108265" cy="63636"/>
            </a:xfrm>
            <a:custGeom>
              <a:rect b="b" l="l" r="r" t="t"/>
              <a:pathLst>
                <a:path extrusionOk="0" h="693" w="1179">
                  <a:moveTo>
                    <a:pt x="402" y="1"/>
                  </a:moveTo>
                  <a:cubicBezTo>
                    <a:pt x="351" y="1"/>
                    <a:pt x="301" y="8"/>
                    <a:pt x="250" y="27"/>
                  </a:cubicBezTo>
                  <a:cubicBezTo>
                    <a:pt x="220" y="47"/>
                    <a:pt x="180" y="67"/>
                    <a:pt x="151" y="87"/>
                  </a:cubicBezTo>
                  <a:cubicBezTo>
                    <a:pt x="120" y="97"/>
                    <a:pt x="91" y="127"/>
                    <a:pt x="71" y="137"/>
                  </a:cubicBezTo>
                  <a:lnTo>
                    <a:pt x="20" y="187"/>
                  </a:lnTo>
                  <a:cubicBezTo>
                    <a:pt x="11" y="196"/>
                    <a:pt x="11" y="207"/>
                    <a:pt x="0" y="207"/>
                  </a:cubicBezTo>
                  <a:lnTo>
                    <a:pt x="0" y="216"/>
                  </a:lnTo>
                  <a:lnTo>
                    <a:pt x="11" y="216"/>
                  </a:lnTo>
                  <a:cubicBezTo>
                    <a:pt x="20" y="227"/>
                    <a:pt x="31" y="236"/>
                    <a:pt x="51" y="247"/>
                  </a:cubicBezTo>
                  <a:cubicBezTo>
                    <a:pt x="60" y="256"/>
                    <a:pt x="80" y="267"/>
                    <a:pt x="100" y="276"/>
                  </a:cubicBezTo>
                  <a:cubicBezTo>
                    <a:pt x="131" y="296"/>
                    <a:pt x="151" y="307"/>
                    <a:pt x="180" y="327"/>
                  </a:cubicBezTo>
                  <a:cubicBezTo>
                    <a:pt x="230" y="356"/>
                    <a:pt x="290" y="406"/>
                    <a:pt x="350" y="446"/>
                  </a:cubicBezTo>
                  <a:cubicBezTo>
                    <a:pt x="420" y="496"/>
                    <a:pt x="480" y="546"/>
                    <a:pt x="539" y="586"/>
                  </a:cubicBezTo>
                  <a:lnTo>
                    <a:pt x="630" y="646"/>
                  </a:lnTo>
                  <a:cubicBezTo>
                    <a:pt x="650" y="656"/>
                    <a:pt x="659" y="656"/>
                    <a:pt x="679" y="666"/>
                  </a:cubicBezTo>
                  <a:cubicBezTo>
                    <a:pt x="690" y="676"/>
                    <a:pt x="710" y="676"/>
                    <a:pt x="730" y="686"/>
                  </a:cubicBezTo>
                  <a:cubicBezTo>
                    <a:pt x="758" y="690"/>
                    <a:pt x="787" y="692"/>
                    <a:pt x="815" y="692"/>
                  </a:cubicBezTo>
                  <a:cubicBezTo>
                    <a:pt x="855" y="692"/>
                    <a:pt x="894" y="687"/>
                    <a:pt x="929" y="676"/>
                  </a:cubicBezTo>
                  <a:cubicBezTo>
                    <a:pt x="969" y="676"/>
                    <a:pt x="999" y="656"/>
                    <a:pt x="1029" y="646"/>
                  </a:cubicBezTo>
                  <a:cubicBezTo>
                    <a:pt x="1059" y="636"/>
                    <a:pt x="1089" y="616"/>
                    <a:pt x="1109" y="596"/>
                  </a:cubicBezTo>
                  <a:cubicBezTo>
                    <a:pt x="1129" y="586"/>
                    <a:pt x="1149" y="566"/>
                    <a:pt x="1158" y="566"/>
                  </a:cubicBezTo>
                  <a:cubicBezTo>
                    <a:pt x="1178" y="556"/>
                    <a:pt x="1178" y="546"/>
                    <a:pt x="1178" y="546"/>
                  </a:cubicBezTo>
                  <a:cubicBezTo>
                    <a:pt x="1178" y="546"/>
                    <a:pt x="1178" y="536"/>
                    <a:pt x="1169" y="536"/>
                  </a:cubicBezTo>
                  <a:cubicBezTo>
                    <a:pt x="1169" y="526"/>
                    <a:pt x="1158" y="516"/>
                    <a:pt x="1138" y="506"/>
                  </a:cubicBezTo>
                  <a:lnTo>
                    <a:pt x="1089" y="456"/>
                  </a:lnTo>
                  <a:cubicBezTo>
                    <a:pt x="1079" y="446"/>
                    <a:pt x="1059" y="426"/>
                    <a:pt x="1029" y="406"/>
                  </a:cubicBezTo>
                  <a:cubicBezTo>
                    <a:pt x="989" y="356"/>
                    <a:pt x="939" y="307"/>
                    <a:pt x="879" y="256"/>
                  </a:cubicBezTo>
                  <a:cubicBezTo>
                    <a:pt x="819" y="207"/>
                    <a:pt x="759" y="147"/>
                    <a:pt x="699" y="107"/>
                  </a:cubicBezTo>
                  <a:cubicBezTo>
                    <a:pt x="670" y="77"/>
                    <a:pt x="630" y="57"/>
                    <a:pt x="599" y="37"/>
                  </a:cubicBezTo>
                  <a:cubicBezTo>
                    <a:pt x="579" y="37"/>
                    <a:pt x="570" y="27"/>
                    <a:pt x="550" y="17"/>
                  </a:cubicBezTo>
                  <a:cubicBezTo>
                    <a:pt x="530" y="7"/>
                    <a:pt x="510" y="7"/>
                    <a:pt x="490" y="7"/>
                  </a:cubicBezTo>
                  <a:cubicBezTo>
                    <a:pt x="461" y="3"/>
                    <a:pt x="431" y="1"/>
                    <a:pt x="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4"/>
            <p:cNvSpPr/>
            <p:nvPr/>
          </p:nvSpPr>
          <p:spPr>
            <a:xfrm>
              <a:off x="9192061" y="3548523"/>
              <a:ext cx="120202" cy="74656"/>
            </a:xfrm>
            <a:custGeom>
              <a:rect b="b" l="l" r="r" t="t"/>
              <a:pathLst>
                <a:path extrusionOk="0" h="813" w="1309">
                  <a:moveTo>
                    <a:pt x="483" y="120"/>
                  </a:moveTo>
                  <a:cubicBezTo>
                    <a:pt x="502" y="120"/>
                    <a:pt x="521" y="121"/>
                    <a:pt x="540" y="124"/>
                  </a:cubicBezTo>
                  <a:cubicBezTo>
                    <a:pt x="560" y="124"/>
                    <a:pt x="580" y="124"/>
                    <a:pt x="590" y="134"/>
                  </a:cubicBezTo>
                  <a:cubicBezTo>
                    <a:pt x="599" y="134"/>
                    <a:pt x="619" y="144"/>
                    <a:pt x="630" y="154"/>
                  </a:cubicBezTo>
                  <a:cubicBezTo>
                    <a:pt x="659" y="164"/>
                    <a:pt x="690" y="184"/>
                    <a:pt x="719" y="204"/>
                  </a:cubicBezTo>
                  <a:cubicBezTo>
                    <a:pt x="790" y="253"/>
                    <a:pt x="859" y="313"/>
                    <a:pt x="899" y="353"/>
                  </a:cubicBezTo>
                  <a:lnTo>
                    <a:pt x="1149" y="593"/>
                  </a:lnTo>
                  <a:cubicBezTo>
                    <a:pt x="1149" y="603"/>
                    <a:pt x="1139" y="603"/>
                    <a:pt x="1139" y="603"/>
                  </a:cubicBezTo>
                  <a:cubicBezTo>
                    <a:pt x="1109" y="623"/>
                    <a:pt x="1089" y="633"/>
                    <a:pt x="1059" y="653"/>
                  </a:cubicBezTo>
                  <a:cubicBezTo>
                    <a:pt x="1039" y="663"/>
                    <a:pt x="1009" y="673"/>
                    <a:pt x="979" y="683"/>
                  </a:cubicBezTo>
                  <a:cubicBezTo>
                    <a:pt x="949" y="688"/>
                    <a:pt x="919" y="690"/>
                    <a:pt x="889" y="690"/>
                  </a:cubicBezTo>
                  <a:cubicBezTo>
                    <a:pt x="859" y="690"/>
                    <a:pt x="829" y="688"/>
                    <a:pt x="799" y="683"/>
                  </a:cubicBezTo>
                  <a:cubicBezTo>
                    <a:pt x="790" y="673"/>
                    <a:pt x="770" y="673"/>
                    <a:pt x="759" y="663"/>
                  </a:cubicBezTo>
                  <a:cubicBezTo>
                    <a:pt x="750" y="663"/>
                    <a:pt x="730" y="653"/>
                    <a:pt x="719" y="653"/>
                  </a:cubicBezTo>
                  <a:cubicBezTo>
                    <a:pt x="690" y="633"/>
                    <a:pt x="659" y="613"/>
                    <a:pt x="639" y="593"/>
                  </a:cubicBezTo>
                  <a:lnTo>
                    <a:pt x="450" y="453"/>
                  </a:lnTo>
                  <a:cubicBezTo>
                    <a:pt x="380" y="413"/>
                    <a:pt x="320" y="364"/>
                    <a:pt x="270" y="333"/>
                  </a:cubicBezTo>
                  <a:cubicBezTo>
                    <a:pt x="240" y="313"/>
                    <a:pt x="220" y="293"/>
                    <a:pt x="191" y="284"/>
                  </a:cubicBezTo>
                  <a:lnTo>
                    <a:pt x="151" y="253"/>
                  </a:lnTo>
                  <a:cubicBezTo>
                    <a:pt x="160" y="253"/>
                    <a:pt x="160" y="253"/>
                    <a:pt x="171" y="244"/>
                  </a:cubicBezTo>
                  <a:cubicBezTo>
                    <a:pt x="191" y="224"/>
                    <a:pt x="211" y="204"/>
                    <a:pt x="240" y="194"/>
                  </a:cubicBezTo>
                  <a:cubicBezTo>
                    <a:pt x="270" y="174"/>
                    <a:pt x="300" y="154"/>
                    <a:pt x="330" y="144"/>
                  </a:cubicBezTo>
                  <a:cubicBezTo>
                    <a:pt x="381" y="129"/>
                    <a:pt x="432" y="120"/>
                    <a:pt x="483" y="120"/>
                  </a:cubicBezTo>
                  <a:close/>
                  <a:moveTo>
                    <a:pt x="490" y="0"/>
                  </a:moveTo>
                  <a:cubicBezTo>
                    <a:pt x="421" y="0"/>
                    <a:pt x="350" y="12"/>
                    <a:pt x="290" y="34"/>
                  </a:cubicBezTo>
                  <a:cubicBezTo>
                    <a:pt x="250" y="44"/>
                    <a:pt x="211" y="64"/>
                    <a:pt x="180" y="84"/>
                  </a:cubicBezTo>
                  <a:cubicBezTo>
                    <a:pt x="151" y="114"/>
                    <a:pt x="120" y="134"/>
                    <a:pt x="91" y="154"/>
                  </a:cubicBezTo>
                  <a:cubicBezTo>
                    <a:pt x="60" y="174"/>
                    <a:pt x="40" y="194"/>
                    <a:pt x="31" y="213"/>
                  </a:cubicBezTo>
                  <a:lnTo>
                    <a:pt x="1" y="244"/>
                  </a:lnTo>
                  <a:lnTo>
                    <a:pt x="1" y="304"/>
                  </a:lnTo>
                  <a:lnTo>
                    <a:pt x="51" y="333"/>
                  </a:lnTo>
                  <a:cubicBezTo>
                    <a:pt x="60" y="344"/>
                    <a:pt x="71" y="344"/>
                    <a:pt x="80" y="353"/>
                  </a:cubicBezTo>
                  <a:lnTo>
                    <a:pt x="131" y="384"/>
                  </a:lnTo>
                  <a:cubicBezTo>
                    <a:pt x="151" y="404"/>
                    <a:pt x="180" y="413"/>
                    <a:pt x="200" y="433"/>
                  </a:cubicBezTo>
                  <a:cubicBezTo>
                    <a:pt x="260" y="463"/>
                    <a:pt x="320" y="503"/>
                    <a:pt x="380" y="553"/>
                  </a:cubicBezTo>
                  <a:lnTo>
                    <a:pt x="570" y="693"/>
                  </a:lnTo>
                  <a:lnTo>
                    <a:pt x="659" y="753"/>
                  </a:lnTo>
                  <a:cubicBezTo>
                    <a:pt x="679" y="763"/>
                    <a:pt x="699" y="773"/>
                    <a:pt x="710" y="783"/>
                  </a:cubicBezTo>
                  <a:cubicBezTo>
                    <a:pt x="730" y="783"/>
                    <a:pt x="750" y="792"/>
                    <a:pt x="770" y="792"/>
                  </a:cubicBezTo>
                  <a:cubicBezTo>
                    <a:pt x="810" y="803"/>
                    <a:pt x="849" y="812"/>
                    <a:pt x="889" y="812"/>
                  </a:cubicBezTo>
                  <a:cubicBezTo>
                    <a:pt x="929" y="812"/>
                    <a:pt x="969" y="803"/>
                    <a:pt x="1009" y="792"/>
                  </a:cubicBezTo>
                  <a:cubicBezTo>
                    <a:pt x="1049" y="783"/>
                    <a:pt x="1079" y="773"/>
                    <a:pt x="1109" y="753"/>
                  </a:cubicBezTo>
                  <a:cubicBezTo>
                    <a:pt x="1149" y="743"/>
                    <a:pt x="1178" y="723"/>
                    <a:pt x="1198" y="713"/>
                  </a:cubicBezTo>
                  <a:cubicBezTo>
                    <a:pt x="1218" y="693"/>
                    <a:pt x="1238" y="683"/>
                    <a:pt x="1249" y="673"/>
                  </a:cubicBezTo>
                  <a:lnTo>
                    <a:pt x="1269" y="663"/>
                  </a:lnTo>
                  <a:lnTo>
                    <a:pt x="1298" y="633"/>
                  </a:lnTo>
                  <a:lnTo>
                    <a:pt x="1309" y="593"/>
                  </a:lnTo>
                  <a:lnTo>
                    <a:pt x="1289" y="563"/>
                  </a:lnTo>
                  <a:cubicBezTo>
                    <a:pt x="1289" y="563"/>
                    <a:pt x="1278" y="553"/>
                    <a:pt x="1269" y="553"/>
                  </a:cubicBezTo>
                  <a:lnTo>
                    <a:pt x="1258" y="533"/>
                  </a:lnTo>
                  <a:lnTo>
                    <a:pt x="1238" y="513"/>
                  </a:lnTo>
                  <a:lnTo>
                    <a:pt x="979" y="273"/>
                  </a:lnTo>
                  <a:cubicBezTo>
                    <a:pt x="939" y="224"/>
                    <a:pt x="869" y="164"/>
                    <a:pt x="790" y="114"/>
                  </a:cubicBezTo>
                  <a:cubicBezTo>
                    <a:pt x="759" y="84"/>
                    <a:pt x="719" y="64"/>
                    <a:pt x="690" y="44"/>
                  </a:cubicBezTo>
                  <a:lnTo>
                    <a:pt x="630" y="14"/>
                  </a:lnTo>
                  <a:cubicBezTo>
                    <a:pt x="610" y="14"/>
                    <a:pt x="580" y="4"/>
                    <a:pt x="560" y="4"/>
                  </a:cubicBezTo>
                  <a:cubicBezTo>
                    <a:pt x="537" y="2"/>
                    <a:pt x="514" y="0"/>
                    <a:pt x="4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4"/>
            <p:cNvSpPr/>
            <p:nvPr/>
          </p:nvSpPr>
          <p:spPr>
            <a:xfrm>
              <a:off x="7069952" y="3574510"/>
              <a:ext cx="106428" cy="44995"/>
            </a:xfrm>
            <a:custGeom>
              <a:rect b="b" l="l" r="r" t="t"/>
              <a:pathLst>
                <a:path extrusionOk="0" h="490" w="1159">
                  <a:moveTo>
                    <a:pt x="510" y="1"/>
                  </a:moveTo>
                  <a:cubicBezTo>
                    <a:pt x="430" y="1"/>
                    <a:pt x="350" y="10"/>
                    <a:pt x="280" y="41"/>
                  </a:cubicBezTo>
                  <a:cubicBezTo>
                    <a:pt x="221" y="70"/>
                    <a:pt x="161" y="110"/>
                    <a:pt x="121" y="170"/>
                  </a:cubicBezTo>
                  <a:cubicBezTo>
                    <a:pt x="101" y="200"/>
                    <a:pt x="81" y="220"/>
                    <a:pt x="70" y="250"/>
                  </a:cubicBezTo>
                  <a:cubicBezTo>
                    <a:pt x="50" y="280"/>
                    <a:pt x="41" y="310"/>
                    <a:pt x="30" y="340"/>
                  </a:cubicBezTo>
                  <a:cubicBezTo>
                    <a:pt x="21" y="360"/>
                    <a:pt x="11" y="390"/>
                    <a:pt x="11" y="400"/>
                  </a:cubicBezTo>
                  <a:cubicBezTo>
                    <a:pt x="11" y="410"/>
                    <a:pt x="11" y="420"/>
                    <a:pt x="1" y="420"/>
                  </a:cubicBezTo>
                  <a:lnTo>
                    <a:pt x="1" y="430"/>
                  </a:lnTo>
                  <a:lnTo>
                    <a:pt x="21" y="430"/>
                  </a:lnTo>
                  <a:cubicBezTo>
                    <a:pt x="30" y="430"/>
                    <a:pt x="41" y="430"/>
                    <a:pt x="61" y="440"/>
                  </a:cubicBezTo>
                  <a:lnTo>
                    <a:pt x="130" y="440"/>
                  </a:lnTo>
                  <a:cubicBezTo>
                    <a:pt x="150" y="440"/>
                    <a:pt x="181" y="450"/>
                    <a:pt x="210" y="450"/>
                  </a:cubicBezTo>
                  <a:cubicBezTo>
                    <a:pt x="270" y="460"/>
                    <a:pt x="340" y="470"/>
                    <a:pt x="420" y="480"/>
                  </a:cubicBezTo>
                  <a:cubicBezTo>
                    <a:pt x="500" y="480"/>
                    <a:pt x="580" y="490"/>
                    <a:pt x="660" y="490"/>
                  </a:cubicBezTo>
                  <a:cubicBezTo>
                    <a:pt x="740" y="490"/>
                    <a:pt x="809" y="470"/>
                    <a:pt x="879" y="450"/>
                  </a:cubicBezTo>
                  <a:cubicBezTo>
                    <a:pt x="939" y="430"/>
                    <a:pt x="999" y="390"/>
                    <a:pt x="1039" y="330"/>
                  </a:cubicBezTo>
                  <a:cubicBezTo>
                    <a:pt x="1059" y="310"/>
                    <a:pt x="1079" y="280"/>
                    <a:pt x="1089" y="250"/>
                  </a:cubicBezTo>
                  <a:cubicBezTo>
                    <a:pt x="1109" y="230"/>
                    <a:pt x="1119" y="200"/>
                    <a:pt x="1129" y="180"/>
                  </a:cubicBezTo>
                  <a:cubicBezTo>
                    <a:pt x="1139" y="150"/>
                    <a:pt x="1149" y="130"/>
                    <a:pt x="1149" y="121"/>
                  </a:cubicBezTo>
                  <a:cubicBezTo>
                    <a:pt x="1159" y="101"/>
                    <a:pt x="1159" y="90"/>
                    <a:pt x="1159" y="90"/>
                  </a:cubicBezTo>
                  <a:lnTo>
                    <a:pt x="1139" y="90"/>
                  </a:lnTo>
                  <a:cubicBezTo>
                    <a:pt x="1139" y="90"/>
                    <a:pt x="1119" y="81"/>
                    <a:pt x="1099" y="81"/>
                  </a:cubicBezTo>
                  <a:cubicBezTo>
                    <a:pt x="1089" y="81"/>
                    <a:pt x="1069" y="70"/>
                    <a:pt x="1039" y="70"/>
                  </a:cubicBezTo>
                  <a:cubicBezTo>
                    <a:pt x="1019" y="61"/>
                    <a:pt x="989" y="61"/>
                    <a:pt x="959" y="50"/>
                  </a:cubicBezTo>
                  <a:cubicBezTo>
                    <a:pt x="899" y="41"/>
                    <a:pt x="820" y="30"/>
                    <a:pt x="749" y="21"/>
                  </a:cubicBezTo>
                  <a:cubicBezTo>
                    <a:pt x="669" y="10"/>
                    <a:pt x="590" y="1"/>
                    <a:pt x="5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4"/>
            <p:cNvSpPr/>
            <p:nvPr/>
          </p:nvSpPr>
          <p:spPr>
            <a:xfrm>
              <a:off x="7064535" y="3569000"/>
              <a:ext cx="117356" cy="56015"/>
            </a:xfrm>
            <a:custGeom>
              <a:rect b="b" l="l" r="r" t="t"/>
              <a:pathLst>
                <a:path extrusionOk="0" h="610" w="1278">
                  <a:moveTo>
                    <a:pt x="579" y="121"/>
                  </a:moveTo>
                  <a:cubicBezTo>
                    <a:pt x="639" y="121"/>
                    <a:pt x="719" y="130"/>
                    <a:pt x="799" y="141"/>
                  </a:cubicBezTo>
                  <a:cubicBezTo>
                    <a:pt x="848" y="150"/>
                    <a:pt x="908" y="161"/>
                    <a:pt x="958" y="161"/>
                  </a:cubicBezTo>
                  <a:lnTo>
                    <a:pt x="1138" y="201"/>
                  </a:lnTo>
                  <a:cubicBezTo>
                    <a:pt x="1138" y="201"/>
                    <a:pt x="1138" y="210"/>
                    <a:pt x="1128" y="210"/>
                  </a:cubicBezTo>
                  <a:cubicBezTo>
                    <a:pt x="1128" y="240"/>
                    <a:pt x="1108" y="260"/>
                    <a:pt x="1098" y="280"/>
                  </a:cubicBezTo>
                  <a:cubicBezTo>
                    <a:pt x="1088" y="310"/>
                    <a:pt x="1068" y="330"/>
                    <a:pt x="1048" y="360"/>
                  </a:cubicBezTo>
                  <a:cubicBezTo>
                    <a:pt x="1008" y="400"/>
                    <a:pt x="968" y="430"/>
                    <a:pt x="918" y="450"/>
                  </a:cubicBezTo>
                  <a:cubicBezTo>
                    <a:pt x="859" y="480"/>
                    <a:pt x="788" y="490"/>
                    <a:pt x="719" y="490"/>
                  </a:cubicBezTo>
                  <a:lnTo>
                    <a:pt x="688" y="490"/>
                  </a:lnTo>
                  <a:cubicBezTo>
                    <a:pt x="619" y="490"/>
                    <a:pt x="539" y="480"/>
                    <a:pt x="489" y="480"/>
                  </a:cubicBezTo>
                  <a:lnTo>
                    <a:pt x="140" y="440"/>
                  </a:lnTo>
                  <a:cubicBezTo>
                    <a:pt x="140" y="430"/>
                    <a:pt x="140" y="420"/>
                    <a:pt x="149" y="420"/>
                  </a:cubicBezTo>
                  <a:cubicBezTo>
                    <a:pt x="149" y="390"/>
                    <a:pt x="169" y="370"/>
                    <a:pt x="180" y="340"/>
                  </a:cubicBezTo>
                  <a:cubicBezTo>
                    <a:pt x="189" y="310"/>
                    <a:pt x="209" y="290"/>
                    <a:pt x="229" y="260"/>
                  </a:cubicBezTo>
                  <a:cubicBezTo>
                    <a:pt x="260" y="220"/>
                    <a:pt x="309" y="181"/>
                    <a:pt x="369" y="161"/>
                  </a:cubicBezTo>
                  <a:cubicBezTo>
                    <a:pt x="419" y="130"/>
                    <a:pt x="489" y="121"/>
                    <a:pt x="579" y="121"/>
                  </a:cubicBezTo>
                  <a:close/>
                  <a:moveTo>
                    <a:pt x="569" y="1"/>
                  </a:moveTo>
                  <a:cubicBezTo>
                    <a:pt x="479" y="1"/>
                    <a:pt x="389" y="21"/>
                    <a:pt x="319" y="50"/>
                  </a:cubicBezTo>
                  <a:cubicBezTo>
                    <a:pt x="249" y="81"/>
                    <a:pt x="180" y="130"/>
                    <a:pt x="129" y="190"/>
                  </a:cubicBezTo>
                  <a:cubicBezTo>
                    <a:pt x="109" y="220"/>
                    <a:pt x="89" y="250"/>
                    <a:pt x="70" y="290"/>
                  </a:cubicBezTo>
                  <a:cubicBezTo>
                    <a:pt x="60" y="320"/>
                    <a:pt x="40" y="350"/>
                    <a:pt x="30" y="380"/>
                  </a:cubicBezTo>
                  <a:cubicBezTo>
                    <a:pt x="30" y="400"/>
                    <a:pt x="20" y="420"/>
                    <a:pt x="20" y="430"/>
                  </a:cubicBezTo>
                  <a:lnTo>
                    <a:pt x="0" y="510"/>
                  </a:lnTo>
                  <a:lnTo>
                    <a:pt x="40" y="540"/>
                  </a:lnTo>
                  <a:lnTo>
                    <a:pt x="80" y="550"/>
                  </a:lnTo>
                  <a:lnTo>
                    <a:pt x="109" y="550"/>
                  </a:lnTo>
                  <a:lnTo>
                    <a:pt x="469" y="589"/>
                  </a:lnTo>
                  <a:cubicBezTo>
                    <a:pt x="529" y="600"/>
                    <a:pt x="609" y="609"/>
                    <a:pt x="688" y="609"/>
                  </a:cubicBezTo>
                  <a:lnTo>
                    <a:pt x="719" y="609"/>
                  </a:lnTo>
                  <a:cubicBezTo>
                    <a:pt x="799" y="609"/>
                    <a:pt x="888" y="589"/>
                    <a:pt x="958" y="569"/>
                  </a:cubicBezTo>
                  <a:cubicBezTo>
                    <a:pt x="1028" y="540"/>
                    <a:pt x="1098" y="490"/>
                    <a:pt x="1138" y="430"/>
                  </a:cubicBezTo>
                  <a:cubicBezTo>
                    <a:pt x="1168" y="400"/>
                    <a:pt x="1188" y="370"/>
                    <a:pt x="1198" y="340"/>
                  </a:cubicBezTo>
                  <a:cubicBezTo>
                    <a:pt x="1218" y="320"/>
                    <a:pt x="1228" y="290"/>
                    <a:pt x="1247" y="260"/>
                  </a:cubicBezTo>
                  <a:cubicBezTo>
                    <a:pt x="1247" y="240"/>
                    <a:pt x="1258" y="220"/>
                    <a:pt x="1267" y="210"/>
                  </a:cubicBezTo>
                  <a:lnTo>
                    <a:pt x="1267" y="190"/>
                  </a:lnTo>
                  <a:cubicBezTo>
                    <a:pt x="1278" y="161"/>
                    <a:pt x="1278" y="161"/>
                    <a:pt x="1278" y="150"/>
                  </a:cubicBezTo>
                  <a:lnTo>
                    <a:pt x="1278" y="110"/>
                  </a:lnTo>
                  <a:lnTo>
                    <a:pt x="1238" y="90"/>
                  </a:lnTo>
                  <a:lnTo>
                    <a:pt x="1198" y="90"/>
                  </a:lnTo>
                  <a:cubicBezTo>
                    <a:pt x="1198" y="81"/>
                    <a:pt x="1178" y="81"/>
                    <a:pt x="1168" y="81"/>
                  </a:cubicBezTo>
                  <a:lnTo>
                    <a:pt x="978" y="50"/>
                  </a:lnTo>
                  <a:cubicBezTo>
                    <a:pt x="928" y="41"/>
                    <a:pt x="868" y="30"/>
                    <a:pt x="819" y="21"/>
                  </a:cubicBezTo>
                  <a:cubicBezTo>
                    <a:pt x="728" y="10"/>
                    <a:pt x="649" y="1"/>
                    <a:pt x="5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4"/>
            <p:cNvSpPr/>
            <p:nvPr/>
          </p:nvSpPr>
          <p:spPr>
            <a:xfrm>
              <a:off x="7103010" y="3537504"/>
              <a:ext cx="108265" cy="46281"/>
            </a:xfrm>
            <a:custGeom>
              <a:rect b="b" l="l" r="r" t="t"/>
              <a:pathLst>
                <a:path extrusionOk="0" h="504" w="1179">
                  <a:moveTo>
                    <a:pt x="470" y="1"/>
                  </a:moveTo>
                  <a:cubicBezTo>
                    <a:pt x="414" y="1"/>
                    <a:pt x="362" y="12"/>
                    <a:pt x="309" y="34"/>
                  </a:cubicBezTo>
                  <a:cubicBezTo>
                    <a:pt x="240" y="54"/>
                    <a:pt x="180" y="104"/>
                    <a:pt x="130" y="154"/>
                  </a:cubicBezTo>
                  <a:lnTo>
                    <a:pt x="70" y="244"/>
                  </a:lnTo>
                  <a:cubicBezTo>
                    <a:pt x="50" y="274"/>
                    <a:pt x="40" y="304"/>
                    <a:pt x="30" y="333"/>
                  </a:cubicBezTo>
                  <a:cubicBezTo>
                    <a:pt x="20" y="353"/>
                    <a:pt x="10" y="384"/>
                    <a:pt x="10" y="393"/>
                  </a:cubicBezTo>
                  <a:cubicBezTo>
                    <a:pt x="0" y="404"/>
                    <a:pt x="0" y="413"/>
                    <a:pt x="0" y="413"/>
                  </a:cubicBezTo>
                  <a:lnTo>
                    <a:pt x="0" y="424"/>
                  </a:lnTo>
                  <a:lnTo>
                    <a:pt x="10" y="424"/>
                  </a:lnTo>
                  <a:cubicBezTo>
                    <a:pt x="20" y="424"/>
                    <a:pt x="40" y="424"/>
                    <a:pt x="60" y="433"/>
                  </a:cubicBezTo>
                  <a:lnTo>
                    <a:pt x="120" y="433"/>
                  </a:lnTo>
                  <a:cubicBezTo>
                    <a:pt x="150" y="444"/>
                    <a:pt x="180" y="444"/>
                    <a:pt x="210" y="444"/>
                  </a:cubicBezTo>
                  <a:cubicBezTo>
                    <a:pt x="269" y="453"/>
                    <a:pt x="340" y="464"/>
                    <a:pt x="420" y="473"/>
                  </a:cubicBezTo>
                  <a:cubicBezTo>
                    <a:pt x="489" y="484"/>
                    <a:pt x="579" y="493"/>
                    <a:pt x="649" y="504"/>
                  </a:cubicBezTo>
                  <a:cubicBezTo>
                    <a:pt x="729" y="504"/>
                    <a:pt x="809" y="504"/>
                    <a:pt x="868" y="473"/>
                  </a:cubicBezTo>
                  <a:cubicBezTo>
                    <a:pt x="939" y="453"/>
                    <a:pt x="999" y="424"/>
                    <a:pt x="1039" y="373"/>
                  </a:cubicBezTo>
                  <a:cubicBezTo>
                    <a:pt x="1058" y="344"/>
                    <a:pt x="1078" y="324"/>
                    <a:pt x="1098" y="294"/>
                  </a:cubicBezTo>
                  <a:cubicBezTo>
                    <a:pt x="1118" y="274"/>
                    <a:pt x="1128" y="244"/>
                    <a:pt x="1138" y="224"/>
                  </a:cubicBezTo>
                  <a:cubicBezTo>
                    <a:pt x="1148" y="194"/>
                    <a:pt x="1158" y="174"/>
                    <a:pt x="1168" y="164"/>
                  </a:cubicBezTo>
                  <a:cubicBezTo>
                    <a:pt x="1168" y="144"/>
                    <a:pt x="1178" y="134"/>
                    <a:pt x="1178" y="134"/>
                  </a:cubicBezTo>
                  <a:lnTo>
                    <a:pt x="1158" y="134"/>
                  </a:lnTo>
                  <a:cubicBezTo>
                    <a:pt x="1148" y="124"/>
                    <a:pt x="1138" y="124"/>
                    <a:pt x="1118" y="124"/>
                  </a:cubicBezTo>
                  <a:cubicBezTo>
                    <a:pt x="1108" y="114"/>
                    <a:pt x="1078" y="114"/>
                    <a:pt x="1058" y="104"/>
                  </a:cubicBezTo>
                  <a:cubicBezTo>
                    <a:pt x="1039" y="104"/>
                    <a:pt x="1008" y="94"/>
                    <a:pt x="979" y="84"/>
                  </a:cubicBezTo>
                  <a:cubicBezTo>
                    <a:pt x="919" y="74"/>
                    <a:pt x="848" y="54"/>
                    <a:pt x="769" y="44"/>
                  </a:cubicBezTo>
                  <a:cubicBezTo>
                    <a:pt x="699" y="24"/>
                    <a:pt x="619" y="4"/>
                    <a:pt x="529" y="4"/>
                  </a:cubicBezTo>
                  <a:cubicBezTo>
                    <a:pt x="509" y="2"/>
                    <a:pt x="489" y="1"/>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4"/>
            <p:cNvSpPr/>
            <p:nvPr/>
          </p:nvSpPr>
          <p:spPr>
            <a:xfrm>
              <a:off x="7096582" y="3531994"/>
              <a:ext cx="120202" cy="57300"/>
            </a:xfrm>
            <a:custGeom>
              <a:rect b="b" l="l" r="r" t="t"/>
              <a:pathLst>
                <a:path extrusionOk="0" h="624" w="1309">
                  <a:moveTo>
                    <a:pt x="543" y="120"/>
                  </a:moveTo>
                  <a:cubicBezTo>
                    <a:pt x="561" y="120"/>
                    <a:pt x="580" y="122"/>
                    <a:pt x="599" y="124"/>
                  </a:cubicBezTo>
                  <a:cubicBezTo>
                    <a:pt x="669" y="124"/>
                    <a:pt x="739" y="134"/>
                    <a:pt x="829" y="154"/>
                  </a:cubicBezTo>
                  <a:lnTo>
                    <a:pt x="1168" y="234"/>
                  </a:lnTo>
                  <a:cubicBezTo>
                    <a:pt x="1158" y="244"/>
                    <a:pt x="1158" y="244"/>
                    <a:pt x="1158" y="254"/>
                  </a:cubicBezTo>
                  <a:cubicBezTo>
                    <a:pt x="1148" y="274"/>
                    <a:pt x="1138" y="304"/>
                    <a:pt x="1118" y="324"/>
                  </a:cubicBezTo>
                  <a:cubicBezTo>
                    <a:pt x="1098" y="344"/>
                    <a:pt x="1089" y="374"/>
                    <a:pt x="1069" y="393"/>
                  </a:cubicBezTo>
                  <a:cubicBezTo>
                    <a:pt x="1029" y="433"/>
                    <a:pt x="978" y="464"/>
                    <a:pt x="918" y="484"/>
                  </a:cubicBezTo>
                  <a:cubicBezTo>
                    <a:pt x="869" y="493"/>
                    <a:pt x="799" y="504"/>
                    <a:pt x="729" y="504"/>
                  </a:cubicBezTo>
                  <a:lnTo>
                    <a:pt x="519" y="473"/>
                  </a:lnTo>
                  <a:lnTo>
                    <a:pt x="479" y="473"/>
                  </a:lnTo>
                  <a:cubicBezTo>
                    <a:pt x="410" y="464"/>
                    <a:pt x="339" y="453"/>
                    <a:pt x="280" y="444"/>
                  </a:cubicBezTo>
                  <a:lnTo>
                    <a:pt x="150" y="433"/>
                  </a:lnTo>
                  <a:lnTo>
                    <a:pt x="150" y="413"/>
                  </a:lnTo>
                  <a:cubicBezTo>
                    <a:pt x="160" y="384"/>
                    <a:pt x="180" y="364"/>
                    <a:pt x="190" y="334"/>
                  </a:cubicBezTo>
                  <a:cubicBezTo>
                    <a:pt x="210" y="304"/>
                    <a:pt x="230" y="274"/>
                    <a:pt x="250" y="254"/>
                  </a:cubicBezTo>
                  <a:cubicBezTo>
                    <a:pt x="290" y="204"/>
                    <a:pt x="339" y="174"/>
                    <a:pt x="399" y="144"/>
                  </a:cubicBezTo>
                  <a:cubicBezTo>
                    <a:pt x="443" y="130"/>
                    <a:pt x="492" y="120"/>
                    <a:pt x="543" y="120"/>
                  </a:cubicBezTo>
                  <a:close/>
                  <a:moveTo>
                    <a:pt x="541" y="1"/>
                  </a:moveTo>
                  <a:cubicBezTo>
                    <a:pt x="475" y="1"/>
                    <a:pt x="412" y="12"/>
                    <a:pt x="359" y="34"/>
                  </a:cubicBezTo>
                  <a:cubicBezTo>
                    <a:pt x="280" y="64"/>
                    <a:pt x="210" y="114"/>
                    <a:pt x="150" y="174"/>
                  </a:cubicBezTo>
                  <a:cubicBezTo>
                    <a:pt x="130" y="204"/>
                    <a:pt x="110" y="244"/>
                    <a:pt x="90" y="274"/>
                  </a:cubicBezTo>
                  <a:cubicBezTo>
                    <a:pt x="70" y="304"/>
                    <a:pt x="50" y="344"/>
                    <a:pt x="40" y="364"/>
                  </a:cubicBezTo>
                  <a:cubicBezTo>
                    <a:pt x="30" y="393"/>
                    <a:pt x="30" y="413"/>
                    <a:pt x="20" y="433"/>
                  </a:cubicBezTo>
                  <a:lnTo>
                    <a:pt x="0" y="493"/>
                  </a:lnTo>
                  <a:lnTo>
                    <a:pt x="40" y="533"/>
                  </a:lnTo>
                  <a:lnTo>
                    <a:pt x="90" y="544"/>
                  </a:lnTo>
                  <a:cubicBezTo>
                    <a:pt x="100" y="544"/>
                    <a:pt x="110" y="553"/>
                    <a:pt x="120" y="553"/>
                  </a:cubicBezTo>
                  <a:lnTo>
                    <a:pt x="270" y="564"/>
                  </a:lnTo>
                  <a:cubicBezTo>
                    <a:pt x="330" y="573"/>
                    <a:pt x="399" y="584"/>
                    <a:pt x="470" y="593"/>
                  </a:cubicBezTo>
                  <a:lnTo>
                    <a:pt x="499" y="593"/>
                  </a:lnTo>
                  <a:cubicBezTo>
                    <a:pt x="579" y="604"/>
                    <a:pt x="649" y="613"/>
                    <a:pt x="719" y="623"/>
                  </a:cubicBezTo>
                  <a:lnTo>
                    <a:pt x="769" y="623"/>
                  </a:lnTo>
                  <a:cubicBezTo>
                    <a:pt x="839" y="623"/>
                    <a:pt x="909" y="613"/>
                    <a:pt x="958" y="593"/>
                  </a:cubicBezTo>
                  <a:cubicBezTo>
                    <a:pt x="1038" y="564"/>
                    <a:pt x="1098" y="524"/>
                    <a:pt x="1148" y="473"/>
                  </a:cubicBezTo>
                  <a:cubicBezTo>
                    <a:pt x="1178" y="444"/>
                    <a:pt x="1198" y="424"/>
                    <a:pt x="1218" y="393"/>
                  </a:cubicBezTo>
                  <a:cubicBezTo>
                    <a:pt x="1238" y="364"/>
                    <a:pt x="1258" y="334"/>
                    <a:pt x="1268" y="304"/>
                  </a:cubicBezTo>
                  <a:cubicBezTo>
                    <a:pt x="1278" y="294"/>
                    <a:pt x="1278" y="274"/>
                    <a:pt x="1288" y="264"/>
                  </a:cubicBezTo>
                  <a:lnTo>
                    <a:pt x="1288" y="244"/>
                  </a:lnTo>
                  <a:cubicBezTo>
                    <a:pt x="1308" y="204"/>
                    <a:pt x="1308" y="204"/>
                    <a:pt x="1308" y="194"/>
                  </a:cubicBezTo>
                  <a:lnTo>
                    <a:pt x="1308" y="154"/>
                  </a:lnTo>
                  <a:lnTo>
                    <a:pt x="1268" y="144"/>
                  </a:lnTo>
                  <a:cubicBezTo>
                    <a:pt x="1268" y="144"/>
                    <a:pt x="1258" y="134"/>
                    <a:pt x="1248" y="134"/>
                  </a:cubicBezTo>
                  <a:lnTo>
                    <a:pt x="1238" y="134"/>
                  </a:lnTo>
                  <a:cubicBezTo>
                    <a:pt x="1228" y="124"/>
                    <a:pt x="1218" y="124"/>
                    <a:pt x="1208" y="124"/>
                  </a:cubicBezTo>
                  <a:lnTo>
                    <a:pt x="859" y="44"/>
                  </a:lnTo>
                  <a:cubicBezTo>
                    <a:pt x="759" y="25"/>
                    <a:pt x="679" y="5"/>
                    <a:pt x="609" y="5"/>
                  </a:cubicBezTo>
                  <a:cubicBezTo>
                    <a:pt x="587" y="2"/>
                    <a:pt x="564" y="1"/>
                    <a:pt x="5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4"/>
            <p:cNvSpPr/>
            <p:nvPr/>
          </p:nvSpPr>
          <p:spPr>
            <a:xfrm>
              <a:off x="7103010" y="3537504"/>
              <a:ext cx="108265" cy="46281"/>
            </a:xfrm>
            <a:custGeom>
              <a:rect b="b" l="l" r="r" t="t"/>
              <a:pathLst>
                <a:path extrusionOk="0" h="504" w="1179">
                  <a:moveTo>
                    <a:pt x="470" y="1"/>
                  </a:moveTo>
                  <a:cubicBezTo>
                    <a:pt x="414" y="1"/>
                    <a:pt x="362" y="12"/>
                    <a:pt x="309" y="34"/>
                  </a:cubicBezTo>
                  <a:cubicBezTo>
                    <a:pt x="240" y="54"/>
                    <a:pt x="180" y="104"/>
                    <a:pt x="130" y="154"/>
                  </a:cubicBezTo>
                  <a:lnTo>
                    <a:pt x="70" y="244"/>
                  </a:lnTo>
                  <a:cubicBezTo>
                    <a:pt x="50" y="274"/>
                    <a:pt x="40" y="304"/>
                    <a:pt x="30" y="333"/>
                  </a:cubicBezTo>
                  <a:cubicBezTo>
                    <a:pt x="20" y="353"/>
                    <a:pt x="10" y="384"/>
                    <a:pt x="10" y="393"/>
                  </a:cubicBezTo>
                  <a:cubicBezTo>
                    <a:pt x="0" y="404"/>
                    <a:pt x="0" y="413"/>
                    <a:pt x="0" y="413"/>
                  </a:cubicBezTo>
                  <a:lnTo>
                    <a:pt x="0" y="424"/>
                  </a:lnTo>
                  <a:lnTo>
                    <a:pt x="10" y="424"/>
                  </a:lnTo>
                  <a:cubicBezTo>
                    <a:pt x="20" y="424"/>
                    <a:pt x="40" y="424"/>
                    <a:pt x="60" y="433"/>
                  </a:cubicBezTo>
                  <a:lnTo>
                    <a:pt x="120" y="433"/>
                  </a:lnTo>
                  <a:cubicBezTo>
                    <a:pt x="150" y="444"/>
                    <a:pt x="180" y="444"/>
                    <a:pt x="210" y="444"/>
                  </a:cubicBezTo>
                  <a:cubicBezTo>
                    <a:pt x="269" y="453"/>
                    <a:pt x="340" y="464"/>
                    <a:pt x="420" y="473"/>
                  </a:cubicBezTo>
                  <a:cubicBezTo>
                    <a:pt x="489" y="484"/>
                    <a:pt x="579" y="493"/>
                    <a:pt x="649" y="504"/>
                  </a:cubicBezTo>
                  <a:cubicBezTo>
                    <a:pt x="729" y="504"/>
                    <a:pt x="809" y="504"/>
                    <a:pt x="868" y="473"/>
                  </a:cubicBezTo>
                  <a:cubicBezTo>
                    <a:pt x="939" y="453"/>
                    <a:pt x="999" y="424"/>
                    <a:pt x="1039" y="373"/>
                  </a:cubicBezTo>
                  <a:cubicBezTo>
                    <a:pt x="1058" y="344"/>
                    <a:pt x="1078" y="324"/>
                    <a:pt x="1098" y="294"/>
                  </a:cubicBezTo>
                  <a:cubicBezTo>
                    <a:pt x="1118" y="274"/>
                    <a:pt x="1128" y="244"/>
                    <a:pt x="1138" y="224"/>
                  </a:cubicBezTo>
                  <a:cubicBezTo>
                    <a:pt x="1148" y="194"/>
                    <a:pt x="1158" y="174"/>
                    <a:pt x="1168" y="164"/>
                  </a:cubicBezTo>
                  <a:cubicBezTo>
                    <a:pt x="1168" y="144"/>
                    <a:pt x="1178" y="134"/>
                    <a:pt x="1178" y="134"/>
                  </a:cubicBezTo>
                  <a:lnTo>
                    <a:pt x="1158" y="134"/>
                  </a:lnTo>
                  <a:cubicBezTo>
                    <a:pt x="1148" y="124"/>
                    <a:pt x="1138" y="124"/>
                    <a:pt x="1118" y="124"/>
                  </a:cubicBezTo>
                  <a:cubicBezTo>
                    <a:pt x="1108" y="114"/>
                    <a:pt x="1078" y="114"/>
                    <a:pt x="1058" y="104"/>
                  </a:cubicBezTo>
                  <a:cubicBezTo>
                    <a:pt x="1039" y="104"/>
                    <a:pt x="1008" y="94"/>
                    <a:pt x="979" y="84"/>
                  </a:cubicBezTo>
                  <a:cubicBezTo>
                    <a:pt x="919" y="74"/>
                    <a:pt x="848" y="54"/>
                    <a:pt x="769" y="44"/>
                  </a:cubicBezTo>
                  <a:cubicBezTo>
                    <a:pt x="699" y="24"/>
                    <a:pt x="619" y="4"/>
                    <a:pt x="529" y="4"/>
                  </a:cubicBezTo>
                  <a:cubicBezTo>
                    <a:pt x="509" y="2"/>
                    <a:pt x="489" y="1"/>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4"/>
            <p:cNvSpPr/>
            <p:nvPr/>
          </p:nvSpPr>
          <p:spPr>
            <a:xfrm>
              <a:off x="7096582" y="3531994"/>
              <a:ext cx="121029" cy="57300"/>
            </a:xfrm>
            <a:custGeom>
              <a:rect b="b" l="l" r="r" t="t"/>
              <a:pathLst>
                <a:path extrusionOk="0" h="624" w="1318">
                  <a:moveTo>
                    <a:pt x="543" y="120"/>
                  </a:moveTo>
                  <a:cubicBezTo>
                    <a:pt x="561" y="120"/>
                    <a:pt x="580" y="122"/>
                    <a:pt x="599" y="124"/>
                  </a:cubicBezTo>
                  <a:cubicBezTo>
                    <a:pt x="669" y="124"/>
                    <a:pt x="739" y="134"/>
                    <a:pt x="829" y="154"/>
                  </a:cubicBezTo>
                  <a:lnTo>
                    <a:pt x="1168" y="234"/>
                  </a:lnTo>
                  <a:cubicBezTo>
                    <a:pt x="1158" y="244"/>
                    <a:pt x="1158" y="244"/>
                    <a:pt x="1158" y="254"/>
                  </a:cubicBezTo>
                  <a:cubicBezTo>
                    <a:pt x="1148" y="274"/>
                    <a:pt x="1138" y="304"/>
                    <a:pt x="1118" y="324"/>
                  </a:cubicBezTo>
                  <a:cubicBezTo>
                    <a:pt x="1098" y="344"/>
                    <a:pt x="1089" y="374"/>
                    <a:pt x="1069" y="393"/>
                  </a:cubicBezTo>
                  <a:cubicBezTo>
                    <a:pt x="1029" y="433"/>
                    <a:pt x="978" y="464"/>
                    <a:pt x="918" y="484"/>
                  </a:cubicBezTo>
                  <a:cubicBezTo>
                    <a:pt x="869" y="493"/>
                    <a:pt x="799" y="504"/>
                    <a:pt x="729" y="504"/>
                  </a:cubicBezTo>
                  <a:lnTo>
                    <a:pt x="519" y="473"/>
                  </a:lnTo>
                  <a:lnTo>
                    <a:pt x="479" y="473"/>
                  </a:lnTo>
                  <a:cubicBezTo>
                    <a:pt x="410" y="464"/>
                    <a:pt x="339" y="453"/>
                    <a:pt x="280" y="444"/>
                  </a:cubicBezTo>
                  <a:lnTo>
                    <a:pt x="150" y="433"/>
                  </a:lnTo>
                  <a:lnTo>
                    <a:pt x="150" y="413"/>
                  </a:lnTo>
                  <a:cubicBezTo>
                    <a:pt x="160" y="384"/>
                    <a:pt x="180" y="364"/>
                    <a:pt x="190" y="334"/>
                  </a:cubicBezTo>
                  <a:cubicBezTo>
                    <a:pt x="210" y="304"/>
                    <a:pt x="230" y="274"/>
                    <a:pt x="250" y="254"/>
                  </a:cubicBezTo>
                  <a:cubicBezTo>
                    <a:pt x="290" y="204"/>
                    <a:pt x="339" y="174"/>
                    <a:pt x="399" y="144"/>
                  </a:cubicBezTo>
                  <a:cubicBezTo>
                    <a:pt x="443" y="130"/>
                    <a:pt x="492" y="120"/>
                    <a:pt x="543" y="120"/>
                  </a:cubicBezTo>
                  <a:close/>
                  <a:moveTo>
                    <a:pt x="541" y="1"/>
                  </a:moveTo>
                  <a:cubicBezTo>
                    <a:pt x="475" y="1"/>
                    <a:pt x="412" y="12"/>
                    <a:pt x="359" y="34"/>
                  </a:cubicBezTo>
                  <a:cubicBezTo>
                    <a:pt x="280" y="64"/>
                    <a:pt x="210" y="114"/>
                    <a:pt x="150" y="174"/>
                  </a:cubicBezTo>
                  <a:cubicBezTo>
                    <a:pt x="130" y="204"/>
                    <a:pt x="110" y="244"/>
                    <a:pt x="90" y="274"/>
                  </a:cubicBezTo>
                  <a:cubicBezTo>
                    <a:pt x="70" y="304"/>
                    <a:pt x="50" y="344"/>
                    <a:pt x="40" y="364"/>
                  </a:cubicBezTo>
                  <a:cubicBezTo>
                    <a:pt x="30" y="393"/>
                    <a:pt x="30" y="413"/>
                    <a:pt x="20" y="433"/>
                  </a:cubicBezTo>
                  <a:lnTo>
                    <a:pt x="0" y="493"/>
                  </a:lnTo>
                  <a:lnTo>
                    <a:pt x="40" y="533"/>
                  </a:lnTo>
                  <a:lnTo>
                    <a:pt x="90" y="544"/>
                  </a:lnTo>
                  <a:cubicBezTo>
                    <a:pt x="100" y="544"/>
                    <a:pt x="110" y="553"/>
                    <a:pt x="120" y="553"/>
                  </a:cubicBezTo>
                  <a:lnTo>
                    <a:pt x="270" y="564"/>
                  </a:lnTo>
                  <a:cubicBezTo>
                    <a:pt x="330" y="573"/>
                    <a:pt x="399" y="584"/>
                    <a:pt x="470" y="593"/>
                  </a:cubicBezTo>
                  <a:lnTo>
                    <a:pt x="499" y="593"/>
                  </a:lnTo>
                  <a:cubicBezTo>
                    <a:pt x="579" y="604"/>
                    <a:pt x="649" y="613"/>
                    <a:pt x="719" y="623"/>
                  </a:cubicBezTo>
                  <a:lnTo>
                    <a:pt x="769" y="623"/>
                  </a:lnTo>
                  <a:cubicBezTo>
                    <a:pt x="839" y="623"/>
                    <a:pt x="909" y="613"/>
                    <a:pt x="958" y="593"/>
                  </a:cubicBezTo>
                  <a:cubicBezTo>
                    <a:pt x="1038" y="564"/>
                    <a:pt x="1098" y="524"/>
                    <a:pt x="1148" y="473"/>
                  </a:cubicBezTo>
                  <a:cubicBezTo>
                    <a:pt x="1178" y="444"/>
                    <a:pt x="1198" y="424"/>
                    <a:pt x="1218" y="393"/>
                  </a:cubicBezTo>
                  <a:cubicBezTo>
                    <a:pt x="1238" y="364"/>
                    <a:pt x="1258" y="334"/>
                    <a:pt x="1268" y="304"/>
                  </a:cubicBezTo>
                  <a:cubicBezTo>
                    <a:pt x="1278" y="294"/>
                    <a:pt x="1278" y="274"/>
                    <a:pt x="1288" y="264"/>
                  </a:cubicBezTo>
                  <a:lnTo>
                    <a:pt x="1298" y="234"/>
                  </a:lnTo>
                  <a:cubicBezTo>
                    <a:pt x="1308" y="214"/>
                    <a:pt x="1318" y="184"/>
                    <a:pt x="1288" y="154"/>
                  </a:cubicBezTo>
                  <a:lnTo>
                    <a:pt x="1268" y="144"/>
                  </a:lnTo>
                  <a:cubicBezTo>
                    <a:pt x="1268" y="144"/>
                    <a:pt x="1258" y="134"/>
                    <a:pt x="1248" y="134"/>
                  </a:cubicBezTo>
                  <a:lnTo>
                    <a:pt x="1238" y="134"/>
                  </a:lnTo>
                  <a:cubicBezTo>
                    <a:pt x="1228" y="124"/>
                    <a:pt x="1218" y="124"/>
                    <a:pt x="1208" y="124"/>
                  </a:cubicBezTo>
                  <a:lnTo>
                    <a:pt x="859" y="44"/>
                  </a:lnTo>
                  <a:cubicBezTo>
                    <a:pt x="759" y="25"/>
                    <a:pt x="679" y="5"/>
                    <a:pt x="609" y="5"/>
                  </a:cubicBezTo>
                  <a:cubicBezTo>
                    <a:pt x="587" y="2"/>
                    <a:pt x="564" y="1"/>
                    <a:pt x="5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4"/>
            <p:cNvSpPr/>
            <p:nvPr/>
          </p:nvSpPr>
          <p:spPr>
            <a:xfrm>
              <a:off x="7137812" y="3503345"/>
              <a:ext cx="110101" cy="47108"/>
            </a:xfrm>
            <a:custGeom>
              <a:rect b="b" l="l" r="r" t="t"/>
              <a:pathLst>
                <a:path extrusionOk="0" h="513" w="1199">
                  <a:moveTo>
                    <a:pt x="472" y="0"/>
                  </a:moveTo>
                  <a:cubicBezTo>
                    <a:pt x="426" y="0"/>
                    <a:pt x="381" y="5"/>
                    <a:pt x="340" y="17"/>
                  </a:cubicBezTo>
                  <a:cubicBezTo>
                    <a:pt x="270" y="37"/>
                    <a:pt x="200" y="77"/>
                    <a:pt x="150" y="126"/>
                  </a:cubicBezTo>
                  <a:cubicBezTo>
                    <a:pt x="130" y="157"/>
                    <a:pt x="110" y="186"/>
                    <a:pt x="90" y="206"/>
                  </a:cubicBezTo>
                  <a:cubicBezTo>
                    <a:pt x="70" y="237"/>
                    <a:pt x="50" y="266"/>
                    <a:pt x="41" y="297"/>
                  </a:cubicBezTo>
                  <a:cubicBezTo>
                    <a:pt x="30" y="317"/>
                    <a:pt x="21" y="346"/>
                    <a:pt x="10" y="356"/>
                  </a:cubicBezTo>
                  <a:lnTo>
                    <a:pt x="10" y="376"/>
                  </a:lnTo>
                  <a:cubicBezTo>
                    <a:pt x="10" y="386"/>
                    <a:pt x="1" y="386"/>
                    <a:pt x="1" y="386"/>
                  </a:cubicBezTo>
                  <a:lnTo>
                    <a:pt x="21" y="386"/>
                  </a:lnTo>
                  <a:cubicBezTo>
                    <a:pt x="30" y="386"/>
                    <a:pt x="41" y="396"/>
                    <a:pt x="61" y="396"/>
                  </a:cubicBezTo>
                  <a:cubicBezTo>
                    <a:pt x="81" y="396"/>
                    <a:pt x="100" y="406"/>
                    <a:pt x="130" y="406"/>
                  </a:cubicBezTo>
                  <a:cubicBezTo>
                    <a:pt x="150" y="406"/>
                    <a:pt x="180" y="416"/>
                    <a:pt x="210" y="416"/>
                  </a:cubicBezTo>
                  <a:cubicBezTo>
                    <a:pt x="270" y="436"/>
                    <a:pt x="340" y="446"/>
                    <a:pt x="420" y="466"/>
                  </a:cubicBezTo>
                  <a:cubicBezTo>
                    <a:pt x="500" y="486"/>
                    <a:pt x="580" y="496"/>
                    <a:pt x="649" y="506"/>
                  </a:cubicBezTo>
                  <a:cubicBezTo>
                    <a:pt x="683" y="510"/>
                    <a:pt x="714" y="513"/>
                    <a:pt x="745" y="513"/>
                  </a:cubicBezTo>
                  <a:cubicBezTo>
                    <a:pt x="788" y="513"/>
                    <a:pt x="828" y="508"/>
                    <a:pt x="869" y="496"/>
                  </a:cubicBezTo>
                  <a:cubicBezTo>
                    <a:pt x="939" y="476"/>
                    <a:pt x="999" y="446"/>
                    <a:pt x="1048" y="406"/>
                  </a:cubicBezTo>
                  <a:cubicBezTo>
                    <a:pt x="1068" y="376"/>
                    <a:pt x="1088" y="356"/>
                    <a:pt x="1108" y="326"/>
                  </a:cubicBezTo>
                  <a:cubicBezTo>
                    <a:pt x="1128" y="306"/>
                    <a:pt x="1148" y="277"/>
                    <a:pt x="1159" y="257"/>
                  </a:cubicBezTo>
                  <a:cubicBezTo>
                    <a:pt x="1168" y="237"/>
                    <a:pt x="1179" y="206"/>
                    <a:pt x="1188" y="197"/>
                  </a:cubicBezTo>
                  <a:cubicBezTo>
                    <a:pt x="1199" y="186"/>
                    <a:pt x="1199" y="177"/>
                    <a:pt x="1199" y="177"/>
                  </a:cubicBezTo>
                  <a:lnTo>
                    <a:pt x="1188" y="166"/>
                  </a:lnTo>
                  <a:cubicBezTo>
                    <a:pt x="1179" y="166"/>
                    <a:pt x="1159" y="157"/>
                    <a:pt x="1148" y="157"/>
                  </a:cubicBezTo>
                  <a:cubicBezTo>
                    <a:pt x="1128" y="146"/>
                    <a:pt x="1108" y="146"/>
                    <a:pt x="1079" y="137"/>
                  </a:cubicBezTo>
                  <a:cubicBezTo>
                    <a:pt x="1059" y="126"/>
                    <a:pt x="1028" y="117"/>
                    <a:pt x="999" y="117"/>
                  </a:cubicBezTo>
                  <a:cubicBezTo>
                    <a:pt x="939" y="97"/>
                    <a:pt x="879" y="77"/>
                    <a:pt x="799" y="57"/>
                  </a:cubicBezTo>
                  <a:cubicBezTo>
                    <a:pt x="729" y="27"/>
                    <a:pt x="649" y="17"/>
                    <a:pt x="569" y="7"/>
                  </a:cubicBezTo>
                  <a:cubicBezTo>
                    <a:pt x="537" y="3"/>
                    <a:pt x="504" y="0"/>
                    <a:pt x="4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4"/>
            <p:cNvSpPr/>
            <p:nvPr/>
          </p:nvSpPr>
          <p:spPr>
            <a:xfrm>
              <a:off x="7133221" y="3497835"/>
              <a:ext cx="120202" cy="57484"/>
            </a:xfrm>
            <a:custGeom>
              <a:rect b="b" l="l" r="r" t="t"/>
              <a:pathLst>
                <a:path extrusionOk="0" h="626" w="1309">
                  <a:moveTo>
                    <a:pt x="521" y="120"/>
                  </a:moveTo>
                  <a:cubicBezTo>
                    <a:pt x="551" y="120"/>
                    <a:pt x="581" y="123"/>
                    <a:pt x="610" y="127"/>
                  </a:cubicBezTo>
                  <a:cubicBezTo>
                    <a:pt x="679" y="127"/>
                    <a:pt x="749" y="147"/>
                    <a:pt x="829" y="167"/>
                  </a:cubicBezTo>
                  <a:cubicBezTo>
                    <a:pt x="909" y="186"/>
                    <a:pt x="979" y="206"/>
                    <a:pt x="1039" y="226"/>
                  </a:cubicBezTo>
                  <a:lnTo>
                    <a:pt x="1169" y="266"/>
                  </a:lnTo>
                  <a:cubicBezTo>
                    <a:pt x="1158" y="277"/>
                    <a:pt x="1158" y="277"/>
                    <a:pt x="1158" y="286"/>
                  </a:cubicBezTo>
                  <a:cubicBezTo>
                    <a:pt x="1149" y="306"/>
                    <a:pt x="1129" y="317"/>
                    <a:pt x="1118" y="337"/>
                  </a:cubicBezTo>
                  <a:lnTo>
                    <a:pt x="1109" y="357"/>
                  </a:lnTo>
                  <a:cubicBezTo>
                    <a:pt x="1098" y="377"/>
                    <a:pt x="1078" y="397"/>
                    <a:pt x="1059" y="416"/>
                  </a:cubicBezTo>
                  <a:cubicBezTo>
                    <a:pt x="1009" y="456"/>
                    <a:pt x="969" y="486"/>
                    <a:pt x="909" y="496"/>
                  </a:cubicBezTo>
                  <a:cubicBezTo>
                    <a:pt x="867" y="503"/>
                    <a:pt x="820" y="510"/>
                    <a:pt x="771" y="510"/>
                  </a:cubicBezTo>
                  <a:cubicBezTo>
                    <a:pt x="751" y="510"/>
                    <a:pt x="730" y="509"/>
                    <a:pt x="710" y="506"/>
                  </a:cubicBezTo>
                  <a:cubicBezTo>
                    <a:pt x="630" y="496"/>
                    <a:pt x="550" y="486"/>
                    <a:pt x="480" y="466"/>
                  </a:cubicBezTo>
                  <a:lnTo>
                    <a:pt x="270" y="426"/>
                  </a:lnTo>
                  <a:cubicBezTo>
                    <a:pt x="240" y="416"/>
                    <a:pt x="210" y="406"/>
                    <a:pt x="190" y="406"/>
                  </a:cubicBezTo>
                  <a:lnTo>
                    <a:pt x="140" y="397"/>
                  </a:lnTo>
                  <a:lnTo>
                    <a:pt x="140" y="377"/>
                  </a:lnTo>
                  <a:cubicBezTo>
                    <a:pt x="160" y="357"/>
                    <a:pt x="170" y="326"/>
                    <a:pt x="190" y="306"/>
                  </a:cubicBezTo>
                  <a:cubicBezTo>
                    <a:pt x="210" y="277"/>
                    <a:pt x="230" y="257"/>
                    <a:pt x="250" y="226"/>
                  </a:cubicBezTo>
                  <a:cubicBezTo>
                    <a:pt x="290" y="186"/>
                    <a:pt x="350" y="147"/>
                    <a:pt x="400" y="137"/>
                  </a:cubicBezTo>
                  <a:cubicBezTo>
                    <a:pt x="435" y="125"/>
                    <a:pt x="477" y="120"/>
                    <a:pt x="521" y="120"/>
                  </a:cubicBezTo>
                  <a:close/>
                  <a:moveTo>
                    <a:pt x="511" y="1"/>
                  </a:moveTo>
                  <a:cubicBezTo>
                    <a:pt x="459" y="1"/>
                    <a:pt x="411" y="5"/>
                    <a:pt x="370" y="17"/>
                  </a:cubicBezTo>
                  <a:cubicBezTo>
                    <a:pt x="290" y="37"/>
                    <a:pt x="220" y="87"/>
                    <a:pt x="160" y="147"/>
                  </a:cubicBezTo>
                  <a:cubicBezTo>
                    <a:pt x="131" y="177"/>
                    <a:pt x="111" y="206"/>
                    <a:pt x="91" y="237"/>
                  </a:cubicBezTo>
                  <a:cubicBezTo>
                    <a:pt x="71" y="266"/>
                    <a:pt x="51" y="297"/>
                    <a:pt x="40" y="326"/>
                  </a:cubicBezTo>
                  <a:lnTo>
                    <a:pt x="11" y="386"/>
                  </a:lnTo>
                  <a:lnTo>
                    <a:pt x="0" y="436"/>
                  </a:lnTo>
                  <a:lnTo>
                    <a:pt x="0" y="496"/>
                  </a:lnTo>
                  <a:lnTo>
                    <a:pt x="71" y="506"/>
                  </a:lnTo>
                  <a:cubicBezTo>
                    <a:pt x="80" y="506"/>
                    <a:pt x="91" y="516"/>
                    <a:pt x="100" y="516"/>
                  </a:cubicBezTo>
                  <a:lnTo>
                    <a:pt x="170" y="526"/>
                  </a:lnTo>
                  <a:cubicBezTo>
                    <a:pt x="190" y="526"/>
                    <a:pt x="220" y="536"/>
                    <a:pt x="250" y="536"/>
                  </a:cubicBezTo>
                  <a:lnTo>
                    <a:pt x="460" y="586"/>
                  </a:lnTo>
                  <a:cubicBezTo>
                    <a:pt x="530" y="596"/>
                    <a:pt x="610" y="616"/>
                    <a:pt x="699" y="626"/>
                  </a:cubicBezTo>
                  <a:lnTo>
                    <a:pt x="789" y="626"/>
                  </a:lnTo>
                  <a:cubicBezTo>
                    <a:pt x="849" y="626"/>
                    <a:pt x="889" y="626"/>
                    <a:pt x="939" y="616"/>
                  </a:cubicBezTo>
                  <a:cubicBezTo>
                    <a:pt x="1009" y="596"/>
                    <a:pt x="1078" y="556"/>
                    <a:pt x="1138" y="506"/>
                  </a:cubicBezTo>
                  <a:cubicBezTo>
                    <a:pt x="1158" y="476"/>
                    <a:pt x="1189" y="456"/>
                    <a:pt x="1209" y="426"/>
                  </a:cubicBezTo>
                  <a:lnTo>
                    <a:pt x="1218" y="406"/>
                  </a:lnTo>
                  <a:cubicBezTo>
                    <a:pt x="1238" y="386"/>
                    <a:pt x="1249" y="366"/>
                    <a:pt x="1258" y="346"/>
                  </a:cubicBezTo>
                  <a:cubicBezTo>
                    <a:pt x="1269" y="326"/>
                    <a:pt x="1278" y="306"/>
                    <a:pt x="1289" y="297"/>
                  </a:cubicBezTo>
                  <a:lnTo>
                    <a:pt x="1289" y="286"/>
                  </a:lnTo>
                  <a:cubicBezTo>
                    <a:pt x="1308" y="246"/>
                    <a:pt x="1308" y="246"/>
                    <a:pt x="1308" y="237"/>
                  </a:cubicBezTo>
                  <a:lnTo>
                    <a:pt x="1308" y="197"/>
                  </a:lnTo>
                  <a:lnTo>
                    <a:pt x="1278" y="177"/>
                  </a:lnTo>
                  <a:lnTo>
                    <a:pt x="1258" y="177"/>
                  </a:lnTo>
                  <a:lnTo>
                    <a:pt x="1238" y="167"/>
                  </a:lnTo>
                  <a:cubicBezTo>
                    <a:pt x="1229" y="167"/>
                    <a:pt x="1218" y="157"/>
                    <a:pt x="1209" y="157"/>
                  </a:cubicBezTo>
                  <a:lnTo>
                    <a:pt x="1069" y="117"/>
                  </a:lnTo>
                  <a:cubicBezTo>
                    <a:pt x="1009" y="97"/>
                    <a:pt x="939" y="77"/>
                    <a:pt x="869" y="57"/>
                  </a:cubicBezTo>
                  <a:cubicBezTo>
                    <a:pt x="769" y="27"/>
                    <a:pt x="699" y="17"/>
                    <a:pt x="619" y="7"/>
                  </a:cubicBezTo>
                  <a:cubicBezTo>
                    <a:pt x="583" y="3"/>
                    <a:pt x="546"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4"/>
            <p:cNvSpPr/>
            <p:nvPr/>
          </p:nvSpPr>
          <p:spPr>
            <a:xfrm>
              <a:off x="7137812" y="3503345"/>
              <a:ext cx="110101" cy="47108"/>
            </a:xfrm>
            <a:custGeom>
              <a:rect b="b" l="l" r="r" t="t"/>
              <a:pathLst>
                <a:path extrusionOk="0" h="513" w="1199">
                  <a:moveTo>
                    <a:pt x="472" y="0"/>
                  </a:moveTo>
                  <a:cubicBezTo>
                    <a:pt x="426" y="0"/>
                    <a:pt x="381" y="5"/>
                    <a:pt x="340" y="17"/>
                  </a:cubicBezTo>
                  <a:cubicBezTo>
                    <a:pt x="270" y="37"/>
                    <a:pt x="200" y="77"/>
                    <a:pt x="150" y="126"/>
                  </a:cubicBezTo>
                  <a:cubicBezTo>
                    <a:pt x="130" y="157"/>
                    <a:pt x="110" y="186"/>
                    <a:pt x="90" y="206"/>
                  </a:cubicBezTo>
                  <a:cubicBezTo>
                    <a:pt x="70" y="237"/>
                    <a:pt x="50" y="266"/>
                    <a:pt x="41" y="297"/>
                  </a:cubicBezTo>
                  <a:cubicBezTo>
                    <a:pt x="30" y="317"/>
                    <a:pt x="21" y="346"/>
                    <a:pt x="10" y="356"/>
                  </a:cubicBezTo>
                  <a:lnTo>
                    <a:pt x="10" y="376"/>
                  </a:lnTo>
                  <a:cubicBezTo>
                    <a:pt x="10" y="386"/>
                    <a:pt x="1" y="386"/>
                    <a:pt x="1" y="386"/>
                  </a:cubicBezTo>
                  <a:lnTo>
                    <a:pt x="21" y="386"/>
                  </a:lnTo>
                  <a:cubicBezTo>
                    <a:pt x="30" y="386"/>
                    <a:pt x="41" y="396"/>
                    <a:pt x="61" y="396"/>
                  </a:cubicBezTo>
                  <a:cubicBezTo>
                    <a:pt x="81" y="396"/>
                    <a:pt x="100" y="406"/>
                    <a:pt x="130" y="406"/>
                  </a:cubicBezTo>
                  <a:cubicBezTo>
                    <a:pt x="150" y="406"/>
                    <a:pt x="180" y="416"/>
                    <a:pt x="210" y="416"/>
                  </a:cubicBezTo>
                  <a:cubicBezTo>
                    <a:pt x="270" y="436"/>
                    <a:pt x="340" y="446"/>
                    <a:pt x="420" y="466"/>
                  </a:cubicBezTo>
                  <a:cubicBezTo>
                    <a:pt x="500" y="486"/>
                    <a:pt x="580" y="496"/>
                    <a:pt x="649" y="506"/>
                  </a:cubicBezTo>
                  <a:cubicBezTo>
                    <a:pt x="683" y="510"/>
                    <a:pt x="714" y="513"/>
                    <a:pt x="745" y="513"/>
                  </a:cubicBezTo>
                  <a:cubicBezTo>
                    <a:pt x="788" y="513"/>
                    <a:pt x="828" y="508"/>
                    <a:pt x="869" y="496"/>
                  </a:cubicBezTo>
                  <a:cubicBezTo>
                    <a:pt x="939" y="476"/>
                    <a:pt x="999" y="446"/>
                    <a:pt x="1048" y="406"/>
                  </a:cubicBezTo>
                  <a:cubicBezTo>
                    <a:pt x="1068" y="376"/>
                    <a:pt x="1088" y="356"/>
                    <a:pt x="1108" y="326"/>
                  </a:cubicBezTo>
                  <a:cubicBezTo>
                    <a:pt x="1128" y="306"/>
                    <a:pt x="1148" y="277"/>
                    <a:pt x="1159" y="257"/>
                  </a:cubicBezTo>
                  <a:cubicBezTo>
                    <a:pt x="1168" y="237"/>
                    <a:pt x="1179" y="206"/>
                    <a:pt x="1188" y="197"/>
                  </a:cubicBezTo>
                  <a:cubicBezTo>
                    <a:pt x="1199" y="186"/>
                    <a:pt x="1199" y="177"/>
                    <a:pt x="1199" y="177"/>
                  </a:cubicBezTo>
                  <a:lnTo>
                    <a:pt x="1188" y="166"/>
                  </a:lnTo>
                  <a:cubicBezTo>
                    <a:pt x="1179" y="166"/>
                    <a:pt x="1159" y="157"/>
                    <a:pt x="1148" y="157"/>
                  </a:cubicBezTo>
                  <a:cubicBezTo>
                    <a:pt x="1128" y="146"/>
                    <a:pt x="1108" y="146"/>
                    <a:pt x="1079" y="137"/>
                  </a:cubicBezTo>
                  <a:cubicBezTo>
                    <a:pt x="1059" y="126"/>
                    <a:pt x="1028" y="117"/>
                    <a:pt x="999" y="117"/>
                  </a:cubicBezTo>
                  <a:cubicBezTo>
                    <a:pt x="939" y="97"/>
                    <a:pt x="879" y="77"/>
                    <a:pt x="799" y="57"/>
                  </a:cubicBezTo>
                  <a:cubicBezTo>
                    <a:pt x="729" y="27"/>
                    <a:pt x="649" y="17"/>
                    <a:pt x="569" y="7"/>
                  </a:cubicBezTo>
                  <a:cubicBezTo>
                    <a:pt x="537" y="3"/>
                    <a:pt x="504" y="0"/>
                    <a:pt x="4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4"/>
            <p:cNvSpPr/>
            <p:nvPr/>
          </p:nvSpPr>
          <p:spPr>
            <a:xfrm>
              <a:off x="7133221" y="3497835"/>
              <a:ext cx="120202" cy="57484"/>
            </a:xfrm>
            <a:custGeom>
              <a:rect b="b" l="l" r="r" t="t"/>
              <a:pathLst>
                <a:path extrusionOk="0" h="626" w="1309">
                  <a:moveTo>
                    <a:pt x="521" y="120"/>
                  </a:moveTo>
                  <a:cubicBezTo>
                    <a:pt x="551" y="120"/>
                    <a:pt x="581" y="123"/>
                    <a:pt x="610" y="127"/>
                  </a:cubicBezTo>
                  <a:cubicBezTo>
                    <a:pt x="679" y="127"/>
                    <a:pt x="749" y="147"/>
                    <a:pt x="829" y="167"/>
                  </a:cubicBezTo>
                  <a:cubicBezTo>
                    <a:pt x="909" y="186"/>
                    <a:pt x="979" y="206"/>
                    <a:pt x="1039" y="226"/>
                  </a:cubicBezTo>
                  <a:lnTo>
                    <a:pt x="1169" y="266"/>
                  </a:lnTo>
                  <a:cubicBezTo>
                    <a:pt x="1158" y="277"/>
                    <a:pt x="1158" y="277"/>
                    <a:pt x="1158" y="286"/>
                  </a:cubicBezTo>
                  <a:cubicBezTo>
                    <a:pt x="1149" y="306"/>
                    <a:pt x="1129" y="317"/>
                    <a:pt x="1118" y="337"/>
                  </a:cubicBezTo>
                  <a:lnTo>
                    <a:pt x="1109" y="357"/>
                  </a:lnTo>
                  <a:cubicBezTo>
                    <a:pt x="1098" y="377"/>
                    <a:pt x="1078" y="397"/>
                    <a:pt x="1059" y="416"/>
                  </a:cubicBezTo>
                  <a:cubicBezTo>
                    <a:pt x="1009" y="456"/>
                    <a:pt x="969" y="486"/>
                    <a:pt x="909" y="496"/>
                  </a:cubicBezTo>
                  <a:cubicBezTo>
                    <a:pt x="867" y="503"/>
                    <a:pt x="820" y="510"/>
                    <a:pt x="771" y="510"/>
                  </a:cubicBezTo>
                  <a:cubicBezTo>
                    <a:pt x="751" y="510"/>
                    <a:pt x="730" y="509"/>
                    <a:pt x="710" y="506"/>
                  </a:cubicBezTo>
                  <a:cubicBezTo>
                    <a:pt x="630" y="496"/>
                    <a:pt x="550" y="486"/>
                    <a:pt x="480" y="466"/>
                  </a:cubicBezTo>
                  <a:lnTo>
                    <a:pt x="270" y="426"/>
                  </a:lnTo>
                  <a:cubicBezTo>
                    <a:pt x="240" y="416"/>
                    <a:pt x="210" y="406"/>
                    <a:pt x="190" y="406"/>
                  </a:cubicBezTo>
                  <a:lnTo>
                    <a:pt x="140" y="397"/>
                  </a:lnTo>
                  <a:lnTo>
                    <a:pt x="140" y="377"/>
                  </a:lnTo>
                  <a:cubicBezTo>
                    <a:pt x="160" y="357"/>
                    <a:pt x="170" y="326"/>
                    <a:pt x="190" y="306"/>
                  </a:cubicBezTo>
                  <a:cubicBezTo>
                    <a:pt x="200" y="277"/>
                    <a:pt x="220" y="257"/>
                    <a:pt x="250" y="226"/>
                  </a:cubicBezTo>
                  <a:cubicBezTo>
                    <a:pt x="290" y="186"/>
                    <a:pt x="350" y="147"/>
                    <a:pt x="400" y="137"/>
                  </a:cubicBezTo>
                  <a:cubicBezTo>
                    <a:pt x="435" y="125"/>
                    <a:pt x="477" y="120"/>
                    <a:pt x="521" y="120"/>
                  </a:cubicBezTo>
                  <a:close/>
                  <a:moveTo>
                    <a:pt x="511" y="1"/>
                  </a:moveTo>
                  <a:cubicBezTo>
                    <a:pt x="459" y="1"/>
                    <a:pt x="411" y="5"/>
                    <a:pt x="370" y="17"/>
                  </a:cubicBezTo>
                  <a:cubicBezTo>
                    <a:pt x="290" y="37"/>
                    <a:pt x="220" y="87"/>
                    <a:pt x="160" y="147"/>
                  </a:cubicBezTo>
                  <a:cubicBezTo>
                    <a:pt x="131" y="177"/>
                    <a:pt x="111" y="206"/>
                    <a:pt x="91" y="237"/>
                  </a:cubicBezTo>
                  <a:cubicBezTo>
                    <a:pt x="71" y="266"/>
                    <a:pt x="51" y="297"/>
                    <a:pt x="40" y="326"/>
                  </a:cubicBezTo>
                  <a:lnTo>
                    <a:pt x="11" y="386"/>
                  </a:lnTo>
                  <a:lnTo>
                    <a:pt x="0" y="436"/>
                  </a:lnTo>
                  <a:lnTo>
                    <a:pt x="0" y="496"/>
                  </a:lnTo>
                  <a:lnTo>
                    <a:pt x="71" y="506"/>
                  </a:lnTo>
                  <a:cubicBezTo>
                    <a:pt x="80" y="506"/>
                    <a:pt x="91" y="516"/>
                    <a:pt x="100" y="516"/>
                  </a:cubicBezTo>
                  <a:lnTo>
                    <a:pt x="170" y="526"/>
                  </a:lnTo>
                  <a:cubicBezTo>
                    <a:pt x="190" y="526"/>
                    <a:pt x="220" y="536"/>
                    <a:pt x="250" y="536"/>
                  </a:cubicBezTo>
                  <a:lnTo>
                    <a:pt x="460" y="586"/>
                  </a:lnTo>
                  <a:cubicBezTo>
                    <a:pt x="530" y="596"/>
                    <a:pt x="610" y="616"/>
                    <a:pt x="699" y="626"/>
                  </a:cubicBezTo>
                  <a:lnTo>
                    <a:pt x="789" y="626"/>
                  </a:lnTo>
                  <a:cubicBezTo>
                    <a:pt x="849" y="626"/>
                    <a:pt x="889" y="626"/>
                    <a:pt x="939" y="616"/>
                  </a:cubicBezTo>
                  <a:cubicBezTo>
                    <a:pt x="1009" y="596"/>
                    <a:pt x="1078" y="556"/>
                    <a:pt x="1138" y="506"/>
                  </a:cubicBezTo>
                  <a:cubicBezTo>
                    <a:pt x="1158" y="476"/>
                    <a:pt x="1189" y="456"/>
                    <a:pt x="1209" y="426"/>
                  </a:cubicBezTo>
                  <a:lnTo>
                    <a:pt x="1218" y="406"/>
                  </a:lnTo>
                  <a:cubicBezTo>
                    <a:pt x="1238" y="386"/>
                    <a:pt x="1249" y="366"/>
                    <a:pt x="1258" y="346"/>
                  </a:cubicBezTo>
                  <a:cubicBezTo>
                    <a:pt x="1269" y="326"/>
                    <a:pt x="1278" y="306"/>
                    <a:pt x="1289" y="297"/>
                  </a:cubicBezTo>
                  <a:lnTo>
                    <a:pt x="1289" y="286"/>
                  </a:lnTo>
                  <a:cubicBezTo>
                    <a:pt x="1308" y="246"/>
                    <a:pt x="1308" y="246"/>
                    <a:pt x="1308" y="237"/>
                  </a:cubicBezTo>
                  <a:lnTo>
                    <a:pt x="1308" y="197"/>
                  </a:lnTo>
                  <a:lnTo>
                    <a:pt x="1278" y="177"/>
                  </a:lnTo>
                  <a:lnTo>
                    <a:pt x="1258" y="177"/>
                  </a:lnTo>
                  <a:lnTo>
                    <a:pt x="1238" y="167"/>
                  </a:lnTo>
                  <a:cubicBezTo>
                    <a:pt x="1229" y="167"/>
                    <a:pt x="1218" y="157"/>
                    <a:pt x="1209" y="157"/>
                  </a:cubicBezTo>
                  <a:lnTo>
                    <a:pt x="1069" y="117"/>
                  </a:lnTo>
                  <a:cubicBezTo>
                    <a:pt x="1009" y="97"/>
                    <a:pt x="939" y="77"/>
                    <a:pt x="869" y="57"/>
                  </a:cubicBezTo>
                  <a:cubicBezTo>
                    <a:pt x="769" y="27"/>
                    <a:pt x="699" y="17"/>
                    <a:pt x="619" y="7"/>
                  </a:cubicBezTo>
                  <a:cubicBezTo>
                    <a:pt x="583" y="3"/>
                    <a:pt x="546"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4"/>
            <p:cNvSpPr/>
            <p:nvPr/>
          </p:nvSpPr>
          <p:spPr>
            <a:xfrm>
              <a:off x="7176287" y="3470471"/>
              <a:ext cx="110101" cy="48944"/>
            </a:xfrm>
            <a:custGeom>
              <a:rect b="b" l="l" r="r" t="t"/>
              <a:pathLst>
                <a:path extrusionOk="0" h="533" w="1199">
                  <a:moveTo>
                    <a:pt x="461" y="1"/>
                  </a:moveTo>
                  <a:cubicBezTo>
                    <a:pt x="423" y="1"/>
                    <a:pt x="385" y="6"/>
                    <a:pt x="350" y="16"/>
                  </a:cubicBezTo>
                  <a:cubicBezTo>
                    <a:pt x="280" y="25"/>
                    <a:pt x="210" y="65"/>
                    <a:pt x="161" y="116"/>
                  </a:cubicBezTo>
                  <a:cubicBezTo>
                    <a:pt x="130" y="136"/>
                    <a:pt x="110" y="165"/>
                    <a:pt x="90" y="195"/>
                  </a:cubicBezTo>
                  <a:cubicBezTo>
                    <a:pt x="70" y="215"/>
                    <a:pt x="50" y="245"/>
                    <a:pt x="41" y="275"/>
                  </a:cubicBezTo>
                  <a:cubicBezTo>
                    <a:pt x="21" y="295"/>
                    <a:pt x="11" y="315"/>
                    <a:pt x="11" y="335"/>
                  </a:cubicBezTo>
                  <a:cubicBezTo>
                    <a:pt x="1" y="345"/>
                    <a:pt x="1" y="345"/>
                    <a:pt x="1" y="355"/>
                  </a:cubicBezTo>
                  <a:lnTo>
                    <a:pt x="1" y="365"/>
                  </a:lnTo>
                  <a:lnTo>
                    <a:pt x="11" y="365"/>
                  </a:lnTo>
                  <a:cubicBezTo>
                    <a:pt x="21" y="365"/>
                    <a:pt x="30" y="375"/>
                    <a:pt x="50" y="375"/>
                  </a:cubicBezTo>
                  <a:cubicBezTo>
                    <a:pt x="70" y="375"/>
                    <a:pt x="90" y="385"/>
                    <a:pt x="121" y="385"/>
                  </a:cubicBezTo>
                  <a:cubicBezTo>
                    <a:pt x="141" y="395"/>
                    <a:pt x="170" y="405"/>
                    <a:pt x="201" y="415"/>
                  </a:cubicBezTo>
                  <a:cubicBezTo>
                    <a:pt x="260" y="425"/>
                    <a:pt x="330" y="445"/>
                    <a:pt x="400" y="465"/>
                  </a:cubicBezTo>
                  <a:cubicBezTo>
                    <a:pt x="480" y="484"/>
                    <a:pt x="560" y="504"/>
                    <a:pt x="629" y="524"/>
                  </a:cubicBezTo>
                  <a:cubicBezTo>
                    <a:pt x="669" y="530"/>
                    <a:pt x="709" y="532"/>
                    <a:pt x="748" y="532"/>
                  </a:cubicBezTo>
                  <a:cubicBezTo>
                    <a:pt x="787" y="532"/>
                    <a:pt x="824" y="530"/>
                    <a:pt x="859" y="524"/>
                  </a:cubicBezTo>
                  <a:cubicBezTo>
                    <a:pt x="919" y="515"/>
                    <a:pt x="979" y="484"/>
                    <a:pt x="1029" y="435"/>
                  </a:cubicBezTo>
                  <a:cubicBezTo>
                    <a:pt x="1059" y="415"/>
                    <a:pt x="1079" y="395"/>
                    <a:pt x="1099" y="375"/>
                  </a:cubicBezTo>
                  <a:cubicBezTo>
                    <a:pt x="1119" y="345"/>
                    <a:pt x="1139" y="325"/>
                    <a:pt x="1159" y="305"/>
                  </a:cubicBezTo>
                  <a:cubicBezTo>
                    <a:pt x="1169" y="285"/>
                    <a:pt x="1179" y="255"/>
                    <a:pt x="1188" y="245"/>
                  </a:cubicBezTo>
                  <a:cubicBezTo>
                    <a:pt x="1199" y="235"/>
                    <a:pt x="1199" y="225"/>
                    <a:pt x="1199" y="225"/>
                  </a:cubicBezTo>
                  <a:lnTo>
                    <a:pt x="1188" y="215"/>
                  </a:lnTo>
                  <a:cubicBezTo>
                    <a:pt x="1179" y="215"/>
                    <a:pt x="1169" y="205"/>
                    <a:pt x="1149" y="205"/>
                  </a:cubicBezTo>
                  <a:lnTo>
                    <a:pt x="1089" y="175"/>
                  </a:lnTo>
                  <a:cubicBezTo>
                    <a:pt x="1059" y="165"/>
                    <a:pt x="1039" y="165"/>
                    <a:pt x="1009" y="145"/>
                  </a:cubicBezTo>
                  <a:cubicBezTo>
                    <a:pt x="949" y="125"/>
                    <a:pt x="879" y="105"/>
                    <a:pt x="809" y="76"/>
                  </a:cubicBezTo>
                  <a:cubicBezTo>
                    <a:pt x="740" y="56"/>
                    <a:pt x="660" y="25"/>
                    <a:pt x="580" y="16"/>
                  </a:cubicBezTo>
                  <a:cubicBezTo>
                    <a:pt x="540" y="6"/>
                    <a:pt x="500" y="1"/>
                    <a:pt x="4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4"/>
            <p:cNvSpPr/>
            <p:nvPr/>
          </p:nvSpPr>
          <p:spPr>
            <a:xfrm>
              <a:off x="7169860" y="3464961"/>
              <a:ext cx="122039" cy="60147"/>
            </a:xfrm>
            <a:custGeom>
              <a:rect b="b" l="l" r="r" t="t"/>
              <a:pathLst>
                <a:path extrusionOk="0" h="655" w="1329">
                  <a:moveTo>
                    <a:pt x="527" y="121"/>
                  </a:moveTo>
                  <a:cubicBezTo>
                    <a:pt x="562" y="121"/>
                    <a:pt x="600" y="126"/>
                    <a:pt x="640" y="136"/>
                  </a:cubicBezTo>
                  <a:cubicBezTo>
                    <a:pt x="699" y="145"/>
                    <a:pt x="779" y="165"/>
                    <a:pt x="859" y="196"/>
                  </a:cubicBezTo>
                  <a:lnTo>
                    <a:pt x="1189" y="315"/>
                  </a:lnTo>
                  <a:cubicBezTo>
                    <a:pt x="1179" y="315"/>
                    <a:pt x="1179" y="325"/>
                    <a:pt x="1179" y="325"/>
                  </a:cubicBezTo>
                  <a:cubicBezTo>
                    <a:pt x="1159" y="345"/>
                    <a:pt x="1149" y="375"/>
                    <a:pt x="1129" y="395"/>
                  </a:cubicBezTo>
                  <a:cubicBezTo>
                    <a:pt x="1109" y="415"/>
                    <a:pt x="1089" y="435"/>
                    <a:pt x="1059" y="455"/>
                  </a:cubicBezTo>
                  <a:cubicBezTo>
                    <a:pt x="1019" y="495"/>
                    <a:pt x="969" y="515"/>
                    <a:pt x="909" y="525"/>
                  </a:cubicBezTo>
                  <a:cubicBezTo>
                    <a:pt x="884" y="530"/>
                    <a:pt x="857" y="532"/>
                    <a:pt x="826" y="532"/>
                  </a:cubicBezTo>
                  <a:cubicBezTo>
                    <a:pt x="794" y="532"/>
                    <a:pt x="759" y="530"/>
                    <a:pt x="719" y="525"/>
                  </a:cubicBezTo>
                  <a:cubicBezTo>
                    <a:pt x="640" y="505"/>
                    <a:pt x="570" y="485"/>
                    <a:pt x="490" y="465"/>
                  </a:cubicBezTo>
                  <a:lnTo>
                    <a:pt x="151" y="375"/>
                  </a:lnTo>
                  <a:lnTo>
                    <a:pt x="160" y="365"/>
                  </a:lnTo>
                  <a:cubicBezTo>
                    <a:pt x="171" y="335"/>
                    <a:pt x="191" y="315"/>
                    <a:pt x="211" y="285"/>
                  </a:cubicBezTo>
                  <a:cubicBezTo>
                    <a:pt x="231" y="265"/>
                    <a:pt x="251" y="235"/>
                    <a:pt x="271" y="215"/>
                  </a:cubicBezTo>
                  <a:cubicBezTo>
                    <a:pt x="311" y="176"/>
                    <a:pt x="370" y="145"/>
                    <a:pt x="430" y="136"/>
                  </a:cubicBezTo>
                  <a:cubicBezTo>
                    <a:pt x="460" y="126"/>
                    <a:pt x="493" y="121"/>
                    <a:pt x="527" y="121"/>
                  </a:cubicBezTo>
                  <a:close/>
                  <a:moveTo>
                    <a:pt x="524" y="1"/>
                  </a:moveTo>
                  <a:cubicBezTo>
                    <a:pt x="482" y="1"/>
                    <a:pt x="445" y="6"/>
                    <a:pt x="410" y="16"/>
                  </a:cubicBezTo>
                  <a:cubicBezTo>
                    <a:pt x="320" y="36"/>
                    <a:pt x="240" y="76"/>
                    <a:pt x="191" y="125"/>
                  </a:cubicBezTo>
                  <a:cubicBezTo>
                    <a:pt x="160" y="156"/>
                    <a:pt x="131" y="185"/>
                    <a:pt x="111" y="215"/>
                  </a:cubicBezTo>
                  <a:cubicBezTo>
                    <a:pt x="91" y="245"/>
                    <a:pt x="71" y="275"/>
                    <a:pt x="61" y="305"/>
                  </a:cubicBezTo>
                  <a:cubicBezTo>
                    <a:pt x="41" y="325"/>
                    <a:pt x="31" y="345"/>
                    <a:pt x="31" y="355"/>
                  </a:cubicBezTo>
                  <a:lnTo>
                    <a:pt x="1" y="425"/>
                  </a:lnTo>
                  <a:lnTo>
                    <a:pt x="31" y="465"/>
                  </a:lnTo>
                  <a:lnTo>
                    <a:pt x="81" y="485"/>
                  </a:lnTo>
                  <a:cubicBezTo>
                    <a:pt x="91" y="485"/>
                    <a:pt x="100" y="495"/>
                    <a:pt x="111" y="495"/>
                  </a:cubicBezTo>
                  <a:lnTo>
                    <a:pt x="460" y="584"/>
                  </a:lnTo>
                  <a:cubicBezTo>
                    <a:pt x="540" y="604"/>
                    <a:pt x="620" y="624"/>
                    <a:pt x="690" y="635"/>
                  </a:cubicBezTo>
                  <a:cubicBezTo>
                    <a:pt x="750" y="644"/>
                    <a:pt x="799" y="655"/>
                    <a:pt x="839" y="655"/>
                  </a:cubicBezTo>
                  <a:cubicBezTo>
                    <a:pt x="870" y="655"/>
                    <a:pt x="909" y="655"/>
                    <a:pt x="939" y="644"/>
                  </a:cubicBezTo>
                  <a:cubicBezTo>
                    <a:pt x="1009" y="635"/>
                    <a:pt x="1079" y="595"/>
                    <a:pt x="1139" y="544"/>
                  </a:cubicBezTo>
                  <a:cubicBezTo>
                    <a:pt x="1169" y="515"/>
                    <a:pt x="1199" y="495"/>
                    <a:pt x="1219" y="475"/>
                  </a:cubicBezTo>
                  <a:cubicBezTo>
                    <a:pt x="1239" y="445"/>
                    <a:pt x="1258" y="415"/>
                    <a:pt x="1278" y="395"/>
                  </a:cubicBezTo>
                  <a:cubicBezTo>
                    <a:pt x="1289" y="375"/>
                    <a:pt x="1298" y="365"/>
                    <a:pt x="1309" y="345"/>
                  </a:cubicBezTo>
                  <a:lnTo>
                    <a:pt x="1329" y="295"/>
                  </a:lnTo>
                  <a:lnTo>
                    <a:pt x="1329" y="245"/>
                  </a:lnTo>
                  <a:lnTo>
                    <a:pt x="1298" y="235"/>
                  </a:lnTo>
                  <a:cubicBezTo>
                    <a:pt x="1298" y="235"/>
                    <a:pt x="1289" y="225"/>
                    <a:pt x="1278" y="225"/>
                  </a:cubicBezTo>
                  <a:lnTo>
                    <a:pt x="1269" y="215"/>
                  </a:lnTo>
                  <a:cubicBezTo>
                    <a:pt x="1258" y="215"/>
                    <a:pt x="1249" y="205"/>
                    <a:pt x="1239" y="205"/>
                  </a:cubicBezTo>
                  <a:lnTo>
                    <a:pt x="899" y="76"/>
                  </a:lnTo>
                  <a:cubicBezTo>
                    <a:pt x="810" y="45"/>
                    <a:pt x="730" y="25"/>
                    <a:pt x="660" y="16"/>
                  </a:cubicBezTo>
                  <a:cubicBezTo>
                    <a:pt x="610" y="6"/>
                    <a:pt x="565" y="1"/>
                    <a:pt x="5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4"/>
            <p:cNvSpPr/>
            <p:nvPr/>
          </p:nvSpPr>
          <p:spPr>
            <a:xfrm>
              <a:off x="7176287" y="3470471"/>
              <a:ext cx="110101" cy="48944"/>
            </a:xfrm>
            <a:custGeom>
              <a:rect b="b" l="l" r="r" t="t"/>
              <a:pathLst>
                <a:path extrusionOk="0" h="533" w="1199">
                  <a:moveTo>
                    <a:pt x="461" y="1"/>
                  </a:moveTo>
                  <a:cubicBezTo>
                    <a:pt x="423" y="1"/>
                    <a:pt x="385" y="6"/>
                    <a:pt x="350" y="16"/>
                  </a:cubicBezTo>
                  <a:cubicBezTo>
                    <a:pt x="280" y="25"/>
                    <a:pt x="210" y="65"/>
                    <a:pt x="161" y="116"/>
                  </a:cubicBezTo>
                  <a:cubicBezTo>
                    <a:pt x="130" y="136"/>
                    <a:pt x="110" y="165"/>
                    <a:pt x="90" y="195"/>
                  </a:cubicBezTo>
                  <a:cubicBezTo>
                    <a:pt x="70" y="215"/>
                    <a:pt x="50" y="245"/>
                    <a:pt x="41" y="275"/>
                  </a:cubicBezTo>
                  <a:cubicBezTo>
                    <a:pt x="21" y="295"/>
                    <a:pt x="11" y="315"/>
                    <a:pt x="11" y="335"/>
                  </a:cubicBezTo>
                  <a:cubicBezTo>
                    <a:pt x="1" y="345"/>
                    <a:pt x="1" y="345"/>
                    <a:pt x="1" y="355"/>
                  </a:cubicBezTo>
                  <a:lnTo>
                    <a:pt x="1" y="365"/>
                  </a:lnTo>
                  <a:lnTo>
                    <a:pt x="11" y="365"/>
                  </a:lnTo>
                  <a:cubicBezTo>
                    <a:pt x="21" y="365"/>
                    <a:pt x="30" y="375"/>
                    <a:pt x="50" y="375"/>
                  </a:cubicBezTo>
                  <a:cubicBezTo>
                    <a:pt x="70" y="375"/>
                    <a:pt x="90" y="385"/>
                    <a:pt x="121" y="385"/>
                  </a:cubicBezTo>
                  <a:cubicBezTo>
                    <a:pt x="141" y="395"/>
                    <a:pt x="170" y="405"/>
                    <a:pt x="201" y="415"/>
                  </a:cubicBezTo>
                  <a:cubicBezTo>
                    <a:pt x="260" y="425"/>
                    <a:pt x="330" y="445"/>
                    <a:pt x="400" y="465"/>
                  </a:cubicBezTo>
                  <a:cubicBezTo>
                    <a:pt x="480" y="484"/>
                    <a:pt x="560" y="504"/>
                    <a:pt x="629" y="524"/>
                  </a:cubicBezTo>
                  <a:cubicBezTo>
                    <a:pt x="669" y="530"/>
                    <a:pt x="709" y="532"/>
                    <a:pt x="748" y="532"/>
                  </a:cubicBezTo>
                  <a:cubicBezTo>
                    <a:pt x="787" y="532"/>
                    <a:pt x="824" y="530"/>
                    <a:pt x="859" y="524"/>
                  </a:cubicBezTo>
                  <a:cubicBezTo>
                    <a:pt x="919" y="515"/>
                    <a:pt x="979" y="484"/>
                    <a:pt x="1029" y="435"/>
                  </a:cubicBezTo>
                  <a:cubicBezTo>
                    <a:pt x="1059" y="415"/>
                    <a:pt x="1079" y="395"/>
                    <a:pt x="1099" y="375"/>
                  </a:cubicBezTo>
                  <a:cubicBezTo>
                    <a:pt x="1119" y="345"/>
                    <a:pt x="1139" y="325"/>
                    <a:pt x="1159" y="305"/>
                  </a:cubicBezTo>
                  <a:cubicBezTo>
                    <a:pt x="1169" y="285"/>
                    <a:pt x="1179" y="255"/>
                    <a:pt x="1188" y="245"/>
                  </a:cubicBezTo>
                  <a:cubicBezTo>
                    <a:pt x="1199" y="235"/>
                    <a:pt x="1199" y="225"/>
                    <a:pt x="1199" y="225"/>
                  </a:cubicBezTo>
                  <a:lnTo>
                    <a:pt x="1188" y="215"/>
                  </a:lnTo>
                  <a:cubicBezTo>
                    <a:pt x="1179" y="215"/>
                    <a:pt x="1169" y="205"/>
                    <a:pt x="1149" y="205"/>
                  </a:cubicBezTo>
                  <a:lnTo>
                    <a:pt x="1089" y="175"/>
                  </a:lnTo>
                  <a:cubicBezTo>
                    <a:pt x="1059" y="165"/>
                    <a:pt x="1039" y="165"/>
                    <a:pt x="1009" y="145"/>
                  </a:cubicBezTo>
                  <a:cubicBezTo>
                    <a:pt x="949" y="125"/>
                    <a:pt x="879" y="105"/>
                    <a:pt x="809" y="76"/>
                  </a:cubicBezTo>
                  <a:cubicBezTo>
                    <a:pt x="740" y="56"/>
                    <a:pt x="660" y="25"/>
                    <a:pt x="580" y="16"/>
                  </a:cubicBezTo>
                  <a:cubicBezTo>
                    <a:pt x="540" y="6"/>
                    <a:pt x="500" y="1"/>
                    <a:pt x="4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4"/>
            <p:cNvSpPr/>
            <p:nvPr/>
          </p:nvSpPr>
          <p:spPr>
            <a:xfrm>
              <a:off x="7169860" y="3464961"/>
              <a:ext cx="122039" cy="60147"/>
            </a:xfrm>
            <a:custGeom>
              <a:rect b="b" l="l" r="r" t="t"/>
              <a:pathLst>
                <a:path extrusionOk="0" h="655" w="1329">
                  <a:moveTo>
                    <a:pt x="527" y="121"/>
                  </a:moveTo>
                  <a:cubicBezTo>
                    <a:pt x="562" y="121"/>
                    <a:pt x="600" y="126"/>
                    <a:pt x="640" y="136"/>
                  </a:cubicBezTo>
                  <a:cubicBezTo>
                    <a:pt x="699" y="145"/>
                    <a:pt x="779" y="165"/>
                    <a:pt x="859" y="196"/>
                  </a:cubicBezTo>
                  <a:lnTo>
                    <a:pt x="1189" y="315"/>
                  </a:lnTo>
                  <a:cubicBezTo>
                    <a:pt x="1179" y="315"/>
                    <a:pt x="1179" y="325"/>
                    <a:pt x="1179" y="325"/>
                  </a:cubicBezTo>
                  <a:cubicBezTo>
                    <a:pt x="1159" y="345"/>
                    <a:pt x="1149" y="375"/>
                    <a:pt x="1129" y="395"/>
                  </a:cubicBezTo>
                  <a:cubicBezTo>
                    <a:pt x="1109" y="415"/>
                    <a:pt x="1089" y="435"/>
                    <a:pt x="1059" y="455"/>
                  </a:cubicBezTo>
                  <a:cubicBezTo>
                    <a:pt x="1019" y="495"/>
                    <a:pt x="969" y="515"/>
                    <a:pt x="909" y="525"/>
                  </a:cubicBezTo>
                  <a:cubicBezTo>
                    <a:pt x="884" y="530"/>
                    <a:pt x="857" y="532"/>
                    <a:pt x="826" y="532"/>
                  </a:cubicBezTo>
                  <a:cubicBezTo>
                    <a:pt x="794" y="532"/>
                    <a:pt x="759" y="530"/>
                    <a:pt x="719" y="525"/>
                  </a:cubicBezTo>
                  <a:cubicBezTo>
                    <a:pt x="640" y="505"/>
                    <a:pt x="570" y="485"/>
                    <a:pt x="490" y="465"/>
                  </a:cubicBezTo>
                  <a:lnTo>
                    <a:pt x="151" y="375"/>
                  </a:lnTo>
                  <a:lnTo>
                    <a:pt x="160" y="365"/>
                  </a:lnTo>
                  <a:cubicBezTo>
                    <a:pt x="171" y="335"/>
                    <a:pt x="191" y="315"/>
                    <a:pt x="211" y="285"/>
                  </a:cubicBezTo>
                  <a:cubicBezTo>
                    <a:pt x="231" y="265"/>
                    <a:pt x="251" y="235"/>
                    <a:pt x="271" y="215"/>
                  </a:cubicBezTo>
                  <a:cubicBezTo>
                    <a:pt x="311" y="176"/>
                    <a:pt x="370" y="145"/>
                    <a:pt x="430" y="136"/>
                  </a:cubicBezTo>
                  <a:cubicBezTo>
                    <a:pt x="460" y="126"/>
                    <a:pt x="493" y="121"/>
                    <a:pt x="527" y="121"/>
                  </a:cubicBezTo>
                  <a:close/>
                  <a:moveTo>
                    <a:pt x="524" y="1"/>
                  </a:moveTo>
                  <a:cubicBezTo>
                    <a:pt x="482" y="1"/>
                    <a:pt x="445" y="6"/>
                    <a:pt x="410" y="16"/>
                  </a:cubicBezTo>
                  <a:cubicBezTo>
                    <a:pt x="320" y="36"/>
                    <a:pt x="240" y="76"/>
                    <a:pt x="191" y="125"/>
                  </a:cubicBezTo>
                  <a:cubicBezTo>
                    <a:pt x="160" y="156"/>
                    <a:pt x="131" y="185"/>
                    <a:pt x="111" y="215"/>
                  </a:cubicBezTo>
                  <a:cubicBezTo>
                    <a:pt x="91" y="245"/>
                    <a:pt x="71" y="275"/>
                    <a:pt x="61" y="305"/>
                  </a:cubicBezTo>
                  <a:cubicBezTo>
                    <a:pt x="41" y="325"/>
                    <a:pt x="31" y="345"/>
                    <a:pt x="31" y="355"/>
                  </a:cubicBezTo>
                  <a:lnTo>
                    <a:pt x="1" y="425"/>
                  </a:lnTo>
                  <a:lnTo>
                    <a:pt x="31" y="465"/>
                  </a:lnTo>
                  <a:lnTo>
                    <a:pt x="81" y="485"/>
                  </a:lnTo>
                  <a:cubicBezTo>
                    <a:pt x="91" y="485"/>
                    <a:pt x="100" y="495"/>
                    <a:pt x="111" y="495"/>
                  </a:cubicBezTo>
                  <a:lnTo>
                    <a:pt x="460" y="584"/>
                  </a:lnTo>
                  <a:cubicBezTo>
                    <a:pt x="540" y="604"/>
                    <a:pt x="620" y="624"/>
                    <a:pt x="690" y="635"/>
                  </a:cubicBezTo>
                  <a:cubicBezTo>
                    <a:pt x="750" y="644"/>
                    <a:pt x="799" y="655"/>
                    <a:pt x="839" y="655"/>
                  </a:cubicBezTo>
                  <a:cubicBezTo>
                    <a:pt x="870" y="655"/>
                    <a:pt x="909" y="655"/>
                    <a:pt x="939" y="644"/>
                  </a:cubicBezTo>
                  <a:cubicBezTo>
                    <a:pt x="1009" y="635"/>
                    <a:pt x="1079" y="595"/>
                    <a:pt x="1139" y="544"/>
                  </a:cubicBezTo>
                  <a:cubicBezTo>
                    <a:pt x="1169" y="515"/>
                    <a:pt x="1199" y="495"/>
                    <a:pt x="1219" y="475"/>
                  </a:cubicBezTo>
                  <a:cubicBezTo>
                    <a:pt x="1239" y="445"/>
                    <a:pt x="1258" y="415"/>
                    <a:pt x="1278" y="395"/>
                  </a:cubicBezTo>
                  <a:cubicBezTo>
                    <a:pt x="1289" y="375"/>
                    <a:pt x="1298" y="365"/>
                    <a:pt x="1309" y="345"/>
                  </a:cubicBezTo>
                  <a:lnTo>
                    <a:pt x="1329" y="295"/>
                  </a:lnTo>
                  <a:lnTo>
                    <a:pt x="1329" y="245"/>
                  </a:lnTo>
                  <a:lnTo>
                    <a:pt x="1298" y="235"/>
                  </a:lnTo>
                  <a:cubicBezTo>
                    <a:pt x="1298" y="235"/>
                    <a:pt x="1289" y="225"/>
                    <a:pt x="1278" y="225"/>
                  </a:cubicBezTo>
                  <a:lnTo>
                    <a:pt x="1269" y="215"/>
                  </a:lnTo>
                  <a:cubicBezTo>
                    <a:pt x="1258" y="215"/>
                    <a:pt x="1249" y="205"/>
                    <a:pt x="1239" y="205"/>
                  </a:cubicBezTo>
                  <a:lnTo>
                    <a:pt x="899" y="76"/>
                  </a:lnTo>
                  <a:cubicBezTo>
                    <a:pt x="810" y="45"/>
                    <a:pt x="730" y="25"/>
                    <a:pt x="660" y="16"/>
                  </a:cubicBezTo>
                  <a:cubicBezTo>
                    <a:pt x="610" y="6"/>
                    <a:pt x="565" y="1"/>
                    <a:pt x="5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4"/>
            <p:cNvSpPr/>
            <p:nvPr/>
          </p:nvSpPr>
          <p:spPr>
            <a:xfrm>
              <a:off x="7215681" y="3440352"/>
              <a:ext cx="111111" cy="50321"/>
            </a:xfrm>
            <a:custGeom>
              <a:rect b="b" l="l" r="r" t="t"/>
              <a:pathLst>
                <a:path extrusionOk="0" h="548" w="1210">
                  <a:moveTo>
                    <a:pt x="433" y="0"/>
                  </a:moveTo>
                  <a:cubicBezTo>
                    <a:pt x="413" y="0"/>
                    <a:pt x="392" y="1"/>
                    <a:pt x="371" y="4"/>
                  </a:cubicBezTo>
                  <a:cubicBezTo>
                    <a:pt x="300" y="24"/>
                    <a:pt x="231" y="54"/>
                    <a:pt x="180" y="94"/>
                  </a:cubicBezTo>
                  <a:cubicBezTo>
                    <a:pt x="151" y="114"/>
                    <a:pt x="121" y="144"/>
                    <a:pt x="101" y="174"/>
                  </a:cubicBezTo>
                  <a:cubicBezTo>
                    <a:pt x="81" y="194"/>
                    <a:pt x="61" y="224"/>
                    <a:pt x="51" y="244"/>
                  </a:cubicBezTo>
                  <a:cubicBezTo>
                    <a:pt x="31" y="273"/>
                    <a:pt x="21" y="293"/>
                    <a:pt x="11" y="304"/>
                  </a:cubicBezTo>
                  <a:cubicBezTo>
                    <a:pt x="11" y="313"/>
                    <a:pt x="1" y="324"/>
                    <a:pt x="1" y="324"/>
                  </a:cubicBezTo>
                  <a:lnTo>
                    <a:pt x="1" y="333"/>
                  </a:lnTo>
                  <a:lnTo>
                    <a:pt x="11" y="333"/>
                  </a:lnTo>
                  <a:cubicBezTo>
                    <a:pt x="21" y="344"/>
                    <a:pt x="41" y="344"/>
                    <a:pt x="51" y="353"/>
                  </a:cubicBezTo>
                  <a:cubicBezTo>
                    <a:pt x="71" y="353"/>
                    <a:pt x="91" y="364"/>
                    <a:pt x="121" y="373"/>
                  </a:cubicBezTo>
                  <a:cubicBezTo>
                    <a:pt x="141" y="373"/>
                    <a:pt x="171" y="384"/>
                    <a:pt x="200" y="393"/>
                  </a:cubicBezTo>
                  <a:cubicBezTo>
                    <a:pt x="260" y="413"/>
                    <a:pt x="331" y="433"/>
                    <a:pt x="400" y="464"/>
                  </a:cubicBezTo>
                  <a:cubicBezTo>
                    <a:pt x="470" y="483"/>
                    <a:pt x="550" y="513"/>
                    <a:pt x="630" y="533"/>
                  </a:cubicBezTo>
                  <a:cubicBezTo>
                    <a:pt x="679" y="540"/>
                    <a:pt x="734" y="547"/>
                    <a:pt x="787" y="547"/>
                  </a:cubicBezTo>
                  <a:cubicBezTo>
                    <a:pt x="808" y="547"/>
                    <a:pt x="829" y="546"/>
                    <a:pt x="850" y="543"/>
                  </a:cubicBezTo>
                  <a:cubicBezTo>
                    <a:pt x="919" y="543"/>
                    <a:pt x="979" y="513"/>
                    <a:pt x="1029" y="473"/>
                  </a:cubicBezTo>
                  <a:cubicBezTo>
                    <a:pt x="1059" y="453"/>
                    <a:pt x="1079" y="433"/>
                    <a:pt x="1099" y="413"/>
                  </a:cubicBezTo>
                  <a:cubicBezTo>
                    <a:pt x="1129" y="384"/>
                    <a:pt x="1149" y="364"/>
                    <a:pt x="1159" y="344"/>
                  </a:cubicBezTo>
                  <a:cubicBezTo>
                    <a:pt x="1179" y="324"/>
                    <a:pt x="1189" y="304"/>
                    <a:pt x="1199" y="284"/>
                  </a:cubicBezTo>
                  <a:cubicBezTo>
                    <a:pt x="1209" y="273"/>
                    <a:pt x="1209" y="264"/>
                    <a:pt x="1209" y="264"/>
                  </a:cubicBezTo>
                  <a:lnTo>
                    <a:pt x="1199" y="264"/>
                  </a:lnTo>
                  <a:cubicBezTo>
                    <a:pt x="1189" y="253"/>
                    <a:pt x="1179" y="244"/>
                    <a:pt x="1159" y="244"/>
                  </a:cubicBezTo>
                  <a:lnTo>
                    <a:pt x="1099" y="214"/>
                  </a:lnTo>
                  <a:cubicBezTo>
                    <a:pt x="1079" y="204"/>
                    <a:pt x="1049" y="194"/>
                    <a:pt x="1019" y="184"/>
                  </a:cubicBezTo>
                  <a:cubicBezTo>
                    <a:pt x="970" y="154"/>
                    <a:pt x="899" y="124"/>
                    <a:pt x="830" y="94"/>
                  </a:cubicBezTo>
                  <a:cubicBezTo>
                    <a:pt x="750" y="64"/>
                    <a:pt x="680" y="34"/>
                    <a:pt x="600" y="24"/>
                  </a:cubicBezTo>
                  <a:cubicBezTo>
                    <a:pt x="541" y="10"/>
                    <a:pt x="489" y="0"/>
                    <a:pt x="4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4"/>
            <p:cNvSpPr/>
            <p:nvPr/>
          </p:nvSpPr>
          <p:spPr>
            <a:xfrm>
              <a:off x="7210171" y="3434842"/>
              <a:ext cx="122039" cy="61800"/>
            </a:xfrm>
            <a:custGeom>
              <a:rect b="b" l="l" r="r" t="t"/>
              <a:pathLst>
                <a:path extrusionOk="0" h="673" w="1329">
                  <a:moveTo>
                    <a:pt x="496" y="120"/>
                  </a:moveTo>
                  <a:cubicBezTo>
                    <a:pt x="542" y="120"/>
                    <a:pt x="594" y="127"/>
                    <a:pt x="650" y="134"/>
                  </a:cubicBezTo>
                  <a:cubicBezTo>
                    <a:pt x="710" y="154"/>
                    <a:pt x="790" y="184"/>
                    <a:pt x="859" y="214"/>
                  </a:cubicBezTo>
                  <a:lnTo>
                    <a:pt x="1179" y="353"/>
                  </a:lnTo>
                  <a:cubicBezTo>
                    <a:pt x="1179" y="353"/>
                    <a:pt x="1179" y="364"/>
                    <a:pt x="1169" y="364"/>
                  </a:cubicBezTo>
                  <a:cubicBezTo>
                    <a:pt x="1159" y="384"/>
                    <a:pt x="1139" y="404"/>
                    <a:pt x="1119" y="424"/>
                  </a:cubicBezTo>
                  <a:cubicBezTo>
                    <a:pt x="1099" y="444"/>
                    <a:pt x="1079" y="464"/>
                    <a:pt x="1049" y="484"/>
                  </a:cubicBezTo>
                  <a:cubicBezTo>
                    <a:pt x="999" y="524"/>
                    <a:pt x="950" y="543"/>
                    <a:pt x="899" y="543"/>
                  </a:cubicBezTo>
                  <a:cubicBezTo>
                    <a:pt x="875" y="547"/>
                    <a:pt x="850" y="550"/>
                    <a:pt x="824" y="550"/>
                  </a:cubicBezTo>
                  <a:cubicBezTo>
                    <a:pt x="787" y="550"/>
                    <a:pt x="747" y="545"/>
                    <a:pt x="700" y="533"/>
                  </a:cubicBezTo>
                  <a:cubicBezTo>
                    <a:pt x="630" y="513"/>
                    <a:pt x="550" y="484"/>
                    <a:pt x="480" y="464"/>
                  </a:cubicBezTo>
                  <a:lnTo>
                    <a:pt x="151" y="353"/>
                  </a:lnTo>
                  <a:cubicBezTo>
                    <a:pt x="151" y="353"/>
                    <a:pt x="151" y="344"/>
                    <a:pt x="161" y="333"/>
                  </a:cubicBezTo>
                  <a:cubicBezTo>
                    <a:pt x="171" y="313"/>
                    <a:pt x="191" y="293"/>
                    <a:pt x="211" y="264"/>
                  </a:cubicBezTo>
                  <a:cubicBezTo>
                    <a:pt x="221" y="244"/>
                    <a:pt x="251" y="224"/>
                    <a:pt x="271" y="204"/>
                  </a:cubicBezTo>
                  <a:cubicBezTo>
                    <a:pt x="320" y="164"/>
                    <a:pt x="380" y="134"/>
                    <a:pt x="440" y="124"/>
                  </a:cubicBezTo>
                  <a:cubicBezTo>
                    <a:pt x="458" y="121"/>
                    <a:pt x="476" y="120"/>
                    <a:pt x="496" y="120"/>
                  </a:cubicBezTo>
                  <a:close/>
                  <a:moveTo>
                    <a:pt x="485" y="0"/>
                  </a:moveTo>
                  <a:cubicBezTo>
                    <a:pt x="463" y="0"/>
                    <a:pt x="442" y="2"/>
                    <a:pt x="420" y="4"/>
                  </a:cubicBezTo>
                  <a:cubicBezTo>
                    <a:pt x="340" y="24"/>
                    <a:pt x="271" y="54"/>
                    <a:pt x="201" y="104"/>
                  </a:cubicBezTo>
                  <a:lnTo>
                    <a:pt x="111" y="194"/>
                  </a:lnTo>
                  <a:cubicBezTo>
                    <a:pt x="91" y="224"/>
                    <a:pt x="71" y="244"/>
                    <a:pt x="51" y="274"/>
                  </a:cubicBezTo>
                  <a:cubicBezTo>
                    <a:pt x="41" y="293"/>
                    <a:pt x="31" y="313"/>
                    <a:pt x="21" y="324"/>
                  </a:cubicBezTo>
                  <a:lnTo>
                    <a:pt x="1" y="373"/>
                  </a:lnTo>
                  <a:lnTo>
                    <a:pt x="11" y="433"/>
                  </a:lnTo>
                  <a:lnTo>
                    <a:pt x="71" y="453"/>
                  </a:lnTo>
                  <a:cubicBezTo>
                    <a:pt x="81" y="464"/>
                    <a:pt x="91" y="464"/>
                    <a:pt x="101" y="464"/>
                  </a:cubicBezTo>
                  <a:lnTo>
                    <a:pt x="440" y="573"/>
                  </a:lnTo>
                  <a:cubicBezTo>
                    <a:pt x="510" y="603"/>
                    <a:pt x="590" y="633"/>
                    <a:pt x="670" y="653"/>
                  </a:cubicBezTo>
                  <a:cubicBezTo>
                    <a:pt x="740" y="663"/>
                    <a:pt x="800" y="673"/>
                    <a:pt x="850" y="673"/>
                  </a:cubicBezTo>
                  <a:cubicBezTo>
                    <a:pt x="870" y="673"/>
                    <a:pt x="890" y="673"/>
                    <a:pt x="910" y="663"/>
                  </a:cubicBezTo>
                  <a:cubicBezTo>
                    <a:pt x="990" y="653"/>
                    <a:pt x="1059" y="633"/>
                    <a:pt x="1119" y="583"/>
                  </a:cubicBezTo>
                  <a:cubicBezTo>
                    <a:pt x="1149" y="563"/>
                    <a:pt x="1179" y="533"/>
                    <a:pt x="1209" y="513"/>
                  </a:cubicBezTo>
                  <a:cubicBezTo>
                    <a:pt x="1229" y="484"/>
                    <a:pt x="1249" y="464"/>
                    <a:pt x="1269" y="433"/>
                  </a:cubicBezTo>
                  <a:cubicBezTo>
                    <a:pt x="1279" y="424"/>
                    <a:pt x="1289" y="404"/>
                    <a:pt x="1299" y="393"/>
                  </a:cubicBezTo>
                  <a:lnTo>
                    <a:pt x="1309" y="384"/>
                  </a:lnTo>
                  <a:cubicBezTo>
                    <a:pt x="1329" y="344"/>
                    <a:pt x="1329" y="344"/>
                    <a:pt x="1329" y="324"/>
                  </a:cubicBezTo>
                  <a:lnTo>
                    <a:pt x="1329" y="293"/>
                  </a:lnTo>
                  <a:lnTo>
                    <a:pt x="1299" y="274"/>
                  </a:lnTo>
                  <a:lnTo>
                    <a:pt x="1279" y="264"/>
                  </a:lnTo>
                  <a:lnTo>
                    <a:pt x="1269" y="264"/>
                  </a:lnTo>
                  <a:cubicBezTo>
                    <a:pt x="1259" y="254"/>
                    <a:pt x="1249" y="254"/>
                    <a:pt x="1239" y="244"/>
                  </a:cubicBezTo>
                  <a:lnTo>
                    <a:pt x="910" y="104"/>
                  </a:lnTo>
                  <a:cubicBezTo>
                    <a:pt x="830" y="64"/>
                    <a:pt x="750" y="44"/>
                    <a:pt x="670" y="24"/>
                  </a:cubicBezTo>
                  <a:cubicBezTo>
                    <a:pt x="604" y="10"/>
                    <a:pt x="544" y="0"/>
                    <a:pt x="4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4"/>
            <p:cNvSpPr/>
            <p:nvPr/>
          </p:nvSpPr>
          <p:spPr>
            <a:xfrm>
              <a:off x="7215681" y="3440352"/>
              <a:ext cx="111111" cy="50321"/>
            </a:xfrm>
            <a:custGeom>
              <a:rect b="b" l="l" r="r" t="t"/>
              <a:pathLst>
                <a:path extrusionOk="0" h="548" w="1210">
                  <a:moveTo>
                    <a:pt x="433" y="0"/>
                  </a:moveTo>
                  <a:cubicBezTo>
                    <a:pt x="413" y="0"/>
                    <a:pt x="392" y="1"/>
                    <a:pt x="371" y="4"/>
                  </a:cubicBezTo>
                  <a:cubicBezTo>
                    <a:pt x="300" y="24"/>
                    <a:pt x="231" y="54"/>
                    <a:pt x="180" y="94"/>
                  </a:cubicBezTo>
                  <a:cubicBezTo>
                    <a:pt x="151" y="114"/>
                    <a:pt x="121" y="144"/>
                    <a:pt x="101" y="174"/>
                  </a:cubicBezTo>
                  <a:cubicBezTo>
                    <a:pt x="81" y="194"/>
                    <a:pt x="61" y="224"/>
                    <a:pt x="51" y="244"/>
                  </a:cubicBezTo>
                  <a:cubicBezTo>
                    <a:pt x="31" y="273"/>
                    <a:pt x="21" y="293"/>
                    <a:pt x="11" y="304"/>
                  </a:cubicBezTo>
                  <a:cubicBezTo>
                    <a:pt x="11" y="313"/>
                    <a:pt x="1" y="324"/>
                    <a:pt x="1" y="324"/>
                  </a:cubicBezTo>
                  <a:lnTo>
                    <a:pt x="1" y="333"/>
                  </a:lnTo>
                  <a:lnTo>
                    <a:pt x="11" y="333"/>
                  </a:lnTo>
                  <a:cubicBezTo>
                    <a:pt x="21" y="344"/>
                    <a:pt x="41" y="344"/>
                    <a:pt x="51" y="353"/>
                  </a:cubicBezTo>
                  <a:cubicBezTo>
                    <a:pt x="71" y="353"/>
                    <a:pt x="91" y="364"/>
                    <a:pt x="121" y="373"/>
                  </a:cubicBezTo>
                  <a:cubicBezTo>
                    <a:pt x="141" y="373"/>
                    <a:pt x="171" y="384"/>
                    <a:pt x="200" y="393"/>
                  </a:cubicBezTo>
                  <a:cubicBezTo>
                    <a:pt x="260" y="413"/>
                    <a:pt x="331" y="433"/>
                    <a:pt x="400" y="464"/>
                  </a:cubicBezTo>
                  <a:cubicBezTo>
                    <a:pt x="470" y="483"/>
                    <a:pt x="550" y="513"/>
                    <a:pt x="630" y="533"/>
                  </a:cubicBezTo>
                  <a:cubicBezTo>
                    <a:pt x="679" y="540"/>
                    <a:pt x="734" y="547"/>
                    <a:pt x="787" y="547"/>
                  </a:cubicBezTo>
                  <a:cubicBezTo>
                    <a:pt x="808" y="547"/>
                    <a:pt x="829" y="546"/>
                    <a:pt x="850" y="543"/>
                  </a:cubicBezTo>
                  <a:cubicBezTo>
                    <a:pt x="919" y="543"/>
                    <a:pt x="979" y="513"/>
                    <a:pt x="1029" y="473"/>
                  </a:cubicBezTo>
                  <a:cubicBezTo>
                    <a:pt x="1059" y="453"/>
                    <a:pt x="1079" y="433"/>
                    <a:pt x="1099" y="413"/>
                  </a:cubicBezTo>
                  <a:cubicBezTo>
                    <a:pt x="1129" y="384"/>
                    <a:pt x="1149" y="364"/>
                    <a:pt x="1159" y="344"/>
                  </a:cubicBezTo>
                  <a:cubicBezTo>
                    <a:pt x="1179" y="324"/>
                    <a:pt x="1189" y="304"/>
                    <a:pt x="1199" y="284"/>
                  </a:cubicBezTo>
                  <a:cubicBezTo>
                    <a:pt x="1209" y="273"/>
                    <a:pt x="1209" y="264"/>
                    <a:pt x="1209" y="264"/>
                  </a:cubicBezTo>
                  <a:lnTo>
                    <a:pt x="1199" y="264"/>
                  </a:lnTo>
                  <a:cubicBezTo>
                    <a:pt x="1189" y="253"/>
                    <a:pt x="1179" y="244"/>
                    <a:pt x="1159" y="244"/>
                  </a:cubicBezTo>
                  <a:lnTo>
                    <a:pt x="1099" y="214"/>
                  </a:lnTo>
                  <a:cubicBezTo>
                    <a:pt x="1079" y="204"/>
                    <a:pt x="1049" y="194"/>
                    <a:pt x="1019" y="184"/>
                  </a:cubicBezTo>
                  <a:cubicBezTo>
                    <a:pt x="970" y="154"/>
                    <a:pt x="899" y="124"/>
                    <a:pt x="830" y="94"/>
                  </a:cubicBezTo>
                  <a:cubicBezTo>
                    <a:pt x="750" y="64"/>
                    <a:pt x="680" y="34"/>
                    <a:pt x="600" y="24"/>
                  </a:cubicBezTo>
                  <a:cubicBezTo>
                    <a:pt x="541" y="10"/>
                    <a:pt x="489" y="0"/>
                    <a:pt x="4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4"/>
            <p:cNvSpPr/>
            <p:nvPr/>
          </p:nvSpPr>
          <p:spPr>
            <a:xfrm>
              <a:off x="7210171" y="3434842"/>
              <a:ext cx="122039" cy="61800"/>
            </a:xfrm>
            <a:custGeom>
              <a:rect b="b" l="l" r="r" t="t"/>
              <a:pathLst>
                <a:path extrusionOk="0" h="673" w="1329">
                  <a:moveTo>
                    <a:pt x="496" y="120"/>
                  </a:moveTo>
                  <a:cubicBezTo>
                    <a:pt x="542" y="120"/>
                    <a:pt x="594" y="127"/>
                    <a:pt x="650" y="134"/>
                  </a:cubicBezTo>
                  <a:cubicBezTo>
                    <a:pt x="710" y="154"/>
                    <a:pt x="790" y="184"/>
                    <a:pt x="859" y="214"/>
                  </a:cubicBezTo>
                  <a:lnTo>
                    <a:pt x="1179" y="353"/>
                  </a:lnTo>
                  <a:cubicBezTo>
                    <a:pt x="1179" y="353"/>
                    <a:pt x="1179" y="364"/>
                    <a:pt x="1169" y="364"/>
                  </a:cubicBezTo>
                  <a:cubicBezTo>
                    <a:pt x="1159" y="384"/>
                    <a:pt x="1139" y="404"/>
                    <a:pt x="1119" y="424"/>
                  </a:cubicBezTo>
                  <a:cubicBezTo>
                    <a:pt x="1099" y="444"/>
                    <a:pt x="1079" y="464"/>
                    <a:pt x="1049" y="484"/>
                  </a:cubicBezTo>
                  <a:cubicBezTo>
                    <a:pt x="999" y="524"/>
                    <a:pt x="950" y="543"/>
                    <a:pt x="899" y="543"/>
                  </a:cubicBezTo>
                  <a:cubicBezTo>
                    <a:pt x="875" y="547"/>
                    <a:pt x="850" y="550"/>
                    <a:pt x="824" y="550"/>
                  </a:cubicBezTo>
                  <a:cubicBezTo>
                    <a:pt x="787" y="550"/>
                    <a:pt x="747" y="545"/>
                    <a:pt x="700" y="533"/>
                  </a:cubicBezTo>
                  <a:cubicBezTo>
                    <a:pt x="630" y="513"/>
                    <a:pt x="550" y="484"/>
                    <a:pt x="480" y="464"/>
                  </a:cubicBezTo>
                  <a:lnTo>
                    <a:pt x="151" y="353"/>
                  </a:lnTo>
                  <a:cubicBezTo>
                    <a:pt x="151" y="353"/>
                    <a:pt x="151" y="344"/>
                    <a:pt x="161" y="333"/>
                  </a:cubicBezTo>
                  <a:cubicBezTo>
                    <a:pt x="171" y="313"/>
                    <a:pt x="191" y="293"/>
                    <a:pt x="211" y="264"/>
                  </a:cubicBezTo>
                  <a:lnTo>
                    <a:pt x="271" y="204"/>
                  </a:lnTo>
                  <a:cubicBezTo>
                    <a:pt x="320" y="164"/>
                    <a:pt x="380" y="134"/>
                    <a:pt x="440" y="124"/>
                  </a:cubicBezTo>
                  <a:cubicBezTo>
                    <a:pt x="458" y="121"/>
                    <a:pt x="476" y="120"/>
                    <a:pt x="496" y="120"/>
                  </a:cubicBezTo>
                  <a:close/>
                  <a:moveTo>
                    <a:pt x="485" y="0"/>
                  </a:moveTo>
                  <a:cubicBezTo>
                    <a:pt x="463" y="0"/>
                    <a:pt x="442" y="2"/>
                    <a:pt x="420" y="4"/>
                  </a:cubicBezTo>
                  <a:cubicBezTo>
                    <a:pt x="340" y="24"/>
                    <a:pt x="271" y="54"/>
                    <a:pt x="201" y="104"/>
                  </a:cubicBezTo>
                  <a:cubicBezTo>
                    <a:pt x="161" y="134"/>
                    <a:pt x="141" y="164"/>
                    <a:pt x="111" y="194"/>
                  </a:cubicBezTo>
                  <a:cubicBezTo>
                    <a:pt x="91" y="224"/>
                    <a:pt x="71" y="244"/>
                    <a:pt x="51" y="274"/>
                  </a:cubicBezTo>
                  <a:cubicBezTo>
                    <a:pt x="41" y="293"/>
                    <a:pt x="31" y="313"/>
                    <a:pt x="21" y="324"/>
                  </a:cubicBezTo>
                  <a:lnTo>
                    <a:pt x="1" y="373"/>
                  </a:lnTo>
                  <a:lnTo>
                    <a:pt x="11" y="433"/>
                  </a:lnTo>
                  <a:lnTo>
                    <a:pt x="71" y="453"/>
                  </a:lnTo>
                  <a:cubicBezTo>
                    <a:pt x="81" y="464"/>
                    <a:pt x="91" y="464"/>
                    <a:pt x="101" y="464"/>
                  </a:cubicBezTo>
                  <a:lnTo>
                    <a:pt x="440" y="573"/>
                  </a:lnTo>
                  <a:cubicBezTo>
                    <a:pt x="510" y="603"/>
                    <a:pt x="590" y="633"/>
                    <a:pt x="670" y="653"/>
                  </a:cubicBezTo>
                  <a:cubicBezTo>
                    <a:pt x="740" y="663"/>
                    <a:pt x="800" y="673"/>
                    <a:pt x="850" y="673"/>
                  </a:cubicBezTo>
                  <a:cubicBezTo>
                    <a:pt x="870" y="673"/>
                    <a:pt x="890" y="673"/>
                    <a:pt x="910" y="663"/>
                  </a:cubicBezTo>
                  <a:cubicBezTo>
                    <a:pt x="990" y="653"/>
                    <a:pt x="1059" y="633"/>
                    <a:pt x="1119" y="583"/>
                  </a:cubicBezTo>
                  <a:cubicBezTo>
                    <a:pt x="1149" y="563"/>
                    <a:pt x="1179" y="533"/>
                    <a:pt x="1209" y="513"/>
                  </a:cubicBezTo>
                  <a:cubicBezTo>
                    <a:pt x="1229" y="484"/>
                    <a:pt x="1249" y="464"/>
                    <a:pt x="1269" y="433"/>
                  </a:cubicBezTo>
                  <a:cubicBezTo>
                    <a:pt x="1279" y="424"/>
                    <a:pt x="1289" y="404"/>
                    <a:pt x="1299" y="393"/>
                  </a:cubicBezTo>
                  <a:lnTo>
                    <a:pt x="1309" y="384"/>
                  </a:lnTo>
                  <a:cubicBezTo>
                    <a:pt x="1329" y="344"/>
                    <a:pt x="1329" y="344"/>
                    <a:pt x="1329" y="324"/>
                  </a:cubicBezTo>
                  <a:lnTo>
                    <a:pt x="1329" y="293"/>
                  </a:lnTo>
                  <a:lnTo>
                    <a:pt x="1299" y="274"/>
                  </a:lnTo>
                  <a:lnTo>
                    <a:pt x="1279" y="264"/>
                  </a:lnTo>
                  <a:lnTo>
                    <a:pt x="1269" y="264"/>
                  </a:lnTo>
                  <a:cubicBezTo>
                    <a:pt x="1259" y="254"/>
                    <a:pt x="1249" y="254"/>
                    <a:pt x="1239" y="244"/>
                  </a:cubicBezTo>
                  <a:lnTo>
                    <a:pt x="910" y="104"/>
                  </a:lnTo>
                  <a:cubicBezTo>
                    <a:pt x="830" y="64"/>
                    <a:pt x="750" y="44"/>
                    <a:pt x="670" y="24"/>
                  </a:cubicBezTo>
                  <a:cubicBezTo>
                    <a:pt x="604" y="10"/>
                    <a:pt x="544" y="0"/>
                    <a:pt x="4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4"/>
            <p:cNvSpPr/>
            <p:nvPr/>
          </p:nvSpPr>
          <p:spPr>
            <a:xfrm>
              <a:off x="7257003" y="3412804"/>
              <a:ext cx="110928" cy="52158"/>
            </a:xfrm>
            <a:custGeom>
              <a:rect b="b" l="l" r="r" t="t"/>
              <a:pathLst>
                <a:path extrusionOk="0" h="568" w="1208">
                  <a:moveTo>
                    <a:pt x="452" y="1"/>
                  </a:moveTo>
                  <a:cubicBezTo>
                    <a:pt x="432" y="1"/>
                    <a:pt x="411" y="2"/>
                    <a:pt x="389" y="5"/>
                  </a:cubicBezTo>
                  <a:cubicBezTo>
                    <a:pt x="320" y="5"/>
                    <a:pt x="250" y="34"/>
                    <a:pt x="190" y="74"/>
                  </a:cubicBezTo>
                  <a:cubicBezTo>
                    <a:pt x="160" y="94"/>
                    <a:pt x="130" y="114"/>
                    <a:pt x="110" y="145"/>
                  </a:cubicBezTo>
                  <a:cubicBezTo>
                    <a:pt x="90" y="174"/>
                    <a:pt x="70" y="194"/>
                    <a:pt x="50" y="224"/>
                  </a:cubicBezTo>
                  <a:cubicBezTo>
                    <a:pt x="40" y="244"/>
                    <a:pt x="20" y="264"/>
                    <a:pt x="20" y="274"/>
                  </a:cubicBezTo>
                  <a:cubicBezTo>
                    <a:pt x="10" y="284"/>
                    <a:pt x="10" y="294"/>
                    <a:pt x="10" y="294"/>
                  </a:cubicBezTo>
                  <a:lnTo>
                    <a:pt x="0" y="304"/>
                  </a:lnTo>
                  <a:lnTo>
                    <a:pt x="20" y="304"/>
                  </a:lnTo>
                  <a:cubicBezTo>
                    <a:pt x="30" y="314"/>
                    <a:pt x="40" y="314"/>
                    <a:pt x="60" y="324"/>
                  </a:cubicBezTo>
                  <a:cubicBezTo>
                    <a:pt x="70" y="334"/>
                    <a:pt x="90" y="334"/>
                    <a:pt x="120" y="344"/>
                  </a:cubicBezTo>
                  <a:cubicBezTo>
                    <a:pt x="140" y="354"/>
                    <a:pt x="170" y="364"/>
                    <a:pt x="200" y="374"/>
                  </a:cubicBezTo>
                  <a:cubicBezTo>
                    <a:pt x="250" y="394"/>
                    <a:pt x="320" y="424"/>
                    <a:pt x="389" y="454"/>
                  </a:cubicBezTo>
                  <a:cubicBezTo>
                    <a:pt x="469" y="484"/>
                    <a:pt x="539" y="514"/>
                    <a:pt x="619" y="533"/>
                  </a:cubicBezTo>
                  <a:cubicBezTo>
                    <a:pt x="672" y="556"/>
                    <a:pt x="730" y="567"/>
                    <a:pt x="785" y="567"/>
                  </a:cubicBezTo>
                  <a:cubicBezTo>
                    <a:pt x="804" y="567"/>
                    <a:pt x="822" y="566"/>
                    <a:pt x="839" y="564"/>
                  </a:cubicBezTo>
                  <a:cubicBezTo>
                    <a:pt x="899" y="564"/>
                    <a:pt x="968" y="533"/>
                    <a:pt x="1019" y="504"/>
                  </a:cubicBezTo>
                  <a:cubicBezTo>
                    <a:pt x="1048" y="484"/>
                    <a:pt x="1079" y="464"/>
                    <a:pt x="1099" y="444"/>
                  </a:cubicBezTo>
                  <a:lnTo>
                    <a:pt x="1158" y="384"/>
                  </a:lnTo>
                  <a:cubicBezTo>
                    <a:pt x="1178" y="364"/>
                    <a:pt x="1188" y="344"/>
                    <a:pt x="1198" y="324"/>
                  </a:cubicBezTo>
                  <a:cubicBezTo>
                    <a:pt x="1208" y="314"/>
                    <a:pt x="1208" y="304"/>
                    <a:pt x="1208" y="304"/>
                  </a:cubicBezTo>
                  <a:lnTo>
                    <a:pt x="1198" y="294"/>
                  </a:lnTo>
                  <a:cubicBezTo>
                    <a:pt x="1188" y="294"/>
                    <a:pt x="1178" y="284"/>
                    <a:pt x="1168" y="274"/>
                  </a:cubicBezTo>
                  <a:cubicBezTo>
                    <a:pt x="1148" y="274"/>
                    <a:pt x="1128" y="264"/>
                    <a:pt x="1108" y="254"/>
                  </a:cubicBezTo>
                  <a:cubicBezTo>
                    <a:pt x="1088" y="234"/>
                    <a:pt x="1059" y="224"/>
                    <a:pt x="1028" y="214"/>
                  </a:cubicBezTo>
                  <a:cubicBezTo>
                    <a:pt x="979" y="185"/>
                    <a:pt x="908" y="154"/>
                    <a:pt x="839" y="114"/>
                  </a:cubicBezTo>
                  <a:cubicBezTo>
                    <a:pt x="769" y="85"/>
                    <a:pt x="689" y="45"/>
                    <a:pt x="619" y="25"/>
                  </a:cubicBezTo>
                  <a:cubicBezTo>
                    <a:pt x="561" y="10"/>
                    <a:pt x="508" y="1"/>
                    <a:pt x="4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4"/>
            <p:cNvSpPr/>
            <p:nvPr/>
          </p:nvSpPr>
          <p:spPr>
            <a:xfrm>
              <a:off x="7251493" y="3407294"/>
              <a:ext cx="121947" cy="62810"/>
            </a:xfrm>
            <a:custGeom>
              <a:rect b="b" l="l" r="r" t="t"/>
              <a:pathLst>
                <a:path extrusionOk="0" h="684" w="1328">
                  <a:moveTo>
                    <a:pt x="510" y="121"/>
                  </a:moveTo>
                  <a:cubicBezTo>
                    <a:pt x="557" y="121"/>
                    <a:pt x="608" y="130"/>
                    <a:pt x="659" y="145"/>
                  </a:cubicBezTo>
                  <a:cubicBezTo>
                    <a:pt x="719" y="165"/>
                    <a:pt x="789" y="185"/>
                    <a:pt x="869" y="225"/>
                  </a:cubicBezTo>
                  <a:lnTo>
                    <a:pt x="1188" y="384"/>
                  </a:lnTo>
                  <a:lnTo>
                    <a:pt x="1168" y="404"/>
                  </a:lnTo>
                  <a:cubicBezTo>
                    <a:pt x="1159" y="424"/>
                    <a:pt x="1139" y="444"/>
                    <a:pt x="1119" y="464"/>
                  </a:cubicBezTo>
                  <a:cubicBezTo>
                    <a:pt x="1099" y="474"/>
                    <a:pt x="1079" y="494"/>
                    <a:pt x="1048" y="514"/>
                  </a:cubicBezTo>
                  <a:cubicBezTo>
                    <a:pt x="988" y="544"/>
                    <a:pt x="939" y="564"/>
                    <a:pt x="889" y="564"/>
                  </a:cubicBezTo>
                  <a:cubicBezTo>
                    <a:pt x="873" y="567"/>
                    <a:pt x="857" y="568"/>
                    <a:pt x="840" y="568"/>
                  </a:cubicBezTo>
                  <a:cubicBezTo>
                    <a:pt x="795" y="568"/>
                    <a:pt x="748" y="559"/>
                    <a:pt x="689" y="544"/>
                  </a:cubicBezTo>
                  <a:cubicBezTo>
                    <a:pt x="619" y="514"/>
                    <a:pt x="540" y="484"/>
                    <a:pt x="480" y="464"/>
                  </a:cubicBezTo>
                  <a:cubicBezTo>
                    <a:pt x="400" y="424"/>
                    <a:pt x="340" y="404"/>
                    <a:pt x="280" y="374"/>
                  </a:cubicBezTo>
                  <a:lnTo>
                    <a:pt x="150" y="334"/>
                  </a:lnTo>
                  <a:cubicBezTo>
                    <a:pt x="150" y="324"/>
                    <a:pt x="160" y="324"/>
                    <a:pt x="160" y="314"/>
                  </a:cubicBezTo>
                  <a:cubicBezTo>
                    <a:pt x="180" y="294"/>
                    <a:pt x="200" y="264"/>
                    <a:pt x="220" y="245"/>
                  </a:cubicBezTo>
                  <a:cubicBezTo>
                    <a:pt x="240" y="225"/>
                    <a:pt x="260" y="205"/>
                    <a:pt x="290" y="185"/>
                  </a:cubicBezTo>
                  <a:cubicBezTo>
                    <a:pt x="340" y="145"/>
                    <a:pt x="400" y="125"/>
                    <a:pt x="460" y="125"/>
                  </a:cubicBezTo>
                  <a:cubicBezTo>
                    <a:pt x="476" y="122"/>
                    <a:pt x="493" y="121"/>
                    <a:pt x="510" y="121"/>
                  </a:cubicBezTo>
                  <a:close/>
                  <a:moveTo>
                    <a:pt x="508" y="1"/>
                  </a:moveTo>
                  <a:cubicBezTo>
                    <a:pt x="488" y="1"/>
                    <a:pt x="468" y="2"/>
                    <a:pt x="449" y="5"/>
                  </a:cubicBezTo>
                  <a:cubicBezTo>
                    <a:pt x="369" y="5"/>
                    <a:pt x="290" y="34"/>
                    <a:pt x="220" y="85"/>
                  </a:cubicBezTo>
                  <a:cubicBezTo>
                    <a:pt x="190" y="105"/>
                    <a:pt x="150" y="134"/>
                    <a:pt x="130" y="165"/>
                  </a:cubicBezTo>
                  <a:cubicBezTo>
                    <a:pt x="100" y="194"/>
                    <a:pt x="80" y="225"/>
                    <a:pt x="60" y="245"/>
                  </a:cubicBezTo>
                  <a:cubicBezTo>
                    <a:pt x="50" y="264"/>
                    <a:pt x="40" y="284"/>
                    <a:pt x="30" y="294"/>
                  </a:cubicBezTo>
                  <a:lnTo>
                    <a:pt x="1" y="344"/>
                  </a:lnTo>
                  <a:lnTo>
                    <a:pt x="10" y="404"/>
                  </a:lnTo>
                  <a:lnTo>
                    <a:pt x="70" y="434"/>
                  </a:lnTo>
                  <a:cubicBezTo>
                    <a:pt x="80" y="434"/>
                    <a:pt x="90" y="434"/>
                    <a:pt x="100" y="444"/>
                  </a:cubicBezTo>
                  <a:lnTo>
                    <a:pt x="230" y="494"/>
                  </a:lnTo>
                  <a:cubicBezTo>
                    <a:pt x="290" y="514"/>
                    <a:pt x="360" y="534"/>
                    <a:pt x="429" y="574"/>
                  </a:cubicBezTo>
                  <a:cubicBezTo>
                    <a:pt x="489" y="593"/>
                    <a:pt x="580" y="633"/>
                    <a:pt x="659" y="653"/>
                  </a:cubicBezTo>
                  <a:cubicBezTo>
                    <a:pt x="739" y="673"/>
                    <a:pt x="799" y="684"/>
                    <a:pt x="859" y="684"/>
                  </a:cubicBezTo>
                  <a:lnTo>
                    <a:pt x="899" y="684"/>
                  </a:lnTo>
                  <a:cubicBezTo>
                    <a:pt x="968" y="684"/>
                    <a:pt x="1039" y="653"/>
                    <a:pt x="1108" y="613"/>
                  </a:cubicBezTo>
                  <a:cubicBezTo>
                    <a:pt x="1148" y="593"/>
                    <a:pt x="1168" y="574"/>
                    <a:pt x="1198" y="544"/>
                  </a:cubicBezTo>
                  <a:cubicBezTo>
                    <a:pt x="1228" y="524"/>
                    <a:pt x="1248" y="504"/>
                    <a:pt x="1268" y="474"/>
                  </a:cubicBezTo>
                  <a:cubicBezTo>
                    <a:pt x="1278" y="464"/>
                    <a:pt x="1288" y="444"/>
                    <a:pt x="1298" y="434"/>
                  </a:cubicBezTo>
                  <a:lnTo>
                    <a:pt x="1308" y="414"/>
                  </a:lnTo>
                  <a:cubicBezTo>
                    <a:pt x="1328" y="394"/>
                    <a:pt x="1328" y="384"/>
                    <a:pt x="1328" y="364"/>
                  </a:cubicBezTo>
                  <a:lnTo>
                    <a:pt x="1328" y="334"/>
                  </a:lnTo>
                  <a:lnTo>
                    <a:pt x="1308" y="314"/>
                  </a:lnTo>
                  <a:cubicBezTo>
                    <a:pt x="1308" y="314"/>
                    <a:pt x="1298" y="314"/>
                    <a:pt x="1288" y="304"/>
                  </a:cubicBezTo>
                  <a:lnTo>
                    <a:pt x="1278" y="304"/>
                  </a:lnTo>
                  <a:cubicBezTo>
                    <a:pt x="1268" y="294"/>
                    <a:pt x="1258" y="294"/>
                    <a:pt x="1248" y="284"/>
                  </a:cubicBezTo>
                  <a:lnTo>
                    <a:pt x="929" y="125"/>
                  </a:lnTo>
                  <a:cubicBezTo>
                    <a:pt x="839" y="74"/>
                    <a:pt x="759" y="45"/>
                    <a:pt x="699" y="25"/>
                  </a:cubicBezTo>
                  <a:cubicBezTo>
                    <a:pt x="626" y="10"/>
                    <a:pt x="564" y="1"/>
                    <a:pt x="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4"/>
            <p:cNvSpPr/>
            <p:nvPr/>
          </p:nvSpPr>
          <p:spPr>
            <a:xfrm>
              <a:off x="7257003" y="3412804"/>
              <a:ext cx="110928" cy="52158"/>
            </a:xfrm>
            <a:custGeom>
              <a:rect b="b" l="l" r="r" t="t"/>
              <a:pathLst>
                <a:path extrusionOk="0" h="568" w="1208">
                  <a:moveTo>
                    <a:pt x="452" y="1"/>
                  </a:moveTo>
                  <a:cubicBezTo>
                    <a:pt x="432" y="1"/>
                    <a:pt x="411" y="2"/>
                    <a:pt x="389" y="5"/>
                  </a:cubicBezTo>
                  <a:cubicBezTo>
                    <a:pt x="320" y="5"/>
                    <a:pt x="250" y="34"/>
                    <a:pt x="190" y="74"/>
                  </a:cubicBezTo>
                  <a:cubicBezTo>
                    <a:pt x="160" y="94"/>
                    <a:pt x="130" y="114"/>
                    <a:pt x="110" y="145"/>
                  </a:cubicBezTo>
                  <a:cubicBezTo>
                    <a:pt x="90" y="174"/>
                    <a:pt x="70" y="194"/>
                    <a:pt x="50" y="224"/>
                  </a:cubicBezTo>
                  <a:cubicBezTo>
                    <a:pt x="40" y="244"/>
                    <a:pt x="20" y="264"/>
                    <a:pt x="20" y="274"/>
                  </a:cubicBezTo>
                  <a:cubicBezTo>
                    <a:pt x="10" y="284"/>
                    <a:pt x="10" y="294"/>
                    <a:pt x="10" y="294"/>
                  </a:cubicBezTo>
                  <a:lnTo>
                    <a:pt x="0" y="304"/>
                  </a:lnTo>
                  <a:lnTo>
                    <a:pt x="20" y="304"/>
                  </a:lnTo>
                  <a:cubicBezTo>
                    <a:pt x="30" y="314"/>
                    <a:pt x="40" y="314"/>
                    <a:pt x="60" y="324"/>
                  </a:cubicBezTo>
                  <a:cubicBezTo>
                    <a:pt x="70" y="334"/>
                    <a:pt x="90" y="334"/>
                    <a:pt x="120" y="344"/>
                  </a:cubicBezTo>
                  <a:cubicBezTo>
                    <a:pt x="140" y="354"/>
                    <a:pt x="170" y="364"/>
                    <a:pt x="200" y="374"/>
                  </a:cubicBezTo>
                  <a:cubicBezTo>
                    <a:pt x="250" y="394"/>
                    <a:pt x="320" y="424"/>
                    <a:pt x="389" y="454"/>
                  </a:cubicBezTo>
                  <a:cubicBezTo>
                    <a:pt x="469" y="484"/>
                    <a:pt x="539" y="514"/>
                    <a:pt x="619" y="533"/>
                  </a:cubicBezTo>
                  <a:cubicBezTo>
                    <a:pt x="672" y="556"/>
                    <a:pt x="730" y="567"/>
                    <a:pt x="785" y="567"/>
                  </a:cubicBezTo>
                  <a:cubicBezTo>
                    <a:pt x="804" y="567"/>
                    <a:pt x="822" y="566"/>
                    <a:pt x="839" y="564"/>
                  </a:cubicBezTo>
                  <a:cubicBezTo>
                    <a:pt x="899" y="564"/>
                    <a:pt x="968" y="533"/>
                    <a:pt x="1019" y="504"/>
                  </a:cubicBezTo>
                  <a:cubicBezTo>
                    <a:pt x="1048" y="484"/>
                    <a:pt x="1079" y="464"/>
                    <a:pt x="1099" y="444"/>
                  </a:cubicBezTo>
                  <a:lnTo>
                    <a:pt x="1158" y="384"/>
                  </a:lnTo>
                  <a:cubicBezTo>
                    <a:pt x="1178" y="364"/>
                    <a:pt x="1188" y="344"/>
                    <a:pt x="1198" y="324"/>
                  </a:cubicBezTo>
                  <a:cubicBezTo>
                    <a:pt x="1208" y="314"/>
                    <a:pt x="1208" y="304"/>
                    <a:pt x="1208" y="304"/>
                  </a:cubicBezTo>
                  <a:lnTo>
                    <a:pt x="1198" y="294"/>
                  </a:lnTo>
                  <a:cubicBezTo>
                    <a:pt x="1188" y="294"/>
                    <a:pt x="1178" y="284"/>
                    <a:pt x="1168" y="274"/>
                  </a:cubicBezTo>
                  <a:cubicBezTo>
                    <a:pt x="1148" y="274"/>
                    <a:pt x="1128" y="264"/>
                    <a:pt x="1108" y="254"/>
                  </a:cubicBezTo>
                  <a:cubicBezTo>
                    <a:pt x="1088" y="234"/>
                    <a:pt x="1059" y="224"/>
                    <a:pt x="1028" y="214"/>
                  </a:cubicBezTo>
                  <a:cubicBezTo>
                    <a:pt x="979" y="185"/>
                    <a:pt x="908" y="154"/>
                    <a:pt x="839" y="114"/>
                  </a:cubicBezTo>
                  <a:cubicBezTo>
                    <a:pt x="769" y="85"/>
                    <a:pt x="689" y="45"/>
                    <a:pt x="619" y="25"/>
                  </a:cubicBezTo>
                  <a:cubicBezTo>
                    <a:pt x="561" y="10"/>
                    <a:pt x="508" y="1"/>
                    <a:pt x="4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4"/>
            <p:cNvSpPr/>
            <p:nvPr/>
          </p:nvSpPr>
          <p:spPr>
            <a:xfrm>
              <a:off x="7251493" y="3407294"/>
              <a:ext cx="121947" cy="62810"/>
            </a:xfrm>
            <a:custGeom>
              <a:rect b="b" l="l" r="r" t="t"/>
              <a:pathLst>
                <a:path extrusionOk="0" h="684" w="1328">
                  <a:moveTo>
                    <a:pt x="510" y="121"/>
                  </a:moveTo>
                  <a:cubicBezTo>
                    <a:pt x="557" y="121"/>
                    <a:pt x="608" y="130"/>
                    <a:pt x="659" y="145"/>
                  </a:cubicBezTo>
                  <a:cubicBezTo>
                    <a:pt x="719" y="165"/>
                    <a:pt x="789" y="185"/>
                    <a:pt x="869" y="225"/>
                  </a:cubicBezTo>
                  <a:lnTo>
                    <a:pt x="1188" y="384"/>
                  </a:lnTo>
                  <a:lnTo>
                    <a:pt x="1168" y="404"/>
                  </a:lnTo>
                  <a:cubicBezTo>
                    <a:pt x="1159" y="424"/>
                    <a:pt x="1139" y="444"/>
                    <a:pt x="1119" y="464"/>
                  </a:cubicBezTo>
                  <a:cubicBezTo>
                    <a:pt x="1099" y="474"/>
                    <a:pt x="1079" y="494"/>
                    <a:pt x="1048" y="514"/>
                  </a:cubicBezTo>
                  <a:cubicBezTo>
                    <a:pt x="988" y="544"/>
                    <a:pt x="939" y="564"/>
                    <a:pt x="889" y="564"/>
                  </a:cubicBezTo>
                  <a:cubicBezTo>
                    <a:pt x="873" y="567"/>
                    <a:pt x="857" y="568"/>
                    <a:pt x="840" y="568"/>
                  </a:cubicBezTo>
                  <a:cubicBezTo>
                    <a:pt x="795" y="568"/>
                    <a:pt x="748" y="559"/>
                    <a:pt x="689" y="544"/>
                  </a:cubicBezTo>
                  <a:cubicBezTo>
                    <a:pt x="619" y="514"/>
                    <a:pt x="540" y="484"/>
                    <a:pt x="480" y="464"/>
                  </a:cubicBezTo>
                  <a:cubicBezTo>
                    <a:pt x="400" y="424"/>
                    <a:pt x="340" y="404"/>
                    <a:pt x="280" y="374"/>
                  </a:cubicBezTo>
                  <a:lnTo>
                    <a:pt x="150" y="334"/>
                  </a:lnTo>
                  <a:cubicBezTo>
                    <a:pt x="150" y="324"/>
                    <a:pt x="160" y="324"/>
                    <a:pt x="160" y="314"/>
                  </a:cubicBezTo>
                  <a:cubicBezTo>
                    <a:pt x="180" y="294"/>
                    <a:pt x="200" y="264"/>
                    <a:pt x="220" y="245"/>
                  </a:cubicBezTo>
                  <a:cubicBezTo>
                    <a:pt x="240" y="225"/>
                    <a:pt x="260" y="205"/>
                    <a:pt x="290" y="185"/>
                  </a:cubicBezTo>
                  <a:cubicBezTo>
                    <a:pt x="340" y="145"/>
                    <a:pt x="400" y="125"/>
                    <a:pt x="460" y="125"/>
                  </a:cubicBezTo>
                  <a:cubicBezTo>
                    <a:pt x="476" y="122"/>
                    <a:pt x="493" y="121"/>
                    <a:pt x="510" y="121"/>
                  </a:cubicBezTo>
                  <a:close/>
                  <a:moveTo>
                    <a:pt x="508" y="1"/>
                  </a:moveTo>
                  <a:cubicBezTo>
                    <a:pt x="488" y="1"/>
                    <a:pt x="468" y="2"/>
                    <a:pt x="449" y="5"/>
                  </a:cubicBezTo>
                  <a:cubicBezTo>
                    <a:pt x="369" y="5"/>
                    <a:pt x="290" y="34"/>
                    <a:pt x="220" y="85"/>
                  </a:cubicBezTo>
                  <a:cubicBezTo>
                    <a:pt x="190" y="105"/>
                    <a:pt x="150" y="134"/>
                    <a:pt x="130" y="165"/>
                  </a:cubicBezTo>
                  <a:cubicBezTo>
                    <a:pt x="100" y="194"/>
                    <a:pt x="80" y="225"/>
                    <a:pt x="60" y="245"/>
                  </a:cubicBezTo>
                  <a:cubicBezTo>
                    <a:pt x="50" y="264"/>
                    <a:pt x="40" y="284"/>
                    <a:pt x="30" y="294"/>
                  </a:cubicBezTo>
                  <a:lnTo>
                    <a:pt x="1" y="344"/>
                  </a:lnTo>
                  <a:lnTo>
                    <a:pt x="10" y="404"/>
                  </a:lnTo>
                  <a:lnTo>
                    <a:pt x="70" y="434"/>
                  </a:lnTo>
                  <a:cubicBezTo>
                    <a:pt x="80" y="434"/>
                    <a:pt x="90" y="434"/>
                    <a:pt x="100" y="444"/>
                  </a:cubicBezTo>
                  <a:lnTo>
                    <a:pt x="230" y="494"/>
                  </a:lnTo>
                  <a:cubicBezTo>
                    <a:pt x="290" y="514"/>
                    <a:pt x="360" y="534"/>
                    <a:pt x="429" y="574"/>
                  </a:cubicBezTo>
                  <a:cubicBezTo>
                    <a:pt x="500" y="593"/>
                    <a:pt x="580" y="633"/>
                    <a:pt x="659" y="653"/>
                  </a:cubicBezTo>
                  <a:cubicBezTo>
                    <a:pt x="739" y="673"/>
                    <a:pt x="799" y="684"/>
                    <a:pt x="859" y="684"/>
                  </a:cubicBezTo>
                  <a:lnTo>
                    <a:pt x="899" y="684"/>
                  </a:lnTo>
                  <a:cubicBezTo>
                    <a:pt x="968" y="684"/>
                    <a:pt x="1039" y="653"/>
                    <a:pt x="1108" y="613"/>
                  </a:cubicBezTo>
                  <a:cubicBezTo>
                    <a:pt x="1148" y="593"/>
                    <a:pt x="1168" y="574"/>
                    <a:pt x="1198" y="544"/>
                  </a:cubicBezTo>
                  <a:cubicBezTo>
                    <a:pt x="1228" y="524"/>
                    <a:pt x="1248" y="504"/>
                    <a:pt x="1268" y="474"/>
                  </a:cubicBezTo>
                  <a:cubicBezTo>
                    <a:pt x="1278" y="464"/>
                    <a:pt x="1288" y="444"/>
                    <a:pt x="1298" y="434"/>
                  </a:cubicBezTo>
                  <a:lnTo>
                    <a:pt x="1308" y="424"/>
                  </a:lnTo>
                  <a:cubicBezTo>
                    <a:pt x="1328" y="394"/>
                    <a:pt x="1328" y="384"/>
                    <a:pt x="1328" y="364"/>
                  </a:cubicBezTo>
                  <a:lnTo>
                    <a:pt x="1328" y="334"/>
                  </a:lnTo>
                  <a:lnTo>
                    <a:pt x="1308" y="314"/>
                  </a:lnTo>
                  <a:cubicBezTo>
                    <a:pt x="1308" y="314"/>
                    <a:pt x="1298" y="314"/>
                    <a:pt x="1288" y="304"/>
                  </a:cubicBezTo>
                  <a:lnTo>
                    <a:pt x="1278" y="304"/>
                  </a:lnTo>
                  <a:cubicBezTo>
                    <a:pt x="1268" y="294"/>
                    <a:pt x="1258" y="294"/>
                    <a:pt x="1248" y="284"/>
                  </a:cubicBezTo>
                  <a:lnTo>
                    <a:pt x="929" y="125"/>
                  </a:lnTo>
                  <a:cubicBezTo>
                    <a:pt x="839" y="74"/>
                    <a:pt x="759" y="45"/>
                    <a:pt x="699" y="25"/>
                  </a:cubicBezTo>
                  <a:cubicBezTo>
                    <a:pt x="626" y="10"/>
                    <a:pt x="564" y="1"/>
                    <a:pt x="5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4"/>
            <p:cNvSpPr/>
            <p:nvPr/>
          </p:nvSpPr>
          <p:spPr>
            <a:xfrm>
              <a:off x="7300069" y="3387276"/>
              <a:ext cx="111019" cy="54362"/>
            </a:xfrm>
            <a:custGeom>
              <a:rect b="b" l="l" r="r" t="t"/>
              <a:pathLst>
                <a:path extrusionOk="0" h="592" w="1209">
                  <a:moveTo>
                    <a:pt x="450" y="0"/>
                  </a:moveTo>
                  <a:cubicBezTo>
                    <a:pt x="437" y="0"/>
                    <a:pt x="423" y="1"/>
                    <a:pt x="410" y="3"/>
                  </a:cubicBezTo>
                  <a:cubicBezTo>
                    <a:pt x="340" y="3"/>
                    <a:pt x="270" y="23"/>
                    <a:pt x="210" y="63"/>
                  </a:cubicBezTo>
                  <a:cubicBezTo>
                    <a:pt x="170" y="83"/>
                    <a:pt x="150" y="103"/>
                    <a:pt x="120" y="123"/>
                  </a:cubicBezTo>
                  <a:cubicBezTo>
                    <a:pt x="100" y="153"/>
                    <a:pt x="80" y="173"/>
                    <a:pt x="60" y="193"/>
                  </a:cubicBezTo>
                  <a:cubicBezTo>
                    <a:pt x="40" y="223"/>
                    <a:pt x="31" y="243"/>
                    <a:pt x="20" y="252"/>
                  </a:cubicBezTo>
                  <a:cubicBezTo>
                    <a:pt x="11" y="263"/>
                    <a:pt x="11" y="263"/>
                    <a:pt x="11" y="272"/>
                  </a:cubicBezTo>
                  <a:lnTo>
                    <a:pt x="0" y="272"/>
                  </a:lnTo>
                  <a:cubicBezTo>
                    <a:pt x="0" y="272"/>
                    <a:pt x="0" y="283"/>
                    <a:pt x="11" y="283"/>
                  </a:cubicBezTo>
                  <a:lnTo>
                    <a:pt x="20" y="283"/>
                  </a:lnTo>
                  <a:cubicBezTo>
                    <a:pt x="31" y="292"/>
                    <a:pt x="40" y="292"/>
                    <a:pt x="60" y="303"/>
                  </a:cubicBezTo>
                  <a:cubicBezTo>
                    <a:pt x="70" y="312"/>
                    <a:pt x="90" y="312"/>
                    <a:pt x="120" y="323"/>
                  </a:cubicBezTo>
                  <a:cubicBezTo>
                    <a:pt x="140" y="332"/>
                    <a:pt x="160" y="352"/>
                    <a:pt x="190" y="363"/>
                  </a:cubicBezTo>
                  <a:cubicBezTo>
                    <a:pt x="250" y="383"/>
                    <a:pt x="310" y="412"/>
                    <a:pt x="390" y="452"/>
                  </a:cubicBezTo>
                  <a:cubicBezTo>
                    <a:pt x="459" y="482"/>
                    <a:pt x="530" y="522"/>
                    <a:pt x="599" y="552"/>
                  </a:cubicBezTo>
                  <a:cubicBezTo>
                    <a:pt x="679" y="572"/>
                    <a:pt x="749" y="592"/>
                    <a:pt x="819" y="592"/>
                  </a:cubicBezTo>
                  <a:cubicBezTo>
                    <a:pt x="889" y="592"/>
                    <a:pt x="949" y="562"/>
                    <a:pt x="1009" y="532"/>
                  </a:cubicBezTo>
                  <a:cubicBezTo>
                    <a:pt x="1038" y="522"/>
                    <a:pt x="1069" y="502"/>
                    <a:pt x="1089" y="482"/>
                  </a:cubicBezTo>
                  <a:cubicBezTo>
                    <a:pt x="1118" y="463"/>
                    <a:pt x="1138" y="443"/>
                    <a:pt x="1158" y="423"/>
                  </a:cubicBezTo>
                  <a:cubicBezTo>
                    <a:pt x="1169" y="403"/>
                    <a:pt x="1189" y="383"/>
                    <a:pt x="1198" y="372"/>
                  </a:cubicBezTo>
                  <a:cubicBezTo>
                    <a:pt x="1209" y="363"/>
                    <a:pt x="1209" y="352"/>
                    <a:pt x="1209" y="352"/>
                  </a:cubicBezTo>
                  <a:cubicBezTo>
                    <a:pt x="1209" y="352"/>
                    <a:pt x="1209" y="343"/>
                    <a:pt x="1198" y="343"/>
                  </a:cubicBezTo>
                  <a:cubicBezTo>
                    <a:pt x="1189" y="332"/>
                    <a:pt x="1178" y="332"/>
                    <a:pt x="1169" y="323"/>
                  </a:cubicBezTo>
                  <a:cubicBezTo>
                    <a:pt x="1149" y="312"/>
                    <a:pt x="1129" y="303"/>
                    <a:pt x="1109" y="283"/>
                  </a:cubicBezTo>
                  <a:cubicBezTo>
                    <a:pt x="1089" y="272"/>
                    <a:pt x="1058" y="263"/>
                    <a:pt x="1038" y="243"/>
                  </a:cubicBezTo>
                  <a:cubicBezTo>
                    <a:pt x="979" y="213"/>
                    <a:pt x="919" y="173"/>
                    <a:pt x="849" y="143"/>
                  </a:cubicBezTo>
                  <a:cubicBezTo>
                    <a:pt x="779" y="103"/>
                    <a:pt x="709" y="63"/>
                    <a:pt x="630" y="33"/>
                  </a:cubicBezTo>
                  <a:cubicBezTo>
                    <a:pt x="573" y="17"/>
                    <a:pt x="509" y="0"/>
                    <a:pt x="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4"/>
            <p:cNvSpPr/>
            <p:nvPr/>
          </p:nvSpPr>
          <p:spPr>
            <a:xfrm>
              <a:off x="7294560" y="3381766"/>
              <a:ext cx="122039" cy="65381"/>
            </a:xfrm>
            <a:custGeom>
              <a:rect b="b" l="l" r="r" t="t"/>
              <a:pathLst>
                <a:path extrusionOk="0" h="712" w="1329">
                  <a:moveTo>
                    <a:pt x="490" y="123"/>
                  </a:moveTo>
                  <a:cubicBezTo>
                    <a:pt x="550" y="123"/>
                    <a:pt x="610" y="133"/>
                    <a:pt x="670" y="153"/>
                  </a:cubicBezTo>
                  <a:cubicBezTo>
                    <a:pt x="739" y="173"/>
                    <a:pt x="809" y="203"/>
                    <a:pt x="879" y="253"/>
                  </a:cubicBezTo>
                  <a:lnTo>
                    <a:pt x="1178" y="423"/>
                  </a:lnTo>
                  <a:cubicBezTo>
                    <a:pt x="1178" y="432"/>
                    <a:pt x="1178" y="432"/>
                    <a:pt x="1169" y="443"/>
                  </a:cubicBezTo>
                  <a:cubicBezTo>
                    <a:pt x="1158" y="452"/>
                    <a:pt x="1138" y="472"/>
                    <a:pt x="1109" y="492"/>
                  </a:cubicBezTo>
                  <a:cubicBezTo>
                    <a:pt x="1089" y="512"/>
                    <a:pt x="1069" y="532"/>
                    <a:pt x="1039" y="542"/>
                  </a:cubicBezTo>
                  <a:cubicBezTo>
                    <a:pt x="979" y="572"/>
                    <a:pt x="929" y="592"/>
                    <a:pt x="879" y="592"/>
                  </a:cubicBezTo>
                  <a:lnTo>
                    <a:pt x="869" y="652"/>
                  </a:lnTo>
                  <a:lnTo>
                    <a:pt x="869" y="592"/>
                  </a:lnTo>
                  <a:cubicBezTo>
                    <a:pt x="819" y="592"/>
                    <a:pt x="759" y="572"/>
                    <a:pt x="679" y="552"/>
                  </a:cubicBezTo>
                  <a:cubicBezTo>
                    <a:pt x="610" y="523"/>
                    <a:pt x="530" y="492"/>
                    <a:pt x="470" y="463"/>
                  </a:cubicBezTo>
                  <a:cubicBezTo>
                    <a:pt x="400" y="423"/>
                    <a:pt x="330" y="392"/>
                    <a:pt x="280" y="363"/>
                  </a:cubicBezTo>
                  <a:lnTo>
                    <a:pt x="150" y="312"/>
                  </a:lnTo>
                  <a:lnTo>
                    <a:pt x="170" y="293"/>
                  </a:lnTo>
                  <a:cubicBezTo>
                    <a:pt x="180" y="273"/>
                    <a:pt x="200" y="253"/>
                    <a:pt x="220" y="233"/>
                  </a:cubicBezTo>
                  <a:cubicBezTo>
                    <a:pt x="240" y="213"/>
                    <a:pt x="270" y="193"/>
                    <a:pt x="300" y="173"/>
                  </a:cubicBezTo>
                  <a:cubicBezTo>
                    <a:pt x="350" y="143"/>
                    <a:pt x="410" y="123"/>
                    <a:pt x="470" y="123"/>
                  </a:cubicBezTo>
                  <a:close/>
                  <a:moveTo>
                    <a:pt x="509" y="1"/>
                  </a:moveTo>
                  <a:cubicBezTo>
                    <a:pt x="496" y="1"/>
                    <a:pt x="483" y="2"/>
                    <a:pt x="470" y="3"/>
                  </a:cubicBezTo>
                  <a:cubicBezTo>
                    <a:pt x="390" y="3"/>
                    <a:pt x="310" y="33"/>
                    <a:pt x="230" y="73"/>
                  </a:cubicBezTo>
                  <a:cubicBezTo>
                    <a:pt x="200" y="93"/>
                    <a:pt x="170" y="123"/>
                    <a:pt x="140" y="143"/>
                  </a:cubicBezTo>
                  <a:cubicBezTo>
                    <a:pt x="111" y="173"/>
                    <a:pt x="91" y="193"/>
                    <a:pt x="71" y="223"/>
                  </a:cubicBezTo>
                  <a:cubicBezTo>
                    <a:pt x="60" y="243"/>
                    <a:pt x="40" y="253"/>
                    <a:pt x="31" y="273"/>
                  </a:cubicBezTo>
                  <a:lnTo>
                    <a:pt x="0" y="323"/>
                  </a:lnTo>
                  <a:lnTo>
                    <a:pt x="11" y="372"/>
                  </a:lnTo>
                  <a:lnTo>
                    <a:pt x="60" y="403"/>
                  </a:lnTo>
                  <a:cubicBezTo>
                    <a:pt x="71" y="412"/>
                    <a:pt x="80" y="412"/>
                    <a:pt x="91" y="412"/>
                  </a:cubicBezTo>
                  <a:lnTo>
                    <a:pt x="230" y="472"/>
                  </a:lnTo>
                  <a:cubicBezTo>
                    <a:pt x="280" y="503"/>
                    <a:pt x="350" y="532"/>
                    <a:pt x="420" y="562"/>
                  </a:cubicBezTo>
                  <a:cubicBezTo>
                    <a:pt x="479" y="602"/>
                    <a:pt x="559" y="632"/>
                    <a:pt x="639" y="662"/>
                  </a:cubicBezTo>
                  <a:cubicBezTo>
                    <a:pt x="729" y="692"/>
                    <a:pt x="799" y="712"/>
                    <a:pt x="869" y="712"/>
                  </a:cubicBezTo>
                  <a:lnTo>
                    <a:pt x="879" y="712"/>
                  </a:lnTo>
                  <a:cubicBezTo>
                    <a:pt x="949" y="712"/>
                    <a:pt x="1029" y="692"/>
                    <a:pt x="1098" y="642"/>
                  </a:cubicBezTo>
                  <a:cubicBezTo>
                    <a:pt x="1129" y="632"/>
                    <a:pt x="1158" y="612"/>
                    <a:pt x="1189" y="582"/>
                  </a:cubicBezTo>
                  <a:cubicBezTo>
                    <a:pt x="1218" y="562"/>
                    <a:pt x="1238" y="542"/>
                    <a:pt x="1258" y="523"/>
                  </a:cubicBezTo>
                  <a:cubicBezTo>
                    <a:pt x="1269" y="503"/>
                    <a:pt x="1288" y="492"/>
                    <a:pt x="1298" y="483"/>
                  </a:cubicBezTo>
                  <a:lnTo>
                    <a:pt x="1308" y="463"/>
                  </a:lnTo>
                  <a:cubicBezTo>
                    <a:pt x="1328" y="443"/>
                    <a:pt x="1328" y="432"/>
                    <a:pt x="1328" y="412"/>
                  </a:cubicBezTo>
                  <a:lnTo>
                    <a:pt x="1328" y="383"/>
                  </a:lnTo>
                  <a:lnTo>
                    <a:pt x="1308" y="363"/>
                  </a:lnTo>
                  <a:cubicBezTo>
                    <a:pt x="1308" y="363"/>
                    <a:pt x="1298" y="363"/>
                    <a:pt x="1288" y="352"/>
                  </a:cubicBezTo>
                  <a:lnTo>
                    <a:pt x="1278" y="343"/>
                  </a:lnTo>
                  <a:cubicBezTo>
                    <a:pt x="1269" y="343"/>
                    <a:pt x="1258" y="332"/>
                    <a:pt x="1258" y="332"/>
                  </a:cubicBezTo>
                  <a:lnTo>
                    <a:pt x="939" y="143"/>
                  </a:lnTo>
                  <a:cubicBezTo>
                    <a:pt x="859" y="103"/>
                    <a:pt x="779" y="63"/>
                    <a:pt x="709" y="43"/>
                  </a:cubicBezTo>
                  <a:cubicBezTo>
                    <a:pt x="636" y="19"/>
                    <a:pt x="569" y="1"/>
                    <a:pt x="5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4"/>
            <p:cNvSpPr/>
            <p:nvPr/>
          </p:nvSpPr>
          <p:spPr>
            <a:xfrm>
              <a:off x="7300069" y="3387276"/>
              <a:ext cx="111019" cy="54362"/>
            </a:xfrm>
            <a:custGeom>
              <a:rect b="b" l="l" r="r" t="t"/>
              <a:pathLst>
                <a:path extrusionOk="0" h="592" w="1209">
                  <a:moveTo>
                    <a:pt x="450" y="0"/>
                  </a:moveTo>
                  <a:cubicBezTo>
                    <a:pt x="437" y="0"/>
                    <a:pt x="423" y="1"/>
                    <a:pt x="410" y="3"/>
                  </a:cubicBezTo>
                  <a:cubicBezTo>
                    <a:pt x="340" y="3"/>
                    <a:pt x="270" y="23"/>
                    <a:pt x="210" y="63"/>
                  </a:cubicBezTo>
                  <a:cubicBezTo>
                    <a:pt x="170" y="83"/>
                    <a:pt x="150" y="103"/>
                    <a:pt x="120" y="123"/>
                  </a:cubicBezTo>
                  <a:cubicBezTo>
                    <a:pt x="100" y="153"/>
                    <a:pt x="80" y="173"/>
                    <a:pt x="60" y="193"/>
                  </a:cubicBezTo>
                  <a:cubicBezTo>
                    <a:pt x="40" y="223"/>
                    <a:pt x="31" y="243"/>
                    <a:pt x="20" y="252"/>
                  </a:cubicBezTo>
                  <a:cubicBezTo>
                    <a:pt x="11" y="263"/>
                    <a:pt x="11" y="263"/>
                    <a:pt x="11" y="272"/>
                  </a:cubicBezTo>
                  <a:lnTo>
                    <a:pt x="0" y="272"/>
                  </a:lnTo>
                  <a:cubicBezTo>
                    <a:pt x="0" y="272"/>
                    <a:pt x="0" y="283"/>
                    <a:pt x="11" y="283"/>
                  </a:cubicBezTo>
                  <a:lnTo>
                    <a:pt x="20" y="283"/>
                  </a:lnTo>
                  <a:cubicBezTo>
                    <a:pt x="31" y="292"/>
                    <a:pt x="40" y="292"/>
                    <a:pt x="60" y="303"/>
                  </a:cubicBezTo>
                  <a:cubicBezTo>
                    <a:pt x="70" y="312"/>
                    <a:pt x="90" y="312"/>
                    <a:pt x="120" y="323"/>
                  </a:cubicBezTo>
                  <a:cubicBezTo>
                    <a:pt x="140" y="332"/>
                    <a:pt x="160" y="352"/>
                    <a:pt x="190" y="363"/>
                  </a:cubicBezTo>
                  <a:cubicBezTo>
                    <a:pt x="250" y="383"/>
                    <a:pt x="310" y="412"/>
                    <a:pt x="390" y="452"/>
                  </a:cubicBezTo>
                  <a:cubicBezTo>
                    <a:pt x="459" y="482"/>
                    <a:pt x="530" y="522"/>
                    <a:pt x="599" y="552"/>
                  </a:cubicBezTo>
                  <a:cubicBezTo>
                    <a:pt x="679" y="572"/>
                    <a:pt x="749" y="592"/>
                    <a:pt x="819" y="592"/>
                  </a:cubicBezTo>
                  <a:cubicBezTo>
                    <a:pt x="889" y="592"/>
                    <a:pt x="949" y="562"/>
                    <a:pt x="1009" y="532"/>
                  </a:cubicBezTo>
                  <a:cubicBezTo>
                    <a:pt x="1038" y="522"/>
                    <a:pt x="1069" y="502"/>
                    <a:pt x="1089" y="482"/>
                  </a:cubicBezTo>
                  <a:cubicBezTo>
                    <a:pt x="1118" y="463"/>
                    <a:pt x="1138" y="443"/>
                    <a:pt x="1158" y="423"/>
                  </a:cubicBezTo>
                  <a:cubicBezTo>
                    <a:pt x="1169" y="403"/>
                    <a:pt x="1189" y="383"/>
                    <a:pt x="1198" y="372"/>
                  </a:cubicBezTo>
                  <a:cubicBezTo>
                    <a:pt x="1209" y="363"/>
                    <a:pt x="1209" y="352"/>
                    <a:pt x="1209" y="352"/>
                  </a:cubicBezTo>
                  <a:cubicBezTo>
                    <a:pt x="1209" y="352"/>
                    <a:pt x="1209" y="343"/>
                    <a:pt x="1198" y="343"/>
                  </a:cubicBezTo>
                  <a:cubicBezTo>
                    <a:pt x="1189" y="332"/>
                    <a:pt x="1178" y="332"/>
                    <a:pt x="1169" y="323"/>
                  </a:cubicBezTo>
                  <a:cubicBezTo>
                    <a:pt x="1149" y="312"/>
                    <a:pt x="1129" y="303"/>
                    <a:pt x="1109" y="283"/>
                  </a:cubicBezTo>
                  <a:cubicBezTo>
                    <a:pt x="1089" y="272"/>
                    <a:pt x="1058" y="263"/>
                    <a:pt x="1038" y="243"/>
                  </a:cubicBezTo>
                  <a:cubicBezTo>
                    <a:pt x="979" y="213"/>
                    <a:pt x="919" y="173"/>
                    <a:pt x="849" y="143"/>
                  </a:cubicBezTo>
                  <a:cubicBezTo>
                    <a:pt x="779" y="103"/>
                    <a:pt x="709" y="63"/>
                    <a:pt x="630" y="33"/>
                  </a:cubicBezTo>
                  <a:cubicBezTo>
                    <a:pt x="573" y="17"/>
                    <a:pt x="509" y="0"/>
                    <a:pt x="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4"/>
            <p:cNvSpPr/>
            <p:nvPr/>
          </p:nvSpPr>
          <p:spPr>
            <a:xfrm>
              <a:off x="7294560" y="3381766"/>
              <a:ext cx="122039" cy="65381"/>
            </a:xfrm>
            <a:custGeom>
              <a:rect b="b" l="l" r="r" t="t"/>
              <a:pathLst>
                <a:path extrusionOk="0" h="712" w="1329">
                  <a:moveTo>
                    <a:pt x="490" y="123"/>
                  </a:moveTo>
                  <a:cubicBezTo>
                    <a:pt x="550" y="123"/>
                    <a:pt x="610" y="133"/>
                    <a:pt x="670" y="153"/>
                  </a:cubicBezTo>
                  <a:cubicBezTo>
                    <a:pt x="739" y="173"/>
                    <a:pt x="809" y="203"/>
                    <a:pt x="879" y="253"/>
                  </a:cubicBezTo>
                  <a:lnTo>
                    <a:pt x="1178" y="423"/>
                  </a:lnTo>
                  <a:cubicBezTo>
                    <a:pt x="1178" y="432"/>
                    <a:pt x="1178" y="432"/>
                    <a:pt x="1169" y="443"/>
                  </a:cubicBezTo>
                  <a:cubicBezTo>
                    <a:pt x="1158" y="452"/>
                    <a:pt x="1138" y="472"/>
                    <a:pt x="1109" y="492"/>
                  </a:cubicBezTo>
                  <a:cubicBezTo>
                    <a:pt x="1089" y="512"/>
                    <a:pt x="1069" y="532"/>
                    <a:pt x="1039" y="542"/>
                  </a:cubicBezTo>
                  <a:cubicBezTo>
                    <a:pt x="979" y="572"/>
                    <a:pt x="929" y="592"/>
                    <a:pt x="879" y="592"/>
                  </a:cubicBezTo>
                  <a:lnTo>
                    <a:pt x="869" y="652"/>
                  </a:lnTo>
                  <a:lnTo>
                    <a:pt x="869" y="592"/>
                  </a:lnTo>
                  <a:cubicBezTo>
                    <a:pt x="819" y="592"/>
                    <a:pt x="759" y="572"/>
                    <a:pt x="679" y="552"/>
                  </a:cubicBezTo>
                  <a:cubicBezTo>
                    <a:pt x="610" y="523"/>
                    <a:pt x="530" y="492"/>
                    <a:pt x="470" y="463"/>
                  </a:cubicBezTo>
                  <a:cubicBezTo>
                    <a:pt x="400" y="423"/>
                    <a:pt x="330" y="392"/>
                    <a:pt x="280" y="363"/>
                  </a:cubicBezTo>
                  <a:lnTo>
                    <a:pt x="150" y="312"/>
                  </a:lnTo>
                  <a:lnTo>
                    <a:pt x="170" y="293"/>
                  </a:lnTo>
                  <a:cubicBezTo>
                    <a:pt x="180" y="273"/>
                    <a:pt x="200" y="253"/>
                    <a:pt x="220" y="233"/>
                  </a:cubicBezTo>
                  <a:cubicBezTo>
                    <a:pt x="240" y="213"/>
                    <a:pt x="270" y="193"/>
                    <a:pt x="300" y="173"/>
                  </a:cubicBezTo>
                  <a:cubicBezTo>
                    <a:pt x="350" y="143"/>
                    <a:pt x="410" y="123"/>
                    <a:pt x="470" y="123"/>
                  </a:cubicBezTo>
                  <a:close/>
                  <a:moveTo>
                    <a:pt x="509" y="1"/>
                  </a:moveTo>
                  <a:cubicBezTo>
                    <a:pt x="496" y="1"/>
                    <a:pt x="483" y="2"/>
                    <a:pt x="470" y="3"/>
                  </a:cubicBezTo>
                  <a:cubicBezTo>
                    <a:pt x="390" y="3"/>
                    <a:pt x="310" y="33"/>
                    <a:pt x="230" y="73"/>
                  </a:cubicBezTo>
                  <a:cubicBezTo>
                    <a:pt x="200" y="93"/>
                    <a:pt x="170" y="113"/>
                    <a:pt x="140" y="143"/>
                  </a:cubicBezTo>
                  <a:cubicBezTo>
                    <a:pt x="111" y="173"/>
                    <a:pt x="91" y="193"/>
                    <a:pt x="71" y="223"/>
                  </a:cubicBezTo>
                  <a:cubicBezTo>
                    <a:pt x="60" y="243"/>
                    <a:pt x="40" y="253"/>
                    <a:pt x="31" y="273"/>
                  </a:cubicBezTo>
                  <a:lnTo>
                    <a:pt x="0" y="323"/>
                  </a:lnTo>
                  <a:lnTo>
                    <a:pt x="11" y="372"/>
                  </a:lnTo>
                  <a:lnTo>
                    <a:pt x="60" y="403"/>
                  </a:lnTo>
                  <a:cubicBezTo>
                    <a:pt x="71" y="412"/>
                    <a:pt x="80" y="412"/>
                    <a:pt x="91" y="412"/>
                  </a:cubicBezTo>
                  <a:lnTo>
                    <a:pt x="230" y="472"/>
                  </a:lnTo>
                  <a:cubicBezTo>
                    <a:pt x="280" y="503"/>
                    <a:pt x="350" y="532"/>
                    <a:pt x="420" y="562"/>
                  </a:cubicBezTo>
                  <a:cubicBezTo>
                    <a:pt x="479" y="602"/>
                    <a:pt x="559" y="632"/>
                    <a:pt x="639" y="662"/>
                  </a:cubicBezTo>
                  <a:cubicBezTo>
                    <a:pt x="729" y="692"/>
                    <a:pt x="799" y="712"/>
                    <a:pt x="869" y="712"/>
                  </a:cubicBezTo>
                  <a:lnTo>
                    <a:pt x="879" y="712"/>
                  </a:lnTo>
                  <a:cubicBezTo>
                    <a:pt x="949" y="712"/>
                    <a:pt x="1029" y="692"/>
                    <a:pt x="1098" y="642"/>
                  </a:cubicBezTo>
                  <a:cubicBezTo>
                    <a:pt x="1129" y="632"/>
                    <a:pt x="1158" y="612"/>
                    <a:pt x="1189" y="582"/>
                  </a:cubicBezTo>
                  <a:cubicBezTo>
                    <a:pt x="1218" y="562"/>
                    <a:pt x="1238" y="542"/>
                    <a:pt x="1258" y="523"/>
                  </a:cubicBezTo>
                  <a:cubicBezTo>
                    <a:pt x="1269" y="503"/>
                    <a:pt x="1288" y="492"/>
                    <a:pt x="1298" y="483"/>
                  </a:cubicBezTo>
                  <a:lnTo>
                    <a:pt x="1308" y="463"/>
                  </a:lnTo>
                  <a:cubicBezTo>
                    <a:pt x="1328" y="443"/>
                    <a:pt x="1328" y="432"/>
                    <a:pt x="1328" y="412"/>
                  </a:cubicBezTo>
                  <a:lnTo>
                    <a:pt x="1328" y="383"/>
                  </a:lnTo>
                  <a:lnTo>
                    <a:pt x="1308" y="363"/>
                  </a:lnTo>
                  <a:cubicBezTo>
                    <a:pt x="1308" y="363"/>
                    <a:pt x="1298" y="363"/>
                    <a:pt x="1288" y="352"/>
                  </a:cubicBezTo>
                  <a:lnTo>
                    <a:pt x="1278" y="343"/>
                  </a:lnTo>
                  <a:cubicBezTo>
                    <a:pt x="1269" y="343"/>
                    <a:pt x="1258" y="332"/>
                    <a:pt x="1258" y="332"/>
                  </a:cubicBezTo>
                  <a:lnTo>
                    <a:pt x="939" y="143"/>
                  </a:lnTo>
                  <a:cubicBezTo>
                    <a:pt x="859" y="103"/>
                    <a:pt x="779" y="63"/>
                    <a:pt x="709" y="43"/>
                  </a:cubicBezTo>
                  <a:cubicBezTo>
                    <a:pt x="636" y="19"/>
                    <a:pt x="569" y="1"/>
                    <a:pt x="5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4"/>
            <p:cNvSpPr/>
            <p:nvPr/>
          </p:nvSpPr>
          <p:spPr>
            <a:xfrm>
              <a:off x="7344973" y="3363677"/>
              <a:ext cx="110101" cy="56933"/>
            </a:xfrm>
            <a:custGeom>
              <a:rect b="b" l="l" r="r" t="t"/>
              <a:pathLst>
                <a:path extrusionOk="0" h="620" w="1199">
                  <a:moveTo>
                    <a:pt x="420" y="1"/>
                  </a:moveTo>
                  <a:cubicBezTo>
                    <a:pt x="350" y="1"/>
                    <a:pt x="280" y="21"/>
                    <a:pt x="210" y="61"/>
                  </a:cubicBezTo>
                  <a:cubicBezTo>
                    <a:pt x="180" y="70"/>
                    <a:pt x="150" y="90"/>
                    <a:pt x="130" y="110"/>
                  </a:cubicBezTo>
                  <a:lnTo>
                    <a:pt x="61" y="180"/>
                  </a:lnTo>
                  <a:cubicBezTo>
                    <a:pt x="41" y="200"/>
                    <a:pt x="30" y="220"/>
                    <a:pt x="21" y="240"/>
                  </a:cubicBezTo>
                  <a:cubicBezTo>
                    <a:pt x="10" y="240"/>
                    <a:pt x="10" y="250"/>
                    <a:pt x="1" y="250"/>
                  </a:cubicBezTo>
                  <a:lnTo>
                    <a:pt x="1" y="260"/>
                  </a:lnTo>
                  <a:cubicBezTo>
                    <a:pt x="10" y="260"/>
                    <a:pt x="10" y="260"/>
                    <a:pt x="10" y="270"/>
                  </a:cubicBezTo>
                  <a:cubicBezTo>
                    <a:pt x="21" y="270"/>
                    <a:pt x="30" y="280"/>
                    <a:pt x="50" y="290"/>
                  </a:cubicBezTo>
                  <a:cubicBezTo>
                    <a:pt x="70" y="290"/>
                    <a:pt x="90" y="300"/>
                    <a:pt x="110" y="320"/>
                  </a:cubicBezTo>
                  <a:cubicBezTo>
                    <a:pt x="130" y="330"/>
                    <a:pt x="160" y="340"/>
                    <a:pt x="180" y="350"/>
                  </a:cubicBezTo>
                  <a:cubicBezTo>
                    <a:pt x="240" y="380"/>
                    <a:pt x="300" y="420"/>
                    <a:pt x="370" y="450"/>
                  </a:cubicBezTo>
                  <a:cubicBezTo>
                    <a:pt x="440" y="490"/>
                    <a:pt x="509" y="529"/>
                    <a:pt x="580" y="560"/>
                  </a:cubicBezTo>
                  <a:cubicBezTo>
                    <a:pt x="660" y="589"/>
                    <a:pt x="729" y="609"/>
                    <a:pt x="799" y="620"/>
                  </a:cubicBezTo>
                  <a:cubicBezTo>
                    <a:pt x="869" y="620"/>
                    <a:pt x="929" y="600"/>
                    <a:pt x="989" y="569"/>
                  </a:cubicBezTo>
                  <a:cubicBezTo>
                    <a:pt x="1019" y="560"/>
                    <a:pt x="1049" y="540"/>
                    <a:pt x="1079" y="520"/>
                  </a:cubicBezTo>
                  <a:lnTo>
                    <a:pt x="1139" y="460"/>
                  </a:lnTo>
                  <a:cubicBezTo>
                    <a:pt x="1159" y="450"/>
                    <a:pt x="1179" y="430"/>
                    <a:pt x="1188" y="420"/>
                  </a:cubicBezTo>
                  <a:cubicBezTo>
                    <a:pt x="1199" y="410"/>
                    <a:pt x="1199" y="400"/>
                    <a:pt x="1199" y="400"/>
                  </a:cubicBezTo>
                  <a:cubicBezTo>
                    <a:pt x="1199" y="400"/>
                    <a:pt x="1199" y="390"/>
                    <a:pt x="1188" y="390"/>
                  </a:cubicBezTo>
                  <a:cubicBezTo>
                    <a:pt x="1179" y="380"/>
                    <a:pt x="1168" y="370"/>
                    <a:pt x="1159" y="370"/>
                  </a:cubicBezTo>
                  <a:cubicBezTo>
                    <a:pt x="1139" y="360"/>
                    <a:pt x="1119" y="340"/>
                    <a:pt x="1099" y="330"/>
                  </a:cubicBezTo>
                  <a:cubicBezTo>
                    <a:pt x="1079" y="320"/>
                    <a:pt x="1059" y="300"/>
                    <a:pt x="1029" y="280"/>
                  </a:cubicBezTo>
                  <a:cubicBezTo>
                    <a:pt x="979" y="250"/>
                    <a:pt x="919" y="210"/>
                    <a:pt x="849" y="170"/>
                  </a:cubicBezTo>
                  <a:cubicBezTo>
                    <a:pt x="789" y="121"/>
                    <a:pt x="720" y="90"/>
                    <a:pt x="640" y="50"/>
                  </a:cubicBezTo>
                  <a:cubicBezTo>
                    <a:pt x="569" y="21"/>
                    <a:pt x="500" y="1"/>
                    <a:pt x="4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4"/>
            <p:cNvSpPr/>
            <p:nvPr/>
          </p:nvSpPr>
          <p:spPr>
            <a:xfrm>
              <a:off x="7339463" y="3358534"/>
              <a:ext cx="122957" cy="67585"/>
            </a:xfrm>
            <a:custGeom>
              <a:rect b="b" l="l" r="r" t="t"/>
              <a:pathLst>
                <a:path extrusionOk="0" h="736" w="1339">
                  <a:moveTo>
                    <a:pt x="480" y="117"/>
                  </a:moveTo>
                  <a:cubicBezTo>
                    <a:pt x="540" y="117"/>
                    <a:pt x="609" y="137"/>
                    <a:pt x="680" y="166"/>
                  </a:cubicBezTo>
                  <a:cubicBezTo>
                    <a:pt x="749" y="197"/>
                    <a:pt x="809" y="226"/>
                    <a:pt x="879" y="276"/>
                  </a:cubicBezTo>
                  <a:lnTo>
                    <a:pt x="1168" y="466"/>
                  </a:lnTo>
                  <a:cubicBezTo>
                    <a:pt x="1168" y="466"/>
                    <a:pt x="1168" y="476"/>
                    <a:pt x="1159" y="476"/>
                  </a:cubicBezTo>
                  <a:cubicBezTo>
                    <a:pt x="1139" y="496"/>
                    <a:pt x="1119" y="516"/>
                    <a:pt x="1099" y="526"/>
                  </a:cubicBezTo>
                  <a:cubicBezTo>
                    <a:pt x="1079" y="546"/>
                    <a:pt x="1049" y="556"/>
                    <a:pt x="1019" y="576"/>
                  </a:cubicBezTo>
                  <a:cubicBezTo>
                    <a:pt x="979" y="596"/>
                    <a:pt x="929" y="616"/>
                    <a:pt x="869" y="616"/>
                  </a:cubicBezTo>
                  <a:lnTo>
                    <a:pt x="859" y="616"/>
                  </a:lnTo>
                  <a:cubicBezTo>
                    <a:pt x="809" y="605"/>
                    <a:pt x="740" y="596"/>
                    <a:pt x="669" y="565"/>
                  </a:cubicBezTo>
                  <a:cubicBezTo>
                    <a:pt x="600" y="536"/>
                    <a:pt x="520" y="496"/>
                    <a:pt x="460" y="456"/>
                  </a:cubicBezTo>
                  <a:cubicBezTo>
                    <a:pt x="390" y="416"/>
                    <a:pt x="330" y="386"/>
                    <a:pt x="270" y="356"/>
                  </a:cubicBezTo>
                  <a:lnTo>
                    <a:pt x="150" y="296"/>
                  </a:lnTo>
                  <a:cubicBezTo>
                    <a:pt x="150" y="286"/>
                    <a:pt x="161" y="286"/>
                    <a:pt x="161" y="276"/>
                  </a:cubicBezTo>
                  <a:cubicBezTo>
                    <a:pt x="181" y="256"/>
                    <a:pt x="201" y="236"/>
                    <a:pt x="230" y="216"/>
                  </a:cubicBezTo>
                  <a:cubicBezTo>
                    <a:pt x="250" y="197"/>
                    <a:pt x="280" y="177"/>
                    <a:pt x="300" y="166"/>
                  </a:cubicBezTo>
                  <a:cubicBezTo>
                    <a:pt x="360" y="137"/>
                    <a:pt x="420" y="117"/>
                    <a:pt x="480" y="117"/>
                  </a:cubicBezTo>
                  <a:close/>
                  <a:moveTo>
                    <a:pt x="481" y="0"/>
                  </a:moveTo>
                  <a:cubicBezTo>
                    <a:pt x="397" y="0"/>
                    <a:pt x="317" y="20"/>
                    <a:pt x="240" y="57"/>
                  </a:cubicBezTo>
                  <a:cubicBezTo>
                    <a:pt x="210" y="77"/>
                    <a:pt x="181" y="97"/>
                    <a:pt x="150" y="126"/>
                  </a:cubicBezTo>
                  <a:cubicBezTo>
                    <a:pt x="121" y="146"/>
                    <a:pt x="90" y="177"/>
                    <a:pt x="70" y="197"/>
                  </a:cubicBezTo>
                  <a:cubicBezTo>
                    <a:pt x="61" y="216"/>
                    <a:pt x="41" y="236"/>
                    <a:pt x="30" y="246"/>
                  </a:cubicBezTo>
                  <a:lnTo>
                    <a:pt x="1" y="296"/>
                  </a:lnTo>
                  <a:lnTo>
                    <a:pt x="10" y="356"/>
                  </a:lnTo>
                  <a:lnTo>
                    <a:pt x="61" y="386"/>
                  </a:lnTo>
                  <a:cubicBezTo>
                    <a:pt x="70" y="386"/>
                    <a:pt x="70" y="396"/>
                    <a:pt x="81" y="396"/>
                  </a:cubicBezTo>
                  <a:lnTo>
                    <a:pt x="220" y="466"/>
                  </a:lnTo>
                  <a:cubicBezTo>
                    <a:pt x="270" y="486"/>
                    <a:pt x="330" y="526"/>
                    <a:pt x="400" y="565"/>
                  </a:cubicBezTo>
                  <a:cubicBezTo>
                    <a:pt x="470" y="596"/>
                    <a:pt x="540" y="636"/>
                    <a:pt x="620" y="676"/>
                  </a:cubicBezTo>
                  <a:cubicBezTo>
                    <a:pt x="709" y="716"/>
                    <a:pt x="789" y="725"/>
                    <a:pt x="859" y="736"/>
                  </a:cubicBezTo>
                  <a:lnTo>
                    <a:pt x="869" y="736"/>
                  </a:lnTo>
                  <a:cubicBezTo>
                    <a:pt x="949" y="736"/>
                    <a:pt x="1019" y="716"/>
                    <a:pt x="1079" y="676"/>
                  </a:cubicBezTo>
                  <a:cubicBezTo>
                    <a:pt x="1109" y="665"/>
                    <a:pt x="1139" y="645"/>
                    <a:pt x="1168" y="625"/>
                  </a:cubicBezTo>
                  <a:cubicBezTo>
                    <a:pt x="1199" y="605"/>
                    <a:pt x="1219" y="585"/>
                    <a:pt x="1239" y="565"/>
                  </a:cubicBezTo>
                  <a:lnTo>
                    <a:pt x="1279" y="526"/>
                  </a:lnTo>
                  <a:lnTo>
                    <a:pt x="1288" y="516"/>
                  </a:lnTo>
                  <a:cubicBezTo>
                    <a:pt x="1308" y="486"/>
                    <a:pt x="1308" y="486"/>
                    <a:pt x="1319" y="486"/>
                  </a:cubicBezTo>
                  <a:lnTo>
                    <a:pt x="1339" y="436"/>
                  </a:lnTo>
                  <a:lnTo>
                    <a:pt x="1299" y="406"/>
                  </a:lnTo>
                  <a:lnTo>
                    <a:pt x="1288" y="396"/>
                  </a:lnTo>
                  <a:lnTo>
                    <a:pt x="1279" y="386"/>
                  </a:lnTo>
                  <a:cubicBezTo>
                    <a:pt x="1268" y="386"/>
                    <a:pt x="1259" y="376"/>
                    <a:pt x="1248" y="376"/>
                  </a:cubicBezTo>
                  <a:lnTo>
                    <a:pt x="949" y="177"/>
                  </a:lnTo>
                  <a:cubicBezTo>
                    <a:pt x="869" y="126"/>
                    <a:pt x="799" y="86"/>
                    <a:pt x="729" y="57"/>
                  </a:cubicBezTo>
                  <a:cubicBezTo>
                    <a:pt x="642" y="18"/>
                    <a:pt x="560" y="0"/>
                    <a:pt x="4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4"/>
            <p:cNvSpPr/>
            <p:nvPr/>
          </p:nvSpPr>
          <p:spPr>
            <a:xfrm>
              <a:off x="7344973" y="3363677"/>
              <a:ext cx="110101" cy="56933"/>
            </a:xfrm>
            <a:custGeom>
              <a:rect b="b" l="l" r="r" t="t"/>
              <a:pathLst>
                <a:path extrusionOk="0" h="620" w="1199">
                  <a:moveTo>
                    <a:pt x="420" y="1"/>
                  </a:moveTo>
                  <a:cubicBezTo>
                    <a:pt x="350" y="1"/>
                    <a:pt x="280" y="21"/>
                    <a:pt x="210" y="61"/>
                  </a:cubicBezTo>
                  <a:cubicBezTo>
                    <a:pt x="180" y="70"/>
                    <a:pt x="150" y="90"/>
                    <a:pt x="130" y="110"/>
                  </a:cubicBezTo>
                  <a:lnTo>
                    <a:pt x="61" y="180"/>
                  </a:lnTo>
                  <a:cubicBezTo>
                    <a:pt x="41" y="200"/>
                    <a:pt x="30" y="220"/>
                    <a:pt x="21" y="240"/>
                  </a:cubicBezTo>
                  <a:cubicBezTo>
                    <a:pt x="10" y="240"/>
                    <a:pt x="10" y="250"/>
                    <a:pt x="1" y="250"/>
                  </a:cubicBezTo>
                  <a:lnTo>
                    <a:pt x="1" y="260"/>
                  </a:lnTo>
                  <a:cubicBezTo>
                    <a:pt x="10" y="260"/>
                    <a:pt x="10" y="260"/>
                    <a:pt x="10" y="270"/>
                  </a:cubicBezTo>
                  <a:cubicBezTo>
                    <a:pt x="21" y="270"/>
                    <a:pt x="30" y="280"/>
                    <a:pt x="50" y="290"/>
                  </a:cubicBezTo>
                  <a:cubicBezTo>
                    <a:pt x="70" y="290"/>
                    <a:pt x="90" y="300"/>
                    <a:pt x="110" y="320"/>
                  </a:cubicBezTo>
                  <a:cubicBezTo>
                    <a:pt x="130" y="330"/>
                    <a:pt x="160" y="340"/>
                    <a:pt x="180" y="350"/>
                  </a:cubicBezTo>
                  <a:cubicBezTo>
                    <a:pt x="240" y="380"/>
                    <a:pt x="300" y="420"/>
                    <a:pt x="370" y="450"/>
                  </a:cubicBezTo>
                  <a:cubicBezTo>
                    <a:pt x="440" y="490"/>
                    <a:pt x="509" y="529"/>
                    <a:pt x="580" y="560"/>
                  </a:cubicBezTo>
                  <a:cubicBezTo>
                    <a:pt x="660" y="589"/>
                    <a:pt x="729" y="609"/>
                    <a:pt x="799" y="620"/>
                  </a:cubicBezTo>
                  <a:cubicBezTo>
                    <a:pt x="869" y="620"/>
                    <a:pt x="929" y="600"/>
                    <a:pt x="989" y="569"/>
                  </a:cubicBezTo>
                  <a:cubicBezTo>
                    <a:pt x="1019" y="560"/>
                    <a:pt x="1049" y="540"/>
                    <a:pt x="1079" y="520"/>
                  </a:cubicBezTo>
                  <a:lnTo>
                    <a:pt x="1139" y="460"/>
                  </a:lnTo>
                  <a:cubicBezTo>
                    <a:pt x="1159" y="450"/>
                    <a:pt x="1179" y="430"/>
                    <a:pt x="1188" y="420"/>
                  </a:cubicBezTo>
                  <a:cubicBezTo>
                    <a:pt x="1199" y="410"/>
                    <a:pt x="1199" y="400"/>
                    <a:pt x="1199" y="400"/>
                  </a:cubicBezTo>
                  <a:cubicBezTo>
                    <a:pt x="1199" y="400"/>
                    <a:pt x="1199" y="390"/>
                    <a:pt x="1188" y="390"/>
                  </a:cubicBezTo>
                  <a:cubicBezTo>
                    <a:pt x="1179" y="380"/>
                    <a:pt x="1168" y="370"/>
                    <a:pt x="1159" y="370"/>
                  </a:cubicBezTo>
                  <a:cubicBezTo>
                    <a:pt x="1139" y="360"/>
                    <a:pt x="1119" y="340"/>
                    <a:pt x="1099" y="330"/>
                  </a:cubicBezTo>
                  <a:cubicBezTo>
                    <a:pt x="1079" y="320"/>
                    <a:pt x="1059" y="300"/>
                    <a:pt x="1029" y="280"/>
                  </a:cubicBezTo>
                  <a:cubicBezTo>
                    <a:pt x="979" y="250"/>
                    <a:pt x="919" y="210"/>
                    <a:pt x="849" y="170"/>
                  </a:cubicBezTo>
                  <a:cubicBezTo>
                    <a:pt x="789" y="121"/>
                    <a:pt x="720" y="90"/>
                    <a:pt x="640" y="50"/>
                  </a:cubicBezTo>
                  <a:cubicBezTo>
                    <a:pt x="569" y="21"/>
                    <a:pt x="500" y="1"/>
                    <a:pt x="4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4"/>
            <p:cNvSpPr/>
            <p:nvPr/>
          </p:nvSpPr>
          <p:spPr>
            <a:xfrm>
              <a:off x="7339463" y="3358534"/>
              <a:ext cx="121120" cy="67585"/>
            </a:xfrm>
            <a:custGeom>
              <a:rect b="b" l="l" r="r" t="t"/>
              <a:pathLst>
                <a:path extrusionOk="0" h="736" w="1319">
                  <a:moveTo>
                    <a:pt x="480" y="117"/>
                  </a:moveTo>
                  <a:cubicBezTo>
                    <a:pt x="540" y="117"/>
                    <a:pt x="609" y="137"/>
                    <a:pt x="680" y="166"/>
                  </a:cubicBezTo>
                  <a:cubicBezTo>
                    <a:pt x="749" y="197"/>
                    <a:pt x="809" y="226"/>
                    <a:pt x="879" y="276"/>
                  </a:cubicBezTo>
                  <a:lnTo>
                    <a:pt x="1168" y="466"/>
                  </a:lnTo>
                  <a:cubicBezTo>
                    <a:pt x="1168" y="466"/>
                    <a:pt x="1168" y="476"/>
                    <a:pt x="1159" y="476"/>
                  </a:cubicBezTo>
                  <a:cubicBezTo>
                    <a:pt x="1139" y="496"/>
                    <a:pt x="1119" y="516"/>
                    <a:pt x="1099" y="526"/>
                  </a:cubicBezTo>
                  <a:cubicBezTo>
                    <a:pt x="1079" y="546"/>
                    <a:pt x="1049" y="556"/>
                    <a:pt x="1019" y="576"/>
                  </a:cubicBezTo>
                  <a:cubicBezTo>
                    <a:pt x="979" y="596"/>
                    <a:pt x="929" y="616"/>
                    <a:pt x="869" y="616"/>
                  </a:cubicBezTo>
                  <a:lnTo>
                    <a:pt x="859" y="616"/>
                  </a:lnTo>
                  <a:cubicBezTo>
                    <a:pt x="809" y="605"/>
                    <a:pt x="740" y="596"/>
                    <a:pt x="669" y="565"/>
                  </a:cubicBezTo>
                  <a:cubicBezTo>
                    <a:pt x="600" y="536"/>
                    <a:pt x="520" y="496"/>
                    <a:pt x="460" y="456"/>
                  </a:cubicBezTo>
                  <a:cubicBezTo>
                    <a:pt x="390" y="416"/>
                    <a:pt x="330" y="386"/>
                    <a:pt x="270" y="356"/>
                  </a:cubicBezTo>
                  <a:lnTo>
                    <a:pt x="150" y="296"/>
                  </a:lnTo>
                  <a:cubicBezTo>
                    <a:pt x="150" y="286"/>
                    <a:pt x="161" y="286"/>
                    <a:pt x="161" y="276"/>
                  </a:cubicBezTo>
                  <a:cubicBezTo>
                    <a:pt x="181" y="256"/>
                    <a:pt x="201" y="236"/>
                    <a:pt x="230" y="216"/>
                  </a:cubicBezTo>
                  <a:cubicBezTo>
                    <a:pt x="250" y="197"/>
                    <a:pt x="280" y="177"/>
                    <a:pt x="300" y="166"/>
                  </a:cubicBezTo>
                  <a:cubicBezTo>
                    <a:pt x="360" y="137"/>
                    <a:pt x="420" y="117"/>
                    <a:pt x="480" y="117"/>
                  </a:cubicBezTo>
                  <a:close/>
                  <a:moveTo>
                    <a:pt x="481" y="0"/>
                  </a:moveTo>
                  <a:cubicBezTo>
                    <a:pt x="397" y="0"/>
                    <a:pt x="317" y="20"/>
                    <a:pt x="240" y="57"/>
                  </a:cubicBezTo>
                  <a:cubicBezTo>
                    <a:pt x="210" y="77"/>
                    <a:pt x="181" y="97"/>
                    <a:pt x="150" y="126"/>
                  </a:cubicBezTo>
                  <a:cubicBezTo>
                    <a:pt x="121" y="146"/>
                    <a:pt x="90" y="177"/>
                    <a:pt x="70" y="197"/>
                  </a:cubicBezTo>
                  <a:cubicBezTo>
                    <a:pt x="61" y="216"/>
                    <a:pt x="41" y="236"/>
                    <a:pt x="30" y="246"/>
                  </a:cubicBezTo>
                  <a:lnTo>
                    <a:pt x="1" y="296"/>
                  </a:lnTo>
                  <a:lnTo>
                    <a:pt x="10" y="356"/>
                  </a:lnTo>
                  <a:lnTo>
                    <a:pt x="61" y="386"/>
                  </a:lnTo>
                  <a:cubicBezTo>
                    <a:pt x="70" y="386"/>
                    <a:pt x="70" y="396"/>
                    <a:pt x="81" y="396"/>
                  </a:cubicBezTo>
                  <a:lnTo>
                    <a:pt x="220" y="466"/>
                  </a:lnTo>
                  <a:cubicBezTo>
                    <a:pt x="270" y="486"/>
                    <a:pt x="330" y="526"/>
                    <a:pt x="400" y="565"/>
                  </a:cubicBezTo>
                  <a:cubicBezTo>
                    <a:pt x="470" y="596"/>
                    <a:pt x="540" y="636"/>
                    <a:pt x="620" y="676"/>
                  </a:cubicBezTo>
                  <a:cubicBezTo>
                    <a:pt x="709" y="716"/>
                    <a:pt x="789" y="725"/>
                    <a:pt x="859" y="736"/>
                  </a:cubicBezTo>
                  <a:lnTo>
                    <a:pt x="869" y="736"/>
                  </a:lnTo>
                  <a:cubicBezTo>
                    <a:pt x="949" y="736"/>
                    <a:pt x="1019" y="716"/>
                    <a:pt x="1079" y="676"/>
                  </a:cubicBezTo>
                  <a:cubicBezTo>
                    <a:pt x="1109" y="665"/>
                    <a:pt x="1139" y="645"/>
                    <a:pt x="1168" y="625"/>
                  </a:cubicBezTo>
                  <a:cubicBezTo>
                    <a:pt x="1199" y="605"/>
                    <a:pt x="1219" y="585"/>
                    <a:pt x="1239" y="565"/>
                  </a:cubicBezTo>
                  <a:lnTo>
                    <a:pt x="1279" y="526"/>
                  </a:lnTo>
                  <a:lnTo>
                    <a:pt x="1288" y="516"/>
                  </a:lnTo>
                  <a:cubicBezTo>
                    <a:pt x="1319" y="486"/>
                    <a:pt x="1319" y="476"/>
                    <a:pt x="1319" y="456"/>
                  </a:cubicBezTo>
                  <a:lnTo>
                    <a:pt x="1319" y="426"/>
                  </a:lnTo>
                  <a:lnTo>
                    <a:pt x="1299" y="406"/>
                  </a:lnTo>
                  <a:lnTo>
                    <a:pt x="1288" y="396"/>
                  </a:lnTo>
                  <a:lnTo>
                    <a:pt x="1279" y="386"/>
                  </a:lnTo>
                  <a:cubicBezTo>
                    <a:pt x="1268" y="386"/>
                    <a:pt x="1259" y="376"/>
                    <a:pt x="1248" y="376"/>
                  </a:cubicBezTo>
                  <a:lnTo>
                    <a:pt x="949" y="177"/>
                  </a:lnTo>
                  <a:cubicBezTo>
                    <a:pt x="869" y="126"/>
                    <a:pt x="799" y="86"/>
                    <a:pt x="729" y="57"/>
                  </a:cubicBezTo>
                  <a:cubicBezTo>
                    <a:pt x="642" y="18"/>
                    <a:pt x="560" y="0"/>
                    <a:pt x="4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4"/>
            <p:cNvSpPr/>
            <p:nvPr/>
          </p:nvSpPr>
          <p:spPr>
            <a:xfrm>
              <a:off x="7390794" y="3343291"/>
              <a:ext cx="110101" cy="58402"/>
            </a:xfrm>
            <a:custGeom>
              <a:rect b="b" l="l" r="r" t="t"/>
              <a:pathLst>
                <a:path extrusionOk="0" h="636" w="1199">
                  <a:moveTo>
                    <a:pt x="397" y="0"/>
                  </a:moveTo>
                  <a:cubicBezTo>
                    <a:pt x="335" y="0"/>
                    <a:pt x="277" y="18"/>
                    <a:pt x="221" y="43"/>
                  </a:cubicBezTo>
                  <a:cubicBezTo>
                    <a:pt x="190" y="53"/>
                    <a:pt x="161" y="73"/>
                    <a:pt x="141" y="93"/>
                  </a:cubicBezTo>
                  <a:cubicBezTo>
                    <a:pt x="110" y="123"/>
                    <a:pt x="81" y="143"/>
                    <a:pt x="61" y="163"/>
                  </a:cubicBezTo>
                  <a:cubicBezTo>
                    <a:pt x="41" y="183"/>
                    <a:pt x="30" y="203"/>
                    <a:pt x="21" y="212"/>
                  </a:cubicBezTo>
                  <a:cubicBezTo>
                    <a:pt x="10" y="223"/>
                    <a:pt x="10" y="223"/>
                    <a:pt x="10" y="232"/>
                  </a:cubicBezTo>
                  <a:lnTo>
                    <a:pt x="1" y="232"/>
                  </a:lnTo>
                  <a:lnTo>
                    <a:pt x="10" y="243"/>
                  </a:lnTo>
                  <a:cubicBezTo>
                    <a:pt x="21" y="243"/>
                    <a:pt x="30" y="252"/>
                    <a:pt x="50" y="263"/>
                  </a:cubicBezTo>
                  <a:lnTo>
                    <a:pt x="110" y="292"/>
                  </a:lnTo>
                  <a:cubicBezTo>
                    <a:pt x="130" y="312"/>
                    <a:pt x="150" y="323"/>
                    <a:pt x="181" y="343"/>
                  </a:cubicBezTo>
                  <a:cubicBezTo>
                    <a:pt x="230" y="372"/>
                    <a:pt x="300" y="412"/>
                    <a:pt x="360" y="452"/>
                  </a:cubicBezTo>
                  <a:lnTo>
                    <a:pt x="570" y="572"/>
                  </a:lnTo>
                  <a:cubicBezTo>
                    <a:pt x="640" y="602"/>
                    <a:pt x="709" y="632"/>
                    <a:pt x="780" y="632"/>
                  </a:cubicBezTo>
                  <a:cubicBezTo>
                    <a:pt x="797" y="634"/>
                    <a:pt x="815" y="636"/>
                    <a:pt x="832" y="636"/>
                  </a:cubicBezTo>
                  <a:cubicBezTo>
                    <a:pt x="884" y="636"/>
                    <a:pt x="934" y="624"/>
                    <a:pt x="979" y="602"/>
                  </a:cubicBezTo>
                  <a:cubicBezTo>
                    <a:pt x="1009" y="582"/>
                    <a:pt x="1029" y="572"/>
                    <a:pt x="1059" y="552"/>
                  </a:cubicBezTo>
                  <a:cubicBezTo>
                    <a:pt x="1089" y="532"/>
                    <a:pt x="1109" y="512"/>
                    <a:pt x="1129" y="502"/>
                  </a:cubicBezTo>
                  <a:lnTo>
                    <a:pt x="1179" y="452"/>
                  </a:lnTo>
                  <a:lnTo>
                    <a:pt x="1199" y="432"/>
                  </a:lnTo>
                  <a:cubicBezTo>
                    <a:pt x="1199" y="432"/>
                    <a:pt x="1188" y="432"/>
                    <a:pt x="1179" y="422"/>
                  </a:cubicBezTo>
                  <a:cubicBezTo>
                    <a:pt x="1179" y="422"/>
                    <a:pt x="1168" y="412"/>
                    <a:pt x="1149" y="402"/>
                  </a:cubicBezTo>
                  <a:cubicBezTo>
                    <a:pt x="1139" y="392"/>
                    <a:pt x="1119" y="372"/>
                    <a:pt x="1099" y="363"/>
                  </a:cubicBezTo>
                  <a:cubicBezTo>
                    <a:pt x="1079" y="352"/>
                    <a:pt x="1059" y="332"/>
                    <a:pt x="1029" y="312"/>
                  </a:cubicBezTo>
                  <a:cubicBezTo>
                    <a:pt x="979" y="272"/>
                    <a:pt x="919" y="232"/>
                    <a:pt x="859" y="192"/>
                  </a:cubicBezTo>
                  <a:cubicBezTo>
                    <a:pt x="800" y="143"/>
                    <a:pt x="729" y="103"/>
                    <a:pt x="660" y="63"/>
                  </a:cubicBezTo>
                  <a:cubicBezTo>
                    <a:pt x="580" y="33"/>
                    <a:pt x="510" y="3"/>
                    <a:pt x="440" y="3"/>
                  </a:cubicBezTo>
                  <a:cubicBezTo>
                    <a:pt x="426" y="1"/>
                    <a:pt x="411" y="0"/>
                    <a:pt x="3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4"/>
            <p:cNvSpPr/>
            <p:nvPr/>
          </p:nvSpPr>
          <p:spPr>
            <a:xfrm>
              <a:off x="7385284" y="3337781"/>
              <a:ext cx="121120" cy="69054"/>
            </a:xfrm>
            <a:custGeom>
              <a:rect b="b" l="l" r="r" t="t"/>
              <a:pathLst>
                <a:path extrusionOk="0" h="752" w="1319">
                  <a:moveTo>
                    <a:pt x="456" y="120"/>
                  </a:moveTo>
                  <a:cubicBezTo>
                    <a:pt x="467" y="120"/>
                    <a:pt x="478" y="121"/>
                    <a:pt x="490" y="123"/>
                  </a:cubicBezTo>
                  <a:cubicBezTo>
                    <a:pt x="550" y="123"/>
                    <a:pt x="620" y="143"/>
                    <a:pt x="689" y="183"/>
                  </a:cubicBezTo>
                  <a:cubicBezTo>
                    <a:pt x="749" y="212"/>
                    <a:pt x="809" y="243"/>
                    <a:pt x="879" y="292"/>
                  </a:cubicBezTo>
                  <a:cubicBezTo>
                    <a:pt x="949" y="343"/>
                    <a:pt x="999" y="383"/>
                    <a:pt x="1049" y="423"/>
                  </a:cubicBezTo>
                  <a:lnTo>
                    <a:pt x="1169" y="502"/>
                  </a:lnTo>
                  <a:cubicBezTo>
                    <a:pt x="1159" y="502"/>
                    <a:pt x="1159" y="512"/>
                    <a:pt x="1149" y="512"/>
                  </a:cubicBezTo>
                  <a:cubicBezTo>
                    <a:pt x="1129" y="532"/>
                    <a:pt x="1109" y="542"/>
                    <a:pt x="1089" y="562"/>
                  </a:cubicBezTo>
                  <a:cubicBezTo>
                    <a:pt x="1059" y="582"/>
                    <a:pt x="1029" y="592"/>
                    <a:pt x="1009" y="602"/>
                  </a:cubicBezTo>
                  <a:cubicBezTo>
                    <a:pt x="972" y="624"/>
                    <a:pt x="934" y="636"/>
                    <a:pt x="889" y="636"/>
                  </a:cubicBezTo>
                  <a:cubicBezTo>
                    <a:pt x="873" y="636"/>
                    <a:pt x="857" y="634"/>
                    <a:pt x="840" y="632"/>
                  </a:cubicBezTo>
                  <a:cubicBezTo>
                    <a:pt x="789" y="632"/>
                    <a:pt x="729" y="612"/>
                    <a:pt x="649" y="572"/>
                  </a:cubicBezTo>
                  <a:cubicBezTo>
                    <a:pt x="580" y="542"/>
                    <a:pt x="510" y="492"/>
                    <a:pt x="450" y="452"/>
                  </a:cubicBezTo>
                  <a:lnTo>
                    <a:pt x="150" y="283"/>
                  </a:lnTo>
                  <a:lnTo>
                    <a:pt x="170" y="263"/>
                  </a:lnTo>
                  <a:lnTo>
                    <a:pt x="230" y="203"/>
                  </a:lnTo>
                  <a:cubicBezTo>
                    <a:pt x="250" y="193"/>
                    <a:pt x="281" y="173"/>
                    <a:pt x="310" y="153"/>
                  </a:cubicBezTo>
                  <a:cubicBezTo>
                    <a:pt x="359" y="136"/>
                    <a:pt x="407" y="120"/>
                    <a:pt x="456" y="120"/>
                  </a:cubicBezTo>
                  <a:close/>
                  <a:moveTo>
                    <a:pt x="457" y="0"/>
                  </a:moveTo>
                  <a:cubicBezTo>
                    <a:pt x="391" y="0"/>
                    <a:pt x="326" y="18"/>
                    <a:pt x="261" y="43"/>
                  </a:cubicBezTo>
                  <a:cubicBezTo>
                    <a:pt x="221" y="63"/>
                    <a:pt x="181" y="93"/>
                    <a:pt x="161" y="113"/>
                  </a:cubicBezTo>
                  <a:cubicBezTo>
                    <a:pt x="130" y="133"/>
                    <a:pt x="101" y="153"/>
                    <a:pt x="81" y="183"/>
                  </a:cubicBezTo>
                  <a:lnTo>
                    <a:pt x="41" y="223"/>
                  </a:lnTo>
                  <a:lnTo>
                    <a:pt x="1" y="272"/>
                  </a:lnTo>
                  <a:lnTo>
                    <a:pt x="11" y="332"/>
                  </a:lnTo>
                  <a:lnTo>
                    <a:pt x="61" y="363"/>
                  </a:lnTo>
                  <a:cubicBezTo>
                    <a:pt x="61" y="363"/>
                    <a:pt x="70" y="372"/>
                    <a:pt x="81" y="372"/>
                  </a:cubicBezTo>
                  <a:lnTo>
                    <a:pt x="390" y="562"/>
                  </a:lnTo>
                  <a:cubicBezTo>
                    <a:pt x="450" y="592"/>
                    <a:pt x="520" y="642"/>
                    <a:pt x="600" y="682"/>
                  </a:cubicBezTo>
                  <a:cubicBezTo>
                    <a:pt x="689" y="722"/>
                    <a:pt x="769" y="752"/>
                    <a:pt x="829" y="752"/>
                  </a:cubicBezTo>
                  <a:lnTo>
                    <a:pt x="879" y="752"/>
                  </a:lnTo>
                  <a:cubicBezTo>
                    <a:pt x="939" y="752"/>
                    <a:pt x="999" y="742"/>
                    <a:pt x="1059" y="712"/>
                  </a:cubicBezTo>
                  <a:cubicBezTo>
                    <a:pt x="1089" y="702"/>
                    <a:pt x="1119" y="682"/>
                    <a:pt x="1149" y="662"/>
                  </a:cubicBezTo>
                  <a:cubicBezTo>
                    <a:pt x="1179" y="642"/>
                    <a:pt x="1209" y="622"/>
                    <a:pt x="1228" y="602"/>
                  </a:cubicBezTo>
                  <a:cubicBezTo>
                    <a:pt x="1248" y="592"/>
                    <a:pt x="1259" y="582"/>
                    <a:pt x="1279" y="562"/>
                  </a:cubicBezTo>
                  <a:lnTo>
                    <a:pt x="1288" y="552"/>
                  </a:lnTo>
                  <a:cubicBezTo>
                    <a:pt x="1299" y="532"/>
                    <a:pt x="1319" y="522"/>
                    <a:pt x="1319" y="492"/>
                  </a:cubicBezTo>
                  <a:lnTo>
                    <a:pt x="1319" y="472"/>
                  </a:lnTo>
                  <a:lnTo>
                    <a:pt x="1299" y="452"/>
                  </a:lnTo>
                  <a:cubicBezTo>
                    <a:pt x="1299" y="452"/>
                    <a:pt x="1288" y="452"/>
                    <a:pt x="1279" y="442"/>
                  </a:cubicBezTo>
                  <a:lnTo>
                    <a:pt x="1268" y="432"/>
                  </a:lnTo>
                  <a:lnTo>
                    <a:pt x="1248" y="412"/>
                  </a:lnTo>
                  <a:lnTo>
                    <a:pt x="1129" y="323"/>
                  </a:lnTo>
                  <a:cubicBezTo>
                    <a:pt x="1079" y="283"/>
                    <a:pt x="1019" y="243"/>
                    <a:pt x="949" y="203"/>
                  </a:cubicBezTo>
                  <a:cubicBezTo>
                    <a:pt x="869" y="143"/>
                    <a:pt x="809" y="103"/>
                    <a:pt x="740" y="73"/>
                  </a:cubicBezTo>
                  <a:cubicBezTo>
                    <a:pt x="649" y="33"/>
                    <a:pt x="570" y="3"/>
                    <a:pt x="500" y="3"/>
                  </a:cubicBezTo>
                  <a:cubicBezTo>
                    <a:pt x="486" y="1"/>
                    <a:pt x="471" y="0"/>
                    <a:pt x="4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4"/>
            <p:cNvSpPr/>
            <p:nvPr/>
          </p:nvSpPr>
          <p:spPr>
            <a:xfrm>
              <a:off x="7390794" y="3343291"/>
              <a:ext cx="110101" cy="58402"/>
            </a:xfrm>
            <a:custGeom>
              <a:rect b="b" l="l" r="r" t="t"/>
              <a:pathLst>
                <a:path extrusionOk="0" h="636" w="1199">
                  <a:moveTo>
                    <a:pt x="397" y="0"/>
                  </a:moveTo>
                  <a:cubicBezTo>
                    <a:pt x="335" y="0"/>
                    <a:pt x="277" y="18"/>
                    <a:pt x="221" y="43"/>
                  </a:cubicBezTo>
                  <a:cubicBezTo>
                    <a:pt x="190" y="53"/>
                    <a:pt x="161" y="73"/>
                    <a:pt x="141" y="93"/>
                  </a:cubicBezTo>
                  <a:cubicBezTo>
                    <a:pt x="110" y="123"/>
                    <a:pt x="81" y="143"/>
                    <a:pt x="61" y="163"/>
                  </a:cubicBezTo>
                  <a:cubicBezTo>
                    <a:pt x="41" y="183"/>
                    <a:pt x="30" y="203"/>
                    <a:pt x="21" y="212"/>
                  </a:cubicBezTo>
                  <a:cubicBezTo>
                    <a:pt x="10" y="223"/>
                    <a:pt x="10" y="223"/>
                    <a:pt x="10" y="232"/>
                  </a:cubicBezTo>
                  <a:lnTo>
                    <a:pt x="1" y="232"/>
                  </a:lnTo>
                  <a:lnTo>
                    <a:pt x="10" y="243"/>
                  </a:lnTo>
                  <a:cubicBezTo>
                    <a:pt x="21" y="243"/>
                    <a:pt x="30" y="252"/>
                    <a:pt x="50" y="263"/>
                  </a:cubicBezTo>
                  <a:lnTo>
                    <a:pt x="110" y="292"/>
                  </a:lnTo>
                  <a:cubicBezTo>
                    <a:pt x="130" y="312"/>
                    <a:pt x="150" y="323"/>
                    <a:pt x="181" y="343"/>
                  </a:cubicBezTo>
                  <a:cubicBezTo>
                    <a:pt x="230" y="372"/>
                    <a:pt x="300" y="412"/>
                    <a:pt x="360" y="452"/>
                  </a:cubicBezTo>
                  <a:lnTo>
                    <a:pt x="570" y="572"/>
                  </a:lnTo>
                  <a:cubicBezTo>
                    <a:pt x="640" y="602"/>
                    <a:pt x="709" y="632"/>
                    <a:pt x="780" y="632"/>
                  </a:cubicBezTo>
                  <a:cubicBezTo>
                    <a:pt x="797" y="634"/>
                    <a:pt x="815" y="636"/>
                    <a:pt x="832" y="636"/>
                  </a:cubicBezTo>
                  <a:cubicBezTo>
                    <a:pt x="884" y="636"/>
                    <a:pt x="934" y="624"/>
                    <a:pt x="979" y="602"/>
                  </a:cubicBezTo>
                  <a:cubicBezTo>
                    <a:pt x="1009" y="582"/>
                    <a:pt x="1029" y="572"/>
                    <a:pt x="1059" y="552"/>
                  </a:cubicBezTo>
                  <a:cubicBezTo>
                    <a:pt x="1089" y="532"/>
                    <a:pt x="1109" y="512"/>
                    <a:pt x="1129" y="502"/>
                  </a:cubicBezTo>
                  <a:lnTo>
                    <a:pt x="1179" y="452"/>
                  </a:lnTo>
                  <a:lnTo>
                    <a:pt x="1199" y="432"/>
                  </a:lnTo>
                  <a:cubicBezTo>
                    <a:pt x="1199" y="432"/>
                    <a:pt x="1188" y="432"/>
                    <a:pt x="1179" y="422"/>
                  </a:cubicBezTo>
                  <a:cubicBezTo>
                    <a:pt x="1179" y="422"/>
                    <a:pt x="1168" y="412"/>
                    <a:pt x="1149" y="402"/>
                  </a:cubicBezTo>
                  <a:cubicBezTo>
                    <a:pt x="1139" y="392"/>
                    <a:pt x="1119" y="372"/>
                    <a:pt x="1099" y="363"/>
                  </a:cubicBezTo>
                  <a:cubicBezTo>
                    <a:pt x="1079" y="352"/>
                    <a:pt x="1059" y="332"/>
                    <a:pt x="1029" y="312"/>
                  </a:cubicBezTo>
                  <a:cubicBezTo>
                    <a:pt x="979" y="272"/>
                    <a:pt x="919" y="232"/>
                    <a:pt x="859" y="192"/>
                  </a:cubicBezTo>
                  <a:cubicBezTo>
                    <a:pt x="800" y="143"/>
                    <a:pt x="729" y="103"/>
                    <a:pt x="660" y="63"/>
                  </a:cubicBezTo>
                  <a:cubicBezTo>
                    <a:pt x="580" y="33"/>
                    <a:pt x="510" y="3"/>
                    <a:pt x="440" y="3"/>
                  </a:cubicBezTo>
                  <a:cubicBezTo>
                    <a:pt x="426" y="1"/>
                    <a:pt x="411" y="0"/>
                    <a:pt x="3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4"/>
            <p:cNvSpPr/>
            <p:nvPr/>
          </p:nvSpPr>
          <p:spPr>
            <a:xfrm>
              <a:off x="7385284" y="3337781"/>
              <a:ext cx="121120" cy="69054"/>
            </a:xfrm>
            <a:custGeom>
              <a:rect b="b" l="l" r="r" t="t"/>
              <a:pathLst>
                <a:path extrusionOk="0" h="752" w="1319">
                  <a:moveTo>
                    <a:pt x="456" y="120"/>
                  </a:moveTo>
                  <a:cubicBezTo>
                    <a:pt x="467" y="120"/>
                    <a:pt x="478" y="121"/>
                    <a:pt x="490" y="123"/>
                  </a:cubicBezTo>
                  <a:cubicBezTo>
                    <a:pt x="550" y="123"/>
                    <a:pt x="620" y="143"/>
                    <a:pt x="689" y="183"/>
                  </a:cubicBezTo>
                  <a:cubicBezTo>
                    <a:pt x="749" y="212"/>
                    <a:pt x="809" y="243"/>
                    <a:pt x="879" y="292"/>
                  </a:cubicBezTo>
                  <a:cubicBezTo>
                    <a:pt x="949" y="343"/>
                    <a:pt x="999" y="383"/>
                    <a:pt x="1049" y="423"/>
                  </a:cubicBezTo>
                  <a:lnTo>
                    <a:pt x="1169" y="502"/>
                  </a:lnTo>
                  <a:cubicBezTo>
                    <a:pt x="1159" y="502"/>
                    <a:pt x="1159" y="512"/>
                    <a:pt x="1149" y="512"/>
                  </a:cubicBezTo>
                  <a:cubicBezTo>
                    <a:pt x="1129" y="532"/>
                    <a:pt x="1109" y="542"/>
                    <a:pt x="1089" y="562"/>
                  </a:cubicBezTo>
                  <a:cubicBezTo>
                    <a:pt x="1059" y="582"/>
                    <a:pt x="1029" y="592"/>
                    <a:pt x="1009" y="602"/>
                  </a:cubicBezTo>
                  <a:cubicBezTo>
                    <a:pt x="972" y="624"/>
                    <a:pt x="929" y="636"/>
                    <a:pt x="885" y="636"/>
                  </a:cubicBezTo>
                  <a:cubicBezTo>
                    <a:pt x="870" y="636"/>
                    <a:pt x="855" y="634"/>
                    <a:pt x="840" y="632"/>
                  </a:cubicBezTo>
                  <a:cubicBezTo>
                    <a:pt x="789" y="632"/>
                    <a:pt x="729" y="612"/>
                    <a:pt x="649" y="572"/>
                  </a:cubicBezTo>
                  <a:cubicBezTo>
                    <a:pt x="580" y="542"/>
                    <a:pt x="510" y="492"/>
                    <a:pt x="450" y="452"/>
                  </a:cubicBezTo>
                  <a:lnTo>
                    <a:pt x="150" y="283"/>
                  </a:lnTo>
                  <a:lnTo>
                    <a:pt x="170" y="263"/>
                  </a:lnTo>
                  <a:lnTo>
                    <a:pt x="230" y="203"/>
                  </a:lnTo>
                  <a:cubicBezTo>
                    <a:pt x="250" y="193"/>
                    <a:pt x="281" y="173"/>
                    <a:pt x="310" y="153"/>
                  </a:cubicBezTo>
                  <a:cubicBezTo>
                    <a:pt x="359" y="136"/>
                    <a:pt x="407" y="120"/>
                    <a:pt x="456" y="120"/>
                  </a:cubicBezTo>
                  <a:close/>
                  <a:moveTo>
                    <a:pt x="457" y="0"/>
                  </a:moveTo>
                  <a:cubicBezTo>
                    <a:pt x="391" y="0"/>
                    <a:pt x="326" y="18"/>
                    <a:pt x="261" y="43"/>
                  </a:cubicBezTo>
                  <a:cubicBezTo>
                    <a:pt x="221" y="63"/>
                    <a:pt x="181" y="93"/>
                    <a:pt x="161" y="113"/>
                  </a:cubicBezTo>
                  <a:cubicBezTo>
                    <a:pt x="130" y="133"/>
                    <a:pt x="101" y="153"/>
                    <a:pt x="81" y="183"/>
                  </a:cubicBezTo>
                  <a:lnTo>
                    <a:pt x="41" y="223"/>
                  </a:lnTo>
                  <a:lnTo>
                    <a:pt x="1" y="272"/>
                  </a:lnTo>
                  <a:lnTo>
                    <a:pt x="11" y="332"/>
                  </a:lnTo>
                  <a:lnTo>
                    <a:pt x="51" y="363"/>
                  </a:lnTo>
                  <a:cubicBezTo>
                    <a:pt x="61" y="363"/>
                    <a:pt x="70" y="372"/>
                    <a:pt x="81" y="372"/>
                  </a:cubicBezTo>
                  <a:lnTo>
                    <a:pt x="390" y="562"/>
                  </a:lnTo>
                  <a:cubicBezTo>
                    <a:pt x="450" y="602"/>
                    <a:pt x="520" y="642"/>
                    <a:pt x="600" y="682"/>
                  </a:cubicBezTo>
                  <a:cubicBezTo>
                    <a:pt x="689" y="722"/>
                    <a:pt x="760" y="752"/>
                    <a:pt x="829" y="752"/>
                  </a:cubicBezTo>
                  <a:lnTo>
                    <a:pt x="879" y="752"/>
                  </a:lnTo>
                  <a:cubicBezTo>
                    <a:pt x="939" y="752"/>
                    <a:pt x="999" y="742"/>
                    <a:pt x="1059" y="712"/>
                  </a:cubicBezTo>
                  <a:cubicBezTo>
                    <a:pt x="1089" y="702"/>
                    <a:pt x="1119" y="682"/>
                    <a:pt x="1149" y="662"/>
                  </a:cubicBezTo>
                  <a:cubicBezTo>
                    <a:pt x="1179" y="642"/>
                    <a:pt x="1209" y="622"/>
                    <a:pt x="1228" y="602"/>
                  </a:cubicBezTo>
                  <a:cubicBezTo>
                    <a:pt x="1248" y="592"/>
                    <a:pt x="1259" y="582"/>
                    <a:pt x="1268" y="562"/>
                  </a:cubicBezTo>
                  <a:lnTo>
                    <a:pt x="1279" y="552"/>
                  </a:lnTo>
                  <a:cubicBezTo>
                    <a:pt x="1308" y="532"/>
                    <a:pt x="1319" y="522"/>
                    <a:pt x="1319" y="492"/>
                  </a:cubicBezTo>
                  <a:lnTo>
                    <a:pt x="1319" y="472"/>
                  </a:lnTo>
                  <a:lnTo>
                    <a:pt x="1299" y="452"/>
                  </a:lnTo>
                  <a:cubicBezTo>
                    <a:pt x="1299" y="452"/>
                    <a:pt x="1288" y="452"/>
                    <a:pt x="1279" y="442"/>
                  </a:cubicBezTo>
                  <a:lnTo>
                    <a:pt x="1268" y="432"/>
                  </a:lnTo>
                  <a:lnTo>
                    <a:pt x="1248" y="412"/>
                  </a:lnTo>
                  <a:lnTo>
                    <a:pt x="1129" y="323"/>
                  </a:lnTo>
                  <a:cubicBezTo>
                    <a:pt x="1079" y="283"/>
                    <a:pt x="1019" y="243"/>
                    <a:pt x="949" y="203"/>
                  </a:cubicBezTo>
                  <a:cubicBezTo>
                    <a:pt x="869" y="143"/>
                    <a:pt x="809" y="103"/>
                    <a:pt x="740" y="73"/>
                  </a:cubicBezTo>
                  <a:cubicBezTo>
                    <a:pt x="649" y="33"/>
                    <a:pt x="570" y="3"/>
                    <a:pt x="500" y="3"/>
                  </a:cubicBezTo>
                  <a:cubicBezTo>
                    <a:pt x="486" y="1"/>
                    <a:pt x="471" y="0"/>
                    <a:pt x="4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4"/>
            <p:cNvSpPr/>
            <p:nvPr/>
          </p:nvSpPr>
          <p:spPr>
            <a:xfrm>
              <a:off x="7438452" y="3324834"/>
              <a:ext cx="108265" cy="60422"/>
            </a:xfrm>
            <a:custGeom>
              <a:rect b="b" l="l" r="r" t="t"/>
              <a:pathLst>
                <a:path extrusionOk="0" h="658" w="1179">
                  <a:moveTo>
                    <a:pt x="386" y="1"/>
                  </a:moveTo>
                  <a:cubicBezTo>
                    <a:pt x="331" y="1"/>
                    <a:pt x="275" y="12"/>
                    <a:pt x="230" y="34"/>
                  </a:cubicBezTo>
                  <a:cubicBezTo>
                    <a:pt x="201" y="54"/>
                    <a:pt x="161" y="64"/>
                    <a:pt x="141" y="84"/>
                  </a:cubicBezTo>
                  <a:cubicBezTo>
                    <a:pt x="110" y="104"/>
                    <a:pt x="81" y="124"/>
                    <a:pt x="61" y="144"/>
                  </a:cubicBezTo>
                  <a:lnTo>
                    <a:pt x="11" y="194"/>
                  </a:lnTo>
                  <a:cubicBezTo>
                    <a:pt x="11" y="204"/>
                    <a:pt x="1" y="204"/>
                    <a:pt x="1" y="214"/>
                  </a:cubicBezTo>
                  <a:cubicBezTo>
                    <a:pt x="1" y="224"/>
                    <a:pt x="1" y="224"/>
                    <a:pt x="11" y="224"/>
                  </a:cubicBezTo>
                  <a:cubicBezTo>
                    <a:pt x="21" y="234"/>
                    <a:pt x="31" y="244"/>
                    <a:pt x="41" y="244"/>
                  </a:cubicBezTo>
                  <a:cubicBezTo>
                    <a:pt x="61" y="254"/>
                    <a:pt x="81" y="274"/>
                    <a:pt x="101" y="284"/>
                  </a:cubicBezTo>
                  <a:cubicBezTo>
                    <a:pt x="121" y="294"/>
                    <a:pt x="141" y="314"/>
                    <a:pt x="170" y="334"/>
                  </a:cubicBezTo>
                  <a:cubicBezTo>
                    <a:pt x="221" y="364"/>
                    <a:pt x="281" y="404"/>
                    <a:pt x="340" y="453"/>
                  </a:cubicBezTo>
                  <a:cubicBezTo>
                    <a:pt x="410" y="493"/>
                    <a:pt x="470" y="533"/>
                    <a:pt x="540" y="573"/>
                  </a:cubicBezTo>
                  <a:cubicBezTo>
                    <a:pt x="610" y="613"/>
                    <a:pt x="680" y="643"/>
                    <a:pt x="749" y="653"/>
                  </a:cubicBezTo>
                  <a:cubicBezTo>
                    <a:pt x="768" y="656"/>
                    <a:pt x="787" y="657"/>
                    <a:pt x="806" y="657"/>
                  </a:cubicBezTo>
                  <a:cubicBezTo>
                    <a:pt x="856" y="657"/>
                    <a:pt x="905" y="648"/>
                    <a:pt x="949" y="633"/>
                  </a:cubicBezTo>
                  <a:cubicBezTo>
                    <a:pt x="979" y="623"/>
                    <a:pt x="1009" y="603"/>
                    <a:pt x="1039" y="593"/>
                  </a:cubicBezTo>
                  <a:cubicBezTo>
                    <a:pt x="1059" y="573"/>
                    <a:pt x="1089" y="553"/>
                    <a:pt x="1109" y="533"/>
                  </a:cubicBezTo>
                  <a:cubicBezTo>
                    <a:pt x="1129" y="524"/>
                    <a:pt x="1149" y="504"/>
                    <a:pt x="1159" y="493"/>
                  </a:cubicBezTo>
                  <a:lnTo>
                    <a:pt x="1179" y="473"/>
                  </a:lnTo>
                  <a:cubicBezTo>
                    <a:pt x="1179" y="473"/>
                    <a:pt x="1169" y="473"/>
                    <a:pt x="1169" y="464"/>
                  </a:cubicBezTo>
                  <a:cubicBezTo>
                    <a:pt x="1159" y="464"/>
                    <a:pt x="1149" y="453"/>
                    <a:pt x="1129" y="444"/>
                  </a:cubicBezTo>
                  <a:cubicBezTo>
                    <a:pt x="1119" y="424"/>
                    <a:pt x="1099" y="413"/>
                    <a:pt x="1079" y="393"/>
                  </a:cubicBezTo>
                  <a:cubicBezTo>
                    <a:pt x="1059" y="384"/>
                    <a:pt x="1039" y="364"/>
                    <a:pt x="1019" y="344"/>
                  </a:cubicBezTo>
                  <a:cubicBezTo>
                    <a:pt x="969" y="314"/>
                    <a:pt x="909" y="264"/>
                    <a:pt x="849" y="214"/>
                  </a:cubicBezTo>
                  <a:cubicBezTo>
                    <a:pt x="789" y="174"/>
                    <a:pt x="729" y="124"/>
                    <a:pt x="660" y="84"/>
                  </a:cubicBezTo>
                  <a:cubicBezTo>
                    <a:pt x="590" y="44"/>
                    <a:pt x="510" y="14"/>
                    <a:pt x="440" y="4"/>
                  </a:cubicBezTo>
                  <a:cubicBezTo>
                    <a:pt x="422" y="2"/>
                    <a:pt x="404" y="1"/>
                    <a:pt x="3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4"/>
            <p:cNvSpPr/>
            <p:nvPr/>
          </p:nvSpPr>
          <p:spPr>
            <a:xfrm>
              <a:off x="7430187" y="3319324"/>
              <a:ext cx="123875" cy="71993"/>
            </a:xfrm>
            <a:custGeom>
              <a:rect b="b" l="l" r="r" t="t"/>
              <a:pathLst>
                <a:path extrusionOk="0" h="784" w="1349">
                  <a:moveTo>
                    <a:pt x="473" y="120"/>
                  </a:moveTo>
                  <a:cubicBezTo>
                    <a:pt x="489" y="120"/>
                    <a:pt x="505" y="122"/>
                    <a:pt x="520" y="124"/>
                  </a:cubicBezTo>
                  <a:cubicBezTo>
                    <a:pt x="580" y="134"/>
                    <a:pt x="650" y="154"/>
                    <a:pt x="720" y="194"/>
                  </a:cubicBezTo>
                  <a:cubicBezTo>
                    <a:pt x="770" y="224"/>
                    <a:pt x="830" y="264"/>
                    <a:pt x="910" y="324"/>
                  </a:cubicBezTo>
                  <a:lnTo>
                    <a:pt x="1179" y="533"/>
                  </a:lnTo>
                  <a:lnTo>
                    <a:pt x="1159" y="553"/>
                  </a:lnTo>
                  <a:cubicBezTo>
                    <a:pt x="1139" y="564"/>
                    <a:pt x="1119" y="584"/>
                    <a:pt x="1089" y="604"/>
                  </a:cubicBezTo>
                  <a:cubicBezTo>
                    <a:pt x="1069" y="613"/>
                    <a:pt x="1039" y="624"/>
                    <a:pt x="1019" y="633"/>
                  </a:cubicBezTo>
                  <a:cubicBezTo>
                    <a:pt x="981" y="652"/>
                    <a:pt x="948" y="659"/>
                    <a:pt x="913" y="659"/>
                  </a:cubicBezTo>
                  <a:cubicBezTo>
                    <a:pt x="892" y="659"/>
                    <a:pt x="872" y="657"/>
                    <a:pt x="850" y="653"/>
                  </a:cubicBezTo>
                  <a:cubicBezTo>
                    <a:pt x="790" y="643"/>
                    <a:pt x="730" y="624"/>
                    <a:pt x="660" y="584"/>
                  </a:cubicBezTo>
                  <a:cubicBezTo>
                    <a:pt x="590" y="544"/>
                    <a:pt x="520" y="493"/>
                    <a:pt x="470" y="464"/>
                  </a:cubicBezTo>
                  <a:lnTo>
                    <a:pt x="180" y="264"/>
                  </a:lnTo>
                  <a:lnTo>
                    <a:pt x="191" y="254"/>
                  </a:lnTo>
                  <a:cubicBezTo>
                    <a:pt x="211" y="234"/>
                    <a:pt x="231" y="214"/>
                    <a:pt x="260" y="194"/>
                  </a:cubicBezTo>
                  <a:cubicBezTo>
                    <a:pt x="291" y="174"/>
                    <a:pt x="311" y="164"/>
                    <a:pt x="340" y="154"/>
                  </a:cubicBezTo>
                  <a:cubicBezTo>
                    <a:pt x="378" y="132"/>
                    <a:pt x="426" y="120"/>
                    <a:pt x="473" y="120"/>
                  </a:cubicBezTo>
                  <a:close/>
                  <a:moveTo>
                    <a:pt x="476" y="1"/>
                  </a:moveTo>
                  <a:cubicBezTo>
                    <a:pt x="409" y="1"/>
                    <a:pt x="344" y="14"/>
                    <a:pt x="291" y="45"/>
                  </a:cubicBezTo>
                  <a:cubicBezTo>
                    <a:pt x="260" y="54"/>
                    <a:pt x="220" y="74"/>
                    <a:pt x="191" y="94"/>
                  </a:cubicBezTo>
                  <a:cubicBezTo>
                    <a:pt x="160" y="124"/>
                    <a:pt x="131" y="144"/>
                    <a:pt x="111" y="164"/>
                  </a:cubicBezTo>
                  <a:lnTo>
                    <a:pt x="71" y="204"/>
                  </a:lnTo>
                  <a:lnTo>
                    <a:pt x="1" y="284"/>
                  </a:lnTo>
                  <a:lnTo>
                    <a:pt x="51" y="324"/>
                  </a:lnTo>
                  <a:lnTo>
                    <a:pt x="81" y="344"/>
                  </a:lnTo>
                  <a:lnTo>
                    <a:pt x="101" y="364"/>
                  </a:lnTo>
                  <a:lnTo>
                    <a:pt x="400" y="564"/>
                  </a:lnTo>
                  <a:cubicBezTo>
                    <a:pt x="450" y="593"/>
                    <a:pt x="530" y="643"/>
                    <a:pt x="600" y="693"/>
                  </a:cubicBezTo>
                  <a:cubicBezTo>
                    <a:pt x="690" y="733"/>
                    <a:pt x="759" y="763"/>
                    <a:pt x="830" y="773"/>
                  </a:cubicBezTo>
                  <a:cubicBezTo>
                    <a:pt x="850" y="783"/>
                    <a:pt x="879" y="783"/>
                    <a:pt x="899" y="783"/>
                  </a:cubicBezTo>
                  <a:cubicBezTo>
                    <a:pt x="950" y="783"/>
                    <a:pt x="1009" y="773"/>
                    <a:pt x="1059" y="753"/>
                  </a:cubicBezTo>
                  <a:cubicBezTo>
                    <a:pt x="1089" y="733"/>
                    <a:pt x="1129" y="723"/>
                    <a:pt x="1159" y="703"/>
                  </a:cubicBezTo>
                  <a:cubicBezTo>
                    <a:pt x="1189" y="683"/>
                    <a:pt x="1209" y="663"/>
                    <a:pt x="1239" y="643"/>
                  </a:cubicBezTo>
                  <a:lnTo>
                    <a:pt x="1289" y="604"/>
                  </a:lnTo>
                  <a:cubicBezTo>
                    <a:pt x="1299" y="584"/>
                    <a:pt x="1309" y="584"/>
                    <a:pt x="1309" y="584"/>
                  </a:cubicBezTo>
                  <a:lnTo>
                    <a:pt x="1349" y="544"/>
                  </a:lnTo>
                  <a:lnTo>
                    <a:pt x="1309" y="493"/>
                  </a:lnTo>
                  <a:lnTo>
                    <a:pt x="1289" y="484"/>
                  </a:lnTo>
                  <a:lnTo>
                    <a:pt x="1279" y="473"/>
                  </a:lnTo>
                  <a:cubicBezTo>
                    <a:pt x="1279" y="464"/>
                    <a:pt x="1269" y="464"/>
                    <a:pt x="1259" y="453"/>
                  </a:cubicBezTo>
                  <a:lnTo>
                    <a:pt x="979" y="234"/>
                  </a:lnTo>
                  <a:cubicBezTo>
                    <a:pt x="899" y="174"/>
                    <a:pt x="839" y="124"/>
                    <a:pt x="779" y="94"/>
                  </a:cubicBezTo>
                  <a:cubicBezTo>
                    <a:pt x="690" y="45"/>
                    <a:pt x="610" y="14"/>
                    <a:pt x="540" y="5"/>
                  </a:cubicBezTo>
                  <a:cubicBezTo>
                    <a:pt x="519" y="2"/>
                    <a:pt x="497" y="1"/>
                    <a:pt x="4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4"/>
            <p:cNvSpPr/>
            <p:nvPr/>
          </p:nvSpPr>
          <p:spPr>
            <a:xfrm>
              <a:off x="7438452" y="3324834"/>
              <a:ext cx="108265" cy="60422"/>
            </a:xfrm>
            <a:custGeom>
              <a:rect b="b" l="l" r="r" t="t"/>
              <a:pathLst>
                <a:path extrusionOk="0" h="658" w="1179">
                  <a:moveTo>
                    <a:pt x="386" y="1"/>
                  </a:moveTo>
                  <a:cubicBezTo>
                    <a:pt x="331" y="1"/>
                    <a:pt x="275" y="12"/>
                    <a:pt x="230" y="34"/>
                  </a:cubicBezTo>
                  <a:cubicBezTo>
                    <a:pt x="201" y="54"/>
                    <a:pt x="161" y="64"/>
                    <a:pt x="141" y="84"/>
                  </a:cubicBezTo>
                  <a:cubicBezTo>
                    <a:pt x="110" y="104"/>
                    <a:pt x="81" y="124"/>
                    <a:pt x="61" y="144"/>
                  </a:cubicBezTo>
                  <a:lnTo>
                    <a:pt x="11" y="194"/>
                  </a:lnTo>
                  <a:cubicBezTo>
                    <a:pt x="11" y="204"/>
                    <a:pt x="1" y="204"/>
                    <a:pt x="1" y="214"/>
                  </a:cubicBezTo>
                  <a:cubicBezTo>
                    <a:pt x="1" y="224"/>
                    <a:pt x="1" y="224"/>
                    <a:pt x="11" y="224"/>
                  </a:cubicBezTo>
                  <a:cubicBezTo>
                    <a:pt x="21" y="234"/>
                    <a:pt x="31" y="244"/>
                    <a:pt x="41" y="244"/>
                  </a:cubicBezTo>
                  <a:cubicBezTo>
                    <a:pt x="61" y="254"/>
                    <a:pt x="81" y="274"/>
                    <a:pt x="101" y="284"/>
                  </a:cubicBezTo>
                  <a:cubicBezTo>
                    <a:pt x="121" y="294"/>
                    <a:pt x="141" y="314"/>
                    <a:pt x="170" y="334"/>
                  </a:cubicBezTo>
                  <a:cubicBezTo>
                    <a:pt x="221" y="364"/>
                    <a:pt x="281" y="404"/>
                    <a:pt x="340" y="453"/>
                  </a:cubicBezTo>
                  <a:cubicBezTo>
                    <a:pt x="410" y="493"/>
                    <a:pt x="470" y="533"/>
                    <a:pt x="540" y="573"/>
                  </a:cubicBezTo>
                  <a:cubicBezTo>
                    <a:pt x="610" y="613"/>
                    <a:pt x="680" y="643"/>
                    <a:pt x="749" y="653"/>
                  </a:cubicBezTo>
                  <a:cubicBezTo>
                    <a:pt x="768" y="656"/>
                    <a:pt x="787" y="657"/>
                    <a:pt x="806" y="657"/>
                  </a:cubicBezTo>
                  <a:cubicBezTo>
                    <a:pt x="856" y="657"/>
                    <a:pt x="905" y="648"/>
                    <a:pt x="949" y="633"/>
                  </a:cubicBezTo>
                  <a:cubicBezTo>
                    <a:pt x="979" y="623"/>
                    <a:pt x="1009" y="603"/>
                    <a:pt x="1039" y="593"/>
                  </a:cubicBezTo>
                  <a:cubicBezTo>
                    <a:pt x="1059" y="573"/>
                    <a:pt x="1089" y="553"/>
                    <a:pt x="1109" y="533"/>
                  </a:cubicBezTo>
                  <a:cubicBezTo>
                    <a:pt x="1129" y="524"/>
                    <a:pt x="1149" y="504"/>
                    <a:pt x="1159" y="493"/>
                  </a:cubicBezTo>
                  <a:lnTo>
                    <a:pt x="1179" y="473"/>
                  </a:lnTo>
                  <a:cubicBezTo>
                    <a:pt x="1179" y="473"/>
                    <a:pt x="1169" y="473"/>
                    <a:pt x="1169" y="464"/>
                  </a:cubicBezTo>
                  <a:cubicBezTo>
                    <a:pt x="1159" y="464"/>
                    <a:pt x="1149" y="453"/>
                    <a:pt x="1129" y="444"/>
                  </a:cubicBezTo>
                  <a:cubicBezTo>
                    <a:pt x="1119" y="424"/>
                    <a:pt x="1099" y="413"/>
                    <a:pt x="1079" y="393"/>
                  </a:cubicBezTo>
                  <a:cubicBezTo>
                    <a:pt x="1059" y="384"/>
                    <a:pt x="1039" y="364"/>
                    <a:pt x="1019" y="344"/>
                  </a:cubicBezTo>
                  <a:cubicBezTo>
                    <a:pt x="969" y="314"/>
                    <a:pt x="909" y="264"/>
                    <a:pt x="849" y="214"/>
                  </a:cubicBezTo>
                  <a:cubicBezTo>
                    <a:pt x="789" y="174"/>
                    <a:pt x="729" y="124"/>
                    <a:pt x="660" y="84"/>
                  </a:cubicBezTo>
                  <a:cubicBezTo>
                    <a:pt x="590" y="44"/>
                    <a:pt x="510" y="14"/>
                    <a:pt x="440" y="4"/>
                  </a:cubicBezTo>
                  <a:cubicBezTo>
                    <a:pt x="422" y="2"/>
                    <a:pt x="404" y="1"/>
                    <a:pt x="3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4"/>
            <p:cNvSpPr/>
            <p:nvPr/>
          </p:nvSpPr>
          <p:spPr>
            <a:xfrm>
              <a:off x="7432024" y="3319324"/>
              <a:ext cx="120202" cy="71993"/>
            </a:xfrm>
            <a:custGeom>
              <a:rect b="b" l="l" r="r" t="t"/>
              <a:pathLst>
                <a:path extrusionOk="0" h="784" w="1309">
                  <a:moveTo>
                    <a:pt x="453" y="120"/>
                  </a:moveTo>
                  <a:cubicBezTo>
                    <a:pt x="469" y="120"/>
                    <a:pt x="485" y="122"/>
                    <a:pt x="500" y="124"/>
                  </a:cubicBezTo>
                  <a:cubicBezTo>
                    <a:pt x="560" y="134"/>
                    <a:pt x="630" y="154"/>
                    <a:pt x="700" y="194"/>
                  </a:cubicBezTo>
                  <a:cubicBezTo>
                    <a:pt x="750" y="224"/>
                    <a:pt x="810" y="264"/>
                    <a:pt x="890" y="324"/>
                  </a:cubicBezTo>
                  <a:lnTo>
                    <a:pt x="1159" y="533"/>
                  </a:lnTo>
                  <a:lnTo>
                    <a:pt x="1139" y="553"/>
                  </a:lnTo>
                  <a:cubicBezTo>
                    <a:pt x="1119" y="564"/>
                    <a:pt x="1099" y="584"/>
                    <a:pt x="1069" y="604"/>
                  </a:cubicBezTo>
                  <a:cubicBezTo>
                    <a:pt x="1049" y="613"/>
                    <a:pt x="1019" y="624"/>
                    <a:pt x="999" y="633"/>
                  </a:cubicBezTo>
                  <a:cubicBezTo>
                    <a:pt x="961" y="652"/>
                    <a:pt x="928" y="659"/>
                    <a:pt x="893" y="659"/>
                  </a:cubicBezTo>
                  <a:cubicBezTo>
                    <a:pt x="872" y="659"/>
                    <a:pt x="852" y="657"/>
                    <a:pt x="830" y="653"/>
                  </a:cubicBezTo>
                  <a:cubicBezTo>
                    <a:pt x="770" y="643"/>
                    <a:pt x="710" y="624"/>
                    <a:pt x="640" y="584"/>
                  </a:cubicBezTo>
                  <a:cubicBezTo>
                    <a:pt x="570" y="544"/>
                    <a:pt x="500" y="493"/>
                    <a:pt x="450" y="464"/>
                  </a:cubicBezTo>
                  <a:lnTo>
                    <a:pt x="160" y="264"/>
                  </a:lnTo>
                  <a:lnTo>
                    <a:pt x="171" y="254"/>
                  </a:lnTo>
                  <a:cubicBezTo>
                    <a:pt x="191" y="234"/>
                    <a:pt x="211" y="214"/>
                    <a:pt x="240" y="194"/>
                  </a:cubicBezTo>
                  <a:cubicBezTo>
                    <a:pt x="271" y="174"/>
                    <a:pt x="291" y="164"/>
                    <a:pt x="320" y="154"/>
                  </a:cubicBezTo>
                  <a:cubicBezTo>
                    <a:pt x="358" y="132"/>
                    <a:pt x="406" y="120"/>
                    <a:pt x="453" y="120"/>
                  </a:cubicBezTo>
                  <a:close/>
                  <a:moveTo>
                    <a:pt x="456" y="1"/>
                  </a:moveTo>
                  <a:cubicBezTo>
                    <a:pt x="389" y="1"/>
                    <a:pt x="324" y="14"/>
                    <a:pt x="271" y="45"/>
                  </a:cubicBezTo>
                  <a:cubicBezTo>
                    <a:pt x="240" y="54"/>
                    <a:pt x="200" y="74"/>
                    <a:pt x="171" y="94"/>
                  </a:cubicBezTo>
                  <a:cubicBezTo>
                    <a:pt x="140" y="124"/>
                    <a:pt x="111" y="144"/>
                    <a:pt x="91" y="164"/>
                  </a:cubicBezTo>
                  <a:lnTo>
                    <a:pt x="51" y="204"/>
                  </a:lnTo>
                  <a:lnTo>
                    <a:pt x="1" y="254"/>
                  </a:lnTo>
                  <a:lnTo>
                    <a:pt x="11" y="304"/>
                  </a:lnTo>
                  <a:lnTo>
                    <a:pt x="51" y="344"/>
                  </a:lnTo>
                  <a:cubicBezTo>
                    <a:pt x="61" y="344"/>
                    <a:pt x="71" y="354"/>
                    <a:pt x="81" y="364"/>
                  </a:cubicBezTo>
                  <a:lnTo>
                    <a:pt x="380" y="564"/>
                  </a:lnTo>
                  <a:cubicBezTo>
                    <a:pt x="430" y="593"/>
                    <a:pt x="510" y="643"/>
                    <a:pt x="580" y="693"/>
                  </a:cubicBezTo>
                  <a:cubicBezTo>
                    <a:pt x="670" y="733"/>
                    <a:pt x="739" y="763"/>
                    <a:pt x="810" y="773"/>
                  </a:cubicBezTo>
                  <a:cubicBezTo>
                    <a:pt x="830" y="783"/>
                    <a:pt x="859" y="783"/>
                    <a:pt x="879" y="783"/>
                  </a:cubicBezTo>
                  <a:cubicBezTo>
                    <a:pt x="930" y="783"/>
                    <a:pt x="989" y="773"/>
                    <a:pt x="1039" y="753"/>
                  </a:cubicBezTo>
                  <a:cubicBezTo>
                    <a:pt x="1069" y="733"/>
                    <a:pt x="1109" y="723"/>
                    <a:pt x="1139" y="703"/>
                  </a:cubicBezTo>
                  <a:cubicBezTo>
                    <a:pt x="1169" y="683"/>
                    <a:pt x="1189" y="663"/>
                    <a:pt x="1219" y="643"/>
                  </a:cubicBezTo>
                  <a:lnTo>
                    <a:pt x="1269" y="604"/>
                  </a:lnTo>
                  <a:cubicBezTo>
                    <a:pt x="1298" y="573"/>
                    <a:pt x="1309" y="564"/>
                    <a:pt x="1309" y="533"/>
                  </a:cubicBezTo>
                  <a:lnTo>
                    <a:pt x="1309" y="513"/>
                  </a:lnTo>
                  <a:lnTo>
                    <a:pt x="1289" y="493"/>
                  </a:lnTo>
                  <a:lnTo>
                    <a:pt x="1269" y="484"/>
                  </a:lnTo>
                  <a:lnTo>
                    <a:pt x="1259" y="473"/>
                  </a:lnTo>
                  <a:cubicBezTo>
                    <a:pt x="1259" y="464"/>
                    <a:pt x="1249" y="464"/>
                    <a:pt x="1239" y="453"/>
                  </a:cubicBezTo>
                  <a:lnTo>
                    <a:pt x="959" y="234"/>
                  </a:lnTo>
                  <a:cubicBezTo>
                    <a:pt x="879" y="174"/>
                    <a:pt x="819" y="124"/>
                    <a:pt x="759" y="94"/>
                  </a:cubicBezTo>
                  <a:cubicBezTo>
                    <a:pt x="670" y="45"/>
                    <a:pt x="590" y="14"/>
                    <a:pt x="520" y="5"/>
                  </a:cubicBezTo>
                  <a:cubicBezTo>
                    <a:pt x="499" y="2"/>
                    <a:pt x="477" y="1"/>
                    <a:pt x="4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4"/>
            <p:cNvSpPr/>
            <p:nvPr/>
          </p:nvSpPr>
          <p:spPr>
            <a:xfrm>
              <a:off x="7486202" y="3308856"/>
              <a:ext cx="107255" cy="62810"/>
            </a:xfrm>
            <a:custGeom>
              <a:rect b="b" l="l" r="r" t="t"/>
              <a:pathLst>
                <a:path extrusionOk="0" h="684" w="1168">
                  <a:moveTo>
                    <a:pt x="388" y="0"/>
                  </a:moveTo>
                  <a:cubicBezTo>
                    <a:pt x="338" y="0"/>
                    <a:pt x="289" y="14"/>
                    <a:pt x="240" y="28"/>
                  </a:cubicBezTo>
                  <a:cubicBezTo>
                    <a:pt x="209" y="48"/>
                    <a:pt x="180" y="59"/>
                    <a:pt x="149" y="79"/>
                  </a:cubicBezTo>
                  <a:cubicBezTo>
                    <a:pt x="120" y="99"/>
                    <a:pt x="90" y="119"/>
                    <a:pt x="70" y="128"/>
                  </a:cubicBezTo>
                  <a:lnTo>
                    <a:pt x="20" y="178"/>
                  </a:lnTo>
                  <a:cubicBezTo>
                    <a:pt x="10" y="188"/>
                    <a:pt x="10" y="188"/>
                    <a:pt x="0" y="188"/>
                  </a:cubicBezTo>
                  <a:lnTo>
                    <a:pt x="0" y="198"/>
                  </a:lnTo>
                  <a:lnTo>
                    <a:pt x="10" y="208"/>
                  </a:lnTo>
                  <a:cubicBezTo>
                    <a:pt x="20" y="208"/>
                    <a:pt x="30" y="218"/>
                    <a:pt x="40" y="228"/>
                  </a:cubicBezTo>
                  <a:cubicBezTo>
                    <a:pt x="60" y="248"/>
                    <a:pt x="80" y="258"/>
                    <a:pt x="100" y="268"/>
                  </a:cubicBezTo>
                  <a:cubicBezTo>
                    <a:pt x="120" y="288"/>
                    <a:pt x="140" y="298"/>
                    <a:pt x="169" y="318"/>
                  </a:cubicBezTo>
                  <a:cubicBezTo>
                    <a:pt x="220" y="358"/>
                    <a:pt x="269" y="408"/>
                    <a:pt x="329" y="448"/>
                  </a:cubicBezTo>
                  <a:cubicBezTo>
                    <a:pt x="399" y="498"/>
                    <a:pt x="459" y="547"/>
                    <a:pt x="529" y="587"/>
                  </a:cubicBezTo>
                  <a:cubicBezTo>
                    <a:pt x="589" y="627"/>
                    <a:pt x="659" y="658"/>
                    <a:pt x="728" y="678"/>
                  </a:cubicBezTo>
                  <a:cubicBezTo>
                    <a:pt x="757" y="682"/>
                    <a:pt x="786" y="684"/>
                    <a:pt x="814" y="684"/>
                  </a:cubicBezTo>
                  <a:cubicBezTo>
                    <a:pt x="854" y="684"/>
                    <a:pt x="893" y="679"/>
                    <a:pt x="928" y="667"/>
                  </a:cubicBezTo>
                  <a:cubicBezTo>
                    <a:pt x="958" y="658"/>
                    <a:pt x="988" y="638"/>
                    <a:pt x="1018" y="627"/>
                  </a:cubicBezTo>
                  <a:cubicBezTo>
                    <a:pt x="1048" y="607"/>
                    <a:pt x="1068" y="598"/>
                    <a:pt x="1088" y="578"/>
                  </a:cubicBezTo>
                  <a:cubicBezTo>
                    <a:pt x="1118" y="567"/>
                    <a:pt x="1128" y="547"/>
                    <a:pt x="1148" y="538"/>
                  </a:cubicBezTo>
                  <a:lnTo>
                    <a:pt x="1168" y="518"/>
                  </a:lnTo>
                  <a:cubicBezTo>
                    <a:pt x="1168" y="518"/>
                    <a:pt x="1158" y="518"/>
                    <a:pt x="1158" y="508"/>
                  </a:cubicBezTo>
                  <a:cubicBezTo>
                    <a:pt x="1148" y="508"/>
                    <a:pt x="1138" y="488"/>
                    <a:pt x="1128" y="478"/>
                  </a:cubicBezTo>
                  <a:cubicBezTo>
                    <a:pt x="1108" y="468"/>
                    <a:pt x="1098" y="458"/>
                    <a:pt x="1078" y="438"/>
                  </a:cubicBezTo>
                  <a:cubicBezTo>
                    <a:pt x="1058" y="418"/>
                    <a:pt x="1038" y="408"/>
                    <a:pt x="1008" y="388"/>
                  </a:cubicBezTo>
                  <a:cubicBezTo>
                    <a:pt x="968" y="348"/>
                    <a:pt x="908" y="298"/>
                    <a:pt x="859" y="248"/>
                  </a:cubicBezTo>
                  <a:cubicBezTo>
                    <a:pt x="799" y="188"/>
                    <a:pt x="728" y="139"/>
                    <a:pt x="669" y="99"/>
                  </a:cubicBezTo>
                  <a:cubicBezTo>
                    <a:pt x="599" y="59"/>
                    <a:pt x="529" y="19"/>
                    <a:pt x="449" y="8"/>
                  </a:cubicBezTo>
                  <a:cubicBezTo>
                    <a:pt x="429" y="3"/>
                    <a:pt x="408" y="0"/>
                    <a:pt x="3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4"/>
            <p:cNvSpPr/>
            <p:nvPr/>
          </p:nvSpPr>
          <p:spPr>
            <a:xfrm>
              <a:off x="7480692" y="3303622"/>
              <a:ext cx="118274" cy="73921"/>
            </a:xfrm>
            <a:custGeom>
              <a:rect b="b" l="l" r="r" t="t"/>
              <a:pathLst>
                <a:path extrusionOk="0" h="805" w="1288">
                  <a:moveTo>
                    <a:pt x="437" y="120"/>
                  </a:moveTo>
                  <a:cubicBezTo>
                    <a:pt x="457" y="120"/>
                    <a:pt x="478" y="122"/>
                    <a:pt x="499" y="125"/>
                  </a:cubicBezTo>
                  <a:cubicBezTo>
                    <a:pt x="559" y="136"/>
                    <a:pt x="619" y="165"/>
                    <a:pt x="689" y="205"/>
                  </a:cubicBezTo>
                  <a:cubicBezTo>
                    <a:pt x="749" y="245"/>
                    <a:pt x="808" y="285"/>
                    <a:pt x="879" y="345"/>
                  </a:cubicBezTo>
                  <a:lnTo>
                    <a:pt x="1138" y="575"/>
                  </a:lnTo>
                  <a:cubicBezTo>
                    <a:pt x="1128" y="575"/>
                    <a:pt x="1128" y="584"/>
                    <a:pt x="1118" y="584"/>
                  </a:cubicBezTo>
                  <a:cubicBezTo>
                    <a:pt x="1098" y="604"/>
                    <a:pt x="1078" y="615"/>
                    <a:pt x="1048" y="635"/>
                  </a:cubicBezTo>
                  <a:cubicBezTo>
                    <a:pt x="1028" y="644"/>
                    <a:pt x="998" y="655"/>
                    <a:pt x="968" y="664"/>
                  </a:cubicBezTo>
                  <a:cubicBezTo>
                    <a:pt x="939" y="676"/>
                    <a:pt x="906" y="681"/>
                    <a:pt x="872" y="681"/>
                  </a:cubicBezTo>
                  <a:cubicBezTo>
                    <a:pt x="848" y="681"/>
                    <a:pt x="823" y="679"/>
                    <a:pt x="799" y="675"/>
                  </a:cubicBezTo>
                  <a:cubicBezTo>
                    <a:pt x="739" y="664"/>
                    <a:pt x="669" y="624"/>
                    <a:pt x="619" y="595"/>
                  </a:cubicBezTo>
                  <a:cubicBezTo>
                    <a:pt x="549" y="555"/>
                    <a:pt x="479" y="505"/>
                    <a:pt x="429" y="465"/>
                  </a:cubicBezTo>
                  <a:lnTo>
                    <a:pt x="150" y="245"/>
                  </a:lnTo>
                  <a:cubicBezTo>
                    <a:pt x="160" y="245"/>
                    <a:pt x="160" y="245"/>
                    <a:pt x="170" y="235"/>
                  </a:cubicBezTo>
                  <a:cubicBezTo>
                    <a:pt x="189" y="216"/>
                    <a:pt x="209" y="205"/>
                    <a:pt x="240" y="185"/>
                  </a:cubicBezTo>
                  <a:cubicBezTo>
                    <a:pt x="269" y="165"/>
                    <a:pt x="289" y="156"/>
                    <a:pt x="320" y="145"/>
                  </a:cubicBezTo>
                  <a:cubicBezTo>
                    <a:pt x="364" y="126"/>
                    <a:pt x="400" y="120"/>
                    <a:pt x="437" y="120"/>
                  </a:cubicBezTo>
                  <a:close/>
                  <a:moveTo>
                    <a:pt x="450" y="0"/>
                  </a:moveTo>
                  <a:cubicBezTo>
                    <a:pt x="395" y="0"/>
                    <a:pt x="340" y="9"/>
                    <a:pt x="280" y="36"/>
                  </a:cubicBezTo>
                  <a:cubicBezTo>
                    <a:pt x="240" y="45"/>
                    <a:pt x="209" y="65"/>
                    <a:pt x="180" y="85"/>
                  </a:cubicBezTo>
                  <a:cubicBezTo>
                    <a:pt x="140" y="105"/>
                    <a:pt x="120" y="125"/>
                    <a:pt x="90" y="145"/>
                  </a:cubicBezTo>
                  <a:cubicBezTo>
                    <a:pt x="70" y="156"/>
                    <a:pt x="60" y="176"/>
                    <a:pt x="50" y="185"/>
                  </a:cubicBezTo>
                  <a:lnTo>
                    <a:pt x="0" y="225"/>
                  </a:lnTo>
                  <a:lnTo>
                    <a:pt x="0" y="285"/>
                  </a:lnTo>
                  <a:lnTo>
                    <a:pt x="50" y="325"/>
                  </a:lnTo>
                  <a:cubicBezTo>
                    <a:pt x="50" y="325"/>
                    <a:pt x="60" y="335"/>
                    <a:pt x="70" y="335"/>
                  </a:cubicBezTo>
                  <a:lnTo>
                    <a:pt x="360" y="555"/>
                  </a:lnTo>
                  <a:cubicBezTo>
                    <a:pt x="409" y="595"/>
                    <a:pt x="479" y="655"/>
                    <a:pt x="559" y="695"/>
                  </a:cubicBezTo>
                  <a:cubicBezTo>
                    <a:pt x="619" y="735"/>
                    <a:pt x="699" y="775"/>
                    <a:pt x="779" y="795"/>
                  </a:cubicBezTo>
                  <a:cubicBezTo>
                    <a:pt x="808" y="795"/>
                    <a:pt x="839" y="804"/>
                    <a:pt x="868" y="804"/>
                  </a:cubicBezTo>
                  <a:cubicBezTo>
                    <a:pt x="919" y="804"/>
                    <a:pt x="959" y="795"/>
                    <a:pt x="1008" y="775"/>
                  </a:cubicBezTo>
                  <a:cubicBezTo>
                    <a:pt x="1038" y="764"/>
                    <a:pt x="1078" y="755"/>
                    <a:pt x="1108" y="735"/>
                  </a:cubicBezTo>
                  <a:cubicBezTo>
                    <a:pt x="1138" y="715"/>
                    <a:pt x="1168" y="704"/>
                    <a:pt x="1188" y="684"/>
                  </a:cubicBezTo>
                  <a:cubicBezTo>
                    <a:pt x="1208" y="675"/>
                    <a:pt x="1218" y="655"/>
                    <a:pt x="1238" y="644"/>
                  </a:cubicBezTo>
                  <a:lnTo>
                    <a:pt x="1248" y="635"/>
                  </a:lnTo>
                  <a:cubicBezTo>
                    <a:pt x="1268" y="615"/>
                    <a:pt x="1288" y="604"/>
                    <a:pt x="1288" y="575"/>
                  </a:cubicBezTo>
                  <a:lnTo>
                    <a:pt x="1288" y="555"/>
                  </a:lnTo>
                  <a:lnTo>
                    <a:pt x="1268" y="535"/>
                  </a:lnTo>
                  <a:lnTo>
                    <a:pt x="1258" y="525"/>
                  </a:lnTo>
                  <a:lnTo>
                    <a:pt x="1248" y="515"/>
                  </a:lnTo>
                  <a:cubicBezTo>
                    <a:pt x="1238" y="505"/>
                    <a:pt x="1228" y="495"/>
                    <a:pt x="1218" y="495"/>
                  </a:cubicBezTo>
                  <a:lnTo>
                    <a:pt x="959" y="255"/>
                  </a:lnTo>
                  <a:cubicBezTo>
                    <a:pt x="879" y="196"/>
                    <a:pt x="819" y="145"/>
                    <a:pt x="759" y="105"/>
                  </a:cubicBezTo>
                  <a:cubicBezTo>
                    <a:pt x="669" y="56"/>
                    <a:pt x="599" y="16"/>
                    <a:pt x="529" y="5"/>
                  </a:cubicBezTo>
                  <a:cubicBezTo>
                    <a:pt x="503" y="2"/>
                    <a:pt x="476" y="0"/>
                    <a:pt x="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4"/>
            <p:cNvSpPr/>
            <p:nvPr/>
          </p:nvSpPr>
          <p:spPr>
            <a:xfrm>
              <a:off x="7486202" y="3308856"/>
              <a:ext cx="107255" cy="62810"/>
            </a:xfrm>
            <a:custGeom>
              <a:rect b="b" l="l" r="r" t="t"/>
              <a:pathLst>
                <a:path extrusionOk="0" h="684" w="1168">
                  <a:moveTo>
                    <a:pt x="388" y="0"/>
                  </a:moveTo>
                  <a:cubicBezTo>
                    <a:pt x="338" y="0"/>
                    <a:pt x="289" y="14"/>
                    <a:pt x="240" y="28"/>
                  </a:cubicBezTo>
                  <a:cubicBezTo>
                    <a:pt x="209" y="48"/>
                    <a:pt x="180" y="59"/>
                    <a:pt x="149" y="79"/>
                  </a:cubicBezTo>
                  <a:cubicBezTo>
                    <a:pt x="120" y="99"/>
                    <a:pt x="90" y="119"/>
                    <a:pt x="70" y="128"/>
                  </a:cubicBezTo>
                  <a:lnTo>
                    <a:pt x="20" y="178"/>
                  </a:lnTo>
                  <a:cubicBezTo>
                    <a:pt x="10" y="188"/>
                    <a:pt x="10" y="188"/>
                    <a:pt x="0" y="188"/>
                  </a:cubicBezTo>
                  <a:lnTo>
                    <a:pt x="0" y="198"/>
                  </a:lnTo>
                  <a:lnTo>
                    <a:pt x="10" y="208"/>
                  </a:lnTo>
                  <a:cubicBezTo>
                    <a:pt x="20" y="208"/>
                    <a:pt x="30" y="218"/>
                    <a:pt x="40" y="228"/>
                  </a:cubicBezTo>
                  <a:cubicBezTo>
                    <a:pt x="60" y="248"/>
                    <a:pt x="80" y="258"/>
                    <a:pt x="100" y="268"/>
                  </a:cubicBezTo>
                  <a:cubicBezTo>
                    <a:pt x="120" y="288"/>
                    <a:pt x="140" y="298"/>
                    <a:pt x="169" y="318"/>
                  </a:cubicBezTo>
                  <a:cubicBezTo>
                    <a:pt x="220" y="358"/>
                    <a:pt x="269" y="408"/>
                    <a:pt x="329" y="448"/>
                  </a:cubicBezTo>
                  <a:cubicBezTo>
                    <a:pt x="399" y="498"/>
                    <a:pt x="459" y="547"/>
                    <a:pt x="529" y="587"/>
                  </a:cubicBezTo>
                  <a:cubicBezTo>
                    <a:pt x="589" y="627"/>
                    <a:pt x="659" y="658"/>
                    <a:pt x="728" y="678"/>
                  </a:cubicBezTo>
                  <a:cubicBezTo>
                    <a:pt x="757" y="682"/>
                    <a:pt x="786" y="684"/>
                    <a:pt x="814" y="684"/>
                  </a:cubicBezTo>
                  <a:cubicBezTo>
                    <a:pt x="854" y="684"/>
                    <a:pt x="893" y="679"/>
                    <a:pt x="928" y="667"/>
                  </a:cubicBezTo>
                  <a:cubicBezTo>
                    <a:pt x="958" y="658"/>
                    <a:pt x="988" y="638"/>
                    <a:pt x="1018" y="627"/>
                  </a:cubicBezTo>
                  <a:cubicBezTo>
                    <a:pt x="1048" y="607"/>
                    <a:pt x="1068" y="598"/>
                    <a:pt x="1088" y="578"/>
                  </a:cubicBezTo>
                  <a:cubicBezTo>
                    <a:pt x="1118" y="567"/>
                    <a:pt x="1128" y="547"/>
                    <a:pt x="1148" y="538"/>
                  </a:cubicBezTo>
                  <a:lnTo>
                    <a:pt x="1168" y="518"/>
                  </a:lnTo>
                  <a:cubicBezTo>
                    <a:pt x="1168" y="518"/>
                    <a:pt x="1158" y="518"/>
                    <a:pt x="1158" y="508"/>
                  </a:cubicBezTo>
                  <a:cubicBezTo>
                    <a:pt x="1148" y="508"/>
                    <a:pt x="1138" y="488"/>
                    <a:pt x="1128" y="478"/>
                  </a:cubicBezTo>
                  <a:cubicBezTo>
                    <a:pt x="1108" y="468"/>
                    <a:pt x="1098" y="458"/>
                    <a:pt x="1078" y="438"/>
                  </a:cubicBezTo>
                  <a:cubicBezTo>
                    <a:pt x="1058" y="418"/>
                    <a:pt x="1038" y="408"/>
                    <a:pt x="1008" y="388"/>
                  </a:cubicBezTo>
                  <a:cubicBezTo>
                    <a:pt x="968" y="348"/>
                    <a:pt x="908" y="298"/>
                    <a:pt x="859" y="248"/>
                  </a:cubicBezTo>
                  <a:cubicBezTo>
                    <a:pt x="799" y="188"/>
                    <a:pt x="728" y="139"/>
                    <a:pt x="669" y="99"/>
                  </a:cubicBezTo>
                  <a:cubicBezTo>
                    <a:pt x="599" y="59"/>
                    <a:pt x="529" y="19"/>
                    <a:pt x="449" y="8"/>
                  </a:cubicBezTo>
                  <a:cubicBezTo>
                    <a:pt x="429" y="3"/>
                    <a:pt x="408" y="0"/>
                    <a:pt x="3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4"/>
            <p:cNvSpPr/>
            <p:nvPr/>
          </p:nvSpPr>
          <p:spPr>
            <a:xfrm>
              <a:off x="7480692" y="3303622"/>
              <a:ext cx="118274" cy="73921"/>
            </a:xfrm>
            <a:custGeom>
              <a:rect b="b" l="l" r="r" t="t"/>
              <a:pathLst>
                <a:path extrusionOk="0" h="805" w="1288">
                  <a:moveTo>
                    <a:pt x="437" y="120"/>
                  </a:moveTo>
                  <a:cubicBezTo>
                    <a:pt x="457" y="120"/>
                    <a:pt x="478" y="122"/>
                    <a:pt x="499" y="125"/>
                  </a:cubicBezTo>
                  <a:cubicBezTo>
                    <a:pt x="559" y="136"/>
                    <a:pt x="619" y="165"/>
                    <a:pt x="689" y="205"/>
                  </a:cubicBezTo>
                  <a:cubicBezTo>
                    <a:pt x="749" y="245"/>
                    <a:pt x="808" y="285"/>
                    <a:pt x="879" y="345"/>
                  </a:cubicBezTo>
                  <a:lnTo>
                    <a:pt x="1138" y="575"/>
                  </a:lnTo>
                  <a:cubicBezTo>
                    <a:pt x="1128" y="575"/>
                    <a:pt x="1128" y="584"/>
                    <a:pt x="1118" y="584"/>
                  </a:cubicBezTo>
                  <a:cubicBezTo>
                    <a:pt x="1098" y="604"/>
                    <a:pt x="1078" y="615"/>
                    <a:pt x="1048" y="635"/>
                  </a:cubicBezTo>
                  <a:cubicBezTo>
                    <a:pt x="1028" y="644"/>
                    <a:pt x="998" y="655"/>
                    <a:pt x="968" y="664"/>
                  </a:cubicBezTo>
                  <a:cubicBezTo>
                    <a:pt x="939" y="676"/>
                    <a:pt x="906" y="681"/>
                    <a:pt x="872" y="681"/>
                  </a:cubicBezTo>
                  <a:cubicBezTo>
                    <a:pt x="848" y="681"/>
                    <a:pt x="823" y="679"/>
                    <a:pt x="799" y="675"/>
                  </a:cubicBezTo>
                  <a:cubicBezTo>
                    <a:pt x="739" y="664"/>
                    <a:pt x="669" y="624"/>
                    <a:pt x="619" y="595"/>
                  </a:cubicBezTo>
                  <a:cubicBezTo>
                    <a:pt x="549" y="555"/>
                    <a:pt x="489" y="505"/>
                    <a:pt x="429" y="465"/>
                  </a:cubicBezTo>
                  <a:lnTo>
                    <a:pt x="150" y="245"/>
                  </a:lnTo>
                  <a:cubicBezTo>
                    <a:pt x="160" y="245"/>
                    <a:pt x="160" y="245"/>
                    <a:pt x="170" y="235"/>
                  </a:cubicBezTo>
                  <a:cubicBezTo>
                    <a:pt x="189" y="216"/>
                    <a:pt x="209" y="205"/>
                    <a:pt x="240" y="185"/>
                  </a:cubicBezTo>
                  <a:cubicBezTo>
                    <a:pt x="269" y="165"/>
                    <a:pt x="289" y="156"/>
                    <a:pt x="320" y="145"/>
                  </a:cubicBezTo>
                  <a:cubicBezTo>
                    <a:pt x="364" y="126"/>
                    <a:pt x="400" y="120"/>
                    <a:pt x="437" y="120"/>
                  </a:cubicBezTo>
                  <a:close/>
                  <a:moveTo>
                    <a:pt x="450" y="0"/>
                  </a:moveTo>
                  <a:cubicBezTo>
                    <a:pt x="395" y="0"/>
                    <a:pt x="340" y="9"/>
                    <a:pt x="280" y="36"/>
                  </a:cubicBezTo>
                  <a:cubicBezTo>
                    <a:pt x="240" y="45"/>
                    <a:pt x="209" y="65"/>
                    <a:pt x="180" y="85"/>
                  </a:cubicBezTo>
                  <a:cubicBezTo>
                    <a:pt x="140" y="105"/>
                    <a:pt x="120" y="125"/>
                    <a:pt x="90" y="145"/>
                  </a:cubicBezTo>
                  <a:cubicBezTo>
                    <a:pt x="70" y="156"/>
                    <a:pt x="60" y="176"/>
                    <a:pt x="50" y="185"/>
                  </a:cubicBezTo>
                  <a:lnTo>
                    <a:pt x="0" y="225"/>
                  </a:lnTo>
                  <a:lnTo>
                    <a:pt x="0" y="285"/>
                  </a:lnTo>
                  <a:lnTo>
                    <a:pt x="50" y="325"/>
                  </a:lnTo>
                  <a:cubicBezTo>
                    <a:pt x="50" y="325"/>
                    <a:pt x="60" y="335"/>
                    <a:pt x="70" y="335"/>
                  </a:cubicBezTo>
                  <a:lnTo>
                    <a:pt x="360" y="555"/>
                  </a:lnTo>
                  <a:cubicBezTo>
                    <a:pt x="409" y="595"/>
                    <a:pt x="479" y="655"/>
                    <a:pt x="559" y="695"/>
                  </a:cubicBezTo>
                  <a:cubicBezTo>
                    <a:pt x="619" y="735"/>
                    <a:pt x="699" y="775"/>
                    <a:pt x="779" y="795"/>
                  </a:cubicBezTo>
                  <a:cubicBezTo>
                    <a:pt x="808" y="795"/>
                    <a:pt x="839" y="804"/>
                    <a:pt x="868" y="804"/>
                  </a:cubicBezTo>
                  <a:cubicBezTo>
                    <a:pt x="919" y="804"/>
                    <a:pt x="959" y="795"/>
                    <a:pt x="1008" y="775"/>
                  </a:cubicBezTo>
                  <a:cubicBezTo>
                    <a:pt x="1038" y="764"/>
                    <a:pt x="1078" y="755"/>
                    <a:pt x="1108" y="735"/>
                  </a:cubicBezTo>
                  <a:cubicBezTo>
                    <a:pt x="1138" y="715"/>
                    <a:pt x="1168" y="704"/>
                    <a:pt x="1188" y="684"/>
                  </a:cubicBezTo>
                  <a:cubicBezTo>
                    <a:pt x="1208" y="675"/>
                    <a:pt x="1218" y="655"/>
                    <a:pt x="1228" y="644"/>
                  </a:cubicBezTo>
                  <a:lnTo>
                    <a:pt x="1248" y="635"/>
                  </a:lnTo>
                  <a:cubicBezTo>
                    <a:pt x="1268" y="615"/>
                    <a:pt x="1288" y="604"/>
                    <a:pt x="1288" y="575"/>
                  </a:cubicBezTo>
                  <a:lnTo>
                    <a:pt x="1288" y="555"/>
                  </a:lnTo>
                  <a:lnTo>
                    <a:pt x="1268" y="535"/>
                  </a:lnTo>
                  <a:lnTo>
                    <a:pt x="1258" y="525"/>
                  </a:lnTo>
                  <a:lnTo>
                    <a:pt x="1248" y="515"/>
                  </a:lnTo>
                  <a:cubicBezTo>
                    <a:pt x="1238" y="505"/>
                    <a:pt x="1228" y="495"/>
                    <a:pt x="1218" y="495"/>
                  </a:cubicBezTo>
                  <a:lnTo>
                    <a:pt x="959" y="255"/>
                  </a:lnTo>
                  <a:cubicBezTo>
                    <a:pt x="879" y="196"/>
                    <a:pt x="819" y="145"/>
                    <a:pt x="759" y="105"/>
                  </a:cubicBezTo>
                  <a:cubicBezTo>
                    <a:pt x="669" y="56"/>
                    <a:pt x="599" y="16"/>
                    <a:pt x="529" y="5"/>
                  </a:cubicBezTo>
                  <a:cubicBezTo>
                    <a:pt x="503" y="2"/>
                    <a:pt x="476" y="0"/>
                    <a:pt x="4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4"/>
            <p:cNvSpPr/>
            <p:nvPr/>
          </p:nvSpPr>
          <p:spPr>
            <a:xfrm>
              <a:off x="7534686" y="3296184"/>
              <a:ext cx="105602" cy="63636"/>
            </a:xfrm>
            <a:custGeom>
              <a:rect b="b" l="l" r="r" t="t"/>
              <a:pathLst>
                <a:path extrusionOk="0" h="693" w="1150">
                  <a:moveTo>
                    <a:pt x="374" y="0"/>
                  </a:moveTo>
                  <a:cubicBezTo>
                    <a:pt x="333" y="0"/>
                    <a:pt x="292" y="5"/>
                    <a:pt x="251" y="17"/>
                  </a:cubicBezTo>
                  <a:cubicBezTo>
                    <a:pt x="220" y="27"/>
                    <a:pt x="191" y="47"/>
                    <a:pt x="161" y="57"/>
                  </a:cubicBezTo>
                  <a:cubicBezTo>
                    <a:pt x="131" y="77"/>
                    <a:pt x="101" y="97"/>
                    <a:pt x="81" y="106"/>
                  </a:cubicBezTo>
                  <a:cubicBezTo>
                    <a:pt x="51" y="126"/>
                    <a:pt x="31" y="137"/>
                    <a:pt x="21" y="146"/>
                  </a:cubicBezTo>
                  <a:cubicBezTo>
                    <a:pt x="11" y="157"/>
                    <a:pt x="11" y="157"/>
                    <a:pt x="11" y="166"/>
                  </a:cubicBezTo>
                  <a:lnTo>
                    <a:pt x="1" y="166"/>
                  </a:lnTo>
                  <a:lnTo>
                    <a:pt x="11" y="177"/>
                  </a:lnTo>
                  <a:lnTo>
                    <a:pt x="41" y="206"/>
                  </a:lnTo>
                  <a:cubicBezTo>
                    <a:pt x="61" y="217"/>
                    <a:pt x="81" y="237"/>
                    <a:pt x="101" y="246"/>
                  </a:cubicBezTo>
                  <a:lnTo>
                    <a:pt x="161" y="306"/>
                  </a:lnTo>
                  <a:cubicBezTo>
                    <a:pt x="211" y="346"/>
                    <a:pt x="271" y="396"/>
                    <a:pt x="320" y="446"/>
                  </a:cubicBezTo>
                  <a:cubicBezTo>
                    <a:pt x="380" y="496"/>
                    <a:pt x="450" y="546"/>
                    <a:pt x="510" y="586"/>
                  </a:cubicBezTo>
                  <a:cubicBezTo>
                    <a:pt x="570" y="636"/>
                    <a:pt x="640" y="665"/>
                    <a:pt x="710" y="676"/>
                  </a:cubicBezTo>
                  <a:cubicBezTo>
                    <a:pt x="745" y="687"/>
                    <a:pt x="783" y="692"/>
                    <a:pt x="822" y="692"/>
                  </a:cubicBezTo>
                  <a:cubicBezTo>
                    <a:pt x="851" y="692"/>
                    <a:pt x="880" y="690"/>
                    <a:pt x="910" y="685"/>
                  </a:cubicBezTo>
                  <a:cubicBezTo>
                    <a:pt x="939" y="676"/>
                    <a:pt x="969" y="665"/>
                    <a:pt x="999" y="646"/>
                  </a:cubicBezTo>
                  <a:cubicBezTo>
                    <a:pt x="1029" y="636"/>
                    <a:pt x="1059" y="626"/>
                    <a:pt x="1079" y="606"/>
                  </a:cubicBezTo>
                  <a:cubicBezTo>
                    <a:pt x="1099" y="596"/>
                    <a:pt x="1119" y="576"/>
                    <a:pt x="1129" y="566"/>
                  </a:cubicBezTo>
                  <a:cubicBezTo>
                    <a:pt x="1139" y="556"/>
                    <a:pt x="1149" y="556"/>
                    <a:pt x="1149" y="556"/>
                  </a:cubicBezTo>
                  <a:cubicBezTo>
                    <a:pt x="1149" y="556"/>
                    <a:pt x="1149" y="546"/>
                    <a:pt x="1139" y="546"/>
                  </a:cubicBezTo>
                  <a:cubicBezTo>
                    <a:pt x="1129" y="536"/>
                    <a:pt x="1129" y="526"/>
                    <a:pt x="1109" y="516"/>
                  </a:cubicBezTo>
                  <a:cubicBezTo>
                    <a:pt x="1099" y="496"/>
                    <a:pt x="1079" y="486"/>
                    <a:pt x="1069" y="466"/>
                  </a:cubicBezTo>
                  <a:lnTo>
                    <a:pt x="1009" y="406"/>
                  </a:lnTo>
                  <a:cubicBezTo>
                    <a:pt x="959" y="366"/>
                    <a:pt x="910" y="316"/>
                    <a:pt x="850" y="257"/>
                  </a:cubicBezTo>
                  <a:cubicBezTo>
                    <a:pt x="799" y="206"/>
                    <a:pt x="739" y="146"/>
                    <a:pt x="670" y="106"/>
                  </a:cubicBezTo>
                  <a:cubicBezTo>
                    <a:pt x="610" y="57"/>
                    <a:pt x="540" y="17"/>
                    <a:pt x="460" y="7"/>
                  </a:cubicBezTo>
                  <a:cubicBezTo>
                    <a:pt x="432" y="3"/>
                    <a:pt x="403" y="0"/>
                    <a:pt x="3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4"/>
            <p:cNvSpPr/>
            <p:nvPr/>
          </p:nvSpPr>
          <p:spPr>
            <a:xfrm>
              <a:off x="7528350" y="3290307"/>
              <a:ext cx="117447" cy="75299"/>
            </a:xfrm>
            <a:custGeom>
              <a:rect b="b" l="l" r="r" t="t"/>
              <a:pathLst>
                <a:path extrusionOk="0" h="820" w="1279">
                  <a:moveTo>
                    <a:pt x="446" y="124"/>
                  </a:moveTo>
                  <a:cubicBezTo>
                    <a:pt x="470" y="124"/>
                    <a:pt x="495" y="127"/>
                    <a:pt x="519" y="131"/>
                  </a:cubicBezTo>
                  <a:cubicBezTo>
                    <a:pt x="579" y="141"/>
                    <a:pt x="639" y="170"/>
                    <a:pt x="709" y="210"/>
                  </a:cubicBezTo>
                  <a:cubicBezTo>
                    <a:pt x="759" y="250"/>
                    <a:pt x="819" y="301"/>
                    <a:pt x="879" y="370"/>
                  </a:cubicBezTo>
                  <a:lnTo>
                    <a:pt x="1128" y="610"/>
                  </a:lnTo>
                  <a:lnTo>
                    <a:pt x="1118" y="620"/>
                  </a:lnTo>
                  <a:cubicBezTo>
                    <a:pt x="1088" y="630"/>
                    <a:pt x="1068" y="650"/>
                    <a:pt x="1038" y="660"/>
                  </a:cubicBezTo>
                  <a:cubicBezTo>
                    <a:pt x="1019" y="670"/>
                    <a:pt x="988" y="680"/>
                    <a:pt x="959" y="690"/>
                  </a:cubicBezTo>
                  <a:cubicBezTo>
                    <a:pt x="933" y="695"/>
                    <a:pt x="906" y="697"/>
                    <a:pt x="877" y="697"/>
                  </a:cubicBezTo>
                  <a:cubicBezTo>
                    <a:pt x="848" y="697"/>
                    <a:pt x="818" y="695"/>
                    <a:pt x="789" y="690"/>
                  </a:cubicBezTo>
                  <a:cubicBezTo>
                    <a:pt x="739" y="670"/>
                    <a:pt x="679" y="650"/>
                    <a:pt x="609" y="600"/>
                  </a:cubicBezTo>
                  <a:cubicBezTo>
                    <a:pt x="549" y="560"/>
                    <a:pt x="489" y="510"/>
                    <a:pt x="429" y="460"/>
                  </a:cubicBezTo>
                  <a:lnTo>
                    <a:pt x="160" y="230"/>
                  </a:lnTo>
                  <a:cubicBezTo>
                    <a:pt x="170" y="230"/>
                    <a:pt x="170" y="230"/>
                    <a:pt x="180" y="221"/>
                  </a:cubicBezTo>
                  <a:cubicBezTo>
                    <a:pt x="200" y="210"/>
                    <a:pt x="230" y="190"/>
                    <a:pt x="249" y="181"/>
                  </a:cubicBezTo>
                  <a:cubicBezTo>
                    <a:pt x="280" y="161"/>
                    <a:pt x="309" y="150"/>
                    <a:pt x="340" y="141"/>
                  </a:cubicBezTo>
                  <a:cubicBezTo>
                    <a:pt x="375" y="129"/>
                    <a:pt x="410" y="124"/>
                    <a:pt x="446" y="124"/>
                  </a:cubicBezTo>
                  <a:close/>
                  <a:moveTo>
                    <a:pt x="462" y="0"/>
                  </a:moveTo>
                  <a:cubicBezTo>
                    <a:pt x="407" y="0"/>
                    <a:pt x="352" y="12"/>
                    <a:pt x="300" y="31"/>
                  </a:cubicBezTo>
                  <a:cubicBezTo>
                    <a:pt x="269" y="41"/>
                    <a:pt x="230" y="51"/>
                    <a:pt x="200" y="71"/>
                  </a:cubicBezTo>
                  <a:cubicBezTo>
                    <a:pt x="160" y="91"/>
                    <a:pt x="140" y="111"/>
                    <a:pt x="110" y="121"/>
                  </a:cubicBezTo>
                  <a:cubicBezTo>
                    <a:pt x="90" y="141"/>
                    <a:pt x="80" y="150"/>
                    <a:pt x="60" y="161"/>
                  </a:cubicBezTo>
                  <a:lnTo>
                    <a:pt x="20" y="201"/>
                  </a:lnTo>
                  <a:lnTo>
                    <a:pt x="0" y="250"/>
                  </a:lnTo>
                  <a:lnTo>
                    <a:pt x="50" y="301"/>
                  </a:lnTo>
                  <a:cubicBezTo>
                    <a:pt x="60" y="301"/>
                    <a:pt x="70" y="310"/>
                    <a:pt x="80" y="321"/>
                  </a:cubicBezTo>
                  <a:lnTo>
                    <a:pt x="349" y="550"/>
                  </a:lnTo>
                  <a:cubicBezTo>
                    <a:pt x="409" y="600"/>
                    <a:pt x="479" y="650"/>
                    <a:pt x="549" y="700"/>
                  </a:cubicBezTo>
                  <a:cubicBezTo>
                    <a:pt x="629" y="760"/>
                    <a:pt x="699" y="789"/>
                    <a:pt x="759" y="800"/>
                  </a:cubicBezTo>
                  <a:cubicBezTo>
                    <a:pt x="799" y="809"/>
                    <a:pt x="839" y="820"/>
                    <a:pt x="879" y="820"/>
                  </a:cubicBezTo>
                  <a:cubicBezTo>
                    <a:pt x="919" y="820"/>
                    <a:pt x="959" y="809"/>
                    <a:pt x="988" y="800"/>
                  </a:cubicBezTo>
                  <a:cubicBezTo>
                    <a:pt x="1028" y="800"/>
                    <a:pt x="1058" y="780"/>
                    <a:pt x="1098" y="769"/>
                  </a:cubicBezTo>
                  <a:cubicBezTo>
                    <a:pt x="1128" y="749"/>
                    <a:pt x="1158" y="740"/>
                    <a:pt x="1178" y="720"/>
                  </a:cubicBezTo>
                  <a:cubicBezTo>
                    <a:pt x="1198" y="710"/>
                    <a:pt x="1208" y="700"/>
                    <a:pt x="1228" y="690"/>
                  </a:cubicBezTo>
                  <a:lnTo>
                    <a:pt x="1248" y="670"/>
                  </a:lnTo>
                  <a:cubicBezTo>
                    <a:pt x="1268" y="660"/>
                    <a:pt x="1278" y="650"/>
                    <a:pt x="1278" y="620"/>
                  </a:cubicBezTo>
                  <a:lnTo>
                    <a:pt x="1278" y="600"/>
                  </a:lnTo>
                  <a:lnTo>
                    <a:pt x="1268" y="580"/>
                  </a:lnTo>
                  <a:cubicBezTo>
                    <a:pt x="1268" y="580"/>
                    <a:pt x="1268" y="570"/>
                    <a:pt x="1258" y="560"/>
                  </a:cubicBezTo>
                  <a:lnTo>
                    <a:pt x="1248" y="550"/>
                  </a:lnTo>
                  <a:cubicBezTo>
                    <a:pt x="1238" y="550"/>
                    <a:pt x="1228" y="540"/>
                    <a:pt x="1218" y="530"/>
                  </a:cubicBezTo>
                  <a:lnTo>
                    <a:pt x="968" y="281"/>
                  </a:lnTo>
                  <a:cubicBezTo>
                    <a:pt x="899" y="210"/>
                    <a:pt x="828" y="161"/>
                    <a:pt x="779" y="121"/>
                  </a:cubicBezTo>
                  <a:cubicBezTo>
                    <a:pt x="699" y="61"/>
                    <a:pt x="619" y="21"/>
                    <a:pt x="549" y="11"/>
                  </a:cubicBezTo>
                  <a:cubicBezTo>
                    <a:pt x="521" y="4"/>
                    <a:pt x="492" y="0"/>
                    <a:pt x="4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4"/>
            <p:cNvSpPr/>
            <p:nvPr/>
          </p:nvSpPr>
          <p:spPr>
            <a:xfrm>
              <a:off x="7534686" y="3296184"/>
              <a:ext cx="105602" cy="63636"/>
            </a:xfrm>
            <a:custGeom>
              <a:rect b="b" l="l" r="r" t="t"/>
              <a:pathLst>
                <a:path extrusionOk="0" h="693" w="1150">
                  <a:moveTo>
                    <a:pt x="374" y="0"/>
                  </a:moveTo>
                  <a:cubicBezTo>
                    <a:pt x="333" y="0"/>
                    <a:pt x="292" y="5"/>
                    <a:pt x="251" y="17"/>
                  </a:cubicBezTo>
                  <a:cubicBezTo>
                    <a:pt x="220" y="27"/>
                    <a:pt x="191" y="47"/>
                    <a:pt x="161" y="57"/>
                  </a:cubicBezTo>
                  <a:cubicBezTo>
                    <a:pt x="131" y="77"/>
                    <a:pt x="101" y="97"/>
                    <a:pt x="81" y="106"/>
                  </a:cubicBezTo>
                  <a:cubicBezTo>
                    <a:pt x="51" y="126"/>
                    <a:pt x="31" y="137"/>
                    <a:pt x="21" y="146"/>
                  </a:cubicBezTo>
                  <a:cubicBezTo>
                    <a:pt x="11" y="157"/>
                    <a:pt x="11" y="157"/>
                    <a:pt x="11" y="166"/>
                  </a:cubicBezTo>
                  <a:lnTo>
                    <a:pt x="1" y="166"/>
                  </a:lnTo>
                  <a:lnTo>
                    <a:pt x="11" y="177"/>
                  </a:lnTo>
                  <a:lnTo>
                    <a:pt x="41" y="206"/>
                  </a:lnTo>
                  <a:cubicBezTo>
                    <a:pt x="61" y="217"/>
                    <a:pt x="81" y="237"/>
                    <a:pt x="101" y="246"/>
                  </a:cubicBezTo>
                  <a:lnTo>
                    <a:pt x="161" y="306"/>
                  </a:lnTo>
                  <a:cubicBezTo>
                    <a:pt x="211" y="346"/>
                    <a:pt x="271" y="396"/>
                    <a:pt x="320" y="446"/>
                  </a:cubicBezTo>
                  <a:cubicBezTo>
                    <a:pt x="380" y="496"/>
                    <a:pt x="450" y="546"/>
                    <a:pt x="510" y="586"/>
                  </a:cubicBezTo>
                  <a:cubicBezTo>
                    <a:pt x="570" y="636"/>
                    <a:pt x="640" y="665"/>
                    <a:pt x="710" y="676"/>
                  </a:cubicBezTo>
                  <a:cubicBezTo>
                    <a:pt x="745" y="687"/>
                    <a:pt x="783" y="692"/>
                    <a:pt x="822" y="692"/>
                  </a:cubicBezTo>
                  <a:cubicBezTo>
                    <a:pt x="851" y="692"/>
                    <a:pt x="880" y="690"/>
                    <a:pt x="910" y="685"/>
                  </a:cubicBezTo>
                  <a:cubicBezTo>
                    <a:pt x="939" y="676"/>
                    <a:pt x="969" y="665"/>
                    <a:pt x="999" y="646"/>
                  </a:cubicBezTo>
                  <a:cubicBezTo>
                    <a:pt x="1029" y="636"/>
                    <a:pt x="1059" y="626"/>
                    <a:pt x="1079" y="606"/>
                  </a:cubicBezTo>
                  <a:cubicBezTo>
                    <a:pt x="1099" y="596"/>
                    <a:pt x="1119" y="576"/>
                    <a:pt x="1129" y="566"/>
                  </a:cubicBezTo>
                  <a:cubicBezTo>
                    <a:pt x="1139" y="556"/>
                    <a:pt x="1149" y="556"/>
                    <a:pt x="1149" y="556"/>
                  </a:cubicBezTo>
                  <a:cubicBezTo>
                    <a:pt x="1149" y="556"/>
                    <a:pt x="1149" y="546"/>
                    <a:pt x="1139" y="546"/>
                  </a:cubicBezTo>
                  <a:cubicBezTo>
                    <a:pt x="1129" y="536"/>
                    <a:pt x="1129" y="526"/>
                    <a:pt x="1109" y="516"/>
                  </a:cubicBezTo>
                  <a:cubicBezTo>
                    <a:pt x="1099" y="496"/>
                    <a:pt x="1079" y="486"/>
                    <a:pt x="1069" y="466"/>
                  </a:cubicBezTo>
                  <a:lnTo>
                    <a:pt x="1009" y="406"/>
                  </a:lnTo>
                  <a:cubicBezTo>
                    <a:pt x="959" y="366"/>
                    <a:pt x="910" y="316"/>
                    <a:pt x="850" y="257"/>
                  </a:cubicBezTo>
                  <a:cubicBezTo>
                    <a:pt x="799" y="206"/>
                    <a:pt x="739" y="146"/>
                    <a:pt x="670" y="106"/>
                  </a:cubicBezTo>
                  <a:cubicBezTo>
                    <a:pt x="610" y="57"/>
                    <a:pt x="540" y="17"/>
                    <a:pt x="460" y="7"/>
                  </a:cubicBezTo>
                  <a:cubicBezTo>
                    <a:pt x="432" y="3"/>
                    <a:pt x="403" y="0"/>
                    <a:pt x="3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4"/>
            <p:cNvSpPr/>
            <p:nvPr/>
          </p:nvSpPr>
          <p:spPr>
            <a:xfrm>
              <a:off x="7528350" y="3290307"/>
              <a:ext cx="119284" cy="75299"/>
            </a:xfrm>
            <a:custGeom>
              <a:rect b="b" l="l" r="r" t="t"/>
              <a:pathLst>
                <a:path extrusionOk="0" h="820" w="1299">
                  <a:moveTo>
                    <a:pt x="446" y="124"/>
                  </a:moveTo>
                  <a:cubicBezTo>
                    <a:pt x="470" y="124"/>
                    <a:pt x="495" y="127"/>
                    <a:pt x="519" y="131"/>
                  </a:cubicBezTo>
                  <a:cubicBezTo>
                    <a:pt x="579" y="141"/>
                    <a:pt x="639" y="170"/>
                    <a:pt x="709" y="210"/>
                  </a:cubicBezTo>
                  <a:cubicBezTo>
                    <a:pt x="759" y="250"/>
                    <a:pt x="819" y="301"/>
                    <a:pt x="879" y="370"/>
                  </a:cubicBezTo>
                  <a:lnTo>
                    <a:pt x="1128" y="610"/>
                  </a:lnTo>
                  <a:lnTo>
                    <a:pt x="1118" y="620"/>
                  </a:lnTo>
                  <a:cubicBezTo>
                    <a:pt x="1088" y="630"/>
                    <a:pt x="1068" y="650"/>
                    <a:pt x="1038" y="660"/>
                  </a:cubicBezTo>
                  <a:cubicBezTo>
                    <a:pt x="1019" y="670"/>
                    <a:pt x="988" y="680"/>
                    <a:pt x="959" y="690"/>
                  </a:cubicBezTo>
                  <a:cubicBezTo>
                    <a:pt x="933" y="695"/>
                    <a:pt x="906" y="697"/>
                    <a:pt x="877" y="697"/>
                  </a:cubicBezTo>
                  <a:cubicBezTo>
                    <a:pt x="848" y="697"/>
                    <a:pt x="818" y="695"/>
                    <a:pt x="789" y="690"/>
                  </a:cubicBezTo>
                  <a:cubicBezTo>
                    <a:pt x="739" y="670"/>
                    <a:pt x="679" y="650"/>
                    <a:pt x="609" y="600"/>
                  </a:cubicBezTo>
                  <a:cubicBezTo>
                    <a:pt x="549" y="560"/>
                    <a:pt x="489" y="510"/>
                    <a:pt x="429" y="460"/>
                  </a:cubicBezTo>
                  <a:lnTo>
                    <a:pt x="160" y="230"/>
                  </a:lnTo>
                  <a:cubicBezTo>
                    <a:pt x="170" y="230"/>
                    <a:pt x="170" y="230"/>
                    <a:pt x="180" y="221"/>
                  </a:cubicBezTo>
                  <a:cubicBezTo>
                    <a:pt x="200" y="210"/>
                    <a:pt x="230" y="190"/>
                    <a:pt x="249" y="181"/>
                  </a:cubicBezTo>
                  <a:cubicBezTo>
                    <a:pt x="280" y="161"/>
                    <a:pt x="309" y="150"/>
                    <a:pt x="340" y="141"/>
                  </a:cubicBezTo>
                  <a:cubicBezTo>
                    <a:pt x="375" y="129"/>
                    <a:pt x="410" y="124"/>
                    <a:pt x="446" y="124"/>
                  </a:cubicBezTo>
                  <a:close/>
                  <a:moveTo>
                    <a:pt x="462" y="0"/>
                  </a:moveTo>
                  <a:cubicBezTo>
                    <a:pt x="407" y="0"/>
                    <a:pt x="352" y="12"/>
                    <a:pt x="300" y="31"/>
                  </a:cubicBezTo>
                  <a:cubicBezTo>
                    <a:pt x="269" y="41"/>
                    <a:pt x="230" y="51"/>
                    <a:pt x="200" y="71"/>
                  </a:cubicBezTo>
                  <a:cubicBezTo>
                    <a:pt x="160" y="91"/>
                    <a:pt x="140" y="111"/>
                    <a:pt x="110" y="121"/>
                  </a:cubicBezTo>
                  <a:cubicBezTo>
                    <a:pt x="90" y="141"/>
                    <a:pt x="80" y="150"/>
                    <a:pt x="60" y="161"/>
                  </a:cubicBezTo>
                  <a:lnTo>
                    <a:pt x="20" y="201"/>
                  </a:lnTo>
                  <a:lnTo>
                    <a:pt x="0" y="250"/>
                  </a:lnTo>
                  <a:lnTo>
                    <a:pt x="50" y="301"/>
                  </a:lnTo>
                  <a:cubicBezTo>
                    <a:pt x="60" y="301"/>
                    <a:pt x="70" y="310"/>
                    <a:pt x="80" y="321"/>
                  </a:cubicBezTo>
                  <a:lnTo>
                    <a:pt x="349" y="550"/>
                  </a:lnTo>
                  <a:cubicBezTo>
                    <a:pt x="409" y="600"/>
                    <a:pt x="479" y="650"/>
                    <a:pt x="549" y="700"/>
                  </a:cubicBezTo>
                  <a:cubicBezTo>
                    <a:pt x="629" y="760"/>
                    <a:pt x="699" y="789"/>
                    <a:pt x="759" y="800"/>
                  </a:cubicBezTo>
                  <a:cubicBezTo>
                    <a:pt x="799" y="809"/>
                    <a:pt x="839" y="820"/>
                    <a:pt x="879" y="820"/>
                  </a:cubicBezTo>
                  <a:cubicBezTo>
                    <a:pt x="919" y="820"/>
                    <a:pt x="959" y="809"/>
                    <a:pt x="988" y="800"/>
                  </a:cubicBezTo>
                  <a:cubicBezTo>
                    <a:pt x="1028" y="800"/>
                    <a:pt x="1058" y="780"/>
                    <a:pt x="1098" y="769"/>
                  </a:cubicBezTo>
                  <a:cubicBezTo>
                    <a:pt x="1128" y="749"/>
                    <a:pt x="1158" y="740"/>
                    <a:pt x="1178" y="720"/>
                  </a:cubicBezTo>
                  <a:cubicBezTo>
                    <a:pt x="1198" y="710"/>
                    <a:pt x="1208" y="700"/>
                    <a:pt x="1228" y="690"/>
                  </a:cubicBezTo>
                  <a:lnTo>
                    <a:pt x="1298" y="620"/>
                  </a:lnTo>
                  <a:lnTo>
                    <a:pt x="1268" y="580"/>
                  </a:lnTo>
                  <a:cubicBezTo>
                    <a:pt x="1268" y="580"/>
                    <a:pt x="1258" y="570"/>
                    <a:pt x="1258" y="560"/>
                  </a:cubicBezTo>
                  <a:lnTo>
                    <a:pt x="1248" y="550"/>
                  </a:lnTo>
                  <a:cubicBezTo>
                    <a:pt x="1238" y="550"/>
                    <a:pt x="1228" y="540"/>
                    <a:pt x="1218" y="530"/>
                  </a:cubicBezTo>
                  <a:lnTo>
                    <a:pt x="968" y="281"/>
                  </a:lnTo>
                  <a:cubicBezTo>
                    <a:pt x="899" y="210"/>
                    <a:pt x="828" y="161"/>
                    <a:pt x="779" y="121"/>
                  </a:cubicBezTo>
                  <a:cubicBezTo>
                    <a:pt x="699" y="61"/>
                    <a:pt x="619" y="21"/>
                    <a:pt x="549" y="11"/>
                  </a:cubicBezTo>
                  <a:cubicBezTo>
                    <a:pt x="521" y="4"/>
                    <a:pt x="492" y="0"/>
                    <a:pt x="4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4"/>
            <p:cNvSpPr/>
            <p:nvPr/>
          </p:nvSpPr>
          <p:spPr>
            <a:xfrm>
              <a:off x="7584180" y="3285349"/>
              <a:ext cx="103765" cy="65289"/>
            </a:xfrm>
            <a:custGeom>
              <a:rect b="b" l="l" r="r" t="t"/>
              <a:pathLst>
                <a:path extrusionOk="0" h="711" w="1130">
                  <a:moveTo>
                    <a:pt x="365" y="0"/>
                  </a:moveTo>
                  <a:cubicBezTo>
                    <a:pt x="330" y="0"/>
                    <a:pt x="296" y="5"/>
                    <a:pt x="260" y="15"/>
                  </a:cubicBezTo>
                  <a:cubicBezTo>
                    <a:pt x="220" y="15"/>
                    <a:pt x="191" y="35"/>
                    <a:pt x="161" y="45"/>
                  </a:cubicBezTo>
                  <a:cubicBezTo>
                    <a:pt x="131" y="55"/>
                    <a:pt x="101" y="75"/>
                    <a:pt x="81" y="85"/>
                  </a:cubicBezTo>
                  <a:cubicBezTo>
                    <a:pt x="51" y="105"/>
                    <a:pt x="31" y="115"/>
                    <a:pt x="21" y="125"/>
                  </a:cubicBezTo>
                  <a:cubicBezTo>
                    <a:pt x="11" y="135"/>
                    <a:pt x="11" y="135"/>
                    <a:pt x="11" y="145"/>
                  </a:cubicBezTo>
                  <a:lnTo>
                    <a:pt x="1" y="145"/>
                  </a:lnTo>
                  <a:cubicBezTo>
                    <a:pt x="1" y="155"/>
                    <a:pt x="11" y="155"/>
                    <a:pt x="11" y="155"/>
                  </a:cubicBezTo>
                  <a:lnTo>
                    <a:pt x="41" y="185"/>
                  </a:lnTo>
                  <a:cubicBezTo>
                    <a:pt x="61" y="195"/>
                    <a:pt x="71" y="215"/>
                    <a:pt x="91" y="235"/>
                  </a:cubicBezTo>
                  <a:cubicBezTo>
                    <a:pt x="111" y="244"/>
                    <a:pt x="131" y="264"/>
                    <a:pt x="151" y="284"/>
                  </a:cubicBezTo>
                  <a:cubicBezTo>
                    <a:pt x="200" y="335"/>
                    <a:pt x="251" y="384"/>
                    <a:pt x="311" y="434"/>
                  </a:cubicBezTo>
                  <a:cubicBezTo>
                    <a:pt x="371" y="494"/>
                    <a:pt x="430" y="544"/>
                    <a:pt x="490" y="594"/>
                  </a:cubicBezTo>
                  <a:cubicBezTo>
                    <a:pt x="550" y="644"/>
                    <a:pt x="620" y="684"/>
                    <a:pt x="680" y="694"/>
                  </a:cubicBezTo>
                  <a:cubicBezTo>
                    <a:pt x="721" y="706"/>
                    <a:pt x="761" y="710"/>
                    <a:pt x="800" y="710"/>
                  </a:cubicBezTo>
                  <a:cubicBezTo>
                    <a:pt x="827" y="710"/>
                    <a:pt x="854" y="708"/>
                    <a:pt x="879" y="704"/>
                  </a:cubicBezTo>
                  <a:cubicBezTo>
                    <a:pt x="910" y="694"/>
                    <a:pt x="950" y="684"/>
                    <a:pt x="979" y="674"/>
                  </a:cubicBezTo>
                  <a:cubicBezTo>
                    <a:pt x="1009" y="664"/>
                    <a:pt x="1029" y="654"/>
                    <a:pt x="1059" y="634"/>
                  </a:cubicBezTo>
                  <a:cubicBezTo>
                    <a:pt x="1079" y="624"/>
                    <a:pt x="1099" y="614"/>
                    <a:pt x="1109" y="604"/>
                  </a:cubicBezTo>
                  <a:lnTo>
                    <a:pt x="1129" y="584"/>
                  </a:lnTo>
                  <a:lnTo>
                    <a:pt x="1119" y="574"/>
                  </a:lnTo>
                  <a:cubicBezTo>
                    <a:pt x="1119" y="564"/>
                    <a:pt x="1109" y="554"/>
                    <a:pt x="1089" y="544"/>
                  </a:cubicBezTo>
                  <a:cubicBezTo>
                    <a:pt x="1079" y="534"/>
                    <a:pt x="1069" y="514"/>
                    <a:pt x="1049" y="494"/>
                  </a:cubicBezTo>
                  <a:lnTo>
                    <a:pt x="990" y="434"/>
                  </a:lnTo>
                  <a:cubicBezTo>
                    <a:pt x="950" y="384"/>
                    <a:pt x="899" y="335"/>
                    <a:pt x="850" y="275"/>
                  </a:cubicBezTo>
                  <a:cubicBezTo>
                    <a:pt x="790" y="215"/>
                    <a:pt x="740" y="165"/>
                    <a:pt x="670" y="115"/>
                  </a:cubicBezTo>
                  <a:cubicBezTo>
                    <a:pt x="610" y="65"/>
                    <a:pt x="540" y="35"/>
                    <a:pt x="470" y="15"/>
                  </a:cubicBezTo>
                  <a:cubicBezTo>
                    <a:pt x="435" y="5"/>
                    <a:pt x="400" y="0"/>
                    <a:pt x="3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4"/>
            <p:cNvSpPr/>
            <p:nvPr/>
          </p:nvSpPr>
          <p:spPr>
            <a:xfrm>
              <a:off x="7577844" y="3279839"/>
              <a:ext cx="117447" cy="76584"/>
            </a:xfrm>
            <a:custGeom>
              <a:rect b="b" l="l" r="r" t="t"/>
              <a:pathLst>
                <a:path extrusionOk="0" h="834" w="1279">
                  <a:moveTo>
                    <a:pt x="417" y="118"/>
                  </a:moveTo>
                  <a:cubicBezTo>
                    <a:pt x="455" y="118"/>
                    <a:pt x="494" y="123"/>
                    <a:pt x="529" y="135"/>
                  </a:cubicBezTo>
                  <a:cubicBezTo>
                    <a:pt x="579" y="145"/>
                    <a:pt x="639" y="175"/>
                    <a:pt x="709" y="225"/>
                  </a:cubicBezTo>
                  <a:cubicBezTo>
                    <a:pt x="769" y="264"/>
                    <a:pt x="819" y="324"/>
                    <a:pt x="868" y="375"/>
                  </a:cubicBezTo>
                  <a:lnTo>
                    <a:pt x="1108" y="634"/>
                  </a:lnTo>
                  <a:lnTo>
                    <a:pt x="1098" y="644"/>
                  </a:lnTo>
                  <a:cubicBezTo>
                    <a:pt x="1068" y="654"/>
                    <a:pt x="1048" y="664"/>
                    <a:pt x="1019" y="674"/>
                  </a:cubicBezTo>
                  <a:cubicBezTo>
                    <a:pt x="999" y="684"/>
                    <a:pt x="968" y="694"/>
                    <a:pt x="939" y="704"/>
                  </a:cubicBezTo>
                  <a:cubicBezTo>
                    <a:pt x="909" y="709"/>
                    <a:pt x="879" y="711"/>
                    <a:pt x="850" y="711"/>
                  </a:cubicBezTo>
                  <a:cubicBezTo>
                    <a:pt x="821" y="711"/>
                    <a:pt x="794" y="709"/>
                    <a:pt x="769" y="704"/>
                  </a:cubicBezTo>
                  <a:cubicBezTo>
                    <a:pt x="719" y="684"/>
                    <a:pt x="659" y="654"/>
                    <a:pt x="589" y="604"/>
                  </a:cubicBezTo>
                  <a:cubicBezTo>
                    <a:pt x="529" y="554"/>
                    <a:pt x="469" y="494"/>
                    <a:pt x="420" y="455"/>
                  </a:cubicBezTo>
                  <a:lnTo>
                    <a:pt x="160" y="215"/>
                  </a:lnTo>
                  <a:cubicBezTo>
                    <a:pt x="170" y="205"/>
                    <a:pt x="170" y="205"/>
                    <a:pt x="180" y="205"/>
                  </a:cubicBezTo>
                  <a:cubicBezTo>
                    <a:pt x="200" y="185"/>
                    <a:pt x="230" y="175"/>
                    <a:pt x="250" y="165"/>
                  </a:cubicBezTo>
                  <a:cubicBezTo>
                    <a:pt x="280" y="145"/>
                    <a:pt x="309" y="135"/>
                    <a:pt x="340" y="125"/>
                  </a:cubicBezTo>
                  <a:cubicBezTo>
                    <a:pt x="364" y="121"/>
                    <a:pt x="390" y="118"/>
                    <a:pt x="417" y="118"/>
                  </a:cubicBezTo>
                  <a:close/>
                  <a:moveTo>
                    <a:pt x="434" y="0"/>
                  </a:moveTo>
                  <a:cubicBezTo>
                    <a:pt x="392" y="0"/>
                    <a:pt x="349" y="5"/>
                    <a:pt x="309" y="15"/>
                  </a:cubicBezTo>
                  <a:cubicBezTo>
                    <a:pt x="280" y="25"/>
                    <a:pt x="240" y="35"/>
                    <a:pt x="200" y="55"/>
                  </a:cubicBezTo>
                  <a:cubicBezTo>
                    <a:pt x="170" y="65"/>
                    <a:pt x="140" y="85"/>
                    <a:pt x="120" y="95"/>
                  </a:cubicBezTo>
                  <a:cubicBezTo>
                    <a:pt x="90" y="115"/>
                    <a:pt x="70" y="135"/>
                    <a:pt x="50" y="145"/>
                  </a:cubicBezTo>
                  <a:lnTo>
                    <a:pt x="20" y="165"/>
                  </a:lnTo>
                  <a:lnTo>
                    <a:pt x="0" y="225"/>
                  </a:lnTo>
                  <a:lnTo>
                    <a:pt x="30" y="255"/>
                  </a:lnTo>
                  <a:lnTo>
                    <a:pt x="50" y="275"/>
                  </a:lnTo>
                  <a:cubicBezTo>
                    <a:pt x="60" y="275"/>
                    <a:pt x="60" y="284"/>
                    <a:pt x="70" y="295"/>
                  </a:cubicBezTo>
                  <a:lnTo>
                    <a:pt x="340" y="544"/>
                  </a:lnTo>
                  <a:cubicBezTo>
                    <a:pt x="389" y="584"/>
                    <a:pt x="449" y="644"/>
                    <a:pt x="519" y="704"/>
                  </a:cubicBezTo>
                  <a:cubicBezTo>
                    <a:pt x="599" y="764"/>
                    <a:pt x="669" y="794"/>
                    <a:pt x="739" y="814"/>
                  </a:cubicBezTo>
                  <a:cubicBezTo>
                    <a:pt x="779" y="824"/>
                    <a:pt x="819" y="834"/>
                    <a:pt x="859" y="834"/>
                  </a:cubicBezTo>
                  <a:cubicBezTo>
                    <a:pt x="888" y="834"/>
                    <a:pt x="928" y="824"/>
                    <a:pt x="959" y="824"/>
                  </a:cubicBezTo>
                  <a:cubicBezTo>
                    <a:pt x="999" y="814"/>
                    <a:pt x="1039" y="804"/>
                    <a:pt x="1068" y="794"/>
                  </a:cubicBezTo>
                  <a:cubicBezTo>
                    <a:pt x="1098" y="774"/>
                    <a:pt x="1128" y="764"/>
                    <a:pt x="1148" y="754"/>
                  </a:cubicBezTo>
                  <a:cubicBezTo>
                    <a:pt x="1168" y="734"/>
                    <a:pt x="1188" y="724"/>
                    <a:pt x="1198" y="714"/>
                  </a:cubicBezTo>
                  <a:lnTo>
                    <a:pt x="1218" y="714"/>
                  </a:lnTo>
                  <a:cubicBezTo>
                    <a:pt x="1228" y="694"/>
                    <a:pt x="1238" y="694"/>
                    <a:pt x="1238" y="694"/>
                  </a:cubicBezTo>
                  <a:lnTo>
                    <a:pt x="1278" y="654"/>
                  </a:lnTo>
                  <a:lnTo>
                    <a:pt x="1248" y="614"/>
                  </a:lnTo>
                  <a:cubicBezTo>
                    <a:pt x="1248" y="614"/>
                    <a:pt x="1248" y="604"/>
                    <a:pt x="1238" y="594"/>
                  </a:cubicBezTo>
                  <a:lnTo>
                    <a:pt x="1228" y="584"/>
                  </a:lnTo>
                  <a:lnTo>
                    <a:pt x="1208" y="564"/>
                  </a:lnTo>
                  <a:lnTo>
                    <a:pt x="959" y="295"/>
                  </a:lnTo>
                  <a:cubicBezTo>
                    <a:pt x="908" y="235"/>
                    <a:pt x="839" y="175"/>
                    <a:pt x="779" y="125"/>
                  </a:cubicBezTo>
                  <a:cubicBezTo>
                    <a:pt x="699" y="65"/>
                    <a:pt x="629" y="35"/>
                    <a:pt x="559" y="15"/>
                  </a:cubicBezTo>
                  <a:cubicBezTo>
                    <a:pt x="519" y="5"/>
                    <a:pt x="477" y="0"/>
                    <a:pt x="4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4"/>
            <p:cNvSpPr/>
            <p:nvPr/>
          </p:nvSpPr>
          <p:spPr>
            <a:xfrm>
              <a:off x="7584180" y="3285349"/>
              <a:ext cx="103765" cy="65289"/>
            </a:xfrm>
            <a:custGeom>
              <a:rect b="b" l="l" r="r" t="t"/>
              <a:pathLst>
                <a:path extrusionOk="0" h="711" w="1130">
                  <a:moveTo>
                    <a:pt x="365" y="0"/>
                  </a:moveTo>
                  <a:cubicBezTo>
                    <a:pt x="330" y="0"/>
                    <a:pt x="296" y="5"/>
                    <a:pt x="260" y="15"/>
                  </a:cubicBezTo>
                  <a:cubicBezTo>
                    <a:pt x="220" y="15"/>
                    <a:pt x="191" y="35"/>
                    <a:pt x="161" y="45"/>
                  </a:cubicBezTo>
                  <a:cubicBezTo>
                    <a:pt x="131" y="55"/>
                    <a:pt x="101" y="75"/>
                    <a:pt x="81" y="85"/>
                  </a:cubicBezTo>
                  <a:cubicBezTo>
                    <a:pt x="51" y="105"/>
                    <a:pt x="31" y="115"/>
                    <a:pt x="21" y="125"/>
                  </a:cubicBezTo>
                  <a:cubicBezTo>
                    <a:pt x="11" y="135"/>
                    <a:pt x="11" y="135"/>
                    <a:pt x="11" y="145"/>
                  </a:cubicBezTo>
                  <a:lnTo>
                    <a:pt x="1" y="145"/>
                  </a:lnTo>
                  <a:cubicBezTo>
                    <a:pt x="1" y="155"/>
                    <a:pt x="11" y="155"/>
                    <a:pt x="11" y="155"/>
                  </a:cubicBezTo>
                  <a:lnTo>
                    <a:pt x="41" y="185"/>
                  </a:lnTo>
                  <a:cubicBezTo>
                    <a:pt x="61" y="195"/>
                    <a:pt x="71" y="215"/>
                    <a:pt x="91" y="235"/>
                  </a:cubicBezTo>
                  <a:cubicBezTo>
                    <a:pt x="111" y="244"/>
                    <a:pt x="131" y="264"/>
                    <a:pt x="151" y="284"/>
                  </a:cubicBezTo>
                  <a:cubicBezTo>
                    <a:pt x="200" y="335"/>
                    <a:pt x="251" y="384"/>
                    <a:pt x="311" y="434"/>
                  </a:cubicBezTo>
                  <a:cubicBezTo>
                    <a:pt x="371" y="494"/>
                    <a:pt x="430" y="544"/>
                    <a:pt x="490" y="594"/>
                  </a:cubicBezTo>
                  <a:cubicBezTo>
                    <a:pt x="550" y="644"/>
                    <a:pt x="620" y="684"/>
                    <a:pt x="680" y="694"/>
                  </a:cubicBezTo>
                  <a:cubicBezTo>
                    <a:pt x="721" y="706"/>
                    <a:pt x="761" y="710"/>
                    <a:pt x="800" y="710"/>
                  </a:cubicBezTo>
                  <a:cubicBezTo>
                    <a:pt x="827" y="710"/>
                    <a:pt x="854" y="708"/>
                    <a:pt x="879" y="704"/>
                  </a:cubicBezTo>
                  <a:cubicBezTo>
                    <a:pt x="910" y="694"/>
                    <a:pt x="950" y="684"/>
                    <a:pt x="979" y="674"/>
                  </a:cubicBezTo>
                  <a:cubicBezTo>
                    <a:pt x="1009" y="664"/>
                    <a:pt x="1029" y="654"/>
                    <a:pt x="1059" y="634"/>
                  </a:cubicBezTo>
                  <a:cubicBezTo>
                    <a:pt x="1079" y="624"/>
                    <a:pt x="1099" y="614"/>
                    <a:pt x="1109" y="604"/>
                  </a:cubicBezTo>
                  <a:lnTo>
                    <a:pt x="1129" y="584"/>
                  </a:lnTo>
                  <a:lnTo>
                    <a:pt x="1119" y="574"/>
                  </a:lnTo>
                  <a:cubicBezTo>
                    <a:pt x="1119" y="564"/>
                    <a:pt x="1109" y="554"/>
                    <a:pt x="1089" y="544"/>
                  </a:cubicBezTo>
                  <a:cubicBezTo>
                    <a:pt x="1079" y="534"/>
                    <a:pt x="1069" y="514"/>
                    <a:pt x="1049" y="494"/>
                  </a:cubicBezTo>
                  <a:lnTo>
                    <a:pt x="990" y="434"/>
                  </a:lnTo>
                  <a:cubicBezTo>
                    <a:pt x="950" y="384"/>
                    <a:pt x="899" y="335"/>
                    <a:pt x="850" y="275"/>
                  </a:cubicBezTo>
                  <a:cubicBezTo>
                    <a:pt x="790" y="215"/>
                    <a:pt x="740" y="165"/>
                    <a:pt x="670" y="115"/>
                  </a:cubicBezTo>
                  <a:cubicBezTo>
                    <a:pt x="610" y="65"/>
                    <a:pt x="540" y="35"/>
                    <a:pt x="470" y="15"/>
                  </a:cubicBezTo>
                  <a:cubicBezTo>
                    <a:pt x="435" y="5"/>
                    <a:pt x="400" y="0"/>
                    <a:pt x="3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4"/>
            <p:cNvSpPr/>
            <p:nvPr/>
          </p:nvSpPr>
          <p:spPr>
            <a:xfrm>
              <a:off x="7577844" y="3279839"/>
              <a:ext cx="115611" cy="76584"/>
            </a:xfrm>
            <a:custGeom>
              <a:rect b="b" l="l" r="r" t="t"/>
              <a:pathLst>
                <a:path extrusionOk="0" h="834" w="1259">
                  <a:moveTo>
                    <a:pt x="417" y="118"/>
                  </a:moveTo>
                  <a:cubicBezTo>
                    <a:pt x="455" y="118"/>
                    <a:pt x="494" y="123"/>
                    <a:pt x="529" y="135"/>
                  </a:cubicBezTo>
                  <a:cubicBezTo>
                    <a:pt x="579" y="145"/>
                    <a:pt x="639" y="175"/>
                    <a:pt x="709" y="225"/>
                  </a:cubicBezTo>
                  <a:cubicBezTo>
                    <a:pt x="769" y="264"/>
                    <a:pt x="819" y="324"/>
                    <a:pt x="868" y="375"/>
                  </a:cubicBezTo>
                  <a:lnTo>
                    <a:pt x="1108" y="634"/>
                  </a:lnTo>
                  <a:lnTo>
                    <a:pt x="1098" y="644"/>
                  </a:lnTo>
                  <a:cubicBezTo>
                    <a:pt x="1068" y="654"/>
                    <a:pt x="1048" y="664"/>
                    <a:pt x="1019" y="674"/>
                  </a:cubicBezTo>
                  <a:cubicBezTo>
                    <a:pt x="999" y="684"/>
                    <a:pt x="968" y="694"/>
                    <a:pt x="939" y="704"/>
                  </a:cubicBezTo>
                  <a:cubicBezTo>
                    <a:pt x="909" y="709"/>
                    <a:pt x="879" y="711"/>
                    <a:pt x="850" y="711"/>
                  </a:cubicBezTo>
                  <a:cubicBezTo>
                    <a:pt x="821" y="711"/>
                    <a:pt x="794" y="709"/>
                    <a:pt x="769" y="704"/>
                  </a:cubicBezTo>
                  <a:cubicBezTo>
                    <a:pt x="719" y="684"/>
                    <a:pt x="659" y="654"/>
                    <a:pt x="589" y="604"/>
                  </a:cubicBezTo>
                  <a:cubicBezTo>
                    <a:pt x="529" y="554"/>
                    <a:pt x="469" y="494"/>
                    <a:pt x="420" y="455"/>
                  </a:cubicBezTo>
                  <a:lnTo>
                    <a:pt x="160" y="215"/>
                  </a:lnTo>
                  <a:cubicBezTo>
                    <a:pt x="170" y="205"/>
                    <a:pt x="170" y="205"/>
                    <a:pt x="180" y="205"/>
                  </a:cubicBezTo>
                  <a:cubicBezTo>
                    <a:pt x="200" y="185"/>
                    <a:pt x="230" y="175"/>
                    <a:pt x="250" y="165"/>
                  </a:cubicBezTo>
                  <a:cubicBezTo>
                    <a:pt x="280" y="145"/>
                    <a:pt x="309" y="135"/>
                    <a:pt x="340" y="125"/>
                  </a:cubicBezTo>
                  <a:cubicBezTo>
                    <a:pt x="364" y="121"/>
                    <a:pt x="390" y="118"/>
                    <a:pt x="417" y="118"/>
                  </a:cubicBezTo>
                  <a:close/>
                  <a:moveTo>
                    <a:pt x="434" y="0"/>
                  </a:moveTo>
                  <a:cubicBezTo>
                    <a:pt x="392" y="0"/>
                    <a:pt x="349" y="5"/>
                    <a:pt x="309" y="15"/>
                  </a:cubicBezTo>
                  <a:cubicBezTo>
                    <a:pt x="280" y="25"/>
                    <a:pt x="240" y="35"/>
                    <a:pt x="200" y="55"/>
                  </a:cubicBezTo>
                  <a:cubicBezTo>
                    <a:pt x="170" y="65"/>
                    <a:pt x="140" y="85"/>
                    <a:pt x="120" y="95"/>
                  </a:cubicBezTo>
                  <a:cubicBezTo>
                    <a:pt x="90" y="115"/>
                    <a:pt x="70" y="135"/>
                    <a:pt x="50" y="145"/>
                  </a:cubicBezTo>
                  <a:lnTo>
                    <a:pt x="20" y="165"/>
                  </a:lnTo>
                  <a:lnTo>
                    <a:pt x="0" y="225"/>
                  </a:lnTo>
                  <a:lnTo>
                    <a:pt x="30" y="255"/>
                  </a:lnTo>
                  <a:lnTo>
                    <a:pt x="50" y="275"/>
                  </a:lnTo>
                  <a:cubicBezTo>
                    <a:pt x="60" y="275"/>
                    <a:pt x="60" y="284"/>
                    <a:pt x="70" y="295"/>
                  </a:cubicBezTo>
                  <a:lnTo>
                    <a:pt x="340" y="544"/>
                  </a:lnTo>
                  <a:cubicBezTo>
                    <a:pt x="389" y="584"/>
                    <a:pt x="449" y="654"/>
                    <a:pt x="519" y="704"/>
                  </a:cubicBezTo>
                  <a:cubicBezTo>
                    <a:pt x="599" y="764"/>
                    <a:pt x="669" y="794"/>
                    <a:pt x="739" y="814"/>
                  </a:cubicBezTo>
                  <a:cubicBezTo>
                    <a:pt x="779" y="824"/>
                    <a:pt x="819" y="834"/>
                    <a:pt x="859" y="834"/>
                  </a:cubicBezTo>
                  <a:cubicBezTo>
                    <a:pt x="888" y="834"/>
                    <a:pt x="928" y="824"/>
                    <a:pt x="959" y="824"/>
                  </a:cubicBezTo>
                  <a:cubicBezTo>
                    <a:pt x="999" y="814"/>
                    <a:pt x="1039" y="804"/>
                    <a:pt x="1068" y="794"/>
                  </a:cubicBezTo>
                  <a:cubicBezTo>
                    <a:pt x="1098" y="774"/>
                    <a:pt x="1128" y="764"/>
                    <a:pt x="1148" y="754"/>
                  </a:cubicBezTo>
                  <a:cubicBezTo>
                    <a:pt x="1168" y="734"/>
                    <a:pt x="1188" y="724"/>
                    <a:pt x="1198" y="714"/>
                  </a:cubicBezTo>
                  <a:lnTo>
                    <a:pt x="1218" y="714"/>
                  </a:lnTo>
                  <a:cubicBezTo>
                    <a:pt x="1248" y="694"/>
                    <a:pt x="1258" y="674"/>
                    <a:pt x="1258" y="644"/>
                  </a:cubicBezTo>
                  <a:lnTo>
                    <a:pt x="1258" y="624"/>
                  </a:lnTo>
                  <a:lnTo>
                    <a:pt x="1248" y="614"/>
                  </a:lnTo>
                  <a:cubicBezTo>
                    <a:pt x="1248" y="614"/>
                    <a:pt x="1248" y="604"/>
                    <a:pt x="1238" y="594"/>
                  </a:cubicBezTo>
                  <a:lnTo>
                    <a:pt x="1228" y="584"/>
                  </a:lnTo>
                  <a:lnTo>
                    <a:pt x="1208" y="564"/>
                  </a:lnTo>
                  <a:lnTo>
                    <a:pt x="959" y="295"/>
                  </a:lnTo>
                  <a:cubicBezTo>
                    <a:pt x="908" y="235"/>
                    <a:pt x="839" y="175"/>
                    <a:pt x="779" y="125"/>
                  </a:cubicBezTo>
                  <a:cubicBezTo>
                    <a:pt x="699" y="65"/>
                    <a:pt x="629" y="35"/>
                    <a:pt x="559" y="15"/>
                  </a:cubicBezTo>
                  <a:cubicBezTo>
                    <a:pt x="519" y="5"/>
                    <a:pt x="477" y="0"/>
                    <a:pt x="4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4"/>
            <p:cNvSpPr/>
            <p:nvPr/>
          </p:nvSpPr>
          <p:spPr>
            <a:xfrm>
              <a:off x="7634685" y="3276074"/>
              <a:ext cx="101745" cy="68044"/>
            </a:xfrm>
            <a:custGeom>
              <a:rect b="b" l="l" r="r" t="t"/>
              <a:pathLst>
                <a:path extrusionOk="0" h="741" w="1108">
                  <a:moveTo>
                    <a:pt x="336" y="0"/>
                  </a:moveTo>
                  <a:cubicBezTo>
                    <a:pt x="310" y="0"/>
                    <a:pt x="285" y="3"/>
                    <a:pt x="260" y="6"/>
                  </a:cubicBezTo>
                  <a:cubicBezTo>
                    <a:pt x="220" y="16"/>
                    <a:pt x="190" y="26"/>
                    <a:pt x="160" y="36"/>
                  </a:cubicBezTo>
                  <a:cubicBezTo>
                    <a:pt x="130" y="56"/>
                    <a:pt x="100" y="66"/>
                    <a:pt x="80" y="86"/>
                  </a:cubicBezTo>
                  <a:cubicBezTo>
                    <a:pt x="50" y="96"/>
                    <a:pt x="30" y="116"/>
                    <a:pt x="20" y="126"/>
                  </a:cubicBezTo>
                  <a:cubicBezTo>
                    <a:pt x="10" y="126"/>
                    <a:pt x="10" y="136"/>
                    <a:pt x="0" y="136"/>
                  </a:cubicBezTo>
                  <a:lnTo>
                    <a:pt x="0" y="146"/>
                  </a:lnTo>
                  <a:lnTo>
                    <a:pt x="10" y="156"/>
                  </a:lnTo>
                  <a:lnTo>
                    <a:pt x="40" y="186"/>
                  </a:lnTo>
                  <a:lnTo>
                    <a:pt x="80" y="226"/>
                  </a:lnTo>
                  <a:lnTo>
                    <a:pt x="140" y="286"/>
                  </a:lnTo>
                  <a:cubicBezTo>
                    <a:pt x="190" y="325"/>
                    <a:pt x="240" y="385"/>
                    <a:pt x="289" y="436"/>
                  </a:cubicBezTo>
                  <a:cubicBezTo>
                    <a:pt x="340" y="496"/>
                    <a:pt x="400" y="555"/>
                    <a:pt x="459" y="605"/>
                  </a:cubicBezTo>
                  <a:cubicBezTo>
                    <a:pt x="519" y="655"/>
                    <a:pt x="589" y="695"/>
                    <a:pt x="649" y="715"/>
                  </a:cubicBezTo>
                  <a:cubicBezTo>
                    <a:pt x="694" y="734"/>
                    <a:pt x="738" y="741"/>
                    <a:pt x="780" y="741"/>
                  </a:cubicBezTo>
                  <a:cubicBezTo>
                    <a:pt x="804" y="741"/>
                    <a:pt x="827" y="739"/>
                    <a:pt x="848" y="735"/>
                  </a:cubicBezTo>
                  <a:cubicBezTo>
                    <a:pt x="879" y="725"/>
                    <a:pt x="919" y="715"/>
                    <a:pt x="948" y="705"/>
                  </a:cubicBezTo>
                  <a:cubicBezTo>
                    <a:pt x="979" y="695"/>
                    <a:pt x="999" y="685"/>
                    <a:pt x="1028" y="675"/>
                  </a:cubicBezTo>
                  <a:cubicBezTo>
                    <a:pt x="1048" y="655"/>
                    <a:pt x="1068" y="645"/>
                    <a:pt x="1078" y="635"/>
                  </a:cubicBezTo>
                  <a:cubicBezTo>
                    <a:pt x="1098" y="625"/>
                    <a:pt x="1108" y="625"/>
                    <a:pt x="1108" y="625"/>
                  </a:cubicBezTo>
                  <a:lnTo>
                    <a:pt x="1098" y="615"/>
                  </a:lnTo>
                  <a:cubicBezTo>
                    <a:pt x="1088" y="605"/>
                    <a:pt x="1078" y="595"/>
                    <a:pt x="1068" y="575"/>
                  </a:cubicBezTo>
                  <a:cubicBezTo>
                    <a:pt x="1058" y="565"/>
                    <a:pt x="1038" y="545"/>
                    <a:pt x="1028" y="525"/>
                  </a:cubicBezTo>
                  <a:cubicBezTo>
                    <a:pt x="1008" y="516"/>
                    <a:pt x="988" y="485"/>
                    <a:pt x="968" y="465"/>
                  </a:cubicBezTo>
                  <a:cubicBezTo>
                    <a:pt x="928" y="425"/>
                    <a:pt x="888" y="365"/>
                    <a:pt x="839" y="305"/>
                  </a:cubicBezTo>
                  <a:cubicBezTo>
                    <a:pt x="789" y="246"/>
                    <a:pt x="729" y="186"/>
                    <a:pt x="669" y="136"/>
                  </a:cubicBezTo>
                  <a:cubicBezTo>
                    <a:pt x="609" y="86"/>
                    <a:pt x="539" y="46"/>
                    <a:pt x="469" y="26"/>
                  </a:cubicBezTo>
                  <a:cubicBezTo>
                    <a:pt x="425" y="7"/>
                    <a:pt x="380" y="0"/>
                    <a:pt x="3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4"/>
            <p:cNvSpPr/>
            <p:nvPr/>
          </p:nvSpPr>
          <p:spPr>
            <a:xfrm>
              <a:off x="7628257" y="3270565"/>
              <a:ext cx="113682" cy="79431"/>
            </a:xfrm>
            <a:custGeom>
              <a:rect b="b" l="l" r="r" t="t"/>
              <a:pathLst>
                <a:path extrusionOk="0" h="865" w="1238">
                  <a:moveTo>
                    <a:pt x="413" y="120"/>
                  </a:moveTo>
                  <a:cubicBezTo>
                    <a:pt x="448" y="120"/>
                    <a:pt x="484" y="124"/>
                    <a:pt x="519" y="136"/>
                  </a:cubicBezTo>
                  <a:cubicBezTo>
                    <a:pt x="579" y="156"/>
                    <a:pt x="639" y="196"/>
                    <a:pt x="699" y="246"/>
                  </a:cubicBezTo>
                  <a:cubicBezTo>
                    <a:pt x="749" y="286"/>
                    <a:pt x="799" y="336"/>
                    <a:pt x="859" y="405"/>
                  </a:cubicBezTo>
                  <a:lnTo>
                    <a:pt x="1089" y="665"/>
                  </a:lnTo>
                  <a:cubicBezTo>
                    <a:pt x="1078" y="675"/>
                    <a:pt x="1069" y="675"/>
                    <a:pt x="1069" y="675"/>
                  </a:cubicBezTo>
                  <a:cubicBezTo>
                    <a:pt x="1049" y="685"/>
                    <a:pt x="1018" y="705"/>
                    <a:pt x="989" y="715"/>
                  </a:cubicBezTo>
                  <a:cubicBezTo>
                    <a:pt x="969" y="725"/>
                    <a:pt x="938" y="735"/>
                    <a:pt x="909" y="735"/>
                  </a:cubicBezTo>
                  <a:cubicBezTo>
                    <a:pt x="884" y="739"/>
                    <a:pt x="861" y="741"/>
                    <a:pt x="839" y="741"/>
                  </a:cubicBezTo>
                  <a:cubicBezTo>
                    <a:pt x="806" y="741"/>
                    <a:pt x="774" y="737"/>
                    <a:pt x="739" y="725"/>
                  </a:cubicBezTo>
                  <a:cubicBezTo>
                    <a:pt x="689" y="705"/>
                    <a:pt x="629" y="675"/>
                    <a:pt x="569" y="615"/>
                  </a:cubicBezTo>
                  <a:cubicBezTo>
                    <a:pt x="510" y="565"/>
                    <a:pt x="450" y="505"/>
                    <a:pt x="399" y="456"/>
                  </a:cubicBezTo>
                  <a:lnTo>
                    <a:pt x="160" y="206"/>
                  </a:lnTo>
                  <a:cubicBezTo>
                    <a:pt x="160" y="206"/>
                    <a:pt x="170" y="196"/>
                    <a:pt x="180" y="196"/>
                  </a:cubicBezTo>
                  <a:cubicBezTo>
                    <a:pt x="200" y="186"/>
                    <a:pt x="230" y="166"/>
                    <a:pt x="250" y="156"/>
                  </a:cubicBezTo>
                  <a:lnTo>
                    <a:pt x="339" y="126"/>
                  </a:lnTo>
                  <a:cubicBezTo>
                    <a:pt x="364" y="122"/>
                    <a:pt x="388" y="120"/>
                    <a:pt x="413" y="120"/>
                  </a:cubicBezTo>
                  <a:close/>
                  <a:moveTo>
                    <a:pt x="406" y="0"/>
                  </a:moveTo>
                  <a:cubicBezTo>
                    <a:pt x="377" y="0"/>
                    <a:pt x="348" y="3"/>
                    <a:pt x="319" y="6"/>
                  </a:cubicBezTo>
                  <a:cubicBezTo>
                    <a:pt x="280" y="16"/>
                    <a:pt x="240" y="26"/>
                    <a:pt x="200" y="46"/>
                  </a:cubicBezTo>
                  <a:cubicBezTo>
                    <a:pt x="170" y="56"/>
                    <a:pt x="140" y="76"/>
                    <a:pt x="110" y="96"/>
                  </a:cubicBezTo>
                  <a:cubicBezTo>
                    <a:pt x="90" y="106"/>
                    <a:pt x="80" y="116"/>
                    <a:pt x="60" y="126"/>
                  </a:cubicBezTo>
                  <a:lnTo>
                    <a:pt x="20" y="156"/>
                  </a:lnTo>
                  <a:lnTo>
                    <a:pt x="0" y="216"/>
                  </a:lnTo>
                  <a:lnTo>
                    <a:pt x="40" y="266"/>
                  </a:lnTo>
                  <a:cubicBezTo>
                    <a:pt x="50" y="266"/>
                    <a:pt x="60" y="276"/>
                    <a:pt x="60" y="286"/>
                  </a:cubicBezTo>
                  <a:lnTo>
                    <a:pt x="319" y="536"/>
                  </a:lnTo>
                  <a:cubicBezTo>
                    <a:pt x="359" y="585"/>
                    <a:pt x="430" y="655"/>
                    <a:pt x="490" y="705"/>
                  </a:cubicBezTo>
                  <a:cubicBezTo>
                    <a:pt x="569" y="775"/>
                    <a:pt x="639" y="815"/>
                    <a:pt x="699" y="835"/>
                  </a:cubicBezTo>
                  <a:cubicBezTo>
                    <a:pt x="749" y="855"/>
                    <a:pt x="799" y="865"/>
                    <a:pt x="849" y="865"/>
                  </a:cubicBezTo>
                  <a:cubicBezTo>
                    <a:pt x="878" y="865"/>
                    <a:pt x="909" y="855"/>
                    <a:pt x="929" y="855"/>
                  </a:cubicBezTo>
                  <a:cubicBezTo>
                    <a:pt x="969" y="845"/>
                    <a:pt x="998" y="835"/>
                    <a:pt x="1038" y="825"/>
                  </a:cubicBezTo>
                  <a:cubicBezTo>
                    <a:pt x="1069" y="815"/>
                    <a:pt x="1098" y="795"/>
                    <a:pt x="1118" y="785"/>
                  </a:cubicBezTo>
                  <a:cubicBezTo>
                    <a:pt x="1138" y="775"/>
                    <a:pt x="1148" y="765"/>
                    <a:pt x="1168" y="755"/>
                  </a:cubicBezTo>
                  <a:cubicBezTo>
                    <a:pt x="1168" y="755"/>
                    <a:pt x="1178" y="755"/>
                    <a:pt x="1188" y="745"/>
                  </a:cubicBezTo>
                  <a:lnTo>
                    <a:pt x="1238" y="715"/>
                  </a:lnTo>
                  <a:lnTo>
                    <a:pt x="1228" y="665"/>
                  </a:lnTo>
                  <a:lnTo>
                    <a:pt x="1228" y="655"/>
                  </a:lnTo>
                  <a:lnTo>
                    <a:pt x="1208" y="635"/>
                  </a:lnTo>
                  <a:lnTo>
                    <a:pt x="1208" y="625"/>
                  </a:lnTo>
                  <a:cubicBezTo>
                    <a:pt x="1198" y="615"/>
                    <a:pt x="1188" y="605"/>
                    <a:pt x="1188" y="595"/>
                  </a:cubicBezTo>
                  <a:lnTo>
                    <a:pt x="949" y="326"/>
                  </a:lnTo>
                  <a:cubicBezTo>
                    <a:pt x="889" y="256"/>
                    <a:pt x="829" y="196"/>
                    <a:pt x="779" y="156"/>
                  </a:cubicBezTo>
                  <a:cubicBezTo>
                    <a:pt x="699" y="86"/>
                    <a:pt x="629" y="46"/>
                    <a:pt x="559" y="26"/>
                  </a:cubicBezTo>
                  <a:cubicBezTo>
                    <a:pt x="508" y="7"/>
                    <a:pt x="457" y="0"/>
                    <a:pt x="4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4"/>
            <p:cNvSpPr/>
            <p:nvPr/>
          </p:nvSpPr>
          <p:spPr>
            <a:xfrm>
              <a:off x="7634685" y="3276074"/>
              <a:ext cx="101745" cy="68044"/>
            </a:xfrm>
            <a:custGeom>
              <a:rect b="b" l="l" r="r" t="t"/>
              <a:pathLst>
                <a:path extrusionOk="0" h="741" w="1108">
                  <a:moveTo>
                    <a:pt x="336" y="0"/>
                  </a:moveTo>
                  <a:cubicBezTo>
                    <a:pt x="310" y="0"/>
                    <a:pt x="285" y="3"/>
                    <a:pt x="260" y="6"/>
                  </a:cubicBezTo>
                  <a:cubicBezTo>
                    <a:pt x="220" y="16"/>
                    <a:pt x="190" y="26"/>
                    <a:pt x="160" y="36"/>
                  </a:cubicBezTo>
                  <a:cubicBezTo>
                    <a:pt x="130" y="56"/>
                    <a:pt x="100" y="66"/>
                    <a:pt x="80" y="86"/>
                  </a:cubicBezTo>
                  <a:cubicBezTo>
                    <a:pt x="50" y="96"/>
                    <a:pt x="30" y="116"/>
                    <a:pt x="20" y="126"/>
                  </a:cubicBezTo>
                  <a:cubicBezTo>
                    <a:pt x="10" y="126"/>
                    <a:pt x="10" y="136"/>
                    <a:pt x="0" y="136"/>
                  </a:cubicBezTo>
                  <a:lnTo>
                    <a:pt x="0" y="146"/>
                  </a:lnTo>
                  <a:lnTo>
                    <a:pt x="10" y="156"/>
                  </a:lnTo>
                  <a:lnTo>
                    <a:pt x="40" y="186"/>
                  </a:lnTo>
                  <a:lnTo>
                    <a:pt x="80" y="226"/>
                  </a:lnTo>
                  <a:lnTo>
                    <a:pt x="140" y="286"/>
                  </a:lnTo>
                  <a:cubicBezTo>
                    <a:pt x="190" y="325"/>
                    <a:pt x="240" y="385"/>
                    <a:pt x="289" y="436"/>
                  </a:cubicBezTo>
                  <a:cubicBezTo>
                    <a:pt x="340" y="496"/>
                    <a:pt x="400" y="555"/>
                    <a:pt x="459" y="605"/>
                  </a:cubicBezTo>
                  <a:cubicBezTo>
                    <a:pt x="519" y="655"/>
                    <a:pt x="589" y="695"/>
                    <a:pt x="649" y="715"/>
                  </a:cubicBezTo>
                  <a:cubicBezTo>
                    <a:pt x="694" y="734"/>
                    <a:pt x="738" y="741"/>
                    <a:pt x="780" y="741"/>
                  </a:cubicBezTo>
                  <a:cubicBezTo>
                    <a:pt x="804" y="741"/>
                    <a:pt x="827" y="739"/>
                    <a:pt x="848" y="735"/>
                  </a:cubicBezTo>
                  <a:cubicBezTo>
                    <a:pt x="879" y="725"/>
                    <a:pt x="919" y="715"/>
                    <a:pt x="948" y="705"/>
                  </a:cubicBezTo>
                  <a:cubicBezTo>
                    <a:pt x="979" y="695"/>
                    <a:pt x="999" y="685"/>
                    <a:pt x="1028" y="675"/>
                  </a:cubicBezTo>
                  <a:cubicBezTo>
                    <a:pt x="1048" y="655"/>
                    <a:pt x="1068" y="645"/>
                    <a:pt x="1078" y="635"/>
                  </a:cubicBezTo>
                  <a:cubicBezTo>
                    <a:pt x="1098" y="625"/>
                    <a:pt x="1108" y="625"/>
                    <a:pt x="1108" y="625"/>
                  </a:cubicBezTo>
                  <a:lnTo>
                    <a:pt x="1098" y="615"/>
                  </a:lnTo>
                  <a:cubicBezTo>
                    <a:pt x="1088" y="605"/>
                    <a:pt x="1078" y="595"/>
                    <a:pt x="1068" y="575"/>
                  </a:cubicBezTo>
                  <a:cubicBezTo>
                    <a:pt x="1058" y="565"/>
                    <a:pt x="1038" y="545"/>
                    <a:pt x="1028" y="525"/>
                  </a:cubicBezTo>
                  <a:cubicBezTo>
                    <a:pt x="1008" y="516"/>
                    <a:pt x="988" y="485"/>
                    <a:pt x="968" y="465"/>
                  </a:cubicBezTo>
                  <a:cubicBezTo>
                    <a:pt x="928" y="425"/>
                    <a:pt x="888" y="365"/>
                    <a:pt x="839" y="305"/>
                  </a:cubicBezTo>
                  <a:cubicBezTo>
                    <a:pt x="789" y="246"/>
                    <a:pt x="729" y="186"/>
                    <a:pt x="669" y="136"/>
                  </a:cubicBezTo>
                  <a:cubicBezTo>
                    <a:pt x="609" y="86"/>
                    <a:pt x="539" y="46"/>
                    <a:pt x="469" y="26"/>
                  </a:cubicBezTo>
                  <a:cubicBezTo>
                    <a:pt x="425" y="7"/>
                    <a:pt x="380" y="0"/>
                    <a:pt x="3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4"/>
            <p:cNvSpPr/>
            <p:nvPr/>
          </p:nvSpPr>
          <p:spPr>
            <a:xfrm>
              <a:off x="7628257" y="3270565"/>
              <a:ext cx="114693" cy="79431"/>
            </a:xfrm>
            <a:custGeom>
              <a:rect b="b" l="l" r="r" t="t"/>
              <a:pathLst>
                <a:path extrusionOk="0" h="865" w="1249">
                  <a:moveTo>
                    <a:pt x="413" y="120"/>
                  </a:moveTo>
                  <a:cubicBezTo>
                    <a:pt x="448" y="120"/>
                    <a:pt x="484" y="124"/>
                    <a:pt x="519" y="136"/>
                  </a:cubicBezTo>
                  <a:cubicBezTo>
                    <a:pt x="579" y="156"/>
                    <a:pt x="639" y="196"/>
                    <a:pt x="699" y="246"/>
                  </a:cubicBezTo>
                  <a:cubicBezTo>
                    <a:pt x="749" y="286"/>
                    <a:pt x="799" y="336"/>
                    <a:pt x="859" y="405"/>
                  </a:cubicBezTo>
                  <a:lnTo>
                    <a:pt x="1089" y="665"/>
                  </a:lnTo>
                  <a:cubicBezTo>
                    <a:pt x="1078" y="675"/>
                    <a:pt x="1069" y="675"/>
                    <a:pt x="1069" y="675"/>
                  </a:cubicBezTo>
                  <a:cubicBezTo>
                    <a:pt x="1049" y="685"/>
                    <a:pt x="1018" y="705"/>
                    <a:pt x="989" y="715"/>
                  </a:cubicBezTo>
                  <a:cubicBezTo>
                    <a:pt x="969" y="725"/>
                    <a:pt x="938" y="735"/>
                    <a:pt x="909" y="735"/>
                  </a:cubicBezTo>
                  <a:cubicBezTo>
                    <a:pt x="884" y="739"/>
                    <a:pt x="861" y="741"/>
                    <a:pt x="839" y="741"/>
                  </a:cubicBezTo>
                  <a:cubicBezTo>
                    <a:pt x="806" y="741"/>
                    <a:pt x="774" y="737"/>
                    <a:pt x="739" y="725"/>
                  </a:cubicBezTo>
                  <a:cubicBezTo>
                    <a:pt x="689" y="705"/>
                    <a:pt x="629" y="675"/>
                    <a:pt x="569" y="615"/>
                  </a:cubicBezTo>
                  <a:cubicBezTo>
                    <a:pt x="510" y="565"/>
                    <a:pt x="450" y="505"/>
                    <a:pt x="399" y="456"/>
                  </a:cubicBezTo>
                  <a:lnTo>
                    <a:pt x="160" y="206"/>
                  </a:lnTo>
                  <a:cubicBezTo>
                    <a:pt x="160" y="206"/>
                    <a:pt x="170" y="196"/>
                    <a:pt x="180" y="196"/>
                  </a:cubicBezTo>
                  <a:cubicBezTo>
                    <a:pt x="200" y="186"/>
                    <a:pt x="230" y="166"/>
                    <a:pt x="250" y="156"/>
                  </a:cubicBezTo>
                  <a:lnTo>
                    <a:pt x="339" y="126"/>
                  </a:lnTo>
                  <a:cubicBezTo>
                    <a:pt x="364" y="122"/>
                    <a:pt x="388" y="120"/>
                    <a:pt x="413" y="120"/>
                  </a:cubicBezTo>
                  <a:close/>
                  <a:moveTo>
                    <a:pt x="406" y="0"/>
                  </a:moveTo>
                  <a:cubicBezTo>
                    <a:pt x="377" y="0"/>
                    <a:pt x="348" y="3"/>
                    <a:pt x="319" y="6"/>
                  </a:cubicBezTo>
                  <a:cubicBezTo>
                    <a:pt x="280" y="16"/>
                    <a:pt x="240" y="26"/>
                    <a:pt x="200" y="46"/>
                  </a:cubicBezTo>
                  <a:cubicBezTo>
                    <a:pt x="170" y="56"/>
                    <a:pt x="140" y="76"/>
                    <a:pt x="110" y="96"/>
                  </a:cubicBezTo>
                  <a:cubicBezTo>
                    <a:pt x="90" y="106"/>
                    <a:pt x="80" y="116"/>
                    <a:pt x="60" y="126"/>
                  </a:cubicBezTo>
                  <a:lnTo>
                    <a:pt x="20" y="156"/>
                  </a:lnTo>
                  <a:lnTo>
                    <a:pt x="0" y="216"/>
                  </a:lnTo>
                  <a:lnTo>
                    <a:pt x="40" y="266"/>
                  </a:lnTo>
                  <a:cubicBezTo>
                    <a:pt x="50" y="266"/>
                    <a:pt x="60" y="276"/>
                    <a:pt x="60" y="286"/>
                  </a:cubicBezTo>
                  <a:lnTo>
                    <a:pt x="319" y="536"/>
                  </a:lnTo>
                  <a:cubicBezTo>
                    <a:pt x="359" y="585"/>
                    <a:pt x="430" y="655"/>
                    <a:pt x="490" y="705"/>
                  </a:cubicBezTo>
                  <a:cubicBezTo>
                    <a:pt x="569" y="775"/>
                    <a:pt x="639" y="815"/>
                    <a:pt x="699" y="835"/>
                  </a:cubicBezTo>
                  <a:cubicBezTo>
                    <a:pt x="749" y="855"/>
                    <a:pt x="799" y="865"/>
                    <a:pt x="849" y="865"/>
                  </a:cubicBezTo>
                  <a:cubicBezTo>
                    <a:pt x="878" y="865"/>
                    <a:pt x="909" y="855"/>
                    <a:pt x="929" y="855"/>
                  </a:cubicBezTo>
                  <a:cubicBezTo>
                    <a:pt x="969" y="845"/>
                    <a:pt x="998" y="835"/>
                    <a:pt x="1038" y="825"/>
                  </a:cubicBezTo>
                  <a:cubicBezTo>
                    <a:pt x="1069" y="815"/>
                    <a:pt x="1098" y="795"/>
                    <a:pt x="1118" y="785"/>
                  </a:cubicBezTo>
                  <a:cubicBezTo>
                    <a:pt x="1138" y="775"/>
                    <a:pt x="1148" y="765"/>
                    <a:pt x="1168" y="755"/>
                  </a:cubicBezTo>
                  <a:cubicBezTo>
                    <a:pt x="1168" y="755"/>
                    <a:pt x="1178" y="755"/>
                    <a:pt x="1188" y="745"/>
                  </a:cubicBezTo>
                  <a:lnTo>
                    <a:pt x="1248" y="695"/>
                  </a:lnTo>
                  <a:lnTo>
                    <a:pt x="1228" y="655"/>
                  </a:lnTo>
                  <a:lnTo>
                    <a:pt x="1208" y="635"/>
                  </a:lnTo>
                  <a:lnTo>
                    <a:pt x="1208" y="625"/>
                  </a:lnTo>
                  <a:lnTo>
                    <a:pt x="1178" y="595"/>
                  </a:lnTo>
                  <a:lnTo>
                    <a:pt x="949" y="326"/>
                  </a:lnTo>
                  <a:cubicBezTo>
                    <a:pt x="889" y="256"/>
                    <a:pt x="829" y="196"/>
                    <a:pt x="779" y="156"/>
                  </a:cubicBezTo>
                  <a:cubicBezTo>
                    <a:pt x="699" y="86"/>
                    <a:pt x="629" y="46"/>
                    <a:pt x="559" y="26"/>
                  </a:cubicBezTo>
                  <a:cubicBezTo>
                    <a:pt x="508" y="7"/>
                    <a:pt x="457" y="0"/>
                    <a:pt x="4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4"/>
            <p:cNvSpPr/>
            <p:nvPr/>
          </p:nvSpPr>
          <p:spPr>
            <a:xfrm>
              <a:off x="7685006" y="3269646"/>
              <a:ext cx="99174" cy="69697"/>
            </a:xfrm>
            <a:custGeom>
              <a:rect b="b" l="l" r="r" t="t"/>
              <a:pathLst>
                <a:path extrusionOk="0" h="759" w="1080">
                  <a:moveTo>
                    <a:pt x="341" y="0"/>
                  </a:moveTo>
                  <a:cubicBezTo>
                    <a:pt x="314" y="0"/>
                    <a:pt x="286" y="3"/>
                    <a:pt x="260" y="7"/>
                  </a:cubicBezTo>
                  <a:cubicBezTo>
                    <a:pt x="231" y="16"/>
                    <a:pt x="191" y="26"/>
                    <a:pt x="161" y="36"/>
                  </a:cubicBezTo>
                  <a:cubicBezTo>
                    <a:pt x="131" y="46"/>
                    <a:pt x="101" y="66"/>
                    <a:pt x="81" y="76"/>
                  </a:cubicBezTo>
                  <a:cubicBezTo>
                    <a:pt x="51" y="86"/>
                    <a:pt x="31" y="106"/>
                    <a:pt x="21" y="106"/>
                  </a:cubicBezTo>
                  <a:cubicBezTo>
                    <a:pt x="11" y="116"/>
                    <a:pt x="1" y="116"/>
                    <a:pt x="1" y="116"/>
                  </a:cubicBezTo>
                  <a:lnTo>
                    <a:pt x="1" y="126"/>
                  </a:lnTo>
                  <a:lnTo>
                    <a:pt x="1" y="136"/>
                  </a:lnTo>
                  <a:lnTo>
                    <a:pt x="31" y="166"/>
                  </a:lnTo>
                  <a:lnTo>
                    <a:pt x="81" y="216"/>
                  </a:lnTo>
                  <a:cubicBezTo>
                    <a:pt x="101" y="236"/>
                    <a:pt x="111" y="256"/>
                    <a:pt x="141" y="276"/>
                  </a:cubicBezTo>
                  <a:cubicBezTo>
                    <a:pt x="181" y="326"/>
                    <a:pt x="231" y="375"/>
                    <a:pt x="280" y="435"/>
                  </a:cubicBezTo>
                  <a:cubicBezTo>
                    <a:pt x="331" y="495"/>
                    <a:pt x="380" y="555"/>
                    <a:pt x="440" y="605"/>
                  </a:cubicBezTo>
                  <a:cubicBezTo>
                    <a:pt x="471" y="635"/>
                    <a:pt x="500" y="655"/>
                    <a:pt x="530" y="675"/>
                  </a:cubicBezTo>
                  <a:cubicBezTo>
                    <a:pt x="560" y="695"/>
                    <a:pt x="590" y="715"/>
                    <a:pt x="620" y="725"/>
                  </a:cubicBezTo>
                  <a:cubicBezTo>
                    <a:pt x="672" y="747"/>
                    <a:pt x="725" y="759"/>
                    <a:pt x="772" y="759"/>
                  </a:cubicBezTo>
                  <a:cubicBezTo>
                    <a:pt x="789" y="759"/>
                    <a:pt x="804" y="757"/>
                    <a:pt x="820" y="755"/>
                  </a:cubicBezTo>
                  <a:cubicBezTo>
                    <a:pt x="859" y="755"/>
                    <a:pt x="890" y="745"/>
                    <a:pt x="919" y="735"/>
                  </a:cubicBezTo>
                  <a:cubicBezTo>
                    <a:pt x="950" y="725"/>
                    <a:pt x="979" y="715"/>
                    <a:pt x="999" y="705"/>
                  </a:cubicBezTo>
                  <a:cubicBezTo>
                    <a:pt x="1030" y="695"/>
                    <a:pt x="1050" y="675"/>
                    <a:pt x="1059" y="675"/>
                  </a:cubicBezTo>
                  <a:lnTo>
                    <a:pt x="1079" y="655"/>
                  </a:lnTo>
                  <a:lnTo>
                    <a:pt x="1069" y="645"/>
                  </a:lnTo>
                  <a:cubicBezTo>
                    <a:pt x="1069" y="635"/>
                    <a:pt x="1059" y="625"/>
                    <a:pt x="1050" y="615"/>
                  </a:cubicBezTo>
                  <a:cubicBezTo>
                    <a:pt x="1039" y="595"/>
                    <a:pt x="1019" y="586"/>
                    <a:pt x="1010" y="566"/>
                  </a:cubicBezTo>
                  <a:cubicBezTo>
                    <a:pt x="990" y="546"/>
                    <a:pt x="979" y="526"/>
                    <a:pt x="959" y="495"/>
                  </a:cubicBezTo>
                  <a:cubicBezTo>
                    <a:pt x="919" y="446"/>
                    <a:pt x="870" y="395"/>
                    <a:pt x="830" y="326"/>
                  </a:cubicBezTo>
                  <a:cubicBezTo>
                    <a:pt x="780" y="266"/>
                    <a:pt x="720" y="206"/>
                    <a:pt x="670" y="156"/>
                  </a:cubicBezTo>
                  <a:cubicBezTo>
                    <a:pt x="610" y="96"/>
                    <a:pt x="540" y="46"/>
                    <a:pt x="480" y="26"/>
                  </a:cubicBezTo>
                  <a:cubicBezTo>
                    <a:pt x="436" y="7"/>
                    <a:pt x="388" y="0"/>
                    <a:pt x="3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4"/>
            <p:cNvSpPr/>
            <p:nvPr/>
          </p:nvSpPr>
          <p:spPr>
            <a:xfrm>
              <a:off x="7678670" y="3264137"/>
              <a:ext cx="112764" cy="80349"/>
            </a:xfrm>
            <a:custGeom>
              <a:rect b="b" l="l" r="r" t="t"/>
              <a:pathLst>
                <a:path extrusionOk="0" h="875" w="1228">
                  <a:moveTo>
                    <a:pt x="422" y="120"/>
                  </a:moveTo>
                  <a:cubicBezTo>
                    <a:pt x="458" y="120"/>
                    <a:pt x="490" y="124"/>
                    <a:pt x="520" y="136"/>
                  </a:cubicBezTo>
                  <a:cubicBezTo>
                    <a:pt x="579" y="156"/>
                    <a:pt x="639" y="196"/>
                    <a:pt x="699" y="256"/>
                  </a:cubicBezTo>
                  <a:cubicBezTo>
                    <a:pt x="739" y="296"/>
                    <a:pt x="789" y="356"/>
                    <a:pt x="849" y="426"/>
                  </a:cubicBezTo>
                  <a:lnTo>
                    <a:pt x="1059" y="705"/>
                  </a:lnTo>
                  <a:lnTo>
                    <a:pt x="1048" y="705"/>
                  </a:lnTo>
                  <a:cubicBezTo>
                    <a:pt x="1019" y="715"/>
                    <a:pt x="999" y="735"/>
                    <a:pt x="968" y="735"/>
                  </a:cubicBezTo>
                  <a:cubicBezTo>
                    <a:pt x="939" y="745"/>
                    <a:pt x="908" y="755"/>
                    <a:pt x="889" y="755"/>
                  </a:cubicBezTo>
                  <a:cubicBezTo>
                    <a:pt x="872" y="758"/>
                    <a:pt x="856" y="759"/>
                    <a:pt x="840" y="759"/>
                  </a:cubicBezTo>
                  <a:cubicBezTo>
                    <a:pt x="797" y="759"/>
                    <a:pt x="755" y="750"/>
                    <a:pt x="719" y="735"/>
                  </a:cubicBezTo>
                  <a:cubicBezTo>
                    <a:pt x="689" y="725"/>
                    <a:pt x="659" y="705"/>
                    <a:pt x="629" y="685"/>
                  </a:cubicBezTo>
                  <a:cubicBezTo>
                    <a:pt x="599" y="665"/>
                    <a:pt x="579" y="646"/>
                    <a:pt x="549" y="626"/>
                  </a:cubicBezTo>
                  <a:cubicBezTo>
                    <a:pt x="489" y="566"/>
                    <a:pt x="429" y="506"/>
                    <a:pt x="389" y="455"/>
                  </a:cubicBezTo>
                  <a:lnTo>
                    <a:pt x="160" y="196"/>
                  </a:lnTo>
                  <a:cubicBezTo>
                    <a:pt x="160" y="196"/>
                    <a:pt x="170" y="186"/>
                    <a:pt x="180" y="186"/>
                  </a:cubicBezTo>
                  <a:cubicBezTo>
                    <a:pt x="200" y="176"/>
                    <a:pt x="220" y="166"/>
                    <a:pt x="250" y="156"/>
                  </a:cubicBezTo>
                  <a:cubicBezTo>
                    <a:pt x="280" y="136"/>
                    <a:pt x="310" y="136"/>
                    <a:pt x="340" y="126"/>
                  </a:cubicBezTo>
                  <a:cubicBezTo>
                    <a:pt x="369" y="122"/>
                    <a:pt x="396" y="120"/>
                    <a:pt x="422" y="120"/>
                  </a:cubicBezTo>
                  <a:close/>
                  <a:moveTo>
                    <a:pt x="416" y="0"/>
                  </a:moveTo>
                  <a:cubicBezTo>
                    <a:pt x="385" y="0"/>
                    <a:pt x="353" y="3"/>
                    <a:pt x="320" y="7"/>
                  </a:cubicBezTo>
                  <a:cubicBezTo>
                    <a:pt x="290" y="16"/>
                    <a:pt x="250" y="27"/>
                    <a:pt x="210" y="36"/>
                  </a:cubicBezTo>
                  <a:cubicBezTo>
                    <a:pt x="180" y="56"/>
                    <a:pt x="150" y="67"/>
                    <a:pt x="120" y="86"/>
                  </a:cubicBezTo>
                  <a:cubicBezTo>
                    <a:pt x="100" y="96"/>
                    <a:pt x="80" y="106"/>
                    <a:pt x="70" y="116"/>
                  </a:cubicBezTo>
                  <a:lnTo>
                    <a:pt x="20" y="146"/>
                  </a:lnTo>
                  <a:lnTo>
                    <a:pt x="0" y="196"/>
                  </a:lnTo>
                  <a:lnTo>
                    <a:pt x="40" y="246"/>
                  </a:lnTo>
                  <a:cubicBezTo>
                    <a:pt x="50" y="256"/>
                    <a:pt x="50" y="266"/>
                    <a:pt x="60" y="266"/>
                  </a:cubicBezTo>
                  <a:lnTo>
                    <a:pt x="300" y="535"/>
                  </a:lnTo>
                  <a:cubicBezTo>
                    <a:pt x="349" y="586"/>
                    <a:pt x="409" y="655"/>
                    <a:pt x="469" y="715"/>
                  </a:cubicBezTo>
                  <a:cubicBezTo>
                    <a:pt x="500" y="735"/>
                    <a:pt x="529" y="765"/>
                    <a:pt x="559" y="785"/>
                  </a:cubicBezTo>
                  <a:cubicBezTo>
                    <a:pt x="599" y="805"/>
                    <a:pt x="639" y="825"/>
                    <a:pt x="669" y="845"/>
                  </a:cubicBezTo>
                  <a:cubicBezTo>
                    <a:pt x="729" y="865"/>
                    <a:pt x="789" y="875"/>
                    <a:pt x="849" y="875"/>
                  </a:cubicBezTo>
                  <a:lnTo>
                    <a:pt x="899" y="875"/>
                  </a:lnTo>
                  <a:cubicBezTo>
                    <a:pt x="939" y="875"/>
                    <a:pt x="968" y="865"/>
                    <a:pt x="1008" y="855"/>
                  </a:cubicBezTo>
                  <a:cubicBezTo>
                    <a:pt x="1039" y="845"/>
                    <a:pt x="1068" y="835"/>
                    <a:pt x="1099" y="815"/>
                  </a:cubicBezTo>
                  <a:cubicBezTo>
                    <a:pt x="1119" y="805"/>
                    <a:pt x="1128" y="795"/>
                    <a:pt x="1148" y="795"/>
                  </a:cubicBezTo>
                  <a:lnTo>
                    <a:pt x="1158" y="785"/>
                  </a:lnTo>
                  <a:cubicBezTo>
                    <a:pt x="1188" y="765"/>
                    <a:pt x="1188" y="765"/>
                    <a:pt x="1198" y="765"/>
                  </a:cubicBezTo>
                  <a:lnTo>
                    <a:pt x="1228" y="725"/>
                  </a:lnTo>
                  <a:lnTo>
                    <a:pt x="1208" y="685"/>
                  </a:lnTo>
                  <a:cubicBezTo>
                    <a:pt x="1208" y="685"/>
                    <a:pt x="1198" y="685"/>
                    <a:pt x="1188" y="675"/>
                  </a:cubicBezTo>
                  <a:lnTo>
                    <a:pt x="1178" y="665"/>
                  </a:lnTo>
                  <a:cubicBezTo>
                    <a:pt x="1178" y="655"/>
                    <a:pt x="1168" y="646"/>
                    <a:pt x="1168" y="635"/>
                  </a:cubicBezTo>
                  <a:lnTo>
                    <a:pt x="939" y="356"/>
                  </a:lnTo>
                  <a:cubicBezTo>
                    <a:pt x="879" y="276"/>
                    <a:pt x="829" y="216"/>
                    <a:pt x="779" y="166"/>
                  </a:cubicBezTo>
                  <a:cubicBezTo>
                    <a:pt x="709" y="96"/>
                    <a:pt x="639" y="56"/>
                    <a:pt x="569" y="27"/>
                  </a:cubicBezTo>
                  <a:cubicBezTo>
                    <a:pt x="519" y="7"/>
                    <a:pt x="468" y="0"/>
                    <a:pt x="4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4"/>
            <p:cNvSpPr/>
            <p:nvPr/>
          </p:nvSpPr>
          <p:spPr>
            <a:xfrm>
              <a:off x="7685006" y="3269646"/>
              <a:ext cx="99174" cy="69697"/>
            </a:xfrm>
            <a:custGeom>
              <a:rect b="b" l="l" r="r" t="t"/>
              <a:pathLst>
                <a:path extrusionOk="0" h="759" w="1080">
                  <a:moveTo>
                    <a:pt x="341" y="0"/>
                  </a:moveTo>
                  <a:cubicBezTo>
                    <a:pt x="314" y="0"/>
                    <a:pt x="286" y="3"/>
                    <a:pt x="260" y="7"/>
                  </a:cubicBezTo>
                  <a:cubicBezTo>
                    <a:pt x="231" y="16"/>
                    <a:pt x="191" y="26"/>
                    <a:pt x="161" y="36"/>
                  </a:cubicBezTo>
                  <a:cubicBezTo>
                    <a:pt x="131" y="46"/>
                    <a:pt x="101" y="66"/>
                    <a:pt x="81" y="76"/>
                  </a:cubicBezTo>
                  <a:cubicBezTo>
                    <a:pt x="51" y="86"/>
                    <a:pt x="31" y="106"/>
                    <a:pt x="21" y="106"/>
                  </a:cubicBezTo>
                  <a:cubicBezTo>
                    <a:pt x="11" y="116"/>
                    <a:pt x="1" y="116"/>
                    <a:pt x="1" y="116"/>
                  </a:cubicBezTo>
                  <a:lnTo>
                    <a:pt x="1" y="126"/>
                  </a:lnTo>
                  <a:lnTo>
                    <a:pt x="1" y="136"/>
                  </a:lnTo>
                  <a:lnTo>
                    <a:pt x="31" y="166"/>
                  </a:lnTo>
                  <a:lnTo>
                    <a:pt x="81" y="216"/>
                  </a:lnTo>
                  <a:cubicBezTo>
                    <a:pt x="101" y="236"/>
                    <a:pt x="111" y="256"/>
                    <a:pt x="141" y="276"/>
                  </a:cubicBezTo>
                  <a:cubicBezTo>
                    <a:pt x="181" y="326"/>
                    <a:pt x="231" y="375"/>
                    <a:pt x="280" y="435"/>
                  </a:cubicBezTo>
                  <a:cubicBezTo>
                    <a:pt x="331" y="495"/>
                    <a:pt x="380" y="555"/>
                    <a:pt x="440" y="605"/>
                  </a:cubicBezTo>
                  <a:cubicBezTo>
                    <a:pt x="471" y="635"/>
                    <a:pt x="500" y="655"/>
                    <a:pt x="530" y="675"/>
                  </a:cubicBezTo>
                  <a:cubicBezTo>
                    <a:pt x="560" y="695"/>
                    <a:pt x="590" y="715"/>
                    <a:pt x="620" y="725"/>
                  </a:cubicBezTo>
                  <a:cubicBezTo>
                    <a:pt x="672" y="747"/>
                    <a:pt x="725" y="759"/>
                    <a:pt x="772" y="759"/>
                  </a:cubicBezTo>
                  <a:cubicBezTo>
                    <a:pt x="789" y="759"/>
                    <a:pt x="804" y="757"/>
                    <a:pt x="820" y="755"/>
                  </a:cubicBezTo>
                  <a:cubicBezTo>
                    <a:pt x="859" y="755"/>
                    <a:pt x="890" y="745"/>
                    <a:pt x="919" y="735"/>
                  </a:cubicBezTo>
                  <a:cubicBezTo>
                    <a:pt x="950" y="725"/>
                    <a:pt x="979" y="715"/>
                    <a:pt x="999" y="705"/>
                  </a:cubicBezTo>
                  <a:cubicBezTo>
                    <a:pt x="1030" y="695"/>
                    <a:pt x="1050" y="675"/>
                    <a:pt x="1059" y="675"/>
                  </a:cubicBezTo>
                  <a:lnTo>
                    <a:pt x="1079" y="655"/>
                  </a:lnTo>
                  <a:lnTo>
                    <a:pt x="1069" y="645"/>
                  </a:lnTo>
                  <a:cubicBezTo>
                    <a:pt x="1069" y="635"/>
                    <a:pt x="1059" y="625"/>
                    <a:pt x="1050" y="615"/>
                  </a:cubicBezTo>
                  <a:cubicBezTo>
                    <a:pt x="1039" y="595"/>
                    <a:pt x="1019" y="586"/>
                    <a:pt x="1010" y="566"/>
                  </a:cubicBezTo>
                  <a:cubicBezTo>
                    <a:pt x="990" y="546"/>
                    <a:pt x="979" y="526"/>
                    <a:pt x="959" y="495"/>
                  </a:cubicBezTo>
                  <a:cubicBezTo>
                    <a:pt x="919" y="446"/>
                    <a:pt x="870" y="395"/>
                    <a:pt x="830" y="326"/>
                  </a:cubicBezTo>
                  <a:cubicBezTo>
                    <a:pt x="780" y="266"/>
                    <a:pt x="720" y="206"/>
                    <a:pt x="670" y="156"/>
                  </a:cubicBezTo>
                  <a:cubicBezTo>
                    <a:pt x="610" y="96"/>
                    <a:pt x="540" y="46"/>
                    <a:pt x="480" y="26"/>
                  </a:cubicBezTo>
                  <a:cubicBezTo>
                    <a:pt x="436" y="7"/>
                    <a:pt x="388" y="0"/>
                    <a:pt x="3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4"/>
            <p:cNvSpPr/>
            <p:nvPr/>
          </p:nvSpPr>
          <p:spPr>
            <a:xfrm>
              <a:off x="7678670" y="3264137"/>
              <a:ext cx="112764" cy="80349"/>
            </a:xfrm>
            <a:custGeom>
              <a:rect b="b" l="l" r="r" t="t"/>
              <a:pathLst>
                <a:path extrusionOk="0" h="875" w="1228">
                  <a:moveTo>
                    <a:pt x="422" y="120"/>
                  </a:moveTo>
                  <a:cubicBezTo>
                    <a:pt x="458" y="120"/>
                    <a:pt x="490" y="124"/>
                    <a:pt x="520" y="136"/>
                  </a:cubicBezTo>
                  <a:cubicBezTo>
                    <a:pt x="579" y="156"/>
                    <a:pt x="639" y="196"/>
                    <a:pt x="699" y="256"/>
                  </a:cubicBezTo>
                  <a:cubicBezTo>
                    <a:pt x="739" y="296"/>
                    <a:pt x="789" y="356"/>
                    <a:pt x="849" y="426"/>
                  </a:cubicBezTo>
                  <a:lnTo>
                    <a:pt x="1059" y="705"/>
                  </a:lnTo>
                  <a:lnTo>
                    <a:pt x="1048" y="705"/>
                  </a:lnTo>
                  <a:cubicBezTo>
                    <a:pt x="1019" y="715"/>
                    <a:pt x="999" y="735"/>
                    <a:pt x="968" y="735"/>
                  </a:cubicBezTo>
                  <a:cubicBezTo>
                    <a:pt x="939" y="745"/>
                    <a:pt x="908" y="755"/>
                    <a:pt x="889" y="755"/>
                  </a:cubicBezTo>
                  <a:cubicBezTo>
                    <a:pt x="872" y="758"/>
                    <a:pt x="856" y="759"/>
                    <a:pt x="840" y="759"/>
                  </a:cubicBezTo>
                  <a:cubicBezTo>
                    <a:pt x="797" y="759"/>
                    <a:pt x="755" y="750"/>
                    <a:pt x="719" y="735"/>
                  </a:cubicBezTo>
                  <a:cubicBezTo>
                    <a:pt x="689" y="725"/>
                    <a:pt x="659" y="705"/>
                    <a:pt x="629" y="685"/>
                  </a:cubicBezTo>
                  <a:cubicBezTo>
                    <a:pt x="599" y="665"/>
                    <a:pt x="579" y="646"/>
                    <a:pt x="549" y="626"/>
                  </a:cubicBezTo>
                  <a:cubicBezTo>
                    <a:pt x="489" y="566"/>
                    <a:pt x="440" y="506"/>
                    <a:pt x="389" y="455"/>
                  </a:cubicBezTo>
                  <a:lnTo>
                    <a:pt x="160" y="196"/>
                  </a:lnTo>
                  <a:cubicBezTo>
                    <a:pt x="160" y="196"/>
                    <a:pt x="170" y="186"/>
                    <a:pt x="180" y="186"/>
                  </a:cubicBezTo>
                  <a:cubicBezTo>
                    <a:pt x="200" y="176"/>
                    <a:pt x="220" y="166"/>
                    <a:pt x="250" y="156"/>
                  </a:cubicBezTo>
                  <a:cubicBezTo>
                    <a:pt x="280" y="136"/>
                    <a:pt x="310" y="136"/>
                    <a:pt x="340" y="126"/>
                  </a:cubicBezTo>
                  <a:cubicBezTo>
                    <a:pt x="369" y="122"/>
                    <a:pt x="396" y="120"/>
                    <a:pt x="422" y="120"/>
                  </a:cubicBezTo>
                  <a:close/>
                  <a:moveTo>
                    <a:pt x="416" y="0"/>
                  </a:moveTo>
                  <a:cubicBezTo>
                    <a:pt x="385" y="0"/>
                    <a:pt x="353" y="3"/>
                    <a:pt x="320" y="7"/>
                  </a:cubicBezTo>
                  <a:cubicBezTo>
                    <a:pt x="290" y="16"/>
                    <a:pt x="250" y="27"/>
                    <a:pt x="210" y="36"/>
                  </a:cubicBezTo>
                  <a:cubicBezTo>
                    <a:pt x="180" y="56"/>
                    <a:pt x="150" y="67"/>
                    <a:pt x="120" y="86"/>
                  </a:cubicBezTo>
                  <a:cubicBezTo>
                    <a:pt x="100" y="96"/>
                    <a:pt x="80" y="106"/>
                    <a:pt x="70" y="116"/>
                  </a:cubicBezTo>
                  <a:lnTo>
                    <a:pt x="20" y="146"/>
                  </a:lnTo>
                  <a:lnTo>
                    <a:pt x="0" y="196"/>
                  </a:lnTo>
                  <a:lnTo>
                    <a:pt x="40" y="246"/>
                  </a:lnTo>
                  <a:cubicBezTo>
                    <a:pt x="50" y="256"/>
                    <a:pt x="50" y="266"/>
                    <a:pt x="60" y="266"/>
                  </a:cubicBezTo>
                  <a:lnTo>
                    <a:pt x="300" y="535"/>
                  </a:lnTo>
                  <a:cubicBezTo>
                    <a:pt x="349" y="595"/>
                    <a:pt x="409" y="655"/>
                    <a:pt x="469" y="715"/>
                  </a:cubicBezTo>
                  <a:cubicBezTo>
                    <a:pt x="500" y="735"/>
                    <a:pt x="529" y="765"/>
                    <a:pt x="559" y="785"/>
                  </a:cubicBezTo>
                  <a:cubicBezTo>
                    <a:pt x="599" y="805"/>
                    <a:pt x="639" y="825"/>
                    <a:pt x="669" y="845"/>
                  </a:cubicBezTo>
                  <a:cubicBezTo>
                    <a:pt x="729" y="865"/>
                    <a:pt x="789" y="875"/>
                    <a:pt x="849" y="875"/>
                  </a:cubicBezTo>
                  <a:lnTo>
                    <a:pt x="899" y="875"/>
                  </a:lnTo>
                  <a:cubicBezTo>
                    <a:pt x="939" y="875"/>
                    <a:pt x="968" y="865"/>
                    <a:pt x="1008" y="855"/>
                  </a:cubicBezTo>
                  <a:cubicBezTo>
                    <a:pt x="1039" y="845"/>
                    <a:pt x="1068" y="835"/>
                    <a:pt x="1099" y="815"/>
                  </a:cubicBezTo>
                  <a:cubicBezTo>
                    <a:pt x="1119" y="805"/>
                    <a:pt x="1128" y="795"/>
                    <a:pt x="1148" y="795"/>
                  </a:cubicBezTo>
                  <a:lnTo>
                    <a:pt x="1158" y="785"/>
                  </a:lnTo>
                  <a:cubicBezTo>
                    <a:pt x="1188" y="765"/>
                    <a:pt x="1188" y="765"/>
                    <a:pt x="1198" y="765"/>
                  </a:cubicBezTo>
                  <a:lnTo>
                    <a:pt x="1228" y="725"/>
                  </a:lnTo>
                  <a:lnTo>
                    <a:pt x="1208" y="685"/>
                  </a:lnTo>
                  <a:cubicBezTo>
                    <a:pt x="1208" y="685"/>
                    <a:pt x="1198" y="685"/>
                    <a:pt x="1188" y="675"/>
                  </a:cubicBezTo>
                  <a:lnTo>
                    <a:pt x="1178" y="665"/>
                  </a:lnTo>
                  <a:cubicBezTo>
                    <a:pt x="1178" y="655"/>
                    <a:pt x="1168" y="646"/>
                    <a:pt x="1168" y="635"/>
                  </a:cubicBezTo>
                  <a:lnTo>
                    <a:pt x="939" y="356"/>
                  </a:lnTo>
                  <a:cubicBezTo>
                    <a:pt x="879" y="276"/>
                    <a:pt x="829" y="216"/>
                    <a:pt x="779" y="166"/>
                  </a:cubicBezTo>
                  <a:cubicBezTo>
                    <a:pt x="709" y="96"/>
                    <a:pt x="639" y="56"/>
                    <a:pt x="569" y="27"/>
                  </a:cubicBezTo>
                  <a:cubicBezTo>
                    <a:pt x="519" y="7"/>
                    <a:pt x="468" y="0"/>
                    <a:pt x="4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4"/>
            <p:cNvSpPr/>
            <p:nvPr/>
          </p:nvSpPr>
          <p:spPr>
            <a:xfrm>
              <a:off x="7735510" y="3265606"/>
              <a:ext cx="97245" cy="70707"/>
            </a:xfrm>
            <a:custGeom>
              <a:rect b="b" l="l" r="r" t="t"/>
              <a:pathLst>
                <a:path extrusionOk="0" h="770" w="1059">
                  <a:moveTo>
                    <a:pt x="270" y="0"/>
                  </a:moveTo>
                  <a:cubicBezTo>
                    <a:pt x="230" y="11"/>
                    <a:pt x="200" y="20"/>
                    <a:pt x="170" y="31"/>
                  </a:cubicBezTo>
                  <a:lnTo>
                    <a:pt x="80" y="60"/>
                  </a:lnTo>
                  <a:cubicBezTo>
                    <a:pt x="60" y="70"/>
                    <a:pt x="30" y="80"/>
                    <a:pt x="20" y="90"/>
                  </a:cubicBezTo>
                  <a:cubicBezTo>
                    <a:pt x="10" y="90"/>
                    <a:pt x="10" y="100"/>
                    <a:pt x="0" y="100"/>
                  </a:cubicBezTo>
                  <a:lnTo>
                    <a:pt x="0" y="110"/>
                  </a:lnTo>
                  <a:lnTo>
                    <a:pt x="10" y="120"/>
                  </a:lnTo>
                  <a:cubicBezTo>
                    <a:pt x="10" y="120"/>
                    <a:pt x="20" y="140"/>
                    <a:pt x="30" y="150"/>
                  </a:cubicBezTo>
                  <a:lnTo>
                    <a:pt x="80" y="200"/>
                  </a:lnTo>
                  <a:cubicBezTo>
                    <a:pt x="90" y="220"/>
                    <a:pt x="110" y="240"/>
                    <a:pt x="130" y="270"/>
                  </a:cubicBezTo>
                  <a:cubicBezTo>
                    <a:pt x="170" y="310"/>
                    <a:pt x="220" y="370"/>
                    <a:pt x="260" y="430"/>
                  </a:cubicBezTo>
                  <a:cubicBezTo>
                    <a:pt x="309" y="490"/>
                    <a:pt x="360" y="559"/>
                    <a:pt x="420" y="610"/>
                  </a:cubicBezTo>
                  <a:cubicBezTo>
                    <a:pt x="480" y="669"/>
                    <a:pt x="539" y="709"/>
                    <a:pt x="599" y="739"/>
                  </a:cubicBezTo>
                  <a:cubicBezTo>
                    <a:pt x="659" y="769"/>
                    <a:pt x="729" y="769"/>
                    <a:pt x="799" y="769"/>
                  </a:cubicBezTo>
                  <a:cubicBezTo>
                    <a:pt x="829" y="769"/>
                    <a:pt x="859" y="759"/>
                    <a:pt x="888" y="749"/>
                  </a:cubicBezTo>
                  <a:cubicBezTo>
                    <a:pt x="928" y="749"/>
                    <a:pt x="948" y="739"/>
                    <a:pt x="979" y="729"/>
                  </a:cubicBezTo>
                  <a:lnTo>
                    <a:pt x="1039" y="699"/>
                  </a:lnTo>
                  <a:cubicBezTo>
                    <a:pt x="1048" y="689"/>
                    <a:pt x="1059" y="689"/>
                    <a:pt x="1059" y="689"/>
                  </a:cubicBezTo>
                  <a:cubicBezTo>
                    <a:pt x="1059" y="689"/>
                    <a:pt x="1059" y="679"/>
                    <a:pt x="1048" y="669"/>
                  </a:cubicBezTo>
                  <a:cubicBezTo>
                    <a:pt x="1048" y="669"/>
                    <a:pt x="1039" y="649"/>
                    <a:pt x="1028" y="639"/>
                  </a:cubicBezTo>
                  <a:cubicBezTo>
                    <a:pt x="1019" y="630"/>
                    <a:pt x="1008" y="610"/>
                    <a:pt x="988" y="590"/>
                  </a:cubicBezTo>
                  <a:cubicBezTo>
                    <a:pt x="979" y="570"/>
                    <a:pt x="959" y="539"/>
                    <a:pt x="939" y="519"/>
                  </a:cubicBezTo>
                  <a:cubicBezTo>
                    <a:pt x="908" y="470"/>
                    <a:pt x="859" y="410"/>
                    <a:pt x="819" y="340"/>
                  </a:cubicBezTo>
                  <a:cubicBezTo>
                    <a:pt x="769" y="280"/>
                    <a:pt x="719" y="210"/>
                    <a:pt x="669" y="160"/>
                  </a:cubicBezTo>
                  <a:cubicBezTo>
                    <a:pt x="609" y="100"/>
                    <a:pt x="549" y="60"/>
                    <a:pt x="480" y="31"/>
                  </a:cubicBezTo>
                  <a:cubicBezTo>
                    <a:pt x="409" y="0"/>
                    <a:pt x="340" y="0"/>
                    <a:pt x="2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4"/>
            <p:cNvSpPr/>
            <p:nvPr/>
          </p:nvSpPr>
          <p:spPr>
            <a:xfrm>
              <a:off x="7729083" y="3259821"/>
              <a:ext cx="109183" cy="82002"/>
            </a:xfrm>
            <a:custGeom>
              <a:rect b="b" l="l" r="r" t="t"/>
              <a:pathLst>
                <a:path extrusionOk="0" h="893" w="1189">
                  <a:moveTo>
                    <a:pt x="350" y="123"/>
                  </a:moveTo>
                  <a:cubicBezTo>
                    <a:pt x="410" y="123"/>
                    <a:pt x="470" y="123"/>
                    <a:pt x="530" y="153"/>
                  </a:cubicBezTo>
                  <a:cubicBezTo>
                    <a:pt x="579" y="173"/>
                    <a:pt x="639" y="213"/>
                    <a:pt x="689" y="263"/>
                  </a:cubicBezTo>
                  <a:cubicBezTo>
                    <a:pt x="739" y="313"/>
                    <a:pt x="789" y="373"/>
                    <a:pt x="839" y="443"/>
                  </a:cubicBezTo>
                  <a:lnTo>
                    <a:pt x="1038" y="722"/>
                  </a:lnTo>
                  <a:cubicBezTo>
                    <a:pt x="1038" y="732"/>
                    <a:pt x="1029" y="732"/>
                    <a:pt x="1029" y="732"/>
                  </a:cubicBezTo>
                  <a:cubicBezTo>
                    <a:pt x="998" y="742"/>
                    <a:pt x="978" y="752"/>
                    <a:pt x="949" y="762"/>
                  </a:cubicBezTo>
                  <a:cubicBezTo>
                    <a:pt x="919" y="762"/>
                    <a:pt x="889" y="772"/>
                    <a:pt x="859" y="772"/>
                  </a:cubicBezTo>
                  <a:cubicBezTo>
                    <a:pt x="799" y="772"/>
                    <a:pt x="739" y="772"/>
                    <a:pt x="689" y="742"/>
                  </a:cubicBezTo>
                  <a:cubicBezTo>
                    <a:pt x="639" y="722"/>
                    <a:pt x="589" y="693"/>
                    <a:pt x="530" y="633"/>
                  </a:cubicBezTo>
                  <a:cubicBezTo>
                    <a:pt x="479" y="573"/>
                    <a:pt x="419" y="513"/>
                    <a:pt x="379" y="453"/>
                  </a:cubicBezTo>
                  <a:lnTo>
                    <a:pt x="160" y="183"/>
                  </a:lnTo>
                  <a:cubicBezTo>
                    <a:pt x="160" y="183"/>
                    <a:pt x="170" y="183"/>
                    <a:pt x="180" y="173"/>
                  </a:cubicBezTo>
                  <a:cubicBezTo>
                    <a:pt x="200" y="163"/>
                    <a:pt x="230" y="153"/>
                    <a:pt x="260" y="143"/>
                  </a:cubicBezTo>
                  <a:cubicBezTo>
                    <a:pt x="290" y="133"/>
                    <a:pt x="320" y="133"/>
                    <a:pt x="350" y="123"/>
                  </a:cubicBezTo>
                  <a:close/>
                  <a:moveTo>
                    <a:pt x="375" y="1"/>
                  </a:moveTo>
                  <a:cubicBezTo>
                    <a:pt x="360" y="1"/>
                    <a:pt x="345" y="2"/>
                    <a:pt x="330" y="3"/>
                  </a:cubicBezTo>
                  <a:cubicBezTo>
                    <a:pt x="290" y="14"/>
                    <a:pt x="260" y="23"/>
                    <a:pt x="220" y="34"/>
                  </a:cubicBezTo>
                  <a:cubicBezTo>
                    <a:pt x="190" y="43"/>
                    <a:pt x="150" y="54"/>
                    <a:pt x="130" y="63"/>
                  </a:cubicBezTo>
                  <a:lnTo>
                    <a:pt x="70" y="94"/>
                  </a:lnTo>
                  <a:lnTo>
                    <a:pt x="20" y="123"/>
                  </a:lnTo>
                  <a:lnTo>
                    <a:pt x="0" y="173"/>
                  </a:lnTo>
                  <a:lnTo>
                    <a:pt x="40" y="223"/>
                  </a:lnTo>
                  <a:cubicBezTo>
                    <a:pt x="40" y="233"/>
                    <a:pt x="50" y="243"/>
                    <a:pt x="60" y="253"/>
                  </a:cubicBezTo>
                  <a:lnTo>
                    <a:pt x="290" y="533"/>
                  </a:lnTo>
                  <a:cubicBezTo>
                    <a:pt x="330" y="582"/>
                    <a:pt x="390" y="653"/>
                    <a:pt x="450" y="712"/>
                  </a:cubicBezTo>
                  <a:cubicBezTo>
                    <a:pt x="519" y="782"/>
                    <a:pt x="579" y="832"/>
                    <a:pt x="639" y="852"/>
                  </a:cubicBezTo>
                  <a:cubicBezTo>
                    <a:pt x="699" y="882"/>
                    <a:pt x="759" y="892"/>
                    <a:pt x="829" y="892"/>
                  </a:cubicBezTo>
                  <a:lnTo>
                    <a:pt x="869" y="892"/>
                  </a:lnTo>
                  <a:cubicBezTo>
                    <a:pt x="909" y="892"/>
                    <a:pt x="938" y="882"/>
                    <a:pt x="978" y="872"/>
                  </a:cubicBezTo>
                  <a:lnTo>
                    <a:pt x="1069" y="842"/>
                  </a:lnTo>
                  <a:cubicBezTo>
                    <a:pt x="1089" y="842"/>
                    <a:pt x="1109" y="832"/>
                    <a:pt x="1118" y="822"/>
                  </a:cubicBezTo>
                  <a:lnTo>
                    <a:pt x="1138" y="812"/>
                  </a:lnTo>
                  <a:cubicBezTo>
                    <a:pt x="1168" y="802"/>
                    <a:pt x="1188" y="782"/>
                    <a:pt x="1188" y="752"/>
                  </a:cubicBezTo>
                  <a:lnTo>
                    <a:pt x="1178" y="722"/>
                  </a:lnTo>
                  <a:cubicBezTo>
                    <a:pt x="1178" y="722"/>
                    <a:pt x="1178" y="712"/>
                    <a:pt x="1168" y="702"/>
                  </a:cubicBezTo>
                  <a:lnTo>
                    <a:pt x="1168" y="693"/>
                  </a:lnTo>
                  <a:lnTo>
                    <a:pt x="1149" y="673"/>
                  </a:lnTo>
                  <a:lnTo>
                    <a:pt x="938" y="373"/>
                  </a:lnTo>
                  <a:cubicBezTo>
                    <a:pt x="879" y="293"/>
                    <a:pt x="829" y="233"/>
                    <a:pt x="779" y="183"/>
                  </a:cubicBezTo>
                  <a:cubicBezTo>
                    <a:pt x="709" y="114"/>
                    <a:pt x="639" y="63"/>
                    <a:pt x="570" y="43"/>
                  </a:cubicBezTo>
                  <a:cubicBezTo>
                    <a:pt x="511" y="19"/>
                    <a:pt x="447" y="1"/>
                    <a:pt x="3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4"/>
            <p:cNvSpPr/>
            <p:nvPr/>
          </p:nvSpPr>
          <p:spPr>
            <a:xfrm>
              <a:off x="7735510" y="3265606"/>
              <a:ext cx="97245" cy="70707"/>
            </a:xfrm>
            <a:custGeom>
              <a:rect b="b" l="l" r="r" t="t"/>
              <a:pathLst>
                <a:path extrusionOk="0" h="770" w="1059">
                  <a:moveTo>
                    <a:pt x="270" y="0"/>
                  </a:moveTo>
                  <a:cubicBezTo>
                    <a:pt x="230" y="11"/>
                    <a:pt x="200" y="20"/>
                    <a:pt x="170" y="31"/>
                  </a:cubicBezTo>
                  <a:lnTo>
                    <a:pt x="80" y="60"/>
                  </a:lnTo>
                  <a:cubicBezTo>
                    <a:pt x="60" y="70"/>
                    <a:pt x="30" y="80"/>
                    <a:pt x="20" y="90"/>
                  </a:cubicBezTo>
                  <a:cubicBezTo>
                    <a:pt x="10" y="90"/>
                    <a:pt x="10" y="100"/>
                    <a:pt x="0" y="100"/>
                  </a:cubicBezTo>
                  <a:lnTo>
                    <a:pt x="0" y="110"/>
                  </a:lnTo>
                  <a:lnTo>
                    <a:pt x="10" y="120"/>
                  </a:lnTo>
                  <a:cubicBezTo>
                    <a:pt x="10" y="120"/>
                    <a:pt x="20" y="140"/>
                    <a:pt x="30" y="150"/>
                  </a:cubicBezTo>
                  <a:lnTo>
                    <a:pt x="80" y="200"/>
                  </a:lnTo>
                  <a:cubicBezTo>
                    <a:pt x="90" y="220"/>
                    <a:pt x="110" y="240"/>
                    <a:pt x="130" y="270"/>
                  </a:cubicBezTo>
                  <a:cubicBezTo>
                    <a:pt x="170" y="310"/>
                    <a:pt x="220" y="370"/>
                    <a:pt x="260" y="430"/>
                  </a:cubicBezTo>
                  <a:cubicBezTo>
                    <a:pt x="309" y="490"/>
                    <a:pt x="360" y="559"/>
                    <a:pt x="420" y="610"/>
                  </a:cubicBezTo>
                  <a:cubicBezTo>
                    <a:pt x="480" y="669"/>
                    <a:pt x="539" y="709"/>
                    <a:pt x="599" y="739"/>
                  </a:cubicBezTo>
                  <a:cubicBezTo>
                    <a:pt x="659" y="769"/>
                    <a:pt x="729" y="769"/>
                    <a:pt x="799" y="769"/>
                  </a:cubicBezTo>
                  <a:cubicBezTo>
                    <a:pt x="829" y="769"/>
                    <a:pt x="859" y="759"/>
                    <a:pt x="888" y="749"/>
                  </a:cubicBezTo>
                  <a:cubicBezTo>
                    <a:pt x="928" y="749"/>
                    <a:pt x="948" y="739"/>
                    <a:pt x="979" y="729"/>
                  </a:cubicBezTo>
                  <a:lnTo>
                    <a:pt x="1039" y="699"/>
                  </a:lnTo>
                  <a:cubicBezTo>
                    <a:pt x="1048" y="689"/>
                    <a:pt x="1059" y="689"/>
                    <a:pt x="1059" y="689"/>
                  </a:cubicBezTo>
                  <a:cubicBezTo>
                    <a:pt x="1059" y="689"/>
                    <a:pt x="1059" y="679"/>
                    <a:pt x="1048" y="669"/>
                  </a:cubicBezTo>
                  <a:cubicBezTo>
                    <a:pt x="1048" y="669"/>
                    <a:pt x="1039" y="649"/>
                    <a:pt x="1028" y="639"/>
                  </a:cubicBezTo>
                  <a:cubicBezTo>
                    <a:pt x="1019" y="630"/>
                    <a:pt x="1008" y="610"/>
                    <a:pt x="988" y="590"/>
                  </a:cubicBezTo>
                  <a:cubicBezTo>
                    <a:pt x="979" y="570"/>
                    <a:pt x="959" y="539"/>
                    <a:pt x="939" y="519"/>
                  </a:cubicBezTo>
                  <a:cubicBezTo>
                    <a:pt x="908" y="470"/>
                    <a:pt x="859" y="410"/>
                    <a:pt x="819" y="340"/>
                  </a:cubicBezTo>
                  <a:cubicBezTo>
                    <a:pt x="769" y="280"/>
                    <a:pt x="719" y="210"/>
                    <a:pt x="669" y="160"/>
                  </a:cubicBezTo>
                  <a:cubicBezTo>
                    <a:pt x="609" y="100"/>
                    <a:pt x="549" y="60"/>
                    <a:pt x="480" y="31"/>
                  </a:cubicBezTo>
                  <a:cubicBezTo>
                    <a:pt x="409" y="0"/>
                    <a:pt x="340" y="0"/>
                    <a:pt x="2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4"/>
            <p:cNvSpPr/>
            <p:nvPr/>
          </p:nvSpPr>
          <p:spPr>
            <a:xfrm>
              <a:off x="7730001" y="3259821"/>
              <a:ext cx="109183" cy="82002"/>
            </a:xfrm>
            <a:custGeom>
              <a:rect b="b" l="l" r="r" t="t"/>
              <a:pathLst>
                <a:path extrusionOk="0" h="893" w="1189">
                  <a:moveTo>
                    <a:pt x="340" y="123"/>
                  </a:moveTo>
                  <a:cubicBezTo>
                    <a:pt x="400" y="123"/>
                    <a:pt x="460" y="123"/>
                    <a:pt x="520" y="153"/>
                  </a:cubicBezTo>
                  <a:cubicBezTo>
                    <a:pt x="569" y="173"/>
                    <a:pt x="629" y="213"/>
                    <a:pt x="679" y="263"/>
                  </a:cubicBezTo>
                  <a:cubicBezTo>
                    <a:pt x="729" y="313"/>
                    <a:pt x="779" y="373"/>
                    <a:pt x="829" y="443"/>
                  </a:cubicBezTo>
                  <a:lnTo>
                    <a:pt x="1028" y="722"/>
                  </a:lnTo>
                  <a:cubicBezTo>
                    <a:pt x="1028" y="732"/>
                    <a:pt x="1019" y="732"/>
                    <a:pt x="1019" y="732"/>
                  </a:cubicBezTo>
                  <a:cubicBezTo>
                    <a:pt x="988" y="742"/>
                    <a:pt x="968" y="752"/>
                    <a:pt x="939" y="762"/>
                  </a:cubicBezTo>
                  <a:cubicBezTo>
                    <a:pt x="909" y="762"/>
                    <a:pt x="879" y="772"/>
                    <a:pt x="849" y="772"/>
                  </a:cubicBezTo>
                  <a:cubicBezTo>
                    <a:pt x="789" y="772"/>
                    <a:pt x="729" y="772"/>
                    <a:pt x="679" y="742"/>
                  </a:cubicBezTo>
                  <a:cubicBezTo>
                    <a:pt x="629" y="722"/>
                    <a:pt x="579" y="693"/>
                    <a:pt x="520" y="633"/>
                  </a:cubicBezTo>
                  <a:cubicBezTo>
                    <a:pt x="469" y="573"/>
                    <a:pt x="409" y="513"/>
                    <a:pt x="369" y="453"/>
                  </a:cubicBezTo>
                  <a:lnTo>
                    <a:pt x="150" y="183"/>
                  </a:lnTo>
                  <a:cubicBezTo>
                    <a:pt x="150" y="183"/>
                    <a:pt x="160" y="183"/>
                    <a:pt x="170" y="173"/>
                  </a:cubicBezTo>
                  <a:cubicBezTo>
                    <a:pt x="190" y="163"/>
                    <a:pt x="220" y="153"/>
                    <a:pt x="250" y="143"/>
                  </a:cubicBezTo>
                  <a:cubicBezTo>
                    <a:pt x="280" y="133"/>
                    <a:pt x="310" y="133"/>
                    <a:pt x="340" y="123"/>
                  </a:cubicBezTo>
                  <a:close/>
                  <a:moveTo>
                    <a:pt x="365" y="1"/>
                  </a:moveTo>
                  <a:cubicBezTo>
                    <a:pt x="350" y="1"/>
                    <a:pt x="335" y="2"/>
                    <a:pt x="320" y="3"/>
                  </a:cubicBezTo>
                  <a:cubicBezTo>
                    <a:pt x="280" y="14"/>
                    <a:pt x="250" y="23"/>
                    <a:pt x="210" y="34"/>
                  </a:cubicBezTo>
                  <a:cubicBezTo>
                    <a:pt x="180" y="43"/>
                    <a:pt x="140" y="54"/>
                    <a:pt x="120" y="63"/>
                  </a:cubicBezTo>
                  <a:lnTo>
                    <a:pt x="60" y="94"/>
                  </a:lnTo>
                  <a:lnTo>
                    <a:pt x="0" y="133"/>
                  </a:lnTo>
                  <a:lnTo>
                    <a:pt x="0" y="193"/>
                  </a:lnTo>
                  <a:lnTo>
                    <a:pt x="30" y="223"/>
                  </a:lnTo>
                  <a:cubicBezTo>
                    <a:pt x="30" y="233"/>
                    <a:pt x="40" y="243"/>
                    <a:pt x="50" y="253"/>
                  </a:cubicBezTo>
                  <a:lnTo>
                    <a:pt x="280" y="533"/>
                  </a:lnTo>
                  <a:cubicBezTo>
                    <a:pt x="320" y="582"/>
                    <a:pt x="380" y="653"/>
                    <a:pt x="440" y="712"/>
                  </a:cubicBezTo>
                  <a:cubicBezTo>
                    <a:pt x="509" y="782"/>
                    <a:pt x="569" y="832"/>
                    <a:pt x="629" y="852"/>
                  </a:cubicBezTo>
                  <a:cubicBezTo>
                    <a:pt x="689" y="882"/>
                    <a:pt x="749" y="892"/>
                    <a:pt x="819" y="892"/>
                  </a:cubicBezTo>
                  <a:lnTo>
                    <a:pt x="859" y="892"/>
                  </a:lnTo>
                  <a:cubicBezTo>
                    <a:pt x="899" y="892"/>
                    <a:pt x="928" y="882"/>
                    <a:pt x="968" y="872"/>
                  </a:cubicBezTo>
                  <a:lnTo>
                    <a:pt x="1059" y="842"/>
                  </a:lnTo>
                  <a:cubicBezTo>
                    <a:pt x="1079" y="842"/>
                    <a:pt x="1099" y="832"/>
                    <a:pt x="1108" y="822"/>
                  </a:cubicBezTo>
                  <a:lnTo>
                    <a:pt x="1128" y="812"/>
                  </a:lnTo>
                  <a:cubicBezTo>
                    <a:pt x="1158" y="802"/>
                    <a:pt x="1168" y="792"/>
                    <a:pt x="1168" y="772"/>
                  </a:cubicBezTo>
                  <a:lnTo>
                    <a:pt x="1188" y="752"/>
                  </a:lnTo>
                  <a:lnTo>
                    <a:pt x="1168" y="722"/>
                  </a:lnTo>
                  <a:cubicBezTo>
                    <a:pt x="1168" y="722"/>
                    <a:pt x="1168" y="712"/>
                    <a:pt x="1158" y="702"/>
                  </a:cubicBezTo>
                  <a:lnTo>
                    <a:pt x="1158" y="693"/>
                  </a:lnTo>
                  <a:lnTo>
                    <a:pt x="1139" y="673"/>
                  </a:lnTo>
                  <a:lnTo>
                    <a:pt x="928" y="373"/>
                  </a:lnTo>
                  <a:cubicBezTo>
                    <a:pt x="869" y="293"/>
                    <a:pt x="819" y="233"/>
                    <a:pt x="769" y="183"/>
                  </a:cubicBezTo>
                  <a:cubicBezTo>
                    <a:pt x="699" y="114"/>
                    <a:pt x="629" y="63"/>
                    <a:pt x="560" y="43"/>
                  </a:cubicBezTo>
                  <a:cubicBezTo>
                    <a:pt x="501" y="19"/>
                    <a:pt x="437" y="1"/>
                    <a:pt x="3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4"/>
            <p:cNvSpPr/>
            <p:nvPr/>
          </p:nvSpPr>
          <p:spPr>
            <a:xfrm>
              <a:off x="7785923" y="3262851"/>
              <a:ext cx="95409" cy="73462"/>
            </a:xfrm>
            <a:custGeom>
              <a:rect b="b" l="l" r="r" t="t"/>
              <a:pathLst>
                <a:path extrusionOk="0" h="800" w="1039">
                  <a:moveTo>
                    <a:pt x="280" y="1"/>
                  </a:moveTo>
                  <a:cubicBezTo>
                    <a:pt x="240" y="10"/>
                    <a:pt x="210" y="10"/>
                    <a:pt x="170" y="21"/>
                  </a:cubicBezTo>
                  <a:cubicBezTo>
                    <a:pt x="140" y="30"/>
                    <a:pt x="110" y="41"/>
                    <a:pt x="90" y="50"/>
                  </a:cubicBezTo>
                  <a:cubicBezTo>
                    <a:pt x="60" y="61"/>
                    <a:pt x="40" y="81"/>
                    <a:pt x="20" y="81"/>
                  </a:cubicBezTo>
                  <a:cubicBezTo>
                    <a:pt x="20" y="90"/>
                    <a:pt x="10" y="90"/>
                    <a:pt x="10" y="90"/>
                  </a:cubicBezTo>
                  <a:lnTo>
                    <a:pt x="0" y="100"/>
                  </a:lnTo>
                  <a:lnTo>
                    <a:pt x="10" y="110"/>
                  </a:lnTo>
                  <a:cubicBezTo>
                    <a:pt x="20" y="120"/>
                    <a:pt x="20" y="130"/>
                    <a:pt x="30" y="140"/>
                  </a:cubicBezTo>
                  <a:cubicBezTo>
                    <a:pt x="50" y="160"/>
                    <a:pt x="60" y="170"/>
                    <a:pt x="70" y="190"/>
                  </a:cubicBezTo>
                  <a:cubicBezTo>
                    <a:pt x="90" y="210"/>
                    <a:pt x="110" y="240"/>
                    <a:pt x="130" y="260"/>
                  </a:cubicBezTo>
                  <a:cubicBezTo>
                    <a:pt x="160" y="310"/>
                    <a:pt x="210" y="370"/>
                    <a:pt x="250" y="430"/>
                  </a:cubicBezTo>
                  <a:cubicBezTo>
                    <a:pt x="300" y="489"/>
                    <a:pt x="350" y="560"/>
                    <a:pt x="399" y="620"/>
                  </a:cubicBezTo>
                  <a:cubicBezTo>
                    <a:pt x="459" y="679"/>
                    <a:pt x="510" y="729"/>
                    <a:pt x="579" y="759"/>
                  </a:cubicBezTo>
                  <a:cubicBezTo>
                    <a:pt x="639" y="789"/>
                    <a:pt x="709" y="799"/>
                    <a:pt x="769" y="799"/>
                  </a:cubicBezTo>
                  <a:cubicBezTo>
                    <a:pt x="809" y="799"/>
                    <a:pt x="839" y="789"/>
                    <a:pt x="869" y="779"/>
                  </a:cubicBezTo>
                  <a:cubicBezTo>
                    <a:pt x="898" y="779"/>
                    <a:pt x="929" y="769"/>
                    <a:pt x="958" y="759"/>
                  </a:cubicBezTo>
                  <a:lnTo>
                    <a:pt x="1018" y="729"/>
                  </a:lnTo>
                  <a:cubicBezTo>
                    <a:pt x="1029" y="719"/>
                    <a:pt x="1038" y="719"/>
                    <a:pt x="1038" y="719"/>
                  </a:cubicBezTo>
                  <a:cubicBezTo>
                    <a:pt x="1038" y="719"/>
                    <a:pt x="1038" y="709"/>
                    <a:pt x="1029" y="699"/>
                  </a:cubicBezTo>
                  <a:cubicBezTo>
                    <a:pt x="1029" y="699"/>
                    <a:pt x="1018" y="679"/>
                    <a:pt x="1009" y="669"/>
                  </a:cubicBezTo>
                  <a:cubicBezTo>
                    <a:pt x="998" y="649"/>
                    <a:pt x="989" y="640"/>
                    <a:pt x="969" y="620"/>
                  </a:cubicBezTo>
                  <a:cubicBezTo>
                    <a:pt x="958" y="600"/>
                    <a:pt x="949" y="569"/>
                    <a:pt x="929" y="549"/>
                  </a:cubicBezTo>
                  <a:cubicBezTo>
                    <a:pt x="889" y="500"/>
                    <a:pt x="849" y="440"/>
                    <a:pt x="809" y="370"/>
                  </a:cubicBezTo>
                  <a:cubicBezTo>
                    <a:pt x="769" y="310"/>
                    <a:pt x="719" y="240"/>
                    <a:pt x="669" y="180"/>
                  </a:cubicBezTo>
                  <a:cubicBezTo>
                    <a:pt x="609" y="120"/>
                    <a:pt x="549" y="70"/>
                    <a:pt x="490" y="41"/>
                  </a:cubicBezTo>
                  <a:cubicBezTo>
                    <a:pt x="419" y="10"/>
                    <a:pt x="350" y="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4"/>
            <p:cNvSpPr/>
            <p:nvPr/>
          </p:nvSpPr>
          <p:spPr>
            <a:xfrm>
              <a:off x="7779495" y="3257342"/>
              <a:ext cx="108265" cy="84481"/>
            </a:xfrm>
            <a:custGeom>
              <a:rect b="b" l="l" r="r" t="t"/>
              <a:pathLst>
                <a:path extrusionOk="0" h="920" w="1179">
                  <a:moveTo>
                    <a:pt x="370" y="121"/>
                  </a:moveTo>
                  <a:cubicBezTo>
                    <a:pt x="429" y="121"/>
                    <a:pt x="480" y="130"/>
                    <a:pt x="529" y="160"/>
                  </a:cubicBezTo>
                  <a:cubicBezTo>
                    <a:pt x="580" y="180"/>
                    <a:pt x="639" y="220"/>
                    <a:pt x="689" y="280"/>
                  </a:cubicBezTo>
                  <a:cubicBezTo>
                    <a:pt x="739" y="330"/>
                    <a:pt x="779" y="390"/>
                    <a:pt x="829" y="460"/>
                  </a:cubicBezTo>
                  <a:lnTo>
                    <a:pt x="1019" y="749"/>
                  </a:lnTo>
                  <a:cubicBezTo>
                    <a:pt x="1019" y="749"/>
                    <a:pt x="1008" y="759"/>
                    <a:pt x="999" y="759"/>
                  </a:cubicBezTo>
                  <a:cubicBezTo>
                    <a:pt x="979" y="769"/>
                    <a:pt x="959" y="779"/>
                    <a:pt x="929" y="789"/>
                  </a:cubicBezTo>
                  <a:cubicBezTo>
                    <a:pt x="899" y="789"/>
                    <a:pt x="869" y="799"/>
                    <a:pt x="839" y="799"/>
                  </a:cubicBezTo>
                  <a:lnTo>
                    <a:pt x="819" y="799"/>
                  </a:lnTo>
                  <a:cubicBezTo>
                    <a:pt x="769" y="799"/>
                    <a:pt x="719" y="789"/>
                    <a:pt x="669" y="759"/>
                  </a:cubicBezTo>
                  <a:cubicBezTo>
                    <a:pt x="619" y="739"/>
                    <a:pt x="569" y="700"/>
                    <a:pt x="520" y="640"/>
                  </a:cubicBezTo>
                  <a:cubicBezTo>
                    <a:pt x="460" y="580"/>
                    <a:pt x="409" y="509"/>
                    <a:pt x="370" y="460"/>
                  </a:cubicBezTo>
                  <a:cubicBezTo>
                    <a:pt x="330" y="390"/>
                    <a:pt x="280" y="330"/>
                    <a:pt x="240" y="280"/>
                  </a:cubicBezTo>
                  <a:lnTo>
                    <a:pt x="160" y="180"/>
                  </a:lnTo>
                  <a:cubicBezTo>
                    <a:pt x="170" y="170"/>
                    <a:pt x="170" y="170"/>
                    <a:pt x="180" y="170"/>
                  </a:cubicBezTo>
                  <a:cubicBezTo>
                    <a:pt x="200" y="160"/>
                    <a:pt x="230" y="150"/>
                    <a:pt x="260" y="141"/>
                  </a:cubicBezTo>
                  <a:cubicBezTo>
                    <a:pt x="290" y="130"/>
                    <a:pt x="320" y="121"/>
                    <a:pt x="350" y="121"/>
                  </a:cubicBezTo>
                  <a:close/>
                  <a:moveTo>
                    <a:pt x="340" y="1"/>
                  </a:moveTo>
                  <a:cubicBezTo>
                    <a:pt x="300" y="10"/>
                    <a:pt x="260" y="10"/>
                    <a:pt x="230" y="21"/>
                  </a:cubicBezTo>
                  <a:cubicBezTo>
                    <a:pt x="190" y="30"/>
                    <a:pt x="160" y="50"/>
                    <a:pt x="130" y="61"/>
                  </a:cubicBezTo>
                  <a:cubicBezTo>
                    <a:pt x="110" y="70"/>
                    <a:pt x="90" y="81"/>
                    <a:pt x="80" y="90"/>
                  </a:cubicBezTo>
                  <a:lnTo>
                    <a:pt x="50" y="101"/>
                  </a:lnTo>
                  <a:lnTo>
                    <a:pt x="1" y="150"/>
                  </a:lnTo>
                  <a:lnTo>
                    <a:pt x="21" y="200"/>
                  </a:lnTo>
                  <a:lnTo>
                    <a:pt x="40" y="220"/>
                  </a:lnTo>
                  <a:lnTo>
                    <a:pt x="60" y="240"/>
                  </a:lnTo>
                  <a:lnTo>
                    <a:pt x="150" y="360"/>
                  </a:lnTo>
                  <a:cubicBezTo>
                    <a:pt x="190" y="410"/>
                    <a:pt x="230" y="460"/>
                    <a:pt x="270" y="529"/>
                  </a:cubicBezTo>
                  <a:cubicBezTo>
                    <a:pt x="310" y="580"/>
                    <a:pt x="370" y="649"/>
                    <a:pt x="429" y="720"/>
                  </a:cubicBezTo>
                  <a:cubicBezTo>
                    <a:pt x="489" y="789"/>
                    <a:pt x="560" y="839"/>
                    <a:pt x="619" y="869"/>
                  </a:cubicBezTo>
                  <a:cubicBezTo>
                    <a:pt x="679" y="899"/>
                    <a:pt x="749" y="919"/>
                    <a:pt x="819" y="919"/>
                  </a:cubicBezTo>
                  <a:lnTo>
                    <a:pt x="849" y="919"/>
                  </a:lnTo>
                  <a:cubicBezTo>
                    <a:pt x="879" y="919"/>
                    <a:pt x="919" y="909"/>
                    <a:pt x="959" y="899"/>
                  </a:cubicBezTo>
                  <a:lnTo>
                    <a:pt x="1048" y="869"/>
                  </a:lnTo>
                  <a:lnTo>
                    <a:pt x="1108" y="839"/>
                  </a:lnTo>
                  <a:lnTo>
                    <a:pt x="1119" y="839"/>
                  </a:lnTo>
                  <a:cubicBezTo>
                    <a:pt x="1139" y="829"/>
                    <a:pt x="1159" y="819"/>
                    <a:pt x="1159" y="799"/>
                  </a:cubicBezTo>
                  <a:lnTo>
                    <a:pt x="1179" y="779"/>
                  </a:lnTo>
                  <a:lnTo>
                    <a:pt x="1159" y="749"/>
                  </a:lnTo>
                  <a:cubicBezTo>
                    <a:pt x="1159" y="749"/>
                    <a:pt x="1159" y="739"/>
                    <a:pt x="1148" y="729"/>
                  </a:cubicBezTo>
                  <a:lnTo>
                    <a:pt x="1148" y="720"/>
                  </a:lnTo>
                  <a:cubicBezTo>
                    <a:pt x="1139" y="709"/>
                    <a:pt x="1139" y="700"/>
                    <a:pt x="1128" y="689"/>
                  </a:cubicBezTo>
                  <a:lnTo>
                    <a:pt x="929" y="400"/>
                  </a:lnTo>
                  <a:cubicBezTo>
                    <a:pt x="879" y="320"/>
                    <a:pt x="829" y="260"/>
                    <a:pt x="779" y="200"/>
                  </a:cubicBezTo>
                  <a:cubicBezTo>
                    <a:pt x="709" y="130"/>
                    <a:pt x="649" y="81"/>
                    <a:pt x="580" y="50"/>
                  </a:cubicBezTo>
                  <a:cubicBezTo>
                    <a:pt x="520" y="21"/>
                    <a:pt x="440" y="1"/>
                    <a:pt x="3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4"/>
            <p:cNvSpPr/>
            <p:nvPr/>
          </p:nvSpPr>
          <p:spPr>
            <a:xfrm>
              <a:off x="7785923" y="3262851"/>
              <a:ext cx="95409" cy="73462"/>
            </a:xfrm>
            <a:custGeom>
              <a:rect b="b" l="l" r="r" t="t"/>
              <a:pathLst>
                <a:path extrusionOk="0" h="800" w="1039">
                  <a:moveTo>
                    <a:pt x="280" y="1"/>
                  </a:moveTo>
                  <a:cubicBezTo>
                    <a:pt x="240" y="10"/>
                    <a:pt x="210" y="10"/>
                    <a:pt x="170" y="21"/>
                  </a:cubicBezTo>
                  <a:cubicBezTo>
                    <a:pt x="140" y="30"/>
                    <a:pt x="110" y="41"/>
                    <a:pt x="90" y="50"/>
                  </a:cubicBezTo>
                  <a:cubicBezTo>
                    <a:pt x="60" y="61"/>
                    <a:pt x="40" y="81"/>
                    <a:pt x="20" y="81"/>
                  </a:cubicBezTo>
                  <a:cubicBezTo>
                    <a:pt x="20" y="90"/>
                    <a:pt x="10" y="90"/>
                    <a:pt x="10" y="90"/>
                  </a:cubicBezTo>
                  <a:lnTo>
                    <a:pt x="0" y="100"/>
                  </a:lnTo>
                  <a:lnTo>
                    <a:pt x="10" y="110"/>
                  </a:lnTo>
                  <a:cubicBezTo>
                    <a:pt x="20" y="120"/>
                    <a:pt x="20" y="130"/>
                    <a:pt x="30" y="140"/>
                  </a:cubicBezTo>
                  <a:cubicBezTo>
                    <a:pt x="50" y="160"/>
                    <a:pt x="60" y="170"/>
                    <a:pt x="70" y="190"/>
                  </a:cubicBezTo>
                  <a:cubicBezTo>
                    <a:pt x="90" y="210"/>
                    <a:pt x="110" y="240"/>
                    <a:pt x="130" y="260"/>
                  </a:cubicBezTo>
                  <a:cubicBezTo>
                    <a:pt x="160" y="310"/>
                    <a:pt x="210" y="370"/>
                    <a:pt x="250" y="430"/>
                  </a:cubicBezTo>
                  <a:cubicBezTo>
                    <a:pt x="300" y="489"/>
                    <a:pt x="350" y="560"/>
                    <a:pt x="399" y="620"/>
                  </a:cubicBezTo>
                  <a:cubicBezTo>
                    <a:pt x="459" y="679"/>
                    <a:pt x="510" y="729"/>
                    <a:pt x="579" y="759"/>
                  </a:cubicBezTo>
                  <a:cubicBezTo>
                    <a:pt x="639" y="789"/>
                    <a:pt x="709" y="799"/>
                    <a:pt x="769" y="799"/>
                  </a:cubicBezTo>
                  <a:cubicBezTo>
                    <a:pt x="809" y="799"/>
                    <a:pt x="839" y="789"/>
                    <a:pt x="869" y="779"/>
                  </a:cubicBezTo>
                  <a:cubicBezTo>
                    <a:pt x="898" y="779"/>
                    <a:pt x="929" y="769"/>
                    <a:pt x="958" y="759"/>
                  </a:cubicBezTo>
                  <a:lnTo>
                    <a:pt x="1018" y="729"/>
                  </a:lnTo>
                  <a:cubicBezTo>
                    <a:pt x="1029" y="719"/>
                    <a:pt x="1038" y="719"/>
                    <a:pt x="1038" y="719"/>
                  </a:cubicBezTo>
                  <a:cubicBezTo>
                    <a:pt x="1038" y="719"/>
                    <a:pt x="1038" y="709"/>
                    <a:pt x="1029" y="699"/>
                  </a:cubicBezTo>
                  <a:cubicBezTo>
                    <a:pt x="1029" y="699"/>
                    <a:pt x="1018" y="679"/>
                    <a:pt x="1009" y="669"/>
                  </a:cubicBezTo>
                  <a:cubicBezTo>
                    <a:pt x="998" y="649"/>
                    <a:pt x="989" y="640"/>
                    <a:pt x="969" y="620"/>
                  </a:cubicBezTo>
                  <a:cubicBezTo>
                    <a:pt x="958" y="600"/>
                    <a:pt x="949" y="569"/>
                    <a:pt x="929" y="549"/>
                  </a:cubicBezTo>
                  <a:cubicBezTo>
                    <a:pt x="889" y="500"/>
                    <a:pt x="849" y="440"/>
                    <a:pt x="809" y="370"/>
                  </a:cubicBezTo>
                  <a:cubicBezTo>
                    <a:pt x="769" y="310"/>
                    <a:pt x="719" y="240"/>
                    <a:pt x="669" y="180"/>
                  </a:cubicBezTo>
                  <a:cubicBezTo>
                    <a:pt x="609" y="120"/>
                    <a:pt x="549" y="70"/>
                    <a:pt x="490" y="41"/>
                  </a:cubicBezTo>
                  <a:cubicBezTo>
                    <a:pt x="419" y="10"/>
                    <a:pt x="350" y="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4"/>
            <p:cNvSpPr/>
            <p:nvPr/>
          </p:nvSpPr>
          <p:spPr>
            <a:xfrm>
              <a:off x="7779495" y="3257342"/>
              <a:ext cx="107346" cy="84481"/>
            </a:xfrm>
            <a:custGeom>
              <a:rect b="b" l="l" r="r" t="t"/>
              <a:pathLst>
                <a:path extrusionOk="0" h="920" w="1169">
                  <a:moveTo>
                    <a:pt x="370" y="121"/>
                  </a:moveTo>
                  <a:cubicBezTo>
                    <a:pt x="429" y="121"/>
                    <a:pt x="480" y="130"/>
                    <a:pt x="529" y="160"/>
                  </a:cubicBezTo>
                  <a:cubicBezTo>
                    <a:pt x="580" y="180"/>
                    <a:pt x="639" y="220"/>
                    <a:pt x="689" y="280"/>
                  </a:cubicBezTo>
                  <a:cubicBezTo>
                    <a:pt x="739" y="330"/>
                    <a:pt x="779" y="390"/>
                    <a:pt x="829" y="460"/>
                  </a:cubicBezTo>
                  <a:lnTo>
                    <a:pt x="1019" y="749"/>
                  </a:lnTo>
                  <a:cubicBezTo>
                    <a:pt x="1019" y="749"/>
                    <a:pt x="1008" y="759"/>
                    <a:pt x="999" y="759"/>
                  </a:cubicBezTo>
                  <a:cubicBezTo>
                    <a:pt x="979" y="769"/>
                    <a:pt x="959" y="779"/>
                    <a:pt x="929" y="789"/>
                  </a:cubicBezTo>
                  <a:cubicBezTo>
                    <a:pt x="899" y="789"/>
                    <a:pt x="869" y="799"/>
                    <a:pt x="839" y="799"/>
                  </a:cubicBezTo>
                  <a:lnTo>
                    <a:pt x="819" y="799"/>
                  </a:lnTo>
                  <a:cubicBezTo>
                    <a:pt x="769" y="799"/>
                    <a:pt x="719" y="789"/>
                    <a:pt x="669" y="759"/>
                  </a:cubicBezTo>
                  <a:cubicBezTo>
                    <a:pt x="619" y="739"/>
                    <a:pt x="569" y="700"/>
                    <a:pt x="520" y="640"/>
                  </a:cubicBezTo>
                  <a:cubicBezTo>
                    <a:pt x="460" y="580"/>
                    <a:pt x="409" y="509"/>
                    <a:pt x="370" y="460"/>
                  </a:cubicBezTo>
                  <a:cubicBezTo>
                    <a:pt x="330" y="390"/>
                    <a:pt x="280" y="330"/>
                    <a:pt x="240" y="280"/>
                  </a:cubicBezTo>
                  <a:lnTo>
                    <a:pt x="160" y="180"/>
                  </a:lnTo>
                  <a:cubicBezTo>
                    <a:pt x="170" y="170"/>
                    <a:pt x="170" y="170"/>
                    <a:pt x="180" y="170"/>
                  </a:cubicBezTo>
                  <a:cubicBezTo>
                    <a:pt x="200" y="160"/>
                    <a:pt x="230" y="150"/>
                    <a:pt x="260" y="141"/>
                  </a:cubicBezTo>
                  <a:cubicBezTo>
                    <a:pt x="290" y="130"/>
                    <a:pt x="320" y="121"/>
                    <a:pt x="350" y="121"/>
                  </a:cubicBezTo>
                  <a:close/>
                  <a:moveTo>
                    <a:pt x="340" y="1"/>
                  </a:moveTo>
                  <a:cubicBezTo>
                    <a:pt x="300" y="10"/>
                    <a:pt x="260" y="10"/>
                    <a:pt x="230" y="21"/>
                  </a:cubicBezTo>
                  <a:cubicBezTo>
                    <a:pt x="190" y="30"/>
                    <a:pt x="160" y="50"/>
                    <a:pt x="130" y="61"/>
                  </a:cubicBezTo>
                  <a:cubicBezTo>
                    <a:pt x="110" y="70"/>
                    <a:pt x="90" y="81"/>
                    <a:pt x="80" y="90"/>
                  </a:cubicBezTo>
                  <a:lnTo>
                    <a:pt x="50" y="101"/>
                  </a:lnTo>
                  <a:lnTo>
                    <a:pt x="1" y="150"/>
                  </a:lnTo>
                  <a:lnTo>
                    <a:pt x="21" y="200"/>
                  </a:lnTo>
                  <a:lnTo>
                    <a:pt x="40" y="220"/>
                  </a:lnTo>
                  <a:lnTo>
                    <a:pt x="60" y="240"/>
                  </a:lnTo>
                  <a:lnTo>
                    <a:pt x="150" y="360"/>
                  </a:lnTo>
                  <a:cubicBezTo>
                    <a:pt x="190" y="410"/>
                    <a:pt x="230" y="460"/>
                    <a:pt x="270" y="529"/>
                  </a:cubicBezTo>
                  <a:cubicBezTo>
                    <a:pt x="310" y="580"/>
                    <a:pt x="370" y="649"/>
                    <a:pt x="429" y="720"/>
                  </a:cubicBezTo>
                  <a:cubicBezTo>
                    <a:pt x="489" y="789"/>
                    <a:pt x="560" y="839"/>
                    <a:pt x="619" y="869"/>
                  </a:cubicBezTo>
                  <a:cubicBezTo>
                    <a:pt x="679" y="899"/>
                    <a:pt x="749" y="919"/>
                    <a:pt x="819" y="919"/>
                  </a:cubicBezTo>
                  <a:lnTo>
                    <a:pt x="849" y="919"/>
                  </a:lnTo>
                  <a:cubicBezTo>
                    <a:pt x="879" y="919"/>
                    <a:pt x="919" y="909"/>
                    <a:pt x="959" y="899"/>
                  </a:cubicBezTo>
                  <a:lnTo>
                    <a:pt x="1048" y="869"/>
                  </a:lnTo>
                  <a:cubicBezTo>
                    <a:pt x="1068" y="859"/>
                    <a:pt x="1088" y="849"/>
                    <a:pt x="1099" y="849"/>
                  </a:cubicBezTo>
                  <a:lnTo>
                    <a:pt x="1128" y="839"/>
                  </a:lnTo>
                  <a:cubicBezTo>
                    <a:pt x="1139" y="829"/>
                    <a:pt x="1168" y="809"/>
                    <a:pt x="1168" y="779"/>
                  </a:cubicBezTo>
                  <a:lnTo>
                    <a:pt x="1159" y="749"/>
                  </a:lnTo>
                  <a:cubicBezTo>
                    <a:pt x="1159" y="749"/>
                    <a:pt x="1159" y="739"/>
                    <a:pt x="1148" y="729"/>
                  </a:cubicBezTo>
                  <a:lnTo>
                    <a:pt x="1148" y="720"/>
                  </a:lnTo>
                  <a:cubicBezTo>
                    <a:pt x="1139" y="709"/>
                    <a:pt x="1139" y="700"/>
                    <a:pt x="1128" y="689"/>
                  </a:cubicBezTo>
                  <a:lnTo>
                    <a:pt x="929" y="400"/>
                  </a:lnTo>
                  <a:cubicBezTo>
                    <a:pt x="879" y="320"/>
                    <a:pt x="829" y="260"/>
                    <a:pt x="779" y="200"/>
                  </a:cubicBezTo>
                  <a:cubicBezTo>
                    <a:pt x="709" y="130"/>
                    <a:pt x="649" y="81"/>
                    <a:pt x="580" y="50"/>
                  </a:cubicBezTo>
                  <a:cubicBezTo>
                    <a:pt x="520" y="21"/>
                    <a:pt x="440" y="1"/>
                    <a:pt x="3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4"/>
            <p:cNvSpPr/>
            <p:nvPr/>
          </p:nvSpPr>
          <p:spPr>
            <a:xfrm>
              <a:off x="7836336" y="3262851"/>
              <a:ext cx="93572" cy="74288"/>
            </a:xfrm>
            <a:custGeom>
              <a:rect b="b" l="l" r="r" t="t"/>
              <a:pathLst>
                <a:path extrusionOk="0" h="809" w="1019">
                  <a:moveTo>
                    <a:pt x="280" y="1"/>
                  </a:moveTo>
                  <a:cubicBezTo>
                    <a:pt x="250" y="1"/>
                    <a:pt x="210" y="10"/>
                    <a:pt x="180" y="21"/>
                  </a:cubicBezTo>
                  <a:cubicBezTo>
                    <a:pt x="150" y="21"/>
                    <a:pt x="120" y="30"/>
                    <a:pt x="90" y="41"/>
                  </a:cubicBezTo>
                  <a:cubicBezTo>
                    <a:pt x="60" y="50"/>
                    <a:pt x="40" y="61"/>
                    <a:pt x="30" y="70"/>
                  </a:cubicBezTo>
                  <a:cubicBezTo>
                    <a:pt x="20" y="70"/>
                    <a:pt x="10" y="81"/>
                    <a:pt x="10" y="81"/>
                  </a:cubicBezTo>
                  <a:lnTo>
                    <a:pt x="0" y="81"/>
                  </a:lnTo>
                  <a:lnTo>
                    <a:pt x="10" y="90"/>
                  </a:lnTo>
                  <a:lnTo>
                    <a:pt x="10" y="100"/>
                  </a:lnTo>
                  <a:cubicBezTo>
                    <a:pt x="20" y="100"/>
                    <a:pt x="30" y="120"/>
                    <a:pt x="40" y="130"/>
                  </a:cubicBezTo>
                  <a:cubicBezTo>
                    <a:pt x="50" y="150"/>
                    <a:pt x="60" y="160"/>
                    <a:pt x="70" y="190"/>
                  </a:cubicBezTo>
                  <a:cubicBezTo>
                    <a:pt x="90" y="210"/>
                    <a:pt x="110" y="230"/>
                    <a:pt x="120" y="250"/>
                  </a:cubicBezTo>
                  <a:lnTo>
                    <a:pt x="240" y="430"/>
                  </a:lnTo>
                  <a:cubicBezTo>
                    <a:pt x="290" y="489"/>
                    <a:pt x="330" y="560"/>
                    <a:pt x="389" y="620"/>
                  </a:cubicBezTo>
                  <a:cubicBezTo>
                    <a:pt x="440" y="679"/>
                    <a:pt x="489" y="719"/>
                    <a:pt x="549" y="759"/>
                  </a:cubicBezTo>
                  <a:cubicBezTo>
                    <a:pt x="619" y="789"/>
                    <a:pt x="679" y="809"/>
                    <a:pt x="749" y="809"/>
                  </a:cubicBezTo>
                  <a:cubicBezTo>
                    <a:pt x="779" y="809"/>
                    <a:pt x="819" y="809"/>
                    <a:pt x="849" y="799"/>
                  </a:cubicBezTo>
                  <a:cubicBezTo>
                    <a:pt x="879" y="789"/>
                    <a:pt x="909" y="789"/>
                    <a:pt x="928" y="779"/>
                  </a:cubicBezTo>
                  <a:cubicBezTo>
                    <a:pt x="959" y="769"/>
                    <a:pt x="979" y="759"/>
                    <a:pt x="999" y="749"/>
                  </a:cubicBezTo>
                  <a:cubicBezTo>
                    <a:pt x="1008" y="749"/>
                    <a:pt x="1019" y="739"/>
                    <a:pt x="1019" y="739"/>
                  </a:cubicBezTo>
                  <a:lnTo>
                    <a:pt x="1008" y="729"/>
                  </a:lnTo>
                  <a:cubicBezTo>
                    <a:pt x="1008" y="719"/>
                    <a:pt x="999" y="709"/>
                    <a:pt x="988" y="689"/>
                  </a:cubicBezTo>
                  <a:cubicBezTo>
                    <a:pt x="979" y="679"/>
                    <a:pt x="968" y="660"/>
                    <a:pt x="959" y="640"/>
                  </a:cubicBezTo>
                  <a:cubicBezTo>
                    <a:pt x="939" y="620"/>
                    <a:pt x="928" y="589"/>
                    <a:pt x="909" y="569"/>
                  </a:cubicBezTo>
                  <a:cubicBezTo>
                    <a:pt x="879" y="509"/>
                    <a:pt x="839" y="449"/>
                    <a:pt x="799" y="380"/>
                  </a:cubicBezTo>
                  <a:cubicBezTo>
                    <a:pt x="759" y="320"/>
                    <a:pt x="719" y="250"/>
                    <a:pt x="669" y="190"/>
                  </a:cubicBezTo>
                  <a:cubicBezTo>
                    <a:pt x="609" y="130"/>
                    <a:pt x="560" y="70"/>
                    <a:pt x="489" y="41"/>
                  </a:cubicBezTo>
                  <a:cubicBezTo>
                    <a:pt x="429" y="10"/>
                    <a:pt x="349" y="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4"/>
            <p:cNvSpPr/>
            <p:nvPr/>
          </p:nvSpPr>
          <p:spPr>
            <a:xfrm>
              <a:off x="7830826" y="3257342"/>
              <a:ext cx="105510" cy="85308"/>
            </a:xfrm>
            <a:custGeom>
              <a:rect b="b" l="l" r="r" t="t"/>
              <a:pathLst>
                <a:path extrusionOk="0" h="929" w="1149">
                  <a:moveTo>
                    <a:pt x="370" y="121"/>
                  </a:moveTo>
                  <a:cubicBezTo>
                    <a:pt x="420" y="121"/>
                    <a:pt x="480" y="130"/>
                    <a:pt x="529" y="160"/>
                  </a:cubicBezTo>
                  <a:cubicBezTo>
                    <a:pt x="589" y="180"/>
                    <a:pt x="639" y="240"/>
                    <a:pt x="679" y="290"/>
                  </a:cubicBezTo>
                  <a:cubicBezTo>
                    <a:pt x="719" y="340"/>
                    <a:pt x="759" y="400"/>
                    <a:pt x="809" y="480"/>
                  </a:cubicBezTo>
                  <a:lnTo>
                    <a:pt x="988" y="769"/>
                  </a:lnTo>
                  <a:cubicBezTo>
                    <a:pt x="988" y="779"/>
                    <a:pt x="979" y="779"/>
                    <a:pt x="969" y="779"/>
                  </a:cubicBezTo>
                  <a:cubicBezTo>
                    <a:pt x="949" y="789"/>
                    <a:pt x="919" y="789"/>
                    <a:pt x="899" y="799"/>
                  </a:cubicBezTo>
                  <a:cubicBezTo>
                    <a:pt x="869" y="809"/>
                    <a:pt x="839" y="809"/>
                    <a:pt x="809" y="809"/>
                  </a:cubicBezTo>
                  <a:cubicBezTo>
                    <a:pt x="749" y="809"/>
                    <a:pt x="689" y="789"/>
                    <a:pt x="639" y="769"/>
                  </a:cubicBezTo>
                  <a:cubicBezTo>
                    <a:pt x="589" y="729"/>
                    <a:pt x="540" y="689"/>
                    <a:pt x="489" y="640"/>
                  </a:cubicBezTo>
                  <a:cubicBezTo>
                    <a:pt x="440" y="580"/>
                    <a:pt x="390" y="509"/>
                    <a:pt x="350" y="460"/>
                  </a:cubicBezTo>
                  <a:lnTo>
                    <a:pt x="150" y="170"/>
                  </a:lnTo>
                  <a:cubicBezTo>
                    <a:pt x="160" y="170"/>
                    <a:pt x="170" y="160"/>
                    <a:pt x="170" y="160"/>
                  </a:cubicBezTo>
                  <a:cubicBezTo>
                    <a:pt x="200" y="150"/>
                    <a:pt x="220" y="141"/>
                    <a:pt x="250" y="130"/>
                  </a:cubicBezTo>
                  <a:cubicBezTo>
                    <a:pt x="280" y="130"/>
                    <a:pt x="320" y="121"/>
                    <a:pt x="350" y="121"/>
                  </a:cubicBezTo>
                  <a:close/>
                  <a:moveTo>
                    <a:pt x="340" y="1"/>
                  </a:moveTo>
                  <a:cubicBezTo>
                    <a:pt x="300" y="1"/>
                    <a:pt x="260" y="10"/>
                    <a:pt x="230" y="21"/>
                  </a:cubicBezTo>
                  <a:cubicBezTo>
                    <a:pt x="190" y="30"/>
                    <a:pt x="160" y="41"/>
                    <a:pt x="130" y="50"/>
                  </a:cubicBezTo>
                  <a:cubicBezTo>
                    <a:pt x="110" y="61"/>
                    <a:pt x="90" y="61"/>
                    <a:pt x="70" y="70"/>
                  </a:cubicBezTo>
                  <a:lnTo>
                    <a:pt x="21" y="101"/>
                  </a:lnTo>
                  <a:lnTo>
                    <a:pt x="1" y="150"/>
                  </a:lnTo>
                  <a:lnTo>
                    <a:pt x="30" y="200"/>
                  </a:lnTo>
                  <a:cubicBezTo>
                    <a:pt x="41" y="210"/>
                    <a:pt x="41" y="220"/>
                    <a:pt x="50" y="230"/>
                  </a:cubicBezTo>
                  <a:lnTo>
                    <a:pt x="250" y="520"/>
                  </a:lnTo>
                  <a:cubicBezTo>
                    <a:pt x="290" y="580"/>
                    <a:pt x="340" y="649"/>
                    <a:pt x="400" y="720"/>
                  </a:cubicBezTo>
                  <a:cubicBezTo>
                    <a:pt x="460" y="779"/>
                    <a:pt x="520" y="829"/>
                    <a:pt x="580" y="869"/>
                  </a:cubicBezTo>
                  <a:cubicBezTo>
                    <a:pt x="649" y="909"/>
                    <a:pt x="729" y="929"/>
                    <a:pt x="809" y="929"/>
                  </a:cubicBezTo>
                  <a:cubicBezTo>
                    <a:pt x="849" y="929"/>
                    <a:pt x="879" y="929"/>
                    <a:pt x="919" y="919"/>
                  </a:cubicBezTo>
                  <a:cubicBezTo>
                    <a:pt x="949" y="909"/>
                    <a:pt x="988" y="899"/>
                    <a:pt x="1008" y="889"/>
                  </a:cubicBezTo>
                  <a:cubicBezTo>
                    <a:pt x="1028" y="889"/>
                    <a:pt x="1048" y="879"/>
                    <a:pt x="1068" y="869"/>
                  </a:cubicBezTo>
                  <a:lnTo>
                    <a:pt x="1079" y="869"/>
                  </a:lnTo>
                  <a:cubicBezTo>
                    <a:pt x="1108" y="849"/>
                    <a:pt x="1108" y="849"/>
                    <a:pt x="1119" y="839"/>
                  </a:cubicBezTo>
                  <a:lnTo>
                    <a:pt x="1148" y="819"/>
                  </a:lnTo>
                  <a:lnTo>
                    <a:pt x="1128" y="779"/>
                  </a:lnTo>
                  <a:cubicBezTo>
                    <a:pt x="1128" y="779"/>
                    <a:pt x="1128" y="769"/>
                    <a:pt x="1119" y="759"/>
                  </a:cubicBezTo>
                  <a:lnTo>
                    <a:pt x="1119" y="749"/>
                  </a:lnTo>
                  <a:cubicBezTo>
                    <a:pt x="1108" y="739"/>
                    <a:pt x="1108" y="729"/>
                    <a:pt x="1099" y="720"/>
                  </a:cubicBezTo>
                  <a:lnTo>
                    <a:pt x="909" y="410"/>
                  </a:lnTo>
                  <a:cubicBezTo>
                    <a:pt x="859" y="330"/>
                    <a:pt x="819" y="270"/>
                    <a:pt x="769" y="210"/>
                  </a:cubicBezTo>
                  <a:cubicBezTo>
                    <a:pt x="719" y="150"/>
                    <a:pt x="659" y="81"/>
                    <a:pt x="580" y="50"/>
                  </a:cubicBezTo>
                  <a:cubicBezTo>
                    <a:pt x="509" y="10"/>
                    <a:pt x="420" y="1"/>
                    <a:pt x="3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4"/>
            <p:cNvSpPr/>
            <p:nvPr/>
          </p:nvSpPr>
          <p:spPr>
            <a:xfrm>
              <a:off x="7836336" y="3262851"/>
              <a:ext cx="93572" cy="74288"/>
            </a:xfrm>
            <a:custGeom>
              <a:rect b="b" l="l" r="r" t="t"/>
              <a:pathLst>
                <a:path extrusionOk="0" h="809" w="1019">
                  <a:moveTo>
                    <a:pt x="280" y="1"/>
                  </a:moveTo>
                  <a:cubicBezTo>
                    <a:pt x="250" y="1"/>
                    <a:pt x="210" y="10"/>
                    <a:pt x="180" y="21"/>
                  </a:cubicBezTo>
                  <a:cubicBezTo>
                    <a:pt x="150" y="21"/>
                    <a:pt x="120" y="30"/>
                    <a:pt x="90" y="41"/>
                  </a:cubicBezTo>
                  <a:cubicBezTo>
                    <a:pt x="60" y="50"/>
                    <a:pt x="40" y="61"/>
                    <a:pt x="30" y="70"/>
                  </a:cubicBezTo>
                  <a:cubicBezTo>
                    <a:pt x="20" y="70"/>
                    <a:pt x="10" y="81"/>
                    <a:pt x="10" y="81"/>
                  </a:cubicBezTo>
                  <a:lnTo>
                    <a:pt x="0" y="81"/>
                  </a:lnTo>
                  <a:lnTo>
                    <a:pt x="10" y="90"/>
                  </a:lnTo>
                  <a:lnTo>
                    <a:pt x="10" y="100"/>
                  </a:lnTo>
                  <a:cubicBezTo>
                    <a:pt x="20" y="100"/>
                    <a:pt x="30" y="120"/>
                    <a:pt x="40" y="130"/>
                  </a:cubicBezTo>
                  <a:cubicBezTo>
                    <a:pt x="50" y="150"/>
                    <a:pt x="60" y="160"/>
                    <a:pt x="70" y="190"/>
                  </a:cubicBezTo>
                  <a:cubicBezTo>
                    <a:pt x="90" y="210"/>
                    <a:pt x="110" y="230"/>
                    <a:pt x="120" y="250"/>
                  </a:cubicBezTo>
                  <a:lnTo>
                    <a:pt x="240" y="430"/>
                  </a:lnTo>
                  <a:cubicBezTo>
                    <a:pt x="290" y="489"/>
                    <a:pt x="330" y="560"/>
                    <a:pt x="389" y="620"/>
                  </a:cubicBezTo>
                  <a:cubicBezTo>
                    <a:pt x="440" y="679"/>
                    <a:pt x="489" y="719"/>
                    <a:pt x="549" y="759"/>
                  </a:cubicBezTo>
                  <a:cubicBezTo>
                    <a:pt x="619" y="789"/>
                    <a:pt x="679" y="809"/>
                    <a:pt x="749" y="809"/>
                  </a:cubicBezTo>
                  <a:cubicBezTo>
                    <a:pt x="779" y="809"/>
                    <a:pt x="819" y="809"/>
                    <a:pt x="849" y="799"/>
                  </a:cubicBezTo>
                  <a:cubicBezTo>
                    <a:pt x="879" y="789"/>
                    <a:pt x="909" y="789"/>
                    <a:pt x="928" y="779"/>
                  </a:cubicBezTo>
                  <a:cubicBezTo>
                    <a:pt x="959" y="769"/>
                    <a:pt x="979" y="759"/>
                    <a:pt x="999" y="749"/>
                  </a:cubicBezTo>
                  <a:cubicBezTo>
                    <a:pt x="1008" y="749"/>
                    <a:pt x="1019" y="739"/>
                    <a:pt x="1019" y="739"/>
                  </a:cubicBezTo>
                  <a:lnTo>
                    <a:pt x="1008" y="729"/>
                  </a:lnTo>
                  <a:cubicBezTo>
                    <a:pt x="1008" y="719"/>
                    <a:pt x="999" y="709"/>
                    <a:pt x="988" y="689"/>
                  </a:cubicBezTo>
                  <a:cubicBezTo>
                    <a:pt x="979" y="679"/>
                    <a:pt x="968" y="660"/>
                    <a:pt x="959" y="640"/>
                  </a:cubicBezTo>
                  <a:cubicBezTo>
                    <a:pt x="939" y="620"/>
                    <a:pt x="928" y="589"/>
                    <a:pt x="909" y="569"/>
                  </a:cubicBezTo>
                  <a:cubicBezTo>
                    <a:pt x="879" y="509"/>
                    <a:pt x="839" y="449"/>
                    <a:pt x="799" y="380"/>
                  </a:cubicBezTo>
                  <a:cubicBezTo>
                    <a:pt x="759" y="320"/>
                    <a:pt x="719" y="250"/>
                    <a:pt x="669" y="190"/>
                  </a:cubicBezTo>
                  <a:cubicBezTo>
                    <a:pt x="609" y="130"/>
                    <a:pt x="560" y="70"/>
                    <a:pt x="489" y="41"/>
                  </a:cubicBezTo>
                  <a:cubicBezTo>
                    <a:pt x="429" y="10"/>
                    <a:pt x="349" y="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4"/>
            <p:cNvSpPr/>
            <p:nvPr/>
          </p:nvSpPr>
          <p:spPr>
            <a:xfrm>
              <a:off x="7830826" y="3257342"/>
              <a:ext cx="105510" cy="85308"/>
            </a:xfrm>
            <a:custGeom>
              <a:rect b="b" l="l" r="r" t="t"/>
              <a:pathLst>
                <a:path extrusionOk="0" h="929" w="1149">
                  <a:moveTo>
                    <a:pt x="370" y="121"/>
                  </a:moveTo>
                  <a:cubicBezTo>
                    <a:pt x="420" y="121"/>
                    <a:pt x="480" y="130"/>
                    <a:pt x="529" y="160"/>
                  </a:cubicBezTo>
                  <a:cubicBezTo>
                    <a:pt x="589" y="180"/>
                    <a:pt x="639" y="240"/>
                    <a:pt x="679" y="290"/>
                  </a:cubicBezTo>
                  <a:cubicBezTo>
                    <a:pt x="719" y="340"/>
                    <a:pt x="759" y="400"/>
                    <a:pt x="809" y="480"/>
                  </a:cubicBezTo>
                  <a:lnTo>
                    <a:pt x="988" y="769"/>
                  </a:lnTo>
                  <a:cubicBezTo>
                    <a:pt x="988" y="779"/>
                    <a:pt x="979" y="779"/>
                    <a:pt x="969" y="779"/>
                  </a:cubicBezTo>
                  <a:cubicBezTo>
                    <a:pt x="949" y="789"/>
                    <a:pt x="919" y="789"/>
                    <a:pt x="899" y="799"/>
                  </a:cubicBezTo>
                  <a:cubicBezTo>
                    <a:pt x="869" y="809"/>
                    <a:pt x="839" y="809"/>
                    <a:pt x="809" y="809"/>
                  </a:cubicBezTo>
                  <a:cubicBezTo>
                    <a:pt x="749" y="809"/>
                    <a:pt x="689" y="789"/>
                    <a:pt x="639" y="769"/>
                  </a:cubicBezTo>
                  <a:cubicBezTo>
                    <a:pt x="589" y="729"/>
                    <a:pt x="540" y="689"/>
                    <a:pt x="489" y="640"/>
                  </a:cubicBezTo>
                  <a:cubicBezTo>
                    <a:pt x="440" y="580"/>
                    <a:pt x="390" y="509"/>
                    <a:pt x="350" y="460"/>
                  </a:cubicBezTo>
                  <a:lnTo>
                    <a:pt x="150" y="170"/>
                  </a:lnTo>
                  <a:cubicBezTo>
                    <a:pt x="160" y="170"/>
                    <a:pt x="170" y="160"/>
                    <a:pt x="170" y="160"/>
                  </a:cubicBezTo>
                  <a:cubicBezTo>
                    <a:pt x="200" y="150"/>
                    <a:pt x="220" y="141"/>
                    <a:pt x="250" y="130"/>
                  </a:cubicBezTo>
                  <a:cubicBezTo>
                    <a:pt x="280" y="130"/>
                    <a:pt x="320" y="121"/>
                    <a:pt x="350" y="121"/>
                  </a:cubicBezTo>
                  <a:close/>
                  <a:moveTo>
                    <a:pt x="340" y="1"/>
                  </a:moveTo>
                  <a:cubicBezTo>
                    <a:pt x="300" y="1"/>
                    <a:pt x="260" y="10"/>
                    <a:pt x="230" y="21"/>
                  </a:cubicBezTo>
                  <a:cubicBezTo>
                    <a:pt x="190" y="30"/>
                    <a:pt x="160" y="41"/>
                    <a:pt x="130" y="50"/>
                  </a:cubicBezTo>
                  <a:cubicBezTo>
                    <a:pt x="110" y="61"/>
                    <a:pt x="90" y="61"/>
                    <a:pt x="70" y="70"/>
                  </a:cubicBezTo>
                  <a:lnTo>
                    <a:pt x="21" y="101"/>
                  </a:lnTo>
                  <a:lnTo>
                    <a:pt x="1" y="150"/>
                  </a:lnTo>
                  <a:lnTo>
                    <a:pt x="30" y="200"/>
                  </a:lnTo>
                  <a:cubicBezTo>
                    <a:pt x="41" y="210"/>
                    <a:pt x="41" y="220"/>
                    <a:pt x="50" y="230"/>
                  </a:cubicBezTo>
                  <a:lnTo>
                    <a:pt x="250" y="520"/>
                  </a:lnTo>
                  <a:cubicBezTo>
                    <a:pt x="290" y="580"/>
                    <a:pt x="340" y="649"/>
                    <a:pt x="400" y="720"/>
                  </a:cubicBezTo>
                  <a:cubicBezTo>
                    <a:pt x="460" y="779"/>
                    <a:pt x="520" y="829"/>
                    <a:pt x="580" y="869"/>
                  </a:cubicBezTo>
                  <a:cubicBezTo>
                    <a:pt x="649" y="909"/>
                    <a:pt x="729" y="929"/>
                    <a:pt x="809" y="929"/>
                  </a:cubicBezTo>
                  <a:cubicBezTo>
                    <a:pt x="849" y="929"/>
                    <a:pt x="879" y="929"/>
                    <a:pt x="919" y="919"/>
                  </a:cubicBezTo>
                  <a:cubicBezTo>
                    <a:pt x="949" y="909"/>
                    <a:pt x="988" y="899"/>
                    <a:pt x="1008" y="889"/>
                  </a:cubicBezTo>
                  <a:cubicBezTo>
                    <a:pt x="1028" y="889"/>
                    <a:pt x="1048" y="879"/>
                    <a:pt x="1068" y="869"/>
                  </a:cubicBezTo>
                  <a:lnTo>
                    <a:pt x="1079" y="869"/>
                  </a:lnTo>
                  <a:cubicBezTo>
                    <a:pt x="1108" y="849"/>
                    <a:pt x="1108" y="849"/>
                    <a:pt x="1119" y="839"/>
                  </a:cubicBezTo>
                  <a:lnTo>
                    <a:pt x="1148" y="819"/>
                  </a:lnTo>
                  <a:lnTo>
                    <a:pt x="1128" y="779"/>
                  </a:lnTo>
                  <a:cubicBezTo>
                    <a:pt x="1128" y="779"/>
                    <a:pt x="1128" y="769"/>
                    <a:pt x="1119" y="759"/>
                  </a:cubicBezTo>
                  <a:lnTo>
                    <a:pt x="1119" y="749"/>
                  </a:lnTo>
                  <a:cubicBezTo>
                    <a:pt x="1108" y="739"/>
                    <a:pt x="1108" y="729"/>
                    <a:pt x="1099" y="720"/>
                  </a:cubicBezTo>
                  <a:lnTo>
                    <a:pt x="909" y="410"/>
                  </a:lnTo>
                  <a:cubicBezTo>
                    <a:pt x="859" y="330"/>
                    <a:pt x="819" y="270"/>
                    <a:pt x="769" y="210"/>
                  </a:cubicBezTo>
                  <a:cubicBezTo>
                    <a:pt x="719" y="150"/>
                    <a:pt x="659" y="81"/>
                    <a:pt x="580" y="50"/>
                  </a:cubicBezTo>
                  <a:cubicBezTo>
                    <a:pt x="509" y="10"/>
                    <a:pt x="420" y="1"/>
                    <a:pt x="3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4"/>
            <p:cNvSpPr/>
            <p:nvPr/>
          </p:nvSpPr>
          <p:spPr>
            <a:xfrm>
              <a:off x="7887667" y="3264688"/>
              <a:ext cx="90817" cy="75299"/>
            </a:xfrm>
            <a:custGeom>
              <a:rect b="b" l="l" r="r" t="t"/>
              <a:pathLst>
                <a:path extrusionOk="0" h="820" w="989">
                  <a:moveTo>
                    <a:pt x="280" y="1"/>
                  </a:moveTo>
                  <a:cubicBezTo>
                    <a:pt x="240" y="1"/>
                    <a:pt x="210" y="1"/>
                    <a:pt x="180" y="10"/>
                  </a:cubicBezTo>
                  <a:cubicBezTo>
                    <a:pt x="140" y="10"/>
                    <a:pt x="110" y="21"/>
                    <a:pt x="90" y="30"/>
                  </a:cubicBezTo>
                  <a:cubicBezTo>
                    <a:pt x="60" y="41"/>
                    <a:pt x="40" y="50"/>
                    <a:pt x="20" y="50"/>
                  </a:cubicBezTo>
                  <a:cubicBezTo>
                    <a:pt x="10" y="61"/>
                    <a:pt x="10" y="61"/>
                    <a:pt x="1" y="61"/>
                  </a:cubicBezTo>
                  <a:lnTo>
                    <a:pt x="1" y="70"/>
                  </a:lnTo>
                  <a:lnTo>
                    <a:pt x="10" y="80"/>
                  </a:lnTo>
                  <a:cubicBezTo>
                    <a:pt x="10" y="80"/>
                    <a:pt x="20" y="100"/>
                    <a:pt x="30" y="110"/>
                  </a:cubicBezTo>
                  <a:lnTo>
                    <a:pt x="60" y="170"/>
                  </a:lnTo>
                  <a:cubicBezTo>
                    <a:pt x="80" y="190"/>
                    <a:pt x="90" y="210"/>
                    <a:pt x="110" y="240"/>
                  </a:cubicBezTo>
                  <a:cubicBezTo>
                    <a:pt x="140" y="290"/>
                    <a:pt x="180" y="360"/>
                    <a:pt x="220" y="420"/>
                  </a:cubicBezTo>
                  <a:cubicBezTo>
                    <a:pt x="260" y="489"/>
                    <a:pt x="310" y="560"/>
                    <a:pt x="360" y="620"/>
                  </a:cubicBezTo>
                  <a:cubicBezTo>
                    <a:pt x="409" y="679"/>
                    <a:pt x="460" y="729"/>
                    <a:pt x="520" y="759"/>
                  </a:cubicBezTo>
                  <a:cubicBezTo>
                    <a:pt x="580" y="799"/>
                    <a:pt x="649" y="819"/>
                    <a:pt x="709" y="819"/>
                  </a:cubicBezTo>
                  <a:lnTo>
                    <a:pt x="809" y="819"/>
                  </a:lnTo>
                  <a:cubicBezTo>
                    <a:pt x="839" y="809"/>
                    <a:pt x="869" y="809"/>
                    <a:pt x="899" y="799"/>
                  </a:cubicBezTo>
                  <a:cubicBezTo>
                    <a:pt x="919" y="789"/>
                    <a:pt x="948" y="779"/>
                    <a:pt x="959" y="779"/>
                  </a:cubicBezTo>
                  <a:cubicBezTo>
                    <a:pt x="979" y="769"/>
                    <a:pt x="988" y="769"/>
                    <a:pt x="988" y="769"/>
                  </a:cubicBezTo>
                  <a:cubicBezTo>
                    <a:pt x="988" y="769"/>
                    <a:pt x="979" y="759"/>
                    <a:pt x="979" y="749"/>
                  </a:cubicBezTo>
                  <a:cubicBezTo>
                    <a:pt x="968" y="749"/>
                    <a:pt x="968" y="729"/>
                    <a:pt x="959" y="719"/>
                  </a:cubicBezTo>
                  <a:lnTo>
                    <a:pt x="929" y="659"/>
                  </a:lnTo>
                  <a:cubicBezTo>
                    <a:pt x="919" y="640"/>
                    <a:pt x="899" y="609"/>
                    <a:pt x="889" y="589"/>
                  </a:cubicBezTo>
                  <a:cubicBezTo>
                    <a:pt x="859" y="529"/>
                    <a:pt x="819" y="469"/>
                    <a:pt x="779" y="400"/>
                  </a:cubicBezTo>
                  <a:cubicBezTo>
                    <a:pt x="749" y="330"/>
                    <a:pt x="699" y="260"/>
                    <a:pt x="649" y="200"/>
                  </a:cubicBezTo>
                  <a:cubicBezTo>
                    <a:pt x="609" y="130"/>
                    <a:pt x="549" y="80"/>
                    <a:pt x="489" y="50"/>
                  </a:cubicBezTo>
                  <a:cubicBezTo>
                    <a:pt x="420" y="10"/>
                    <a:pt x="350" y="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4"/>
            <p:cNvSpPr/>
            <p:nvPr/>
          </p:nvSpPr>
          <p:spPr>
            <a:xfrm>
              <a:off x="7881239" y="3258811"/>
              <a:ext cx="102755" cy="86685"/>
            </a:xfrm>
            <a:custGeom>
              <a:rect b="b" l="l" r="r" t="t"/>
              <a:pathLst>
                <a:path extrusionOk="0" h="944" w="1119">
                  <a:moveTo>
                    <a:pt x="325" y="121"/>
                  </a:moveTo>
                  <a:cubicBezTo>
                    <a:pt x="396" y="121"/>
                    <a:pt x="469" y="134"/>
                    <a:pt x="530" y="164"/>
                  </a:cubicBezTo>
                  <a:cubicBezTo>
                    <a:pt x="579" y="194"/>
                    <a:pt x="630" y="234"/>
                    <a:pt x="679" y="294"/>
                  </a:cubicBezTo>
                  <a:cubicBezTo>
                    <a:pt x="719" y="354"/>
                    <a:pt x="759" y="414"/>
                    <a:pt x="799" y="493"/>
                  </a:cubicBezTo>
                  <a:lnTo>
                    <a:pt x="969" y="793"/>
                  </a:lnTo>
                  <a:cubicBezTo>
                    <a:pt x="969" y="803"/>
                    <a:pt x="959" y="803"/>
                    <a:pt x="949" y="803"/>
                  </a:cubicBezTo>
                  <a:cubicBezTo>
                    <a:pt x="929" y="813"/>
                    <a:pt x="899" y="813"/>
                    <a:pt x="869" y="823"/>
                  </a:cubicBezTo>
                  <a:lnTo>
                    <a:pt x="789" y="823"/>
                  </a:lnTo>
                  <a:cubicBezTo>
                    <a:pt x="729" y="823"/>
                    <a:pt x="679" y="803"/>
                    <a:pt x="619" y="773"/>
                  </a:cubicBezTo>
                  <a:cubicBezTo>
                    <a:pt x="570" y="753"/>
                    <a:pt x="530" y="704"/>
                    <a:pt x="470" y="644"/>
                  </a:cubicBezTo>
                  <a:cubicBezTo>
                    <a:pt x="420" y="584"/>
                    <a:pt x="380" y="513"/>
                    <a:pt x="340" y="454"/>
                  </a:cubicBezTo>
                  <a:lnTo>
                    <a:pt x="160" y="154"/>
                  </a:lnTo>
                  <a:lnTo>
                    <a:pt x="170" y="154"/>
                  </a:lnTo>
                  <a:lnTo>
                    <a:pt x="260" y="125"/>
                  </a:lnTo>
                  <a:cubicBezTo>
                    <a:pt x="281" y="122"/>
                    <a:pt x="303" y="121"/>
                    <a:pt x="325" y="121"/>
                  </a:cubicBezTo>
                  <a:close/>
                  <a:moveTo>
                    <a:pt x="350" y="1"/>
                  </a:moveTo>
                  <a:cubicBezTo>
                    <a:pt x="314" y="1"/>
                    <a:pt x="277" y="5"/>
                    <a:pt x="240" y="14"/>
                  </a:cubicBezTo>
                  <a:cubicBezTo>
                    <a:pt x="200" y="14"/>
                    <a:pt x="170" y="25"/>
                    <a:pt x="140" y="34"/>
                  </a:cubicBezTo>
                  <a:cubicBezTo>
                    <a:pt x="120" y="45"/>
                    <a:pt x="100" y="54"/>
                    <a:pt x="80" y="54"/>
                  </a:cubicBezTo>
                  <a:lnTo>
                    <a:pt x="20" y="85"/>
                  </a:lnTo>
                  <a:lnTo>
                    <a:pt x="0" y="134"/>
                  </a:lnTo>
                  <a:lnTo>
                    <a:pt x="31" y="184"/>
                  </a:lnTo>
                  <a:cubicBezTo>
                    <a:pt x="40" y="194"/>
                    <a:pt x="40" y="204"/>
                    <a:pt x="51" y="214"/>
                  </a:cubicBezTo>
                  <a:lnTo>
                    <a:pt x="240" y="513"/>
                  </a:lnTo>
                  <a:cubicBezTo>
                    <a:pt x="280" y="573"/>
                    <a:pt x="330" y="653"/>
                    <a:pt x="380" y="713"/>
                  </a:cubicBezTo>
                  <a:cubicBezTo>
                    <a:pt x="439" y="793"/>
                    <a:pt x="499" y="843"/>
                    <a:pt x="559" y="883"/>
                  </a:cubicBezTo>
                  <a:cubicBezTo>
                    <a:pt x="639" y="923"/>
                    <a:pt x="709" y="943"/>
                    <a:pt x="779" y="943"/>
                  </a:cubicBezTo>
                  <a:lnTo>
                    <a:pt x="889" y="943"/>
                  </a:lnTo>
                  <a:cubicBezTo>
                    <a:pt x="929" y="933"/>
                    <a:pt x="959" y="923"/>
                    <a:pt x="989" y="923"/>
                  </a:cubicBezTo>
                  <a:cubicBezTo>
                    <a:pt x="1009" y="913"/>
                    <a:pt x="1018" y="903"/>
                    <a:pt x="1038" y="903"/>
                  </a:cubicBezTo>
                  <a:lnTo>
                    <a:pt x="1049" y="893"/>
                  </a:lnTo>
                  <a:cubicBezTo>
                    <a:pt x="1089" y="883"/>
                    <a:pt x="1089" y="883"/>
                    <a:pt x="1098" y="873"/>
                  </a:cubicBezTo>
                  <a:lnTo>
                    <a:pt x="1118" y="843"/>
                  </a:lnTo>
                  <a:lnTo>
                    <a:pt x="1109" y="813"/>
                  </a:lnTo>
                  <a:cubicBezTo>
                    <a:pt x="1109" y="813"/>
                    <a:pt x="1109" y="803"/>
                    <a:pt x="1098" y="793"/>
                  </a:cubicBezTo>
                  <a:lnTo>
                    <a:pt x="1098" y="773"/>
                  </a:lnTo>
                  <a:cubicBezTo>
                    <a:pt x="1089" y="773"/>
                    <a:pt x="1089" y="763"/>
                    <a:pt x="1078" y="753"/>
                  </a:cubicBezTo>
                  <a:lnTo>
                    <a:pt x="909" y="434"/>
                  </a:lnTo>
                  <a:cubicBezTo>
                    <a:pt x="859" y="354"/>
                    <a:pt x="819" y="284"/>
                    <a:pt x="769" y="224"/>
                  </a:cubicBezTo>
                  <a:cubicBezTo>
                    <a:pt x="719" y="154"/>
                    <a:pt x="650" y="94"/>
                    <a:pt x="579" y="65"/>
                  </a:cubicBezTo>
                  <a:cubicBezTo>
                    <a:pt x="510" y="23"/>
                    <a:pt x="431" y="1"/>
                    <a:pt x="3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4"/>
            <p:cNvSpPr/>
            <p:nvPr/>
          </p:nvSpPr>
          <p:spPr>
            <a:xfrm>
              <a:off x="7887667" y="3264688"/>
              <a:ext cx="90817" cy="75299"/>
            </a:xfrm>
            <a:custGeom>
              <a:rect b="b" l="l" r="r" t="t"/>
              <a:pathLst>
                <a:path extrusionOk="0" h="820" w="989">
                  <a:moveTo>
                    <a:pt x="280" y="1"/>
                  </a:moveTo>
                  <a:cubicBezTo>
                    <a:pt x="240" y="1"/>
                    <a:pt x="210" y="1"/>
                    <a:pt x="180" y="10"/>
                  </a:cubicBezTo>
                  <a:cubicBezTo>
                    <a:pt x="140" y="10"/>
                    <a:pt x="110" y="21"/>
                    <a:pt x="90" y="30"/>
                  </a:cubicBezTo>
                  <a:cubicBezTo>
                    <a:pt x="60" y="41"/>
                    <a:pt x="40" y="50"/>
                    <a:pt x="20" y="50"/>
                  </a:cubicBezTo>
                  <a:cubicBezTo>
                    <a:pt x="10" y="61"/>
                    <a:pt x="10" y="61"/>
                    <a:pt x="1" y="61"/>
                  </a:cubicBezTo>
                  <a:lnTo>
                    <a:pt x="1" y="70"/>
                  </a:lnTo>
                  <a:lnTo>
                    <a:pt x="10" y="80"/>
                  </a:lnTo>
                  <a:cubicBezTo>
                    <a:pt x="10" y="80"/>
                    <a:pt x="20" y="100"/>
                    <a:pt x="30" y="110"/>
                  </a:cubicBezTo>
                  <a:lnTo>
                    <a:pt x="60" y="170"/>
                  </a:lnTo>
                  <a:cubicBezTo>
                    <a:pt x="80" y="190"/>
                    <a:pt x="90" y="210"/>
                    <a:pt x="110" y="240"/>
                  </a:cubicBezTo>
                  <a:cubicBezTo>
                    <a:pt x="140" y="290"/>
                    <a:pt x="180" y="360"/>
                    <a:pt x="220" y="420"/>
                  </a:cubicBezTo>
                  <a:cubicBezTo>
                    <a:pt x="260" y="489"/>
                    <a:pt x="310" y="560"/>
                    <a:pt x="360" y="620"/>
                  </a:cubicBezTo>
                  <a:cubicBezTo>
                    <a:pt x="409" y="679"/>
                    <a:pt x="460" y="729"/>
                    <a:pt x="520" y="759"/>
                  </a:cubicBezTo>
                  <a:cubicBezTo>
                    <a:pt x="580" y="799"/>
                    <a:pt x="649" y="819"/>
                    <a:pt x="709" y="819"/>
                  </a:cubicBezTo>
                  <a:lnTo>
                    <a:pt x="809" y="819"/>
                  </a:lnTo>
                  <a:cubicBezTo>
                    <a:pt x="839" y="809"/>
                    <a:pt x="869" y="809"/>
                    <a:pt x="899" y="799"/>
                  </a:cubicBezTo>
                  <a:cubicBezTo>
                    <a:pt x="919" y="789"/>
                    <a:pt x="948" y="779"/>
                    <a:pt x="959" y="779"/>
                  </a:cubicBezTo>
                  <a:cubicBezTo>
                    <a:pt x="979" y="769"/>
                    <a:pt x="988" y="769"/>
                    <a:pt x="988" y="769"/>
                  </a:cubicBezTo>
                  <a:cubicBezTo>
                    <a:pt x="988" y="769"/>
                    <a:pt x="979" y="759"/>
                    <a:pt x="979" y="749"/>
                  </a:cubicBezTo>
                  <a:cubicBezTo>
                    <a:pt x="968" y="749"/>
                    <a:pt x="968" y="729"/>
                    <a:pt x="959" y="719"/>
                  </a:cubicBezTo>
                  <a:lnTo>
                    <a:pt x="929" y="659"/>
                  </a:lnTo>
                  <a:cubicBezTo>
                    <a:pt x="919" y="640"/>
                    <a:pt x="899" y="609"/>
                    <a:pt x="889" y="589"/>
                  </a:cubicBezTo>
                  <a:cubicBezTo>
                    <a:pt x="859" y="529"/>
                    <a:pt x="819" y="469"/>
                    <a:pt x="779" y="400"/>
                  </a:cubicBezTo>
                  <a:cubicBezTo>
                    <a:pt x="749" y="330"/>
                    <a:pt x="699" y="260"/>
                    <a:pt x="649" y="200"/>
                  </a:cubicBezTo>
                  <a:cubicBezTo>
                    <a:pt x="609" y="130"/>
                    <a:pt x="549" y="80"/>
                    <a:pt x="489" y="50"/>
                  </a:cubicBezTo>
                  <a:cubicBezTo>
                    <a:pt x="420" y="10"/>
                    <a:pt x="350" y="1"/>
                    <a:pt x="2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4"/>
            <p:cNvSpPr/>
            <p:nvPr/>
          </p:nvSpPr>
          <p:spPr>
            <a:xfrm>
              <a:off x="7881239" y="3258811"/>
              <a:ext cx="102755" cy="86685"/>
            </a:xfrm>
            <a:custGeom>
              <a:rect b="b" l="l" r="r" t="t"/>
              <a:pathLst>
                <a:path extrusionOk="0" h="944" w="1119">
                  <a:moveTo>
                    <a:pt x="325" y="121"/>
                  </a:moveTo>
                  <a:cubicBezTo>
                    <a:pt x="396" y="121"/>
                    <a:pt x="469" y="134"/>
                    <a:pt x="530" y="164"/>
                  </a:cubicBezTo>
                  <a:cubicBezTo>
                    <a:pt x="579" y="194"/>
                    <a:pt x="630" y="244"/>
                    <a:pt x="679" y="294"/>
                  </a:cubicBezTo>
                  <a:cubicBezTo>
                    <a:pt x="719" y="354"/>
                    <a:pt x="759" y="414"/>
                    <a:pt x="799" y="493"/>
                  </a:cubicBezTo>
                  <a:lnTo>
                    <a:pt x="969" y="793"/>
                  </a:lnTo>
                  <a:cubicBezTo>
                    <a:pt x="969" y="803"/>
                    <a:pt x="959" y="803"/>
                    <a:pt x="949" y="803"/>
                  </a:cubicBezTo>
                  <a:cubicBezTo>
                    <a:pt x="929" y="813"/>
                    <a:pt x="899" y="813"/>
                    <a:pt x="869" y="823"/>
                  </a:cubicBezTo>
                  <a:lnTo>
                    <a:pt x="789" y="823"/>
                  </a:lnTo>
                  <a:cubicBezTo>
                    <a:pt x="729" y="823"/>
                    <a:pt x="679" y="803"/>
                    <a:pt x="619" y="773"/>
                  </a:cubicBezTo>
                  <a:cubicBezTo>
                    <a:pt x="570" y="753"/>
                    <a:pt x="530" y="704"/>
                    <a:pt x="470" y="644"/>
                  </a:cubicBezTo>
                  <a:cubicBezTo>
                    <a:pt x="420" y="584"/>
                    <a:pt x="380" y="513"/>
                    <a:pt x="340" y="454"/>
                  </a:cubicBezTo>
                  <a:lnTo>
                    <a:pt x="160" y="154"/>
                  </a:lnTo>
                  <a:lnTo>
                    <a:pt x="170" y="154"/>
                  </a:lnTo>
                  <a:lnTo>
                    <a:pt x="260" y="125"/>
                  </a:lnTo>
                  <a:cubicBezTo>
                    <a:pt x="281" y="122"/>
                    <a:pt x="303" y="121"/>
                    <a:pt x="325" y="121"/>
                  </a:cubicBezTo>
                  <a:close/>
                  <a:moveTo>
                    <a:pt x="350" y="1"/>
                  </a:moveTo>
                  <a:cubicBezTo>
                    <a:pt x="314" y="1"/>
                    <a:pt x="277" y="5"/>
                    <a:pt x="240" y="14"/>
                  </a:cubicBezTo>
                  <a:cubicBezTo>
                    <a:pt x="200" y="14"/>
                    <a:pt x="170" y="25"/>
                    <a:pt x="140" y="34"/>
                  </a:cubicBezTo>
                  <a:cubicBezTo>
                    <a:pt x="120" y="45"/>
                    <a:pt x="100" y="54"/>
                    <a:pt x="80" y="54"/>
                  </a:cubicBezTo>
                  <a:lnTo>
                    <a:pt x="20" y="85"/>
                  </a:lnTo>
                  <a:lnTo>
                    <a:pt x="0" y="134"/>
                  </a:lnTo>
                  <a:lnTo>
                    <a:pt x="31" y="184"/>
                  </a:lnTo>
                  <a:cubicBezTo>
                    <a:pt x="40" y="194"/>
                    <a:pt x="40" y="204"/>
                    <a:pt x="51" y="214"/>
                  </a:cubicBezTo>
                  <a:lnTo>
                    <a:pt x="240" y="513"/>
                  </a:lnTo>
                  <a:cubicBezTo>
                    <a:pt x="280" y="573"/>
                    <a:pt x="330" y="653"/>
                    <a:pt x="380" y="713"/>
                  </a:cubicBezTo>
                  <a:cubicBezTo>
                    <a:pt x="439" y="793"/>
                    <a:pt x="499" y="843"/>
                    <a:pt x="559" y="883"/>
                  </a:cubicBezTo>
                  <a:cubicBezTo>
                    <a:pt x="639" y="923"/>
                    <a:pt x="709" y="943"/>
                    <a:pt x="779" y="943"/>
                  </a:cubicBezTo>
                  <a:lnTo>
                    <a:pt x="889" y="943"/>
                  </a:lnTo>
                  <a:cubicBezTo>
                    <a:pt x="929" y="933"/>
                    <a:pt x="959" y="923"/>
                    <a:pt x="989" y="923"/>
                  </a:cubicBezTo>
                  <a:cubicBezTo>
                    <a:pt x="1009" y="913"/>
                    <a:pt x="1018" y="903"/>
                    <a:pt x="1038" y="903"/>
                  </a:cubicBezTo>
                  <a:lnTo>
                    <a:pt x="1049" y="893"/>
                  </a:lnTo>
                  <a:cubicBezTo>
                    <a:pt x="1089" y="883"/>
                    <a:pt x="1089" y="883"/>
                    <a:pt x="1098" y="873"/>
                  </a:cubicBezTo>
                  <a:lnTo>
                    <a:pt x="1118" y="843"/>
                  </a:lnTo>
                  <a:lnTo>
                    <a:pt x="1109" y="813"/>
                  </a:lnTo>
                  <a:cubicBezTo>
                    <a:pt x="1109" y="813"/>
                    <a:pt x="1109" y="803"/>
                    <a:pt x="1098" y="793"/>
                  </a:cubicBezTo>
                  <a:lnTo>
                    <a:pt x="1098" y="773"/>
                  </a:lnTo>
                  <a:cubicBezTo>
                    <a:pt x="1089" y="773"/>
                    <a:pt x="1089" y="763"/>
                    <a:pt x="1078" y="753"/>
                  </a:cubicBezTo>
                  <a:lnTo>
                    <a:pt x="909" y="434"/>
                  </a:lnTo>
                  <a:cubicBezTo>
                    <a:pt x="859" y="354"/>
                    <a:pt x="819" y="284"/>
                    <a:pt x="769" y="224"/>
                  </a:cubicBezTo>
                  <a:cubicBezTo>
                    <a:pt x="719" y="154"/>
                    <a:pt x="650" y="94"/>
                    <a:pt x="579" y="65"/>
                  </a:cubicBezTo>
                  <a:cubicBezTo>
                    <a:pt x="510" y="23"/>
                    <a:pt x="431" y="1"/>
                    <a:pt x="3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4"/>
            <p:cNvSpPr/>
            <p:nvPr/>
          </p:nvSpPr>
          <p:spPr>
            <a:xfrm>
              <a:off x="7938079" y="3267442"/>
              <a:ext cx="88063" cy="78053"/>
            </a:xfrm>
            <a:custGeom>
              <a:rect b="b" l="l" r="r" t="t"/>
              <a:pathLst>
                <a:path extrusionOk="0" h="850" w="959">
                  <a:moveTo>
                    <a:pt x="290" y="0"/>
                  </a:moveTo>
                  <a:cubicBezTo>
                    <a:pt x="250" y="0"/>
                    <a:pt x="210" y="0"/>
                    <a:pt x="180" y="11"/>
                  </a:cubicBezTo>
                  <a:cubicBezTo>
                    <a:pt x="150" y="11"/>
                    <a:pt x="120" y="20"/>
                    <a:pt x="90" y="31"/>
                  </a:cubicBezTo>
                  <a:cubicBezTo>
                    <a:pt x="60" y="31"/>
                    <a:pt x="40" y="50"/>
                    <a:pt x="31" y="50"/>
                  </a:cubicBezTo>
                  <a:cubicBezTo>
                    <a:pt x="20" y="50"/>
                    <a:pt x="11" y="60"/>
                    <a:pt x="11" y="60"/>
                  </a:cubicBezTo>
                  <a:lnTo>
                    <a:pt x="0" y="60"/>
                  </a:lnTo>
                  <a:cubicBezTo>
                    <a:pt x="0" y="70"/>
                    <a:pt x="0" y="70"/>
                    <a:pt x="11" y="70"/>
                  </a:cubicBezTo>
                  <a:cubicBezTo>
                    <a:pt x="11" y="80"/>
                    <a:pt x="20" y="100"/>
                    <a:pt x="31" y="110"/>
                  </a:cubicBezTo>
                  <a:cubicBezTo>
                    <a:pt x="40" y="130"/>
                    <a:pt x="50" y="140"/>
                    <a:pt x="60" y="170"/>
                  </a:cubicBezTo>
                  <a:cubicBezTo>
                    <a:pt x="80" y="190"/>
                    <a:pt x="90" y="210"/>
                    <a:pt x="110" y="240"/>
                  </a:cubicBezTo>
                  <a:cubicBezTo>
                    <a:pt x="140" y="290"/>
                    <a:pt x="170" y="360"/>
                    <a:pt x="210" y="430"/>
                  </a:cubicBezTo>
                  <a:cubicBezTo>
                    <a:pt x="250" y="490"/>
                    <a:pt x="290" y="559"/>
                    <a:pt x="340" y="629"/>
                  </a:cubicBezTo>
                  <a:cubicBezTo>
                    <a:pt x="390" y="689"/>
                    <a:pt x="439" y="749"/>
                    <a:pt x="499" y="779"/>
                  </a:cubicBezTo>
                  <a:cubicBezTo>
                    <a:pt x="550" y="819"/>
                    <a:pt x="619" y="839"/>
                    <a:pt x="689" y="849"/>
                  </a:cubicBezTo>
                  <a:cubicBezTo>
                    <a:pt x="719" y="849"/>
                    <a:pt x="749" y="849"/>
                    <a:pt x="789" y="839"/>
                  </a:cubicBezTo>
                  <a:cubicBezTo>
                    <a:pt x="819" y="839"/>
                    <a:pt x="849" y="839"/>
                    <a:pt x="869" y="829"/>
                  </a:cubicBezTo>
                  <a:cubicBezTo>
                    <a:pt x="899" y="819"/>
                    <a:pt x="919" y="819"/>
                    <a:pt x="939" y="809"/>
                  </a:cubicBezTo>
                  <a:cubicBezTo>
                    <a:pt x="949" y="809"/>
                    <a:pt x="959" y="799"/>
                    <a:pt x="959" y="799"/>
                  </a:cubicBezTo>
                  <a:lnTo>
                    <a:pt x="949" y="789"/>
                  </a:lnTo>
                  <a:cubicBezTo>
                    <a:pt x="949" y="779"/>
                    <a:pt x="939" y="769"/>
                    <a:pt x="939" y="749"/>
                  </a:cubicBezTo>
                  <a:cubicBezTo>
                    <a:pt x="929" y="729"/>
                    <a:pt x="919" y="719"/>
                    <a:pt x="909" y="689"/>
                  </a:cubicBezTo>
                  <a:cubicBezTo>
                    <a:pt x="899" y="669"/>
                    <a:pt x="879" y="649"/>
                    <a:pt x="869" y="619"/>
                  </a:cubicBezTo>
                  <a:cubicBezTo>
                    <a:pt x="839" y="559"/>
                    <a:pt x="809" y="499"/>
                    <a:pt x="769" y="430"/>
                  </a:cubicBezTo>
                  <a:cubicBezTo>
                    <a:pt x="739" y="360"/>
                    <a:pt x="699" y="280"/>
                    <a:pt x="649" y="220"/>
                  </a:cubicBezTo>
                  <a:cubicBezTo>
                    <a:pt x="610" y="160"/>
                    <a:pt x="550" y="100"/>
                    <a:pt x="490" y="60"/>
                  </a:cubicBezTo>
                  <a:cubicBezTo>
                    <a:pt x="430" y="31"/>
                    <a:pt x="360" y="11"/>
                    <a:pt x="2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4"/>
            <p:cNvSpPr/>
            <p:nvPr/>
          </p:nvSpPr>
          <p:spPr>
            <a:xfrm>
              <a:off x="7932570" y="3261933"/>
              <a:ext cx="99082" cy="88981"/>
            </a:xfrm>
            <a:custGeom>
              <a:rect b="b" l="l" r="r" t="t"/>
              <a:pathLst>
                <a:path extrusionOk="0" h="969" w="1079">
                  <a:moveTo>
                    <a:pt x="340" y="120"/>
                  </a:moveTo>
                  <a:cubicBezTo>
                    <a:pt x="410" y="130"/>
                    <a:pt x="470" y="140"/>
                    <a:pt x="519" y="180"/>
                  </a:cubicBezTo>
                  <a:cubicBezTo>
                    <a:pt x="570" y="210"/>
                    <a:pt x="619" y="250"/>
                    <a:pt x="659" y="320"/>
                  </a:cubicBezTo>
                  <a:cubicBezTo>
                    <a:pt x="709" y="380"/>
                    <a:pt x="749" y="450"/>
                    <a:pt x="779" y="510"/>
                  </a:cubicBezTo>
                  <a:lnTo>
                    <a:pt x="939" y="829"/>
                  </a:lnTo>
                  <a:lnTo>
                    <a:pt x="919" y="829"/>
                  </a:lnTo>
                  <a:cubicBezTo>
                    <a:pt x="889" y="839"/>
                    <a:pt x="869" y="839"/>
                    <a:pt x="839" y="849"/>
                  </a:cubicBezTo>
                  <a:lnTo>
                    <a:pt x="749" y="849"/>
                  </a:lnTo>
                  <a:cubicBezTo>
                    <a:pt x="689" y="839"/>
                    <a:pt x="630" y="819"/>
                    <a:pt x="590" y="789"/>
                  </a:cubicBezTo>
                  <a:cubicBezTo>
                    <a:pt x="539" y="759"/>
                    <a:pt x="499" y="719"/>
                    <a:pt x="450" y="650"/>
                  </a:cubicBezTo>
                  <a:cubicBezTo>
                    <a:pt x="400" y="590"/>
                    <a:pt x="360" y="510"/>
                    <a:pt x="320" y="459"/>
                  </a:cubicBezTo>
                  <a:lnTo>
                    <a:pt x="150" y="150"/>
                  </a:lnTo>
                  <a:lnTo>
                    <a:pt x="170" y="150"/>
                  </a:lnTo>
                  <a:cubicBezTo>
                    <a:pt x="190" y="140"/>
                    <a:pt x="220" y="130"/>
                    <a:pt x="250" y="130"/>
                  </a:cubicBezTo>
                  <a:cubicBezTo>
                    <a:pt x="270" y="120"/>
                    <a:pt x="300" y="120"/>
                    <a:pt x="320" y="120"/>
                  </a:cubicBezTo>
                  <a:close/>
                  <a:moveTo>
                    <a:pt x="320" y="0"/>
                  </a:moveTo>
                  <a:cubicBezTo>
                    <a:pt x="290" y="0"/>
                    <a:pt x="260" y="11"/>
                    <a:pt x="230" y="11"/>
                  </a:cubicBezTo>
                  <a:cubicBezTo>
                    <a:pt x="200" y="11"/>
                    <a:pt x="160" y="20"/>
                    <a:pt x="140" y="31"/>
                  </a:cubicBezTo>
                  <a:cubicBezTo>
                    <a:pt x="110" y="31"/>
                    <a:pt x="91" y="40"/>
                    <a:pt x="80" y="51"/>
                  </a:cubicBezTo>
                  <a:lnTo>
                    <a:pt x="20" y="80"/>
                  </a:lnTo>
                  <a:lnTo>
                    <a:pt x="0" y="130"/>
                  </a:lnTo>
                  <a:lnTo>
                    <a:pt x="20" y="180"/>
                  </a:lnTo>
                  <a:lnTo>
                    <a:pt x="40" y="200"/>
                  </a:lnTo>
                  <a:lnTo>
                    <a:pt x="220" y="519"/>
                  </a:lnTo>
                  <a:cubicBezTo>
                    <a:pt x="250" y="579"/>
                    <a:pt x="300" y="650"/>
                    <a:pt x="350" y="719"/>
                  </a:cubicBezTo>
                  <a:cubicBezTo>
                    <a:pt x="410" y="799"/>
                    <a:pt x="470" y="859"/>
                    <a:pt x="519" y="889"/>
                  </a:cubicBezTo>
                  <a:cubicBezTo>
                    <a:pt x="590" y="929"/>
                    <a:pt x="659" y="959"/>
                    <a:pt x="739" y="969"/>
                  </a:cubicBezTo>
                  <a:lnTo>
                    <a:pt x="789" y="969"/>
                  </a:lnTo>
                  <a:cubicBezTo>
                    <a:pt x="809" y="969"/>
                    <a:pt x="829" y="969"/>
                    <a:pt x="849" y="959"/>
                  </a:cubicBezTo>
                  <a:cubicBezTo>
                    <a:pt x="889" y="959"/>
                    <a:pt x="919" y="949"/>
                    <a:pt x="949" y="949"/>
                  </a:cubicBezTo>
                  <a:cubicBezTo>
                    <a:pt x="969" y="939"/>
                    <a:pt x="989" y="939"/>
                    <a:pt x="999" y="929"/>
                  </a:cubicBezTo>
                  <a:lnTo>
                    <a:pt x="1019" y="929"/>
                  </a:lnTo>
                  <a:cubicBezTo>
                    <a:pt x="1049" y="919"/>
                    <a:pt x="1058" y="909"/>
                    <a:pt x="1069" y="889"/>
                  </a:cubicBezTo>
                  <a:lnTo>
                    <a:pt x="1078" y="869"/>
                  </a:lnTo>
                  <a:lnTo>
                    <a:pt x="1078" y="839"/>
                  </a:lnTo>
                  <a:cubicBezTo>
                    <a:pt x="1078" y="839"/>
                    <a:pt x="1069" y="839"/>
                    <a:pt x="1069" y="819"/>
                  </a:cubicBezTo>
                  <a:lnTo>
                    <a:pt x="1058" y="809"/>
                  </a:lnTo>
                  <a:cubicBezTo>
                    <a:pt x="1058" y="799"/>
                    <a:pt x="1049" y="789"/>
                    <a:pt x="1049" y="779"/>
                  </a:cubicBezTo>
                  <a:lnTo>
                    <a:pt x="889" y="459"/>
                  </a:lnTo>
                  <a:cubicBezTo>
                    <a:pt x="849" y="390"/>
                    <a:pt x="809" y="310"/>
                    <a:pt x="759" y="240"/>
                  </a:cubicBezTo>
                  <a:cubicBezTo>
                    <a:pt x="699" y="170"/>
                    <a:pt x="639" y="110"/>
                    <a:pt x="579" y="71"/>
                  </a:cubicBezTo>
                  <a:cubicBezTo>
                    <a:pt x="510" y="31"/>
                    <a:pt x="430" y="11"/>
                    <a:pt x="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4"/>
            <p:cNvSpPr/>
            <p:nvPr/>
          </p:nvSpPr>
          <p:spPr>
            <a:xfrm>
              <a:off x="7938079" y="3267442"/>
              <a:ext cx="88063" cy="78053"/>
            </a:xfrm>
            <a:custGeom>
              <a:rect b="b" l="l" r="r" t="t"/>
              <a:pathLst>
                <a:path extrusionOk="0" h="850" w="959">
                  <a:moveTo>
                    <a:pt x="290" y="0"/>
                  </a:moveTo>
                  <a:cubicBezTo>
                    <a:pt x="250" y="0"/>
                    <a:pt x="210" y="0"/>
                    <a:pt x="180" y="11"/>
                  </a:cubicBezTo>
                  <a:cubicBezTo>
                    <a:pt x="150" y="11"/>
                    <a:pt x="120" y="20"/>
                    <a:pt x="90" y="31"/>
                  </a:cubicBezTo>
                  <a:cubicBezTo>
                    <a:pt x="60" y="31"/>
                    <a:pt x="40" y="50"/>
                    <a:pt x="31" y="50"/>
                  </a:cubicBezTo>
                  <a:cubicBezTo>
                    <a:pt x="20" y="50"/>
                    <a:pt x="11" y="60"/>
                    <a:pt x="11" y="60"/>
                  </a:cubicBezTo>
                  <a:lnTo>
                    <a:pt x="0" y="60"/>
                  </a:lnTo>
                  <a:cubicBezTo>
                    <a:pt x="0" y="70"/>
                    <a:pt x="0" y="70"/>
                    <a:pt x="11" y="70"/>
                  </a:cubicBezTo>
                  <a:cubicBezTo>
                    <a:pt x="11" y="80"/>
                    <a:pt x="20" y="100"/>
                    <a:pt x="31" y="110"/>
                  </a:cubicBezTo>
                  <a:cubicBezTo>
                    <a:pt x="40" y="130"/>
                    <a:pt x="50" y="140"/>
                    <a:pt x="60" y="170"/>
                  </a:cubicBezTo>
                  <a:cubicBezTo>
                    <a:pt x="80" y="190"/>
                    <a:pt x="90" y="210"/>
                    <a:pt x="110" y="240"/>
                  </a:cubicBezTo>
                  <a:cubicBezTo>
                    <a:pt x="140" y="290"/>
                    <a:pt x="170" y="360"/>
                    <a:pt x="210" y="430"/>
                  </a:cubicBezTo>
                  <a:cubicBezTo>
                    <a:pt x="250" y="490"/>
                    <a:pt x="290" y="559"/>
                    <a:pt x="340" y="629"/>
                  </a:cubicBezTo>
                  <a:cubicBezTo>
                    <a:pt x="390" y="689"/>
                    <a:pt x="439" y="749"/>
                    <a:pt x="499" y="779"/>
                  </a:cubicBezTo>
                  <a:cubicBezTo>
                    <a:pt x="550" y="819"/>
                    <a:pt x="619" y="839"/>
                    <a:pt x="689" y="849"/>
                  </a:cubicBezTo>
                  <a:cubicBezTo>
                    <a:pt x="719" y="849"/>
                    <a:pt x="749" y="849"/>
                    <a:pt x="789" y="839"/>
                  </a:cubicBezTo>
                  <a:cubicBezTo>
                    <a:pt x="819" y="839"/>
                    <a:pt x="849" y="839"/>
                    <a:pt x="869" y="829"/>
                  </a:cubicBezTo>
                  <a:cubicBezTo>
                    <a:pt x="899" y="819"/>
                    <a:pt x="919" y="819"/>
                    <a:pt x="939" y="809"/>
                  </a:cubicBezTo>
                  <a:cubicBezTo>
                    <a:pt x="949" y="809"/>
                    <a:pt x="959" y="799"/>
                    <a:pt x="959" y="799"/>
                  </a:cubicBezTo>
                  <a:lnTo>
                    <a:pt x="949" y="789"/>
                  </a:lnTo>
                  <a:cubicBezTo>
                    <a:pt x="949" y="779"/>
                    <a:pt x="939" y="769"/>
                    <a:pt x="939" y="749"/>
                  </a:cubicBezTo>
                  <a:cubicBezTo>
                    <a:pt x="929" y="729"/>
                    <a:pt x="919" y="719"/>
                    <a:pt x="909" y="689"/>
                  </a:cubicBezTo>
                  <a:cubicBezTo>
                    <a:pt x="899" y="669"/>
                    <a:pt x="879" y="649"/>
                    <a:pt x="869" y="619"/>
                  </a:cubicBezTo>
                  <a:cubicBezTo>
                    <a:pt x="839" y="559"/>
                    <a:pt x="809" y="499"/>
                    <a:pt x="769" y="430"/>
                  </a:cubicBezTo>
                  <a:cubicBezTo>
                    <a:pt x="739" y="360"/>
                    <a:pt x="699" y="280"/>
                    <a:pt x="649" y="220"/>
                  </a:cubicBezTo>
                  <a:cubicBezTo>
                    <a:pt x="610" y="160"/>
                    <a:pt x="550" y="100"/>
                    <a:pt x="490" y="60"/>
                  </a:cubicBezTo>
                  <a:cubicBezTo>
                    <a:pt x="430" y="31"/>
                    <a:pt x="360" y="11"/>
                    <a:pt x="2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4"/>
            <p:cNvSpPr/>
            <p:nvPr/>
          </p:nvSpPr>
          <p:spPr>
            <a:xfrm>
              <a:off x="7932570" y="3261933"/>
              <a:ext cx="99082" cy="88981"/>
            </a:xfrm>
            <a:custGeom>
              <a:rect b="b" l="l" r="r" t="t"/>
              <a:pathLst>
                <a:path extrusionOk="0" h="969" w="1079">
                  <a:moveTo>
                    <a:pt x="340" y="120"/>
                  </a:moveTo>
                  <a:cubicBezTo>
                    <a:pt x="410" y="130"/>
                    <a:pt x="470" y="140"/>
                    <a:pt x="519" y="180"/>
                  </a:cubicBezTo>
                  <a:cubicBezTo>
                    <a:pt x="570" y="210"/>
                    <a:pt x="619" y="250"/>
                    <a:pt x="659" y="320"/>
                  </a:cubicBezTo>
                  <a:cubicBezTo>
                    <a:pt x="709" y="380"/>
                    <a:pt x="749" y="450"/>
                    <a:pt x="779" y="510"/>
                  </a:cubicBezTo>
                  <a:lnTo>
                    <a:pt x="939" y="829"/>
                  </a:lnTo>
                  <a:lnTo>
                    <a:pt x="919" y="829"/>
                  </a:lnTo>
                  <a:cubicBezTo>
                    <a:pt x="889" y="839"/>
                    <a:pt x="869" y="839"/>
                    <a:pt x="839" y="849"/>
                  </a:cubicBezTo>
                  <a:lnTo>
                    <a:pt x="749" y="849"/>
                  </a:lnTo>
                  <a:cubicBezTo>
                    <a:pt x="689" y="839"/>
                    <a:pt x="630" y="819"/>
                    <a:pt x="590" y="789"/>
                  </a:cubicBezTo>
                  <a:cubicBezTo>
                    <a:pt x="539" y="759"/>
                    <a:pt x="499" y="719"/>
                    <a:pt x="450" y="650"/>
                  </a:cubicBezTo>
                  <a:cubicBezTo>
                    <a:pt x="400" y="590"/>
                    <a:pt x="360" y="510"/>
                    <a:pt x="320" y="459"/>
                  </a:cubicBezTo>
                  <a:lnTo>
                    <a:pt x="150" y="150"/>
                  </a:lnTo>
                  <a:lnTo>
                    <a:pt x="170" y="150"/>
                  </a:lnTo>
                  <a:cubicBezTo>
                    <a:pt x="190" y="140"/>
                    <a:pt x="220" y="130"/>
                    <a:pt x="250" y="130"/>
                  </a:cubicBezTo>
                  <a:cubicBezTo>
                    <a:pt x="270" y="120"/>
                    <a:pt x="300" y="120"/>
                    <a:pt x="320" y="120"/>
                  </a:cubicBezTo>
                  <a:close/>
                  <a:moveTo>
                    <a:pt x="320" y="0"/>
                  </a:moveTo>
                  <a:cubicBezTo>
                    <a:pt x="290" y="0"/>
                    <a:pt x="260" y="11"/>
                    <a:pt x="230" y="11"/>
                  </a:cubicBezTo>
                  <a:cubicBezTo>
                    <a:pt x="200" y="11"/>
                    <a:pt x="160" y="20"/>
                    <a:pt x="140" y="31"/>
                  </a:cubicBezTo>
                  <a:cubicBezTo>
                    <a:pt x="110" y="31"/>
                    <a:pt x="91" y="40"/>
                    <a:pt x="80" y="51"/>
                  </a:cubicBezTo>
                  <a:lnTo>
                    <a:pt x="20" y="80"/>
                  </a:lnTo>
                  <a:lnTo>
                    <a:pt x="0" y="130"/>
                  </a:lnTo>
                  <a:lnTo>
                    <a:pt x="20" y="180"/>
                  </a:lnTo>
                  <a:lnTo>
                    <a:pt x="40" y="200"/>
                  </a:lnTo>
                  <a:lnTo>
                    <a:pt x="220" y="519"/>
                  </a:lnTo>
                  <a:cubicBezTo>
                    <a:pt x="250" y="579"/>
                    <a:pt x="300" y="650"/>
                    <a:pt x="350" y="719"/>
                  </a:cubicBezTo>
                  <a:cubicBezTo>
                    <a:pt x="410" y="799"/>
                    <a:pt x="470" y="859"/>
                    <a:pt x="519" y="889"/>
                  </a:cubicBezTo>
                  <a:cubicBezTo>
                    <a:pt x="590" y="929"/>
                    <a:pt x="659" y="959"/>
                    <a:pt x="739" y="969"/>
                  </a:cubicBezTo>
                  <a:lnTo>
                    <a:pt x="789" y="969"/>
                  </a:lnTo>
                  <a:cubicBezTo>
                    <a:pt x="809" y="969"/>
                    <a:pt x="829" y="969"/>
                    <a:pt x="849" y="959"/>
                  </a:cubicBezTo>
                  <a:cubicBezTo>
                    <a:pt x="889" y="959"/>
                    <a:pt x="919" y="949"/>
                    <a:pt x="949" y="949"/>
                  </a:cubicBezTo>
                  <a:cubicBezTo>
                    <a:pt x="969" y="939"/>
                    <a:pt x="989" y="939"/>
                    <a:pt x="999" y="929"/>
                  </a:cubicBezTo>
                  <a:lnTo>
                    <a:pt x="1029" y="919"/>
                  </a:lnTo>
                  <a:cubicBezTo>
                    <a:pt x="1049" y="919"/>
                    <a:pt x="1058" y="909"/>
                    <a:pt x="1069" y="889"/>
                  </a:cubicBezTo>
                  <a:lnTo>
                    <a:pt x="1078" y="869"/>
                  </a:lnTo>
                  <a:lnTo>
                    <a:pt x="1078" y="839"/>
                  </a:lnTo>
                  <a:cubicBezTo>
                    <a:pt x="1078" y="839"/>
                    <a:pt x="1069" y="839"/>
                    <a:pt x="1069" y="819"/>
                  </a:cubicBezTo>
                  <a:lnTo>
                    <a:pt x="1058" y="809"/>
                  </a:lnTo>
                  <a:cubicBezTo>
                    <a:pt x="1058" y="799"/>
                    <a:pt x="1049" y="789"/>
                    <a:pt x="1049" y="779"/>
                  </a:cubicBezTo>
                  <a:lnTo>
                    <a:pt x="889" y="459"/>
                  </a:lnTo>
                  <a:cubicBezTo>
                    <a:pt x="849" y="390"/>
                    <a:pt x="809" y="310"/>
                    <a:pt x="759" y="240"/>
                  </a:cubicBezTo>
                  <a:cubicBezTo>
                    <a:pt x="699" y="170"/>
                    <a:pt x="639" y="110"/>
                    <a:pt x="579" y="71"/>
                  </a:cubicBezTo>
                  <a:cubicBezTo>
                    <a:pt x="510" y="31"/>
                    <a:pt x="430" y="11"/>
                    <a:pt x="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4"/>
            <p:cNvSpPr/>
            <p:nvPr/>
          </p:nvSpPr>
          <p:spPr>
            <a:xfrm>
              <a:off x="7988492" y="3272952"/>
              <a:ext cx="85308" cy="79614"/>
            </a:xfrm>
            <a:custGeom>
              <a:rect b="b" l="l" r="r" t="t"/>
              <a:pathLst>
                <a:path extrusionOk="0" h="867" w="929">
                  <a:moveTo>
                    <a:pt x="190" y="0"/>
                  </a:moveTo>
                  <a:cubicBezTo>
                    <a:pt x="150" y="10"/>
                    <a:pt x="120" y="10"/>
                    <a:pt x="90" y="20"/>
                  </a:cubicBezTo>
                  <a:cubicBezTo>
                    <a:pt x="70" y="30"/>
                    <a:pt x="41" y="40"/>
                    <a:pt x="30" y="40"/>
                  </a:cubicBezTo>
                  <a:cubicBezTo>
                    <a:pt x="21" y="40"/>
                    <a:pt x="10" y="50"/>
                    <a:pt x="10" y="50"/>
                  </a:cubicBezTo>
                  <a:lnTo>
                    <a:pt x="1" y="50"/>
                  </a:lnTo>
                  <a:lnTo>
                    <a:pt x="10" y="60"/>
                  </a:lnTo>
                  <a:cubicBezTo>
                    <a:pt x="10" y="70"/>
                    <a:pt x="21" y="90"/>
                    <a:pt x="30" y="100"/>
                  </a:cubicBezTo>
                  <a:lnTo>
                    <a:pt x="61" y="160"/>
                  </a:lnTo>
                  <a:cubicBezTo>
                    <a:pt x="70" y="180"/>
                    <a:pt x="90" y="200"/>
                    <a:pt x="100" y="230"/>
                  </a:cubicBezTo>
                  <a:cubicBezTo>
                    <a:pt x="130" y="290"/>
                    <a:pt x="160" y="350"/>
                    <a:pt x="200" y="419"/>
                  </a:cubicBezTo>
                  <a:cubicBezTo>
                    <a:pt x="240" y="490"/>
                    <a:pt x="270" y="559"/>
                    <a:pt x="320" y="629"/>
                  </a:cubicBezTo>
                  <a:cubicBezTo>
                    <a:pt x="360" y="689"/>
                    <a:pt x="410" y="749"/>
                    <a:pt x="469" y="789"/>
                  </a:cubicBezTo>
                  <a:cubicBezTo>
                    <a:pt x="529" y="829"/>
                    <a:pt x="589" y="849"/>
                    <a:pt x="659" y="859"/>
                  </a:cubicBezTo>
                  <a:cubicBezTo>
                    <a:pt x="674" y="864"/>
                    <a:pt x="689" y="866"/>
                    <a:pt x="704" y="866"/>
                  </a:cubicBezTo>
                  <a:cubicBezTo>
                    <a:pt x="719" y="866"/>
                    <a:pt x="734" y="864"/>
                    <a:pt x="749" y="859"/>
                  </a:cubicBezTo>
                  <a:cubicBezTo>
                    <a:pt x="789" y="859"/>
                    <a:pt x="819" y="859"/>
                    <a:pt x="839" y="849"/>
                  </a:cubicBezTo>
                  <a:cubicBezTo>
                    <a:pt x="869" y="849"/>
                    <a:pt x="889" y="839"/>
                    <a:pt x="909" y="839"/>
                  </a:cubicBezTo>
                  <a:cubicBezTo>
                    <a:pt x="919" y="829"/>
                    <a:pt x="929" y="829"/>
                    <a:pt x="929" y="829"/>
                  </a:cubicBezTo>
                  <a:lnTo>
                    <a:pt x="929" y="819"/>
                  </a:lnTo>
                  <a:cubicBezTo>
                    <a:pt x="919" y="809"/>
                    <a:pt x="919" y="789"/>
                    <a:pt x="909" y="779"/>
                  </a:cubicBezTo>
                  <a:lnTo>
                    <a:pt x="879" y="719"/>
                  </a:lnTo>
                  <a:cubicBezTo>
                    <a:pt x="869" y="699"/>
                    <a:pt x="859" y="669"/>
                    <a:pt x="849" y="639"/>
                  </a:cubicBezTo>
                  <a:cubicBezTo>
                    <a:pt x="819" y="579"/>
                    <a:pt x="789" y="519"/>
                    <a:pt x="759" y="450"/>
                  </a:cubicBezTo>
                  <a:cubicBezTo>
                    <a:pt x="729" y="370"/>
                    <a:pt x="689" y="300"/>
                    <a:pt x="649" y="240"/>
                  </a:cubicBezTo>
                  <a:cubicBezTo>
                    <a:pt x="600" y="170"/>
                    <a:pt x="549" y="110"/>
                    <a:pt x="489" y="70"/>
                  </a:cubicBezTo>
                  <a:cubicBezTo>
                    <a:pt x="429" y="30"/>
                    <a:pt x="360" y="10"/>
                    <a:pt x="2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4"/>
            <p:cNvSpPr/>
            <p:nvPr/>
          </p:nvSpPr>
          <p:spPr>
            <a:xfrm>
              <a:off x="7982064" y="3267442"/>
              <a:ext cx="97245" cy="90817"/>
            </a:xfrm>
            <a:custGeom>
              <a:rect b="b" l="l" r="r" t="t"/>
              <a:pathLst>
                <a:path extrusionOk="0" h="989" w="1059">
                  <a:moveTo>
                    <a:pt x="350" y="120"/>
                  </a:moveTo>
                  <a:cubicBezTo>
                    <a:pt x="420" y="130"/>
                    <a:pt x="480" y="150"/>
                    <a:pt x="530" y="180"/>
                  </a:cubicBezTo>
                  <a:cubicBezTo>
                    <a:pt x="579" y="220"/>
                    <a:pt x="619" y="260"/>
                    <a:pt x="670" y="330"/>
                  </a:cubicBezTo>
                  <a:cubicBezTo>
                    <a:pt x="699" y="390"/>
                    <a:pt x="739" y="450"/>
                    <a:pt x="779" y="530"/>
                  </a:cubicBezTo>
                  <a:lnTo>
                    <a:pt x="919" y="849"/>
                  </a:lnTo>
                  <a:lnTo>
                    <a:pt x="899" y="849"/>
                  </a:lnTo>
                  <a:cubicBezTo>
                    <a:pt x="879" y="859"/>
                    <a:pt x="849" y="859"/>
                    <a:pt x="819" y="859"/>
                  </a:cubicBezTo>
                  <a:cubicBezTo>
                    <a:pt x="804" y="864"/>
                    <a:pt x="789" y="866"/>
                    <a:pt x="774" y="866"/>
                  </a:cubicBezTo>
                  <a:cubicBezTo>
                    <a:pt x="759" y="866"/>
                    <a:pt x="744" y="864"/>
                    <a:pt x="729" y="859"/>
                  </a:cubicBezTo>
                  <a:cubicBezTo>
                    <a:pt x="670" y="849"/>
                    <a:pt x="619" y="829"/>
                    <a:pt x="570" y="799"/>
                  </a:cubicBezTo>
                  <a:cubicBezTo>
                    <a:pt x="530" y="769"/>
                    <a:pt x="480" y="719"/>
                    <a:pt x="440" y="659"/>
                  </a:cubicBezTo>
                  <a:cubicBezTo>
                    <a:pt x="390" y="590"/>
                    <a:pt x="350" y="510"/>
                    <a:pt x="320" y="450"/>
                  </a:cubicBezTo>
                  <a:lnTo>
                    <a:pt x="290" y="390"/>
                  </a:lnTo>
                  <a:cubicBezTo>
                    <a:pt x="270" y="340"/>
                    <a:pt x="240" y="300"/>
                    <a:pt x="220" y="260"/>
                  </a:cubicBezTo>
                  <a:lnTo>
                    <a:pt x="160" y="140"/>
                  </a:lnTo>
                  <a:lnTo>
                    <a:pt x="180" y="140"/>
                  </a:lnTo>
                  <a:cubicBezTo>
                    <a:pt x="200" y="130"/>
                    <a:pt x="230" y="130"/>
                    <a:pt x="260" y="120"/>
                  </a:cubicBezTo>
                  <a:close/>
                  <a:moveTo>
                    <a:pt x="250" y="0"/>
                  </a:moveTo>
                  <a:cubicBezTo>
                    <a:pt x="210" y="11"/>
                    <a:pt x="180" y="20"/>
                    <a:pt x="150" y="20"/>
                  </a:cubicBezTo>
                  <a:cubicBezTo>
                    <a:pt x="131" y="31"/>
                    <a:pt x="111" y="31"/>
                    <a:pt x="91" y="40"/>
                  </a:cubicBezTo>
                  <a:lnTo>
                    <a:pt x="40" y="60"/>
                  </a:lnTo>
                  <a:lnTo>
                    <a:pt x="0" y="100"/>
                  </a:lnTo>
                  <a:lnTo>
                    <a:pt x="31" y="170"/>
                  </a:lnTo>
                  <a:cubicBezTo>
                    <a:pt x="40" y="170"/>
                    <a:pt x="40" y="180"/>
                    <a:pt x="51" y="190"/>
                  </a:cubicBezTo>
                  <a:lnTo>
                    <a:pt x="120" y="320"/>
                  </a:lnTo>
                  <a:lnTo>
                    <a:pt x="180" y="439"/>
                  </a:lnTo>
                  <a:lnTo>
                    <a:pt x="220" y="510"/>
                  </a:lnTo>
                  <a:cubicBezTo>
                    <a:pt x="250" y="570"/>
                    <a:pt x="290" y="649"/>
                    <a:pt x="340" y="719"/>
                  </a:cubicBezTo>
                  <a:cubicBezTo>
                    <a:pt x="390" y="799"/>
                    <a:pt x="450" y="859"/>
                    <a:pt x="499" y="899"/>
                  </a:cubicBezTo>
                  <a:cubicBezTo>
                    <a:pt x="559" y="939"/>
                    <a:pt x="639" y="969"/>
                    <a:pt x="719" y="978"/>
                  </a:cubicBezTo>
                  <a:cubicBezTo>
                    <a:pt x="739" y="978"/>
                    <a:pt x="769" y="989"/>
                    <a:pt x="789" y="989"/>
                  </a:cubicBezTo>
                  <a:cubicBezTo>
                    <a:pt x="809" y="989"/>
                    <a:pt x="819" y="978"/>
                    <a:pt x="829" y="978"/>
                  </a:cubicBezTo>
                  <a:cubicBezTo>
                    <a:pt x="859" y="978"/>
                    <a:pt x="899" y="978"/>
                    <a:pt x="919" y="969"/>
                  </a:cubicBezTo>
                  <a:cubicBezTo>
                    <a:pt x="939" y="969"/>
                    <a:pt x="959" y="959"/>
                    <a:pt x="989" y="959"/>
                  </a:cubicBezTo>
                  <a:lnTo>
                    <a:pt x="1009" y="949"/>
                  </a:lnTo>
                  <a:cubicBezTo>
                    <a:pt x="1019" y="949"/>
                    <a:pt x="1039" y="939"/>
                    <a:pt x="1049" y="919"/>
                  </a:cubicBezTo>
                  <a:lnTo>
                    <a:pt x="1059" y="899"/>
                  </a:lnTo>
                  <a:lnTo>
                    <a:pt x="1059" y="869"/>
                  </a:lnTo>
                  <a:lnTo>
                    <a:pt x="1049" y="849"/>
                  </a:lnTo>
                  <a:lnTo>
                    <a:pt x="1049" y="839"/>
                  </a:lnTo>
                  <a:cubicBezTo>
                    <a:pt x="1039" y="829"/>
                    <a:pt x="1039" y="819"/>
                    <a:pt x="1029" y="809"/>
                  </a:cubicBezTo>
                  <a:lnTo>
                    <a:pt x="889" y="479"/>
                  </a:lnTo>
                  <a:cubicBezTo>
                    <a:pt x="849" y="399"/>
                    <a:pt x="809" y="320"/>
                    <a:pt x="769" y="260"/>
                  </a:cubicBezTo>
                  <a:cubicBezTo>
                    <a:pt x="710" y="180"/>
                    <a:pt x="659" y="120"/>
                    <a:pt x="590" y="80"/>
                  </a:cubicBezTo>
                  <a:cubicBezTo>
                    <a:pt x="530" y="40"/>
                    <a:pt x="450" y="11"/>
                    <a:pt x="3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4"/>
            <p:cNvSpPr/>
            <p:nvPr/>
          </p:nvSpPr>
          <p:spPr>
            <a:xfrm>
              <a:off x="7988492" y="3272952"/>
              <a:ext cx="85308" cy="79614"/>
            </a:xfrm>
            <a:custGeom>
              <a:rect b="b" l="l" r="r" t="t"/>
              <a:pathLst>
                <a:path extrusionOk="0" h="867" w="929">
                  <a:moveTo>
                    <a:pt x="190" y="0"/>
                  </a:moveTo>
                  <a:cubicBezTo>
                    <a:pt x="150" y="10"/>
                    <a:pt x="120" y="10"/>
                    <a:pt x="90" y="20"/>
                  </a:cubicBezTo>
                  <a:cubicBezTo>
                    <a:pt x="70" y="30"/>
                    <a:pt x="41" y="40"/>
                    <a:pt x="30" y="40"/>
                  </a:cubicBezTo>
                  <a:cubicBezTo>
                    <a:pt x="21" y="40"/>
                    <a:pt x="10" y="50"/>
                    <a:pt x="10" y="50"/>
                  </a:cubicBezTo>
                  <a:lnTo>
                    <a:pt x="1" y="50"/>
                  </a:lnTo>
                  <a:lnTo>
                    <a:pt x="10" y="60"/>
                  </a:lnTo>
                  <a:cubicBezTo>
                    <a:pt x="10" y="70"/>
                    <a:pt x="21" y="90"/>
                    <a:pt x="30" y="100"/>
                  </a:cubicBezTo>
                  <a:lnTo>
                    <a:pt x="61" y="160"/>
                  </a:lnTo>
                  <a:cubicBezTo>
                    <a:pt x="70" y="180"/>
                    <a:pt x="90" y="200"/>
                    <a:pt x="100" y="230"/>
                  </a:cubicBezTo>
                  <a:cubicBezTo>
                    <a:pt x="130" y="290"/>
                    <a:pt x="160" y="350"/>
                    <a:pt x="200" y="419"/>
                  </a:cubicBezTo>
                  <a:cubicBezTo>
                    <a:pt x="240" y="490"/>
                    <a:pt x="270" y="559"/>
                    <a:pt x="320" y="629"/>
                  </a:cubicBezTo>
                  <a:cubicBezTo>
                    <a:pt x="360" y="689"/>
                    <a:pt x="410" y="749"/>
                    <a:pt x="469" y="789"/>
                  </a:cubicBezTo>
                  <a:cubicBezTo>
                    <a:pt x="529" y="829"/>
                    <a:pt x="589" y="849"/>
                    <a:pt x="659" y="859"/>
                  </a:cubicBezTo>
                  <a:cubicBezTo>
                    <a:pt x="674" y="864"/>
                    <a:pt x="689" y="866"/>
                    <a:pt x="704" y="866"/>
                  </a:cubicBezTo>
                  <a:cubicBezTo>
                    <a:pt x="719" y="866"/>
                    <a:pt x="734" y="864"/>
                    <a:pt x="749" y="859"/>
                  </a:cubicBezTo>
                  <a:cubicBezTo>
                    <a:pt x="789" y="859"/>
                    <a:pt x="819" y="859"/>
                    <a:pt x="839" y="849"/>
                  </a:cubicBezTo>
                  <a:cubicBezTo>
                    <a:pt x="869" y="849"/>
                    <a:pt x="889" y="839"/>
                    <a:pt x="909" y="839"/>
                  </a:cubicBezTo>
                  <a:cubicBezTo>
                    <a:pt x="919" y="829"/>
                    <a:pt x="929" y="829"/>
                    <a:pt x="929" y="829"/>
                  </a:cubicBezTo>
                  <a:lnTo>
                    <a:pt x="929" y="819"/>
                  </a:lnTo>
                  <a:cubicBezTo>
                    <a:pt x="919" y="809"/>
                    <a:pt x="919" y="789"/>
                    <a:pt x="909" y="779"/>
                  </a:cubicBezTo>
                  <a:lnTo>
                    <a:pt x="879" y="719"/>
                  </a:lnTo>
                  <a:cubicBezTo>
                    <a:pt x="869" y="699"/>
                    <a:pt x="859" y="669"/>
                    <a:pt x="849" y="639"/>
                  </a:cubicBezTo>
                  <a:cubicBezTo>
                    <a:pt x="819" y="579"/>
                    <a:pt x="789" y="519"/>
                    <a:pt x="759" y="450"/>
                  </a:cubicBezTo>
                  <a:cubicBezTo>
                    <a:pt x="729" y="370"/>
                    <a:pt x="689" y="300"/>
                    <a:pt x="649" y="240"/>
                  </a:cubicBezTo>
                  <a:cubicBezTo>
                    <a:pt x="600" y="170"/>
                    <a:pt x="549" y="110"/>
                    <a:pt x="489" y="70"/>
                  </a:cubicBezTo>
                  <a:cubicBezTo>
                    <a:pt x="429" y="30"/>
                    <a:pt x="360" y="10"/>
                    <a:pt x="29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4"/>
            <p:cNvSpPr/>
            <p:nvPr/>
          </p:nvSpPr>
          <p:spPr>
            <a:xfrm>
              <a:off x="7982064" y="3267442"/>
              <a:ext cx="97245" cy="90817"/>
            </a:xfrm>
            <a:custGeom>
              <a:rect b="b" l="l" r="r" t="t"/>
              <a:pathLst>
                <a:path extrusionOk="0" h="989" w="1059">
                  <a:moveTo>
                    <a:pt x="350" y="120"/>
                  </a:moveTo>
                  <a:cubicBezTo>
                    <a:pt x="420" y="130"/>
                    <a:pt x="480" y="150"/>
                    <a:pt x="530" y="180"/>
                  </a:cubicBezTo>
                  <a:cubicBezTo>
                    <a:pt x="579" y="220"/>
                    <a:pt x="619" y="260"/>
                    <a:pt x="670" y="330"/>
                  </a:cubicBezTo>
                  <a:cubicBezTo>
                    <a:pt x="699" y="390"/>
                    <a:pt x="739" y="450"/>
                    <a:pt x="779" y="530"/>
                  </a:cubicBezTo>
                  <a:lnTo>
                    <a:pt x="919" y="849"/>
                  </a:lnTo>
                  <a:lnTo>
                    <a:pt x="899" y="849"/>
                  </a:lnTo>
                  <a:cubicBezTo>
                    <a:pt x="879" y="859"/>
                    <a:pt x="849" y="859"/>
                    <a:pt x="819" y="859"/>
                  </a:cubicBezTo>
                  <a:cubicBezTo>
                    <a:pt x="804" y="864"/>
                    <a:pt x="789" y="866"/>
                    <a:pt x="774" y="866"/>
                  </a:cubicBezTo>
                  <a:cubicBezTo>
                    <a:pt x="759" y="866"/>
                    <a:pt x="744" y="864"/>
                    <a:pt x="729" y="859"/>
                  </a:cubicBezTo>
                  <a:cubicBezTo>
                    <a:pt x="670" y="849"/>
                    <a:pt x="619" y="829"/>
                    <a:pt x="570" y="799"/>
                  </a:cubicBezTo>
                  <a:cubicBezTo>
                    <a:pt x="530" y="769"/>
                    <a:pt x="480" y="719"/>
                    <a:pt x="440" y="659"/>
                  </a:cubicBezTo>
                  <a:cubicBezTo>
                    <a:pt x="390" y="590"/>
                    <a:pt x="350" y="510"/>
                    <a:pt x="320" y="450"/>
                  </a:cubicBezTo>
                  <a:lnTo>
                    <a:pt x="290" y="390"/>
                  </a:lnTo>
                  <a:cubicBezTo>
                    <a:pt x="270" y="340"/>
                    <a:pt x="240" y="300"/>
                    <a:pt x="220" y="260"/>
                  </a:cubicBezTo>
                  <a:lnTo>
                    <a:pt x="160" y="140"/>
                  </a:lnTo>
                  <a:lnTo>
                    <a:pt x="180" y="140"/>
                  </a:lnTo>
                  <a:cubicBezTo>
                    <a:pt x="200" y="130"/>
                    <a:pt x="230" y="130"/>
                    <a:pt x="260" y="120"/>
                  </a:cubicBezTo>
                  <a:close/>
                  <a:moveTo>
                    <a:pt x="250" y="0"/>
                  </a:moveTo>
                  <a:cubicBezTo>
                    <a:pt x="210" y="11"/>
                    <a:pt x="180" y="20"/>
                    <a:pt x="150" y="20"/>
                  </a:cubicBezTo>
                  <a:cubicBezTo>
                    <a:pt x="131" y="31"/>
                    <a:pt x="111" y="31"/>
                    <a:pt x="91" y="40"/>
                  </a:cubicBezTo>
                  <a:lnTo>
                    <a:pt x="40" y="60"/>
                  </a:lnTo>
                  <a:lnTo>
                    <a:pt x="0" y="100"/>
                  </a:lnTo>
                  <a:lnTo>
                    <a:pt x="31" y="170"/>
                  </a:lnTo>
                  <a:cubicBezTo>
                    <a:pt x="40" y="170"/>
                    <a:pt x="40" y="180"/>
                    <a:pt x="51" y="190"/>
                  </a:cubicBezTo>
                  <a:lnTo>
                    <a:pt x="120" y="320"/>
                  </a:lnTo>
                  <a:lnTo>
                    <a:pt x="180" y="439"/>
                  </a:lnTo>
                  <a:lnTo>
                    <a:pt x="220" y="510"/>
                  </a:lnTo>
                  <a:cubicBezTo>
                    <a:pt x="250" y="570"/>
                    <a:pt x="290" y="649"/>
                    <a:pt x="340" y="719"/>
                  </a:cubicBezTo>
                  <a:cubicBezTo>
                    <a:pt x="390" y="799"/>
                    <a:pt x="450" y="859"/>
                    <a:pt x="499" y="899"/>
                  </a:cubicBezTo>
                  <a:cubicBezTo>
                    <a:pt x="559" y="939"/>
                    <a:pt x="639" y="969"/>
                    <a:pt x="719" y="978"/>
                  </a:cubicBezTo>
                  <a:cubicBezTo>
                    <a:pt x="739" y="978"/>
                    <a:pt x="769" y="989"/>
                    <a:pt x="789" y="989"/>
                  </a:cubicBezTo>
                  <a:cubicBezTo>
                    <a:pt x="809" y="989"/>
                    <a:pt x="819" y="978"/>
                    <a:pt x="829" y="978"/>
                  </a:cubicBezTo>
                  <a:cubicBezTo>
                    <a:pt x="859" y="978"/>
                    <a:pt x="899" y="978"/>
                    <a:pt x="919" y="969"/>
                  </a:cubicBezTo>
                  <a:cubicBezTo>
                    <a:pt x="939" y="969"/>
                    <a:pt x="959" y="959"/>
                    <a:pt x="989" y="959"/>
                  </a:cubicBezTo>
                  <a:lnTo>
                    <a:pt x="1009" y="949"/>
                  </a:lnTo>
                  <a:cubicBezTo>
                    <a:pt x="1019" y="949"/>
                    <a:pt x="1039" y="939"/>
                    <a:pt x="1049" y="919"/>
                  </a:cubicBezTo>
                  <a:lnTo>
                    <a:pt x="1059" y="899"/>
                  </a:lnTo>
                  <a:lnTo>
                    <a:pt x="1059" y="869"/>
                  </a:lnTo>
                  <a:lnTo>
                    <a:pt x="1049" y="849"/>
                  </a:lnTo>
                  <a:lnTo>
                    <a:pt x="1049" y="839"/>
                  </a:lnTo>
                  <a:cubicBezTo>
                    <a:pt x="1039" y="829"/>
                    <a:pt x="1039" y="819"/>
                    <a:pt x="1029" y="809"/>
                  </a:cubicBezTo>
                  <a:lnTo>
                    <a:pt x="889" y="479"/>
                  </a:lnTo>
                  <a:cubicBezTo>
                    <a:pt x="849" y="399"/>
                    <a:pt x="809" y="320"/>
                    <a:pt x="769" y="260"/>
                  </a:cubicBezTo>
                  <a:cubicBezTo>
                    <a:pt x="710" y="180"/>
                    <a:pt x="659" y="120"/>
                    <a:pt x="590" y="80"/>
                  </a:cubicBezTo>
                  <a:cubicBezTo>
                    <a:pt x="530" y="40"/>
                    <a:pt x="450" y="11"/>
                    <a:pt x="3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4"/>
            <p:cNvSpPr/>
            <p:nvPr/>
          </p:nvSpPr>
          <p:spPr>
            <a:xfrm>
              <a:off x="8038905" y="3280206"/>
              <a:ext cx="82553" cy="81726"/>
            </a:xfrm>
            <a:custGeom>
              <a:rect b="b" l="l" r="r" t="t"/>
              <a:pathLst>
                <a:path extrusionOk="0" h="890" w="899">
                  <a:moveTo>
                    <a:pt x="190" y="1"/>
                  </a:moveTo>
                  <a:cubicBezTo>
                    <a:pt x="150" y="1"/>
                    <a:pt x="120" y="11"/>
                    <a:pt x="91" y="21"/>
                  </a:cubicBezTo>
                  <a:cubicBezTo>
                    <a:pt x="71" y="21"/>
                    <a:pt x="40" y="31"/>
                    <a:pt x="31" y="31"/>
                  </a:cubicBezTo>
                  <a:cubicBezTo>
                    <a:pt x="20" y="41"/>
                    <a:pt x="11" y="41"/>
                    <a:pt x="11" y="41"/>
                  </a:cubicBezTo>
                  <a:lnTo>
                    <a:pt x="0" y="41"/>
                  </a:lnTo>
                  <a:lnTo>
                    <a:pt x="0" y="51"/>
                  </a:lnTo>
                  <a:cubicBezTo>
                    <a:pt x="0" y="51"/>
                    <a:pt x="11" y="51"/>
                    <a:pt x="11" y="61"/>
                  </a:cubicBezTo>
                  <a:cubicBezTo>
                    <a:pt x="11" y="61"/>
                    <a:pt x="20" y="81"/>
                    <a:pt x="31" y="91"/>
                  </a:cubicBezTo>
                  <a:cubicBezTo>
                    <a:pt x="31" y="111"/>
                    <a:pt x="40" y="131"/>
                    <a:pt x="60" y="151"/>
                  </a:cubicBezTo>
                  <a:cubicBezTo>
                    <a:pt x="71" y="181"/>
                    <a:pt x="80" y="201"/>
                    <a:pt x="91" y="231"/>
                  </a:cubicBezTo>
                  <a:cubicBezTo>
                    <a:pt x="120" y="280"/>
                    <a:pt x="150" y="351"/>
                    <a:pt x="180" y="420"/>
                  </a:cubicBezTo>
                  <a:cubicBezTo>
                    <a:pt x="220" y="490"/>
                    <a:pt x="250" y="570"/>
                    <a:pt x="290" y="630"/>
                  </a:cubicBezTo>
                  <a:cubicBezTo>
                    <a:pt x="340" y="700"/>
                    <a:pt x="380" y="760"/>
                    <a:pt x="440" y="800"/>
                  </a:cubicBezTo>
                  <a:cubicBezTo>
                    <a:pt x="490" y="839"/>
                    <a:pt x="559" y="870"/>
                    <a:pt x="619" y="879"/>
                  </a:cubicBezTo>
                  <a:cubicBezTo>
                    <a:pt x="659" y="879"/>
                    <a:pt x="689" y="890"/>
                    <a:pt x="719" y="890"/>
                  </a:cubicBezTo>
                  <a:cubicBezTo>
                    <a:pt x="749" y="879"/>
                    <a:pt x="779" y="879"/>
                    <a:pt x="809" y="879"/>
                  </a:cubicBezTo>
                  <a:cubicBezTo>
                    <a:pt x="829" y="870"/>
                    <a:pt x="859" y="870"/>
                    <a:pt x="869" y="870"/>
                  </a:cubicBezTo>
                  <a:cubicBezTo>
                    <a:pt x="889" y="859"/>
                    <a:pt x="899" y="859"/>
                    <a:pt x="899" y="859"/>
                  </a:cubicBezTo>
                  <a:cubicBezTo>
                    <a:pt x="899" y="859"/>
                    <a:pt x="899" y="850"/>
                    <a:pt x="889" y="839"/>
                  </a:cubicBezTo>
                  <a:cubicBezTo>
                    <a:pt x="889" y="839"/>
                    <a:pt x="889" y="820"/>
                    <a:pt x="879" y="810"/>
                  </a:cubicBezTo>
                  <a:lnTo>
                    <a:pt x="849" y="750"/>
                  </a:lnTo>
                  <a:cubicBezTo>
                    <a:pt x="849" y="720"/>
                    <a:pt x="829" y="700"/>
                    <a:pt x="819" y="670"/>
                  </a:cubicBezTo>
                  <a:cubicBezTo>
                    <a:pt x="799" y="610"/>
                    <a:pt x="769" y="540"/>
                    <a:pt x="739" y="471"/>
                  </a:cubicBezTo>
                  <a:cubicBezTo>
                    <a:pt x="709" y="391"/>
                    <a:pt x="679" y="320"/>
                    <a:pt x="639" y="251"/>
                  </a:cubicBezTo>
                  <a:cubicBezTo>
                    <a:pt x="599" y="191"/>
                    <a:pt x="550" y="131"/>
                    <a:pt x="490" y="81"/>
                  </a:cubicBezTo>
                  <a:cubicBezTo>
                    <a:pt x="430" y="41"/>
                    <a:pt x="360" y="11"/>
                    <a:pt x="2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4"/>
            <p:cNvSpPr/>
            <p:nvPr/>
          </p:nvSpPr>
          <p:spPr>
            <a:xfrm>
              <a:off x="8032477" y="3274789"/>
              <a:ext cx="94490" cy="92654"/>
            </a:xfrm>
            <a:custGeom>
              <a:rect b="b" l="l" r="r" t="t"/>
              <a:pathLst>
                <a:path extrusionOk="0" h="1009" w="1029">
                  <a:moveTo>
                    <a:pt x="350" y="120"/>
                  </a:moveTo>
                  <a:cubicBezTo>
                    <a:pt x="420" y="130"/>
                    <a:pt x="480" y="160"/>
                    <a:pt x="520" y="190"/>
                  </a:cubicBezTo>
                  <a:cubicBezTo>
                    <a:pt x="569" y="230"/>
                    <a:pt x="620" y="280"/>
                    <a:pt x="660" y="350"/>
                  </a:cubicBezTo>
                  <a:cubicBezTo>
                    <a:pt x="689" y="410"/>
                    <a:pt x="729" y="479"/>
                    <a:pt x="759" y="549"/>
                  </a:cubicBezTo>
                  <a:lnTo>
                    <a:pt x="889" y="879"/>
                  </a:lnTo>
                  <a:lnTo>
                    <a:pt x="869" y="879"/>
                  </a:lnTo>
                  <a:cubicBezTo>
                    <a:pt x="849" y="879"/>
                    <a:pt x="819" y="879"/>
                    <a:pt x="789" y="889"/>
                  </a:cubicBezTo>
                  <a:lnTo>
                    <a:pt x="779" y="949"/>
                  </a:lnTo>
                  <a:lnTo>
                    <a:pt x="779" y="889"/>
                  </a:lnTo>
                  <a:cubicBezTo>
                    <a:pt x="759" y="889"/>
                    <a:pt x="729" y="879"/>
                    <a:pt x="700" y="879"/>
                  </a:cubicBezTo>
                  <a:cubicBezTo>
                    <a:pt x="640" y="869"/>
                    <a:pt x="589" y="849"/>
                    <a:pt x="540" y="809"/>
                  </a:cubicBezTo>
                  <a:cubicBezTo>
                    <a:pt x="500" y="779"/>
                    <a:pt x="460" y="729"/>
                    <a:pt x="420" y="659"/>
                  </a:cubicBezTo>
                  <a:cubicBezTo>
                    <a:pt x="370" y="589"/>
                    <a:pt x="340" y="510"/>
                    <a:pt x="310" y="459"/>
                  </a:cubicBezTo>
                  <a:cubicBezTo>
                    <a:pt x="280" y="379"/>
                    <a:pt x="250" y="319"/>
                    <a:pt x="220" y="260"/>
                  </a:cubicBezTo>
                  <a:lnTo>
                    <a:pt x="161" y="140"/>
                  </a:lnTo>
                  <a:cubicBezTo>
                    <a:pt x="161" y="140"/>
                    <a:pt x="170" y="140"/>
                    <a:pt x="180" y="130"/>
                  </a:cubicBezTo>
                  <a:cubicBezTo>
                    <a:pt x="200" y="130"/>
                    <a:pt x="230" y="120"/>
                    <a:pt x="260" y="120"/>
                  </a:cubicBezTo>
                  <a:close/>
                  <a:moveTo>
                    <a:pt x="250" y="0"/>
                  </a:moveTo>
                  <a:cubicBezTo>
                    <a:pt x="220" y="10"/>
                    <a:pt x="180" y="10"/>
                    <a:pt x="150" y="20"/>
                  </a:cubicBezTo>
                  <a:cubicBezTo>
                    <a:pt x="130" y="20"/>
                    <a:pt x="110" y="30"/>
                    <a:pt x="90" y="30"/>
                  </a:cubicBezTo>
                  <a:lnTo>
                    <a:pt x="41" y="50"/>
                  </a:lnTo>
                  <a:lnTo>
                    <a:pt x="1" y="90"/>
                  </a:lnTo>
                  <a:lnTo>
                    <a:pt x="30" y="150"/>
                  </a:lnTo>
                  <a:cubicBezTo>
                    <a:pt x="30" y="160"/>
                    <a:pt x="41" y="170"/>
                    <a:pt x="50" y="190"/>
                  </a:cubicBezTo>
                  <a:lnTo>
                    <a:pt x="110" y="310"/>
                  </a:lnTo>
                  <a:cubicBezTo>
                    <a:pt x="141" y="370"/>
                    <a:pt x="170" y="430"/>
                    <a:pt x="200" y="510"/>
                  </a:cubicBezTo>
                  <a:cubicBezTo>
                    <a:pt x="230" y="569"/>
                    <a:pt x="270" y="649"/>
                    <a:pt x="310" y="719"/>
                  </a:cubicBezTo>
                  <a:cubicBezTo>
                    <a:pt x="360" y="809"/>
                    <a:pt x="420" y="869"/>
                    <a:pt x="470" y="909"/>
                  </a:cubicBezTo>
                  <a:cubicBezTo>
                    <a:pt x="529" y="958"/>
                    <a:pt x="609" y="989"/>
                    <a:pt x="680" y="998"/>
                  </a:cubicBezTo>
                  <a:cubicBezTo>
                    <a:pt x="720" y="998"/>
                    <a:pt x="749" y="1009"/>
                    <a:pt x="779" y="1009"/>
                  </a:cubicBezTo>
                  <a:lnTo>
                    <a:pt x="789" y="1009"/>
                  </a:lnTo>
                  <a:cubicBezTo>
                    <a:pt x="829" y="998"/>
                    <a:pt x="859" y="998"/>
                    <a:pt x="889" y="998"/>
                  </a:cubicBezTo>
                  <a:cubicBezTo>
                    <a:pt x="909" y="989"/>
                    <a:pt x="929" y="989"/>
                    <a:pt x="939" y="989"/>
                  </a:cubicBezTo>
                  <a:lnTo>
                    <a:pt x="959" y="978"/>
                  </a:lnTo>
                  <a:cubicBezTo>
                    <a:pt x="989" y="969"/>
                    <a:pt x="1009" y="969"/>
                    <a:pt x="1019" y="949"/>
                  </a:cubicBezTo>
                  <a:lnTo>
                    <a:pt x="1029" y="929"/>
                  </a:lnTo>
                  <a:lnTo>
                    <a:pt x="1029" y="909"/>
                  </a:lnTo>
                  <a:cubicBezTo>
                    <a:pt x="1029" y="909"/>
                    <a:pt x="1019" y="898"/>
                    <a:pt x="1019" y="879"/>
                  </a:cubicBezTo>
                  <a:lnTo>
                    <a:pt x="1009" y="869"/>
                  </a:lnTo>
                  <a:cubicBezTo>
                    <a:pt x="1009" y="859"/>
                    <a:pt x="1009" y="849"/>
                    <a:pt x="999" y="839"/>
                  </a:cubicBezTo>
                  <a:lnTo>
                    <a:pt x="869" y="510"/>
                  </a:lnTo>
                  <a:cubicBezTo>
                    <a:pt x="839" y="430"/>
                    <a:pt x="799" y="350"/>
                    <a:pt x="759" y="280"/>
                  </a:cubicBezTo>
                  <a:cubicBezTo>
                    <a:pt x="709" y="200"/>
                    <a:pt x="660" y="140"/>
                    <a:pt x="600" y="100"/>
                  </a:cubicBezTo>
                  <a:cubicBezTo>
                    <a:pt x="529" y="50"/>
                    <a:pt x="450" y="20"/>
                    <a:pt x="370" y="10"/>
                  </a:cubicBezTo>
                  <a:cubicBezTo>
                    <a:pt x="330" y="0"/>
                    <a:pt x="290" y="0"/>
                    <a:pt x="2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4"/>
            <p:cNvSpPr/>
            <p:nvPr/>
          </p:nvSpPr>
          <p:spPr>
            <a:xfrm>
              <a:off x="8038905" y="3280206"/>
              <a:ext cx="82553" cy="81726"/>
            </a:xfrm>
            <a:custGeom>
              <a:rect b="b" l="l" r="r" t="t"/>
              <a:pathLst>
                <a:path extrusionOk="0" h="890" w="899">
                  <a:moveTo>
                    <a:pt x="190" y="1"/>
                  </a:moveTo>
                  <a:cubicBezTo>
                    <a:pt x="150" y="1"/>
                    <a:pt x="120" y="11"/>
                    <a:pt x="91" y="21"/>
                  </a:cubicBezTo>
                  <a:cubicBezTo>
                    <a:pt x="71" y="21"/>
                    <a:pt x="40" y="31"/>
                    <a:pt x="31" y="31"/>
                  </a:cubicBezTo>
                  <a:cubicBezTo>
                    <a:pt x="20" y="41"/>
                    <a:pt x="11" y="41"/>
                    <a:pt x="11" y="41"/>
                  </a:cubicBezTo>
                  <a:lnTo>
                    <a:pt x="0" y="41"/>
                  </a:lnTo>
                  <a:lnTo>
                    <a:pt x="0" y="51"/>
                  </a:lnTo>
                  <a:cubicBezTo>
                    <a:pt x="0" y="51"/>
                    <a:pt x="11" y="51"/>
                    <a:pt x="11" y="61"/>
                  </a:cubicBezTo>
                  <a:cubicBezTo>
                    <a:pt x="11" y="61"/>
                    <a:pt x="20" y="81"/>
                    <a:pt x="31" y="91"/>
                  </a:cubicBezTo>
                  <a:cubicBezTo>
                    <a:pt x="31" y="111"/>
                    <a:pt x="40" y="131"/>
                    <a:pt x="60" y="151"/>
                  </a:cubicBezTo>
                  <a:cubicBezTo>
                    <a:pt x="71" y="181"/>
                    <a:pt x="80" y="201"/>
                    <a:pt x="91" y="231"/>
                  </a:cubicBezTo>
                  <a:cubicBezTo>
                    <a:pt x="120" y="280"/>
                    <a:pt x="150" y="351"/>
                    <a:pt x="180" y="420"/>
                  </a:cubicBezTo>
                  <a:cubicBezTo>
                    <a:pt x="220" y="490"/>
                    <a:pt x="250" y="570"/>
                    <a:pt x="290" y="630"/>
                  </a:cubicBezTo>
                  <a:cubicBezTo>
                    <a:pt x="340" y="700"/>
                    <a:pt x="380" y="760"/>
                    <a:pt x="440" y="800"/>
                  </a:cubicBezTo>
                  <a:cubicBezTo>
                    <a:pt x="490" y="839"/>
                    <a:pt x="559" y="870"/>
                    <a:pt x="619" y="879"/>
                  </a:cubicBezTo>
                  <a:cubicBezTo>
                    <a:pt x="659" y="879"/>
                    <a:pt x="689" y="890"/>
                    <a:pt x="719" y="890"/>
                  </a:cubicBezTo>
                  <a:cubicBezTo>
                    <a:pt x="749" y="879"/>
                    <a:pt x="779" y="879"/>
                    <a:pt x="809" y="879"/>
                  </a:cubicBezTo>
                  <a:cubicBezTo>
                    <a:pt x="829" y="870"/>
                    <a:pt x="859" y="870"/>
                    <a:pt x="869" y="870"/>
                  </a:cubicBezTo>
                  <a:cubicBezTo>
                    <a:pt x="889" y="859"/>
                    <a:pt x="899" y="859"/>
                    <a:pt x="899" y="859"/>
                  </a:cubicBezTo>
                  <a:cubicBezTo>
                    <a:pt x="899" y="859"/>
                    <a:pt x="899" y="850"/>
                    <a:pt x="889" y="839"/>
                  </a:cubicBezTo>
                  <a:cubicBezTo>
                    <a:pt x="889" y="839"/>
                    <a:pt x="889" y="820"/>
                    <a:pt x="879" y="810"/>
                  </a:cubicBezTo>
                  <a:lnTo>
                    <a:pt x="849" y="750"/>
                  </a:lnTo>
                  <a:cubicBezTo>
                    <a:pt x="849" y="720"/>
                    <a:pt x="829" y="700"/>
                    <a:pt x="819" y="670"/>
                  </a:cubicBezTo>
                  <a:cubicBezTo>
                    <a:pt x="799" y="610"/>
                    <a:pt x="769" y="540"/>
                    <a:pt x="739" y="471"/>
                  </a:cubicBezTo>
                  <a:cubicBezTo>
                    <a:pt x="709" y="391"/>
                    <a:pt x="679" y="320"/>
                    <a:pt x="639" y="251"/>
                  </a:cubicBezTo>
                  <a:cubicBezTo>
                    <a:pt x="599" y="191"/>
                    <a:pt x="550" y="131"/>
                    <a:pt x="490" y="81"/>
                  </a:cubicBezTo>
                  <a:cubicBezTo>
                    <a:pt x="430" y="41"/>
                    <a:pt x="360" y="11"/>
                    <a:pt x="2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4"/>
            <p:cNvSpPr/>
            <p:nvPr/>
          </p:nvSpPr>
          <p:spPr>
            <a:xfrm>
              <a:off x="8032477" y="3274789"/>
              <a:ext cx="94490" cy="92654"/>
            </a:xfrm>
            <a:custGeom>
              <a:rect b="b" l="l" r="r" t="t"/>
              <a:pathLst>
                <a:path extrusionOk="0" h="1009" w="1029">
                  <a:moveTo>
                    <a:pt x="350" y="120"/>
                  </a:moveTo>
                  <a:cubicBezTo>
                    <a:pt x="420" y="130"/>
                    <a:pt x="480" y="160"/>
                    <a:pt x="520" y="190"/>
                  </a:cubicBezTo>
                  <a:cubicBezTo>
                    <a:pt x="569" y="230"/>
                    <a:pt x="620" y="280"/>
                    <a:pt x="660" y="350"/>
                  </a:cubicBezTo>
                  <a:cubicBezTo>
                    <a:pt x="689" y="410"/>
                    <a:pt x="729" y="479"/>
                    <a:pt x="759" y="549"/>
                  </a:cubicBezTo>
                  <a:lnTo>
                    <a:pt x="889" y="879"/>
                  </a:lnTo>
                  <a:lnTo>
                    <a:pt x="869" y="879"/>
                  </a:lnTo>
                  <a:cubicBezTo>
                    <a:pt x="849" y="879"/>
                    <a:pt x="819" y="879"/>
                    <a:pt x="789" y="889"/>
                  </a:cubicBezTo>
                  <a:lnTo>
                    <a:pt x="779" y="949"/>
                  </a:lnTo>
                  <a:lnTo>
                    <a:pt x="779" y="889"/>
                  </a:lnTo>
                  <a:cubicBezTo>
                    <a:pt x="759" y="889"/>
                    <a:pt x="729" y="879"/>
                    <a:pt x="700" y="879"/>
                  </a:cubicBezTo>
                  <a:cubicBezTo>
                    <a:pt x="640" y="869"/>
                    <a:pt x="589" y="849"/>
                    <a:pt x="540" y="809"/>
                  </a:cubicBezTo>
                  <a:cubicBezTo>
                    <a:pt x="500" y="779"/>
                    <a:pt x="460" y="729"/>
                    <a:pt x="420" y="659"/>
                  </a:cubicBezTo>
                  <a:cubicBezTo>
                    <a:pt x="370" y="589"/>
                    <a:pt x="340" y="510"/>
                    <a:pt x="310" y="459"/>
                  </a:cubicBezTo>
                  <a:cubicBezTo>
                    <a:pt x="280" y="379"/>
                    <a:pt x="250" y="319"/>
                    <a:pt x="220" y="260"/>
                  </a:cubicBezTo>
                  <a:lnTo>
                    <a:pt x="161" y="140"/>
                  </a:lnTo>
                  <a:cubicBezTo>
                    <a:pt x="161" y="140"/>
                    <a:pt x="170" y="140"/>
                    <a:pt x="180" y="130"/>
                  </a:cubicBezTo>
                  <a:cubicBezTo>
                    <a:pt x="200" y="130"/>
                    <a:pt x="230" y="120"/>
                    <a:pt x="260" y="120"/>
                  </a:cubicBezTo>
                  <a:close/>
                  <a:moveTo>
                    <a:pt x="250" y="0"/>
                  </a:moveTo>
                  <a:cubicBezTo>
                    <a:pt x="220" y="10"/>
                    <a:pt x="180" y="10"/>
                    <a:pt x="150" y="20"/>
                  </a:cubicBezTo>
                  <a:cubicBezTo>
                    <a:pt x="130" y="20"/>
                    <a:pt x="110" y="30"/>
                    <a:pt x="90" y="30"/>
                  </a:cubicBezTo>
                  <a:lnTo>
                    <a:pt x="41" y="50"/>
                  </a:lnTo>
                  <a:lnTo>
                    <a:pt x="1" y="90"/>
                  </a:lnTo>
                  <a:lnTo>
                    <a:pt x="30" y="150"/>
                  </a:lnTo>
                  <a:cubicBezTo>
                    <a:pt x="30" y="160"/>
                    <a:pt x="41" y="170"/>
                    <a:pt x="50" y="190"/>
                  </a:cubicBezTo>
                  <a:lnTo>
                    <a:pt x="110" y="310"/>
                  </a:lnTo>
                  <a:cubicBezTo>
                    <a:pt x="141" y="370"/>
                    <a:pt x="170" y="430"/>
                    <a:pt x="200" y="510"/>
                  </a:cubicBezTo>
                  <a:cubicBezTo>
                    <a:pt x="230" y="569"/>
                    <a:pt x="270" y="649"/>
                    <a:pt x="310" y="719"/>
                  </a:cubicBezTo>
                  <a:cubicBezTo>
                    <a:pt x="360" y="809"/>
                    <a:pt x="420" y="869"/>
                    <a:pt x="470" y="909"/>
                  </a:cubicBezTo>
                  <a:cubicBezTo>
                    <a:pt x="529" y="958"/>
                    <a:pt x="609" y="989"/>
                    <a:pt x="680" y="998"/>
                  </a:cubicBezTo>
                  <a:cubicBezTo>
                    <a:pt x="720" y="998"/>
                    <a:pt x="749" y="1009"/>
                    <a:pt x="779" y="1009"/>
                  </a:cubicBezTo>
                  <a:lnTo>
                    <a:pt x="789" y="1009"/>
                  </a:lnTo>
                  <a:cubicBezTo>
                    <a:pt x="829" y="998"/>
                    <a:pt x="859" y="998"/>
                    <a:pt x="889" y="998"/>
                  </a:cubicBezTo>
                  <a:cubicBezTo>
                    <a:pt x="909" y="989"/>
                    <a:pt x="929" y="989"/>
                    <a:pt x="949" y="978"/>
                  </a:cubicBezTo>
                  <a:lnTo>
                    <a:pt x="969" y="978"/>
                  </a:lnTo>
                  <a:cubicBezTo>
                    <a:pt x="989" y="978"/>
                    <a:pt x="999" y="969"/>
                    <a:pt x="1009" y="958"/>
                  </a:cubicBezTo>
                  <a:lnTo>
                    <a:pt x="1029" y="938"/>
                  </a:lnTo>
                  <a:lnTo>
                    <a:pt x="1029" y="909"/>
                  </a:lnTo>
                  <a:cubicBezTo>
                    <a:pt x="1029" y="909"/>
                    <a:pt x="1019" y="898"/>
                    <a:pt x="1019" y="879"/>
                  </a:cubicBezTo>
                  <a:lnTo>
                    <a:pt x="1009" y="869"/>
                  </a:lnTo>
                  <a:cubicBezTo>
                    <a:pt x="1009" y="859"/>
                    <a:pt x="1009" y="849"/>
                    <a:pt x="999" y="839"/>
                  </a:cubicBezTo>
                  <a:lnTo>
                    <a:pt x="869" y="510"/>
                  </a:lnTo>
                  <a:cubicBezTo>
                    <a:pt x="839" y="430"/>
                    <a:pt x="799" y="350"/>
                    <a:pt x="759" y="280"/>
                  </a:cubicBezTo>
                  <a:cubicBezTo>
                    <a:pt x="709" y="200"/>
                    <a:pt x="660" y="140"/>
                    <a:pt x="600" y="100"/>
                  </a:cubicBezTo>
                  <a:cubicBezTo>
                    <a:pt x="529" y="50"/>
                    <a:pt x="450" y="20"/>
                    <a:pt x="370" y="10"/>
                  </a:cubicBezTo>
                  <a:cubicBezTo>
                    <a:pt x="330" y="0"/>
                    <a:pt x="290" y="0"/>
                    <a:pt x="2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4"/>
            <p:cNvSpPr/>
            <p:nvPr/>
          </p:nvSpPr>
          <p:spPr>
            <a:xfrm>
              <a:off x="8089318" y="3289389"/>
              <a:ext cx="78972" cy="83563"/>
            </a:xfrm>
            <a:custGeom>
              <a:rect b="b" l="l" r="r" t="t"/>
              <a:pathLst>
                <a:path extrusionOk="0" h="910" w="860">
                  <a:moveTo>
                    <a:pt x="190" y="1"/>
                  </a:moveTo>
                  <a:cubicBezTo>
                    <a:pt x="150" y="11"/>
                    <a:pt x="121" y="11"/>
                    <a:pt x="90" y="11"/>
                  </a:cubicBezTo>
                  <a:cubicBezTo>
                    <a:pt x="61" y="21"/>
                    <a:pt x="41" y="31"/>
                    <a:pt x="21" y="31"/>
                  </a:cubicBezTo>
                  <a:lnTo>
                    <a:pt x="10" y="31"/>
                  </a:lnTo>
                  <a:lnTo>
                    <a:pt x="1" y="41"/>
                  </a:lnTo>
                  <a:lnTo>
                    <a:pt x="1" y="51"/>
                  </a:lnTo>
                  <a:cubicBezTo>
                    <a:pt x="10" y="61"/>
                    <a:pt x="10" y="71"/>
                    <a:pt x="21" y="91"/>
                  </a:cubicBezTo>
                  <a:lnTo>
                    <a:pt x="50" y="151"/>
                  </a:lnTo>
                  <a:cubicBezTo>
                    <a:pt x="61" y="171"/>
                    <a:pt x="70" y="200"/>
                    <a:pt x="81" y="231"/>
                  </a:cubicBezTo>
                  <a:cubicBezTo>
                    <a:pt x="110" y="280"/>
                    <a:pt x="140" y="351"/>
                    <a:pt x="170" y="420"/>
                  </a:cubicBezTo>
                  <a:cubicBezTo>
                    <a:pt x="200" y="490"/>
                    <a:pt x="230" y="570"/>
                    <a:pt x="270" y="640"/>
                  </a:cubicBezTo>
                  <a:cubicBezTo>
                    <a:pt x="300" y="710"/>
                    <a:pt x="350" y="770"/>
                    <a:pt x="400" y="810"/>
                  </a:cubicBezTo>
                  <a:cubicBezTo>
                    <a:pt x="450" y="859"/>
                    <a:pt x="520" y="890"/>
                    <a:pt x="580" y="899"/>
                  </a:cubicBezTo>
                  <a:cubicBezTo>
                    <a:pt x="620" y="899"/>
                    <a:pt x="649" y="910"/>
                    <a:pt x="680" y="910"/>
                  </a:cubicBezTo>
                  <a:cubicBezTo>
                    <a:pt x="709" y="910"/>
                    <a:pt x="739" y="910"/>
                    <a:pt x="769" y="899"/>
                  </a:cubicBezTo>
                  <a:cubicBezTo>
                    <a:pt x="799" y="899"/>
                    <a:pt x="819" y="899"/>
                    <a:pt x="829" y="890"/>
                  </a:cubicBezTo>
                  <a:lnTo>
                    <a:pt x="859" y="890"/>
                  </a:lnTo>
                  <a:lnTo>
                    <a:pt x="859" y="870"/>
                  </a:lnTo>
                  <a:cubicBezTo>
                    <a:pt x="849" y="870"/>
                    <a:pt x="849" y="850"/>
                    <a:pt x="839" y="830"/>
                  </a:cubicBezTo>
                  <a:cubicBezTo>
                    <a:pt x="839" y="819"/>
                    <a:pt x="829" y="799"/>
                    <a:pt x="819" y="770"/>
                  </a:cubicBezTo>
                  <a:cubicBezTo>
                    <a:pt x="809" y="750"/>
                    <a:pt x="799" y="720"/>
                    <a:pt x="789" y="690"/>
                  </a:cubicBezTo>
                  <a:cubicBezTo>
                    <a:pt x="769" y="640"/>
                    <a:pt x="749" y="570"/>
                    <a:pt x="719" y="490"/>
                  </a:cubicBezTo>
                  <a:cubicBezTo>
                    <a:pt x="700" y="420"/>
                    <a:pt x="660" y="340"/>
                    <a:pt x="629" y="280"/>
                  </a:cubicBezTo>
                  <a:cubicBezTo>
                    <a:pt x="589" y="211"/>
                    <a:pt x="540" y="141"/>
                    <a:pt x="480" y="101"/>
                  </a:cubicBezTo>
                  <a:cubicBezTo>
                    <a:pt x="430" y="51"/>
                    <a:pt x="360" y="21"/>
                    <a:pt x="290" y="11"/>
                  </a:cubicBezTo>
                  <a:cubicBezTo>
                    <a:pt x="260" y="1"/>
                    <a:pt x="220" y="1"/>
                    <a:pt x="1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4"/>
            <p:cNvSpPr/>
            <p:nvPr/>
          </p:nvSpPr>
          <p:spPr>
            <a:xfrm>
              <a:off x="8083808" y="3283879"/>
              <a:ext cx="89991" cy="94582"/>
            </a:xfrm>
            <a:custGeom>
              <a:rect b="b" l="l" r="r" t="t"/>
              <a:pathLst>
                <a:path extrusionOk="0" h="1030" w="980">
                  <a:moveTo>
                    <a:pt x="270" y="121"/>
                  </a:moveTo>
                  <a:cubicBezTo>
                    <a:pt x="290" y="121"/>
                    <a:pt x="320" y="121"/>
                    <a:pt x="340" y="131"/>
                  </a:cubicBezTo>
                  <a:cubicBezTo>
                    <a:pt x="400" y="141"/>
                    <a:pt x="460" y="171"/>
                    <a:pt x="510" y="211"/>
                  </a:cubicBezTo>
                  <a:cubicBezTo>
                    <a:pt x="549" y="240"/>
                    <a:pt x="589" y="291"/>
                    <a:pt x="629" y="360"/>
                  </a:cubicBezTo>
                  <a:cubicBezTo>
                    <a:pt x="669" y="420"/>
                    <a:pt x="689" y="490"/>
                    <a:pt x="729" y="570"/>
                  </a:cubicBezTo>
                  <a:lnTo>
                    <a:pt x="839" y="899"/>
                  </a:lnTo>
                  <a:cubicBezTo>
                    <a:pt x="839" y="899"/>
                    <a:pt x="829" y="899"/>
                    <a:pt x="819" y="910"/>
                  </a:cubicBezTo>
                  <a:lnTo>
                    <a:pt x="740" y="910"/>
                  </a:lnTo>
                  <a:cubicBezTo>
                    <a:pt x="709" y="910"/>
                    <a:pt x="680" y="899"/>
                    <a:pt x="649" y="899"/>
                  </a:cubicBezTo>
                  <a:cubicBezTo>
                    <a:pt x="600" y="890"/>
                    <a:pt x="540" y="859"/>
                    <a:pt x="500" y="830"/>
                  </a:cubicBezTo>
                  <a:cubicBezTo>
                    <a:pt x="460" y="790"/>
                    <a:pt x="420" y="740"/>
                    <a:pt x="380" y="670"/>
                  </a:cubicBezTo>
                  <a:cubicBezTo>
                    <a:pt x="340" y="600"/>
                    <a:pt x="310" y="520"/>
                    <a:pt x="280" y="460"/>
                  </a:cubicBezTo>
                  <a:lnTo>
                    <a:pt x="141" y="141"/>
                  </a:lnTo>
                  <a:cubicBezTo>
                    <a:pt x="150" y="141"/>
                    <a:pt x="161" y="131"/>
                    <a:pt x="161" y="131"/>
                  </a:cubicBezTo>
                  <a:cubicBezTo>
                    <a:pt x="190" y="131"/>
                    <a:pt x="220" y="131"/>
                    <a:pt x="250" y="121"/>
                  </a:cubicBezTo>
                  <a:close/>
                  <a:moveTo>
                    <a:pt x="240" y="1"/>
                  </a:moveTo>
                  <a:cubicBezTo>
                    <a:pt x="210" y="11"/>
                    <a:pt x="170" y="11"/>
                    <a:pt x="141" y="11"/>
                  </a:cubicBezTo>
                  <a:cubicBezTo>
                    <a:pt x="121" y="21"/>
                    <a:pt x="101" y="21"/>
                    <a:pt x="81" y="31"/>
                  </a:cubicBezTo>
                  <a:lnTo>
                    <a:pt x="21" y="51"/>
                  </a:lnTo>
                  <a:lnTo>
                    <a:pt x="1" y="101"/>
                  </a:lnTo>
                  <a:lnTo>
                    <a:pt x="10" y="151"/>
                  </a:lnTo>
                  <a:cubicBezTo>
                    <a:pt x="21" y="161"/>
                    <a:pt x="21" y="171"/>
                    <a:pt x="30" y="171"/>
                  </a:cubicBezTo>
                  <a:lnTo>
                    <a:pt x="170" y="500"/>
                  </a:lnTo>
                  <a:cubicBezTo>
                    <a:pt x="200" y="570"/>
                    <a:pt x="230" y="650"/>
                    <a:pt x="270" y="730"/>
                  </a:cubicBezTo>
                  <a:cubicBezTo>
                    <a:pt x="320" y="810"/>
                    <a:pt x="370" y="870"/>
                    <a:pt x="420" y="919"/>
                  </a:cubicBezTo>
                  <a:cubicBezTo>
                    <a:pt x="480" y="970"/>
                    <a:pt x="560" y="999"/>
                    <a:pt x="629" y="1019"/>
                  </a:cubicBezTo>
                  <a:cubicBezTo>
                    <a:pt x="669" y="1019"/>
                    <a:pt x="709" y="1029"/>
                    <a:pt x="740" y="1029"/>
                  </a:cubicBezTo>
                  <a:lnTo>
                    <a:pt x="760" y="1029"/>
                  </a:lnTo>
                  <a:cubicBezTo>
                    <a:pt x="789" y="1029"/>
                    <a:pt x="809" y="1029"/>
                    <a:pt x="829" y="1019"/>
                  </a:cubicBezTo>
                  <a:lnTo>
                    <a:pt x="889" y="1019"/>
                  </a:lnTo>
                  <a:lnTo>
                    <a:pt x="909" y="1010"/>
                  </a:lnTo>
                  <a:cubicBezTo>
                    <a:pt x="939" y="1010"/>
                    <a:pt x="959" y="999"/>
                    <a:pt x="969" y="979"/>
                  </a:cubicBezTo>
                  <a:lnTo>
                    <a:pt x="979" y="959"/>
                  </a:lnTo>
                  <a:lnTo>
                    <a:pt x="979" y="939"/>
                  </a:lnTo>
                  <a:cubicBezTo>
                    <a:pt x="979" y="939"/>
                    <a:pt x="979" y="930"/>
                    <a:pt x="969" y="919"/>
                  </a:cubicBezTo>
                  <a:lnTo>
                    <a:pt x="969" y="899"/>
                  </a:lnTo>
                  <a:lnTo>
                    <a:pt x="959" y="879"/>
                  </a:lnTo>
                  <a:lnTo>
                    <a:pt x="839" y="530"/>
                  </a:lnTo>
                  <a:cubicBezTo>
                    <a:pt x="809" y="440"/>
                    <a:pt x="769" y="371"/>
                    <a:pt x="740" y="311"/>
                  </a:cubicBezTo>
                  <a:cubicBezTo>
                    <a:pt x="689" y="220"/>
                    <a:pt x="640" y="161"/>
                    <a:pt x="580" y="111"/>
                  </a:cubicBezTo>
                  <a:cubicBezTo>
                    <a:pt x="520" y="61"/>
                    <a:pt x="440" y="31"/>
                    <a:pt x="360" y="11"/>
                  </a:cubicBezTo>
                  <a:cubicBezTo>
                    <a:pt x="320" y="1"/>
                    <a:pt x="280" y="1"/>
                    <a:pt x="2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4"/>
            <p:cNvSpPr/>
            <p:nvPr/>
          </p:nvSpPr>
          <p:spPr>
            <a:xfrm>
              <a:off x="8089318" y="3289389"/>
              <a:ext cx="78972" cy="83563"/>
            </a:xfrm>
            <a:custGeom>
              <a:rect b="b" l="l" r="r" t="t"/>
              <a:pathLst>
                <a:path extrusionOk="0" h="910" w="860">
                  <a:moveTo>
                    <a:pt x="190" y="1"/>
                  </a:moveTo>
                  <a:cubicBezTo>
                    <a:pt x="150" y="11"/>
                    <a:pt x="121" y="11"/>
                    <a:pt x="90" y="11"/>
                  </a:cubicBezTo>
                  <a:cubicBezTo>
                    <a:pt x="61" y="21"/>
                    <a:pt x="41" y="31"/>
                    <a:pt x="21" y="31"/>
                  </a:cubicBezTo>
                  <a:lnTo>
                    <a:pt x="10" y="31"/>
                  </a:lnTo>
                  <a:lnTo>
                    <a:pt x="1" y="41"/>
                  </a:lnTo>
                  <a:lnTo>
                    <a:pt x="1" y="51"/>
                  </a:lnTo>
                  <a:cubicBezTo>
                    <a:pt x="10" y="61"/>
                    <a:pt x="10" y="71"/>
                    <a:pt x="21" y="91"/>
                  </a:cubicBezTo>
                  <a:lnTo>
                    <a:pt x="50" y="151"/>
                  </a:lnTo>
                  <a:cubicBezTo>
                    <a:pt x="61" y="171"/>
                    <a:pt x="70" y="200"/>
                    <a:pt x="81" y="231"/>
                  </a:cubicBezTo>
                  <a:cubicBezTo>
                    <a:pt x="110" y="280"/>
                    <a:pt x="140" y="351"/>
                    <a:pt x="170" y="420"/>
                  </a:cubicBezTo>
                  <a:cubicBezTo>
                    <a:pt x="200" y="490"/>
                    <a:pt x="230" y="570"/>
                    <a:pt x="270" y="640"/>
                  </a:cubicBezTo>
                  <a:cubicBezTo>
                    <a:pt x="300" y="710"/>
                    <a:pt x="350" y="770"/>
                    <a:pt x="400" y="810"/>
                  </a:cubicBezTo>
                  <a:cubicBezTo>
                    <a:pt x="450" y="859"/>
                    <a:pt x="520" y="890"/>
                    <a:pt x="580" y="899"/>
                  </a:cubicBezTo>
                  <a:cubicBezTo>
                    <a:pt x="620" y="899"/>
                    <a:pt x="649" y="910"/>
                    <a:pt x="680" y="910"/>
                  </a:cubicBezTo>
                  <a:cubicBezTo>
                    <a:pt x="709" y="910"/>
                    <a:pt x="739" y="910"/>
                    <a:pt x="769" y="899"/>
                  </a:cubicBezTo>
                  <a:cubicBezTo>
                    <a:pt x="799" y="899"/>
                    <a:pt x="819" y="899"/>
                    <a:pt x="829" y="890"/>
                  </a:cubicBezTo>
                  <a:lnTo>
                    <a:pt x="859" y="890"/>
                  </a:lnTo>
                  <a:lnTo>
                    <a:pt x="859" y="870"/>
                  </a:lnTo>
                  <a:cubicBezTo>
                    <a:pt x="849" y="870"/>
                    <a:pt x="849" y="850"/>
                    <a:pt x="839" y="830"/>
                  </a:cubicBezTo>
                  <a:cubicBezTo>
                    <a:pt x="839" y="819"/>
                    <a:pt x="829" y="799"/>
                    <a:pt x="819" y="770"/>
                  </a:cubicBezTo>
                  <a:cubicBezTo>
                    <a:pt x="809" y="750"/>
                    <a:pt x="799" y="720"/>
                    <a:pt x="789" y="690"/>
                  </a:cubicBezTo>
                  <a:cubicBezTo>
                    <a:pt x="769" y="640"/>
                    <a:pt x="749" y="570"/>
                    <a:pt x="719" y="490"/>
                  </a:cubicBezTo>
                  <a:cubicBezTo>
                    <a:pt x="700" y="420"/>
                    <a:pt x="660" y="340"/>
                    <a:pt x="629" y="280"/>
                  </a:cubicBezTo>
                  <a:cubicBezTo>
                    <a:pt x="589" y="211"/>
                    <a:pt x="540" y="141"/>
                    <a:pt x="480" y="101"/>
                  </a:cubicBezTo>
                  <a:cubicBezTo>
                    <a:pt x="430" y="51"/>
                    <a:pt x="360" y="21"/>
                    <a:pt x="290" y="11"/>
                  </a:cubicBezTo>
                  <a:cubicBezTo>
                    <a:pt x="260" y="1"/>
                    <a:pt x="220" y="1"/>
                    <a:pt x="1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4"/>
            <p:cNvSpPr/>
            <p:nvPr/>
          </p:nvSpPr>
          <p:spPr>
            <a:xfrm>
              <a:off x="8083808" y="3283879"/>
              <a:ext cx="89991" cy="94582"/>
            </a:xfrm>
            <a:custGeom>
              <a:rect b="b" l="l" r="r" t="t"/>
              <a:pathLst>
                <a:path extrusionOk="0" h="1030" w="980">
                  <a:moveTo>
                    <a:pt x="270" y="121"/>
                  </a:moveTo>
                  <a:cubicBezTo>
                    <a:pt x="290" y="121"/>
                    <a:pt x="320" y="121"/>
                    <a:pt x="340" y="131"/>
                  </a:cubicBezTo>
                  <a:cubicBezTo>
                    <a:pt x="400" y="141"/>
                    <a:pt x="460" y="171"/>
                    <a:pt x="510" y="211"/>
                  </a:cubicBezTo>
                  <a:cubicBezTo>
                    <a:pt x="549" y="240"/>
                    <a:pt x="589" y="291"/>
                    <a:pt x="629" y="360"/>
                  </a:cubicBezTo>
                  <a:cubicBezTo>
                    <a:pt x="669" y="420"/>
                    <a:pt x="689" y="490"/>
                    <a:pt x="729" y="570"/>
                  </a:cubicBezTo>
                  <a:lnTo>
                    <a:pt x="839" y="899"/>
                  </a:lnTo>
                  <a:cubicBezTo>
                    <a:pt x="839" y="899"/>
                    <a:pt x="829" y="899"/>
                    <a:pt x="819" y="910"/>
                  </a:cubicBezTo>
                  <a:lnTo>
                    <a:pt x="740" y="910"/>
                  </a:lnTo>
                  <a:cubicBezTo>
                    <a:pt x="709" y="910"/>
                    <a:pt x="680" y="899"/>
                    <a:pt x="649" y="899"/>
                  </a:cubicBezTo>
                  <a:cubicBezTo>
                    <a:pt x="600" y="890"/>
                    <a:pt x="540" y="859"/>
                    <a:pt x="500" y="830"/>
                  </a:cubicBezTo>
                  <a:cubicBezTo>
                    <a:pt x="460" y="790"/>
                    <a:pt x="420" y="740"/>
                    <a:pt x="380" y="670"/>
                  </a:cubicBezTo>
                  <a:cubicBezTo>
                    <a:pt x="340" y="600"/>
                    <a:pt x="310" y="520"/>
                    <a:pt x="280" y="460"/>
                  </a:cubicBezTo>
                  <a:lnTo>
                    <a:pt x="141" y="141"/>
                  </a:lnTo>
                  <a:cubicBezTo>
                    <a:pt x="150" y="141"/>
                    <a:pt x="161" y="131"/>
                    <a:pt x="161" y="131"/>
                  </a:cubicBezTo>
                  <a:cubicBezTo>
                    <a:pt x="190" y="131"/>
                    <a:pt x="220" y="131"/>
                    <a:pt x="250" y="121"/>
                  </a:cubicBezTo>
                  <a:close/>
                  <a:moveTo>
                    <a:pt x="240" y="1"/>
                  </a:moveTo>
                  <a:cubicBezTo>
                    <a:pt x="210" y="11"/>
                    <a:pt x="170" y="11"/>
                    <a:pt x="141" y="11"/>
                  </a:cubicBezTo>
                  <a:cubicBezTo>
                    <a:pt x="121" y="21"/>
                    <a:pt x="101" y="21"/>
                    <a:pt x="81" y="31"/>
                  </a:cubicBezTo>
                  <a:lnTo>
                    <a:pt x="21" y="51"/>
                  </a:lnTo>
                  <a:lnTo>
                    <a:pt x="1" y="101"/>
                  </a:lnTo>
                  <a:lnTo>
                    <a:pt x="10" y="151"/>
                  </a:lnTo>
                  <a:cubicBezTo>
                    <a:pt x="21" y="161"/>
                    <a:pt x="21" y="171"/>
                    <a:pt x="30" y="171"/>
                  </a:cubicBezTo>
                  <a:lnTo>
                    <a:pt x="170" y="500"/>
                  </a:lnTo>
                  <a:cubicBezTo>
                    <a:pt x="200" y="570"/>
                    <a:pt x="230" y="650"/>
                    <a:pt x="270" y="730"/>
                  </a:cubicBezTo>
                  <a:cubicBezTo>
                    <a:pt x="320" y="810"/>
                    <a:pt x="370" y="870"/>
                    <a:pt x="420" y="919"/>
                  </a:cubicBezTo>
                  <a:cubicBezTo>
                    <a:pt x="480" y="970"/>
                    <a:pt x="560" y="999"/>
                    <a:pt x="629" y="1019"/>
                  </a:cubicBezTo>
                  <a:cubicBezTo>
                    <a:pt x="669" y="1019"/>
                    <a:pt x="709" y="1029"/>
                    <a:pt x="740" y="1029"/>
                  </a:cubicBezTo>
                  <a:lnTo>
                    <a:pt x="760" y="1029"/>
                  </a:lnTo>
                  <a:cubicBezTo>
                    <a:pt x="789" y="1029"/>
                    <a:pt x="809" y="1029"/>
                    <a:pt x="829" y="1019"/>
                  </a:cubicBezTo>
                  <a:lnTo>
                    <a:pt x="889" y="1019"/>
                  </a:lnTo>
                  <a:lnTo>
                    <a:pt x="909" y="1010"/>
                  </a:lnTo>
                  <a:cubicBezTo>
                    <a:pt x="939" y="1010"/>
                    <a:pt x="959" y="999"/>
                    <a:pt x="969" y="979"/>
                  </a:cubicBezTo>
                  <a:lnTo>
                    <a:pt x="979" y="959"/>
                  </a:lnTo>
                  <a:lnTo>
                    <a:pt x="979" y="939"/>
                  </a:lnTo>
                  <a:cubicBezTo>
                    <a:pt x="979" y="939"/>
                    <a:pt x="979" y="930"/>
                    <a:pt x="969" y="919"/>
                  </a:cubicBezTo>
                  <a:lnTo>
                    <a:pt x="969" y="899"/>
                  </a:lnTo>
                  <a:lnTo>
                    <a:pt x="959" y="879"/>
                  </a:lnTo>
                  <a:lnTo>
                    <a:pt x="839" y="530"/>
                  </a:lnTo>
                  <a:cubicBezTo>
                    <a:pt x="809" y="440"/>
                    <a:pt x="769" y="371"/>
                    <a:pt x="740" y="311"/>
                  </a:cubicBezTo>
                  <a:cubicBezTo>
                    <a:pt x="689" y="220"/>
                    <a:pt x="640" y="161"/>
                    <a:pt x="580" y="111"/>
                  </a:cubicBezTo>
                  <a:cubicBezTo>
                    <a:pt x="520" y="61"/>
                    <a:pt x="440" y="31"/>
                    <a:pt x="360" y="11"/>
                  </a:cubicBezTo>
                  <a:cubicBezTo>
                    <a:pt x="320" y="1"/>
                    <a:pt x="280" y="1"/>
                    <a:pt x="2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4"/>
            <p:cNvSpPr/>
            <p:nvPr/>
          </p:nvSpPr>
          <p:spPr>
            <a:xfrm>
              <a:off x="8138812" y="3301326"/>
              <a:ext cx="76125" cy="84481"/>
            </a:xfrm>
            <a:custGeom>
              <a:rect b="b" l="l" r="r" t="t"/>
              <a:pathLst>
                <a:path extrusionOk="0" h="920" w="829">
                  <a:moveTo>
                    <a:pt x="101" y="1"/>
                  </a:moveTo>
                  <a:cubicBezTo>
                    <a:pt x="70" y="11"/>
                    <a:pt x="41" y="11"/>
                    <a:pt x="30" y="21"/>
                  </a:cubicBezTo>
                  <a:lnTo>
                    <a:pt x="1" y="21"/>
                  </a:lnTo>
                  <a:lnTo>
                    <a:pt x="1" y="30"/>
                  </a:lnTo>
                  <a:lnTo>
                    <a:pt x="10" y="41"/>
                  </a:lnTo>
                  <a:cubicBezTo>
                    <a:pt x="10" y="50"/>
                    <a:pt x="10" y="61"/>
                    <a:pt x="21" y="81"/>
                  </a:cubicBezTo>
                  <a:cubicBezTo>
                    <a:pt x="30" y="90"/>
                    <a:pt x="41" y="110"/>
                    <a:pt x="50" y="141"/>
                  </a:cubicBezTo>
                  <a:cubicBezTo>
                    <a:pt x="61" y="161"/>
                    <a:pt x="70" y="190"/>
                    <a:pt x="81" y="221"/>
                  </a:cubicBezTo>
                  <a:cubicBezTo>
                    <a:pt x="101" y="270"/>
                    <a:pt x="121" y="340"/>
                    <a:pt x="150" y="410"/>
                  </a:cubicBezTo>
                  <a:cubicBezTo>
                    <a:pt x="180" y="490"/>
                    <a:pt x="210" y="560"/>
                    <a:pt x="240" y="629"/>
                  </a:cubicBezTo>
                  <a:cubicBezTo>
                    <a:pt x="280" y="700"/>
                    <a:pt x="320" y="769"/>
                    <a:pt x="370" y="820"/>
                  </a:cubicBezTo>
                  <a:cubicBezTo>
                    <a:pt x="420" y="859"/>
                    <a:pt x="480" y="889"/>
                    <a:pt x="549" y="909"/>
                  </a:cubicBezTo>
                  <a:cubicBezTo>
                    <a:pt x="580" y="909"/>
                    <a:pt x="609" y="919"/>
                    <a:pt x="649" y="919"/>
                  </a:cubicBezTo>
                  <a:lnTo>
                    <a:pt x="799" y="919"/>
                  </a:lnTo>
                  <a:cubicBezTo>
                    <a:pt x="819" y="909"/>
                    <a:pt x="829" y="909"/>
                    <a:pt x="829" y="909"/>
                  </a:cubicBezTo>
                  <a:cubicBezTo>
                    <a:pt x="829" y="909"/>
                    <a:pt x="819" y="909"/>
                    <a:pt x="819" y="899"/>
                  </a:cubicBezTo>
                  <a:cubicBezTo>
                    <a:pt x="819" y="889"/>
                    <a:pt x="819" y="869"/>
                    <a:pt x="809" y="859"/>
                  </a:cubicBezTo>
                  <a:cubicBezTo>
                    <a:pt x="809" y="839"/>
                    <a:pt x="799" y="820"/>
                    <a:pt x="789" y="789"/>
                  </a:cubicBezTo>
                  <a:cubicBezTo>
                    <a:pt x="779" y="769"/>
                    <a:pt x="779" y="740"/>
                    <a:pt x="769" y="709"/>
                  </a:cubicBezTo>
                  <a:cubicBezTo>
                    <a:pt x="749" y="649"/>
                    <a:pt x="729" y="580"/>
                    <a:pt x="709" y="510"/>
                  </a:cubicBezTo>
                  <a:cubicBezTo>
                    <a:pt x="680" y="440"/>
                    <a:pt x="649" y="360"/>
                    <a:pt x="620" y="290"/>
                  </a:cubicBezTo>
                  <a:cubicBezTo>
                    <a:pt x="580" y="221"/>
                    <a:pt x="540" y="150"/>
                    <a:pt x="480" y="101"/>
                  </a:cubicBezTo>
                  <a:cubicBezTo>
                    <a:pt x="430" y="61"/>
                    <a:pt x="360" y="21"/>
                    <a:pt x="290" y="11"/>
                  </a:cubicBezTo>
                  <a:cubicBezTo>
                    <a:pt x="260" y="1"/>
                    <a:pt x="220" y="1"/>
                    <a:pt x="1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4"/>
            <p:cNvSpPr/>
            <p:nvPr/>
          </p:nvSpPr>
          <p:spPr>
            <a:xfrm>
              <a:off x="8132384" y="3295909"/>
              <a:ext cx="88063" cy="95409"/>
            </a:xfrm>
            <a:custGeom>
              <a:rect b="b" l="l" r="r" t="t"/>
              <a:pathLst>
                <a:path extrusionOk="0" h="1039" w="959">
                  <a:moveTo>
                    <a:pt x="260" y="120"/>
                  </a:moveTo>
                  <a:cubicBezTo>
                    <a:pt x="290" y="120"/>
                    <a:pt x="320" y="120"/>
                    <a:pt x="350" y="129"/>
                  </a:cubicBezTo>
                  <a:cubicBezTo>
                    <a:pt x="410" y="140"/>
                    <a:pt x="470" y="169"/>
                    <a:pt x="510" y="209"/>
                  </a:cubicBezTo>
                  <a:cubicBezTo>
                    <a:pt x="560" y="249"/>
                    <a:pt x="599" y="300"/>
                    <a:pt x="630" y="369"/>
                  </a:cubicBezTo>
                  <a:cubicBezTo>
                    <a:pt x="659" y="429"/>
                    <a:pt x="690" y="499"/>
                    <a:pt x="719" y="589"/>
                  </a:cubicBezTo>
                  <a:lnTo>
                    <a:pt x="819" y="918"/>
                  </a:lnTo>
                  <a:lnTo>
                    <a:pt x="719" y="918"/>
                  </a:lnTo>
                  <a:cubicBezTo>
                    <a:pt x="690" y="918"/>
                    <a:pt x="659" y="918"/>
                    <a:pt x="630" y="908"/>
                  </a:cubicBezTo>
                  <a:cubicBezTo>
                    <a:pt x="570" y="898"/>
                    <a:pt x="520" y="868"/>
                    <a:pt x="480" y="828"/>
                  </a:cubicBezTo>
                  <a:cubicBezTo>
                    <a:pt x="440" y="788"/>
                    <a:pt x="400" y="739"/>
                    <a:pt x="370" y="668"/>
                  </a:cubicBezTo>
                  <a:cubicBezTo>
                    <a:pt x="330" y="599"/>
                    <a:pt x="310" y="529"/>
                    <a:pt x="280" y="449"/>
                  </a:cubicBezTo>
                  <a:lnTo>
                    <a:pt x="151" y="129"/>
                  </a:lnTo>
                  <a:cubicBezTo>
                    <a:pt x="160" y="129"/>
                    <a:pt x="171" y="129"/>
                    <a:pt x="171" y="120"/>
                  </a:cubicBezTo>
                  <a:close/>
                  <a:moveTo>
                    <a:pt x="260" y="0"/>
                  </a:moveTo>
                  <a:cubicBezTo>
                    <a:pt x="220" y="0"/>
                    <a:pt x="191" y="0"/>
                    <a:pt x="160" y="10"/>
                  </a:cubicBezTo>
                  <a:cubicBezTo>
                    <a:pt x="140" y="10"/>
                    <a:pt x="111" y="10"/>
                    <a:pt x="100" y="20"/>
                  </a:cubicBezTo>
                  <a:lnTo>
                    <a:pt x="60" y="20"/>
                  </a:lnTo>
                  <a:lnTo>
                    <a:pt x="1" y="60"/>
                  </a:lnTo>
                  <a:lnTo>
                    <a:pt x="20" y="109"/>
                  </a:lnTo>
                  <a:lnTo>
                    <a:pt x="20" y="129"/>
                  </a:lnTo>
                  <a:cubicBezTo>
                    <a:pt x="31" y="140"/>
                    <a:pt x="31" y="149"/>
                    <a:pt x="40" y="160"/>
                  </a:cubicBezTo>
                  <a:lnTo>
                    <a:pt x="171" y="489"/>
                  </a:lnTo>
                  <a:cubicBezTo>
                    <a:pt x="191" y="569"/>
                    <a:pt x="220" y="649"/>
                    <a:pt x="260" y="719"/>
                  </a:cubicBezTo>
                  <a:cubicBezTo>
                    <a:pt x="300" y="808"/>
                    <a:pt x="350" y="868"/>
                    <a:pt x="400" y="918"/>
                  </a:cubicBezTo>
                  <a:cubicBezTo>
                    <a:pt x="460" y="968"/>
                    <a:pt x="530" y="1008"/>
                    <a:pt x="610" y="1028"/>
                  </a:cubicBezTo>
                  <a:cubicBezTo>
                    <a:pt x="639" y="1028"/>
                    <a:pt x="679" y="1038"/>
                    <a:pt x="710" y="1038"/>
                  </a:cubicBezTo>
                  <a:lnTo>
                    <a:pt x="869" y="1038"/>
                  </a:lnTo>
                  <a:lnTo>
                    <a:pt x="919" y="1028"/>
                  </a:lnTo>
                  <a:lnTo>
                    <a:pt x="959" y="988"/>
                  </a:lnTo>
                  <a:lnTo>
                    <a:pt x="949" y="958"/>
                  </a:lnTo>
                  <a:lnTo>
                    <a:pt x="949" y="938"/>
                  </a:lnTo>
                  <a:lnTo>
                    <a:pt x="949" y="928"/>
                  </a:lnTo>
                  <a:cubicBezTo>
                    <a:pt x="939" y="918"/>
                    <a:pt x="939" y="908"/>
                    <a:pt x="939" y="888"/>
                  </a:cubicBezTo>
                  <a:lnTo>
                    <a:pt x="829" y="549"/>
                  </a:lnTo>
                  <a:cubicBezTo>
                    <a:pt x="799" y="459"/>
                    <a:pt x="770" y="389"/>
                    <a:pt x="739" y="319"/>
                  </a:cubicBezTo>
                  <a:cubicBezTo>
                    <a:pt x="699" y="229"/>
                    <a:pt x="650" y="169"/>
                    <a:pt x="590" y="120"/>
                  </a:cubicBezTo>
                  <a:cubicBezTo>
                    <a:pt x="530" y="70"/>
                    <a:pt x="460" y="30"/>
                    <a:pt x="380" y="10"/>
                  </a:cubicBezTo>
                  <a:cubicBezTo>
                    <a:pt x="340" y="0"/>
                    <a:pt x="290" y="0"/>
                    <a:pt x="2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4"/>
            <p:cNvSpPr/>
            <p:nvPr/>
          </p:nvSpPr>
          <p:spPr>
            <a:xfrm>
              <a:off x="8138812" y="3301326"/>
              <a:ext cx="76125" cy="84481"/>
            </a:xfrm>
            <a:custGeom>
              <a:rect b="b" l="l" r="r" t="t"/>
              <a:pathLst>
                <a:path extrusionOk="0" h="920" w="829">
                  <a:moveTo>
                    <a:pt x="101" y="1"/>
                  </a:moveTo>
                  <a:cubicBezTo>
                    <a:pt x="70" y="11"/>
                    <a:pt x="41" y="11"/>
                    <a:pt x="30" y="21"/>
                  </a:cubicBezTo>
                  <a:lnTo>
                    <a:pt x="1" y="21"/>
                  </a:lnTo>
                  <a:lnTo>
                    <a:pt x="1" y="30"/>
                  </a:lnTo>
                  <a:lnTo>
                    <a:pt x="10" y="41"/>
                  </a:lnTo>
                  <a:cubicBezTo>
                    <a:pt x="10" y="50"/>
                    <a:pt x="10" y="61"/>
                    <a:pt x="21" y="81"/>
                  </a:cubicBezTo>
                  <a:cubicBezTo>
                    <a:pt x="30" y="90"/>
                    <a:pt x="41" y="110"/>
                    <a:pt x="50" y="141"/>
                  </a:cubicBezTo>
                  <a:cubicBezTo>
                    <a:pt x="61" y="161"/>
                    <a:pt x="70" y="190"/>
                    <a:pt x="81" y="221"/>
                  </a:cubicBezTo>
                  <a:cubicBezTo>
                    <a:pt x="101" y="270"/>
                    <a:pt x="121" y="340"/>
                    <a:pt x="150" y="410"/>
                  </a:cubicBezTo>
                  <a:cubicBezTo>
                    <a:pt x="180" y="490"/>
                    <a:pt x="210" y="560"/>
                    <a:pt x="240" y="629"/>
                  </a:cubicBezTo>
                  <a:cubicBezTo>
                    <a:pt x="280" y="700"/>
                    <a:pt x="320" y="769"/>
                    <a:pt x="370" y="820"/>
                  </a:cubicBezTo>
                  <a:cubicBezTo>
                    <a:pt x="420" y="859"/>
                    <a:pt x="480" y="889"/>
                    <a:pt x="549" y="909"/>
                  </a:cubicBezTo>
                  <a:cubicBezTo>
                    <a:pt x="580" y="909"/>
                    <a:pt x="609" y="919"/>
                    <a:pt x="649" y="919"/>
                  </a:cubicBezTo>
                  <a:lnTo>
                    <a:pt x="799" y="919"/>
                  </a:lnTo>
                  <a:cubicBezTo>
                    <a:pt x="819" y="909"/>
                    <a:pt x="829" y="909"/>
                    <a:pt x="829" y="909"/>
                  </a:cubicBezTo>
                  <a:cubicBezTo>
                    <a:pt x="829" y="909"/>
                    <a:pt x="819" y="909"/>
                    <a:pt x="819" y="899"/>
                  </a:cubicBezTo>
                  <a:cubicBezTo>
                    <a:pt x="819" y="889"/>
                    <a:pt x="819" y="869"/>
                    <a:pt x="809" y="859"/>
                  </a:cubicBezTo>
                  <a:cubicBezTo>
                    <a:pt x="809" y="839"/>
                    <a:pt x="799" y="820"/>
                    <a:pt x="789" y="789"/>
                  </a:cubicBezTo>
                  <a:cubicBezTo>
                    <a:pt x="779" y="769"/>
                    <a:pt x="779" y="740"/>
                    <a:pt x="769" y="709"/>
                  </a:cubicBezTo>
                  <a:cubicBezTo>
                    <a:pt x="749" y="649"/>
                    <a:pt x="729" y="580"/>
                    <a:pt x="709" y="510"/>
                  </a:cubicBezTo>
                  <a:cubicBezTo>
                    <a:pt x="680" y="440"/>
                    <a:pt x="649" y="360"/>
                    <a:pt x="620" y="290"/>
                  </a:cubicBezTo>
                  <a:cubicBezTo>
                    <a:pt x="580" y="221"/>
                    <a:pt x="540" y="150"/>
                    <a:pt x="480" y="101"/>
                  </a:cubicBezTo>
                  <a:cubicBezTo>
                    <a:pt x="430" y="61"/>
                    <a:pt x="360" y="21"/>
                    <a:pt x="290" y="11"/>
                  </a:cubicBezTo>
                  <a:cubicBezTo>
                    <a:pt x="260" y="1"/>
                    <a:pt x="220" y="1"/>
                    <a:pt x="1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4"/>
            <p:cNvSpPr/>
            <p:nvPr/>
          </p:nvSpPr>
          <p:spPr>
            <a:xfrm>
              <a:off x="8132384" y="3295909"/>
              <a:ext cx="88063" cy="95409"/>
            </a:xfrm>
            <a:custGeom>
              <a:rect b="b" l="l" r="r" t="t"/>
              <a:pathLst>
                <a:path extrusionOk="0" h="1039" w="959">
                  <a:moveTo>
                    <a:pt x="260" y="120"/>
                  </a:moveTo>
                  <a:cubicBezTo>
                    <a:pt x="290" y="120"/>
                    <a:pt x="320" y="120"/>
                    <a:pt x="350" y="129"/>
                  </a:cubicBezTo>
                  <a:cubicBezTo>
                    <a:pt x="410" y="140"/>
                    <a:pt x="470" y="169"/>
                    <a:pt x="510" y="209"/>
                  </a:cubicBezTo>
                  <a:cubicBezTo>
                    <a:pt x="560" y="249"/>
                    <a:pt x="599" y="300"/>
                    <a:pt x="630" y="369"/>
                  </a:cubicBezTo>
                  <a:cubicBezTo>
                    <a:pt x="659" y="429"/>
                    <a:pt x="690" y="499"/>
                    <a:pt x="719" y="589"/>
                  </a:cubicBezTo>
                  <a:lnTo>
                    <a:pt x="819" y="918"/>
                  </a:lnTo>
                  <a:lnTo>
                    <a:pt x="719" y="918"/>
                  </a:lnTo>
                  <a:cubicBezTo>
                    <a:pt x="690" y="918"/>
                    <a:pt x="659" y="918"/>
                    <a:pt x="630" y="908"/>
                  </a:cubicBezTo>
                  <a:cubicBezTo>
                    <a:pt x="570" y="898"/>
                    <a:pt x="520" y="868"/>
                    <a:pt x="480" y="828"/>
                  </a:cubicBezTo>
                  <a:cubicBezTo>
                    <a:pt x="440" y="788"/>
                    <a:pt x="400" y="739"/>
                    <a:pt x="370" y="668"/>
                  </a:cubicBezTo>
                  <a:cubicBezTo>
                    <a:pt x="330" y="599"/>
                    <a:pt x="310" y="529"/>
                    <a:pt x="280" y="449"/>
                  </a:cubicBezTo>
                  <a:lnTo>
                    <a:pt x="151" y="129"/>
                  </a:lnTo>
                  <a:cubicBezTo>
                    <a:pt x="160" y="129"/>
                    <a:pt x="171" y="129"/>
                    <a:pt x="171" y="120"/>
                  </a:cubicBezTo>
                  <a:close/>
                  <a:moveTo>
                    <a:pt x="260" y="0"/>
                  </a:moveTo>
                  <a:cubicBezTo>
                    <a:pt x="220" y="0"/>
                    <a:pt x="191" y="0"/>
                    <a:pt x="160" y="10"/>
                  </a:cubicBezTo>
                  <a:cubicBezTo>
                    <a:pt x="140" y="10"/>
                    <a:pt x="111" y="10"/>
                    <a:pt x="100" y="20"/>
                  </a:cubicBezTo>
                  <a:lnTo>
                    <a:pt x="60" y="20"/>
                  </a:lnTo>
                  <a:lnTo>
                    <a:pt x="1" y="60"/>
                  </a:lnTo>
                  <a:lnTo>
                    <a:pt x="20" y="109"/>
                  </a:lnTo>
                  <a:lnTo>
                    <a:pt x="20" y="129"/>
                  </a:lnTo>
                  <a:cubicBezTo>
                    <a:pt x="31" y="140"/>
                    <a:pt x="31" y="149"/>
                    <a:pt x="40" y="160"/>
                  </a:cubicBezTo>
                  <a:lnTo>
                    <a:pt x="171" y="489"/>
                  </a:lnTo>
                  <a:cubicBezTo>
                    <a:pt x="191" y="569"/>
                    <a:pt x="220" y="649"/>
                    <a:pt x="260" y="719"/>
                  </a:cubicBezTo>
                  <a:cubicBezTo>
                    <a:pt x="300" y="808"/>
                    <a:pt x="350" y="868"/>
                    <a:pt x="400" y="918"/>
                  </a:cubicBezTo>
                  <a:cubicBezTo>
                    <a:pt x="460" y="968"/>
                    <a:pt x="530" y="1008"/>
                    <a:pt x="610" y="1028"/>
                  </a:cubicBezTo>
                  <a:cubicBezTo>
                    <a:pt x="639" y="1028"/>
                    <a:pt x="679" y="1038"/>
                    <a:pt x="710" y="1038"/>
                  </a:cubicBezTo>
                  <a:lnTo>
                    <a:pt x="869" y="1038"/>
                  </a:lnTo>
                  <a:lnTo>
                    <a:pt x="919" y="1028"/>
                  </a:lnTo>
                  <a:lnTo>
                    <a:pt x="959" y="988"/>
                  </a:lnTo>
                  <a:lnTo>
                    <a:pt x="949" y="958"/>
                  </a:lnTo>
                  <a:lnTo>
                    <a:pt x="949" y="938"/>
                  </a:lnTo>
                  <a:lnTo>
                    <a:pt x="949" y="928"/>
                  </a:lnTo>
                  <a:cubicBezTo>
                    <a:pt x="939" y="918"/>
                    <a:pt x="939" y="908"/>
                    <a:pt x="939" y="898"/>
                  </a:cubicBezTo>
                  <a:lnTo>
                    <a:pt x="829" y="549"/>
                  </a:lnTo>
                  <a:cubicBezTo>
                    <a:pt x="799" y="459"/>
                    <a:pt x="770" y="389"/>
                    <a:pt x="739" y="319"/>
                  </a:cubicBezTo>
                  <a:cubicBezTo>
                    <a:pt x="699" y="229"/>
                    <a:pt x="650" y="169"/>
                    <a:pt x="590" y="120"/>
                  </a:cubicBezTo>
                  <a:cubicBezTo>
                    <a:pt x="530" y="70"/>
                    <a:pt x="460" y="30"/>
                    <a:pt x="380" y="10"/>
                  </a:cubicBezTo>
                  <a:cubicBezTo>
                    <a:pt x="340" y="0"/>
                    <a:pt x="290" y="0"/>
                    <a:pt x="2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4"/>
            <p:cNvSpPr/>
            <p:nvPr/>
          </p:nvSpPr>
          <p:spPr>
            <a:xfrm>
              <a:off x="8188307" y="3314733"/>
              <a:ext cx="72544" cy="86593"/>
            </a:xfrm>
            <a:custGeom>
              <a:rect b="b" l="l" r="r" t="t"/>
              <a:pathLst>
                <a:path extrusionOk="0" h="943" w="790">
                  <a:moveTo>
                    <a:pt x="153" y="0"/>
                  </a:moveTo>
                  <a:cubicBezTo>
                    <a:pt x="130" y="0"/>
                    <a:pt x="111" y="4"/>
                    <a:pt x="90" y="4"/>
                  </a:cubicBezTo>
                  <a:cubicBezTo>
                    <a:pt x="70" y="4"/>
                    <a:pt x="41" y="4"/>
                    <a:pt x="21" y="15"/>
                  </a:cubicBezTo>
                  <a:lnTo>
                    <a:pt x="1" y="15"/>
                  </a:lnTo>
                  <a:lnTo>
                    <a:pt x="1" y="24"/>
                  </a:lnTo>
                  <a:lnTo>
                    <a:pt x="1" y="35"/>
                  </a:lnTo>
                  <a:cubicBezTo>
                    <a:pt x="10" y="44"/>
                    <a:pt x="10" y="55"/>
                    <a:pt x="21" y="75"/>
                  </a:cubicBezTo>
                  <a:cubicBezTo>
                    <a:pt x="21" y="84"/>
                    <a:pt x="30" y="114"/>
                    <a:pt x="41" y="134"/>
                  </a:cubicBezTo>
                  <a:cubicBezTo>
                    <a:pt x="50" y="154"/>
                    <a:pt x="61" y="184"/>
                    <a:pt x="70" y="214"/>
                  </a:cubicBezTo>
                  <a:cubicBezTo>
                    <a:pt x="90" y="274"/>
                    <a:pt x="110" y="344"/>
                    <a:pt x="130" y="414"/>
                  </a:cubicBezTo>
                  <a:cubicBezTo>
                    <a:pt x="161" y="483"/>
                    <a:pt x="181" y="563"/>
                    <a:pt x="210" y="634"/>
                  </a:cubicBezTo>
                  <a:cubicBezTo>
                    <a:pt x="250" y="713"/>
                    <a:pt x="290" y="773"/>
                    <a:pt x="330" y="823"/>
                  </a:cubicBezTo>
                  <a:cubicBezTo>
                    <a:pt x="380" y="873"/>
                    <a:pt x="440" y="903"/>
                    <a:pt x="510" y="923"/>
                  </a:cubicBezTo>
                  <a:cubicBezTo>
                    <a:pt x="540" y="933"/>
                    <a:pt x="569" y="933"/>
                    <a:pt x="609" y="943"/>
                  </a:cubicBezTo>
                  <a:lnTo>
                    <a:pt x="760" y="943"/>
                  </a:lnTo>
                  <a:cubicBezTo>
                    <a:pt x="780" y="943"/>
                    <a:pt x="789" y="933"/>
                    <a:pt x="789" y="933"/>
                  </a:cubicBezTo>
                  <a:cubicBezTo>
                    <a:pt x="789" y="933"/>
                    <a:pt x="780" y="933"/>
                    <a:pt x="780" y="923"/>
                  </a:cubicBezTo>
                  <a:cubicBezTo>
                    <a:pt x="780" y="913"/>
                    <a:pt x="780" y="903"/>
                    <a:pt x="769" y="883"/>
                  </a:cubicBezTo>
                  <a:cubicBezTo>
                    <a:pt x="769" y="863"/>
                    <a:pt x="760" y="843"/>
                    <a:pt x="760" y="823"/>
                  </a:cubicBezTo>
                  <a:lnTo>
                    <a:pt x="729" y="733"/>
                  </a:lnTo>
                  <a:cubicBezTo>
                    <a:pt x="720" y="674"/>
                    <a:pt x="700" y="603"/>
                    <a:pt x="680" y="534"/>
                  </a:cubicBezTo>
                  <a:cubicBezTo>
                    <a:pt x="660" y="454"/>
                    <a:pt x="640" y="384"/>
                    <a:pt x="600" y="304"/>
                  </a:cubicBezTo>
                  <a:cubicBezTo>
                    <a:pt x="569" y="234"/>
                    <a:pt x="530" y="164"/>
                    <a:pt x="480" y="114"/>
                  </a:cubicBezTo>
                  <a:cubicBezTo>
                    <a:pt x="420" y="64"/>
                    <a:pt x="360" y="35"/>
                    <a:pt x="290" y="15"/>
                  </a:cubicBezTo>
                  <a:cubicBezTo>
                    <a:pt x="260" y="4"/>
                    <a:pt x="220" y="4"/>
                    <a:pt x="190" y="4"/>
                  </a:cubicBezTo>
                  <a:cubicBezTo>
                    <a:pt x="177" y="1"/>
                    <a:pt x="165" y="0"/>
                    <a:pt x="1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4"/>
            <p:cNvSpPr/>
            <p:nvPr/>
          </p:nvSpPr>
          <p:spPr>
            <a:xfrm>
              <a:off x="8181879" y="3309223"/>
              <a:ext cx="84389" cy="97613"/>
            </a:xfrm>
            <a:custGeom>
              <a:rect b="b" l="l" r="r" t="t"/>
              <a:pathLst>
                <a:path extrusionOk="0" h="1063" w="919">
                  <a:moveTo>
                    <a:pt x="251" y="124"/>
                  </a:moveTo>
                  <a:cubicBezTo>
                    <a:pt x="290" y="124"/>
                    <a:pt x="320" y="124"/>
                    <a:pt x="350" y="135"/>
                  </a:cubicBezTo>
                  <a:cubicBezTo>
                    <a:pt x="410" y="144"/>
                    <a:pt x="460" y="184"/>
                    <a:pt x="510" y="224"/>
                  </a:cubicBezTo>
                  <a:cubicBezTo>
                    <a:pt x="550" y="264"/>
                    <a:pt x="590" y="314"/>
                    <a:pt x="620" y="394"/>
                  </a:cubicBezTo>
                  <a:cubicBezTo>
                    <a:pt x="650" y="454"/>
                    <a:pt x="670" y="523"/>
                    <a:pt x="690" y="603"/>
                  </a:cubicBezTo>
                  <a:lnTo>
                    <a:pt x="779" y="943"/>
                  </a:lnTo>
                  <a:lnTo>
                    <a:pt x="679" y="943"/>
                  </a:lnTo>
                  <a:cubicBezTo>
                    <a:pt x="650" y="933"/>
                    <a:pt x="620" y="933"/>
                    <a:pt x="590" y="923"/>
                  </a:cubicBezTo>
                  <a:cubicBezTo>
                    <a:pt x="540" y="913"/>
                    <a:pt x="490" y="883"/>
                    <a:pt x="450" y="843"/>
                  </a:cubicBezTo>
                  <a:cubicBezTo>
                    <a:pt x="410" y="803"/>
                    <a:pt x="370" y="743"/>
                    <a:pt x="340" y="674"/>
                  </a:cubicBezTo>
                  <a:cubicBezTo>
                    <a:pt x="310" y="603"/>
                    <a:pt x="290" y="534"/>
                    <a:pt x="260" y="454"/>
                  </a:cubicBezTo>
                  <a:lnTo>
                    <a:pt x="151" y="124"/>
                  </a:lnTo>
                  <a:close/>
                  <a:moveTo>
                    <a:pt x="223" y="0"/>
                  </a:moveTo>
                  <a:cubicBezTo>
                    <a:pt x="200" y="0"/>
                    <a:pt x="181" y="4"/>
                    <a:pt x="160" y="4"/>
                  </a:cubicBezTo>
                  <a:cubicBezTo>
                    <a:pt x="140" y="4"/>
                    <a:pt x="111" y="4"/>
                    <a:pt x="100" y="15"/>
                  </a:cubicBezTo>
                  <a:lnTo>
                    <a:pt x="60" y="15"/>
                  </a:lnTo>
                  <a:lnTo>
                    <a:pt x="1" y="55"/>
                  </a:lnTo>
                  <a:lnTo>
                    <a:pt x="11" y="95"/>
                  </a:lnTo>
                  <a:lnTo>
                    <a:pt x="21" y="124"/>
                  </a:lnTo>
                  <a:cubicBezTo>
                    <a:pt x="21" y="135"/>
                    <a:pt x="31" y="144"/>
                    <a:pt x="31" y="155"/>
                  </a:cubicBezTo>
                  <a:lnTo>
                    <a:pt x="151" y="504"/>
                  </a:lnTo>
                  <a:cubicBezTo>
                    <a:pt x="171" y="574"/>
                    <a:pt x="200" y="654"/>
                    <a:pt x="231" y="723"/>
                  </a:cubicBezTo>
                  <a:cubicBezTo>
                    <a:pt x="271" y="813"/>
                    <a:pt x="310" y="873"/>
                    <a:pt x="360" y="923"/>
                  </a:cubicBezTo>
                  <a:cubicBezTo>
                    <a:pt x="420" y="983"/>
                    <a:pt x="490" y="1023"/>
                    <a:pt x="560" y="1043"/>
                  </a:cubicBezTo>
                  <a:cubicBezTo>
                    <a:pt x="600" y="1053"/>
                    <a:pt x="630" y="1053"/>
                    <a:pt x="670" y="1063"/>
                  </a:cubicBezTo>
                  <a:lnTo>
                    <a:pt x="839" y="1063"/>
                  </a:lnTo>
                  <a:cubicBezTo>
                    <a:pt x="869" y="1053"/>
                    <a:pt x="879" y="1053"/>
                    <a:pt x="899" y="1043"/>
                  </a:cubicBezTo>
                  <a:lnTo>
                    <a:pt x="919" y="1023"/>
                  </a:lnTo>
                  <a:lnTo>
                    <a:pt x="919" y="993"/>
                  </a:lnTo>
                  <a:cubicBezTo>
                    <a:pt x="919" y="993"/>
                    <a:pt x="909" y="983"/>
                    <a:pt x="909" y="973"/>
                  </a:cubicBezTo>
                  <a:lnTo>
                    <a:pt x="909" y="953"/>
                  </a:lnTo>
                  <a:cubicBezTo>
                    <a:pt x="909" y="943"/>
                    <a:pt x="899" y="933"/>
                    <a:pt x="899" y="923"/>
                  </a:cubicBezTo>
                  <a:lnTo>
                    <a:pt x="810" y="574"/>
                  </a:lnTo>
                  <a:cubicBezTo>
                    <a:pt x="779" y="484"/>
                    <a:pt x="759" y="404"/>
                    <a:pt x="730" y="344"/>
                  </a:cubicBezTo>
                  <a:cubicBezTo>
                    <a:pt x="690" y="254"/>
                    <a:pt x="639" y="184"/>
                    <a:pt x="590" y="135"/>
                  </a:cubicBezTo>
                  <a:cubicBezTo>
                    <a:pt x="530" y="75"/>
                    <a:pt x="460" y="35"/>
                    <a:pt x="380" y="15"/>
                  </a:cubicBezTo>
                  <a:cubicBezTo>
                    <a:pt x="340" y="4"/>
                    <a:pt x="300" y="4"/>
                    <a:pt x="260" y="4"/>
                  </a:cubicBezTo>
                  <a:cubicBezTo>
                    <a:pt x="247" y="1"/>
                    <a:pt x="235" y="0"/>
                    <a:pt x="2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4"/>
            <p:cNvSpPr/>
            <p:nvPr/>
          </p:nvSpPr>
          <p:spPr>
            <a:xfrm>
              <a:off x="8188307" y="3314733"/>
              <a:ext cx="72544" cy="86593"/>
            </a:xfrm>
            <a:custGeom>
              <a:rect b="b" l="l" r="r" t="t"/>
              <a:pathLst>
                <a:path extrusionOk="0" h="943" w="790">
                  <a:moveTo>
                    <a:pt x="153" y="0"/>
                  </a:moveTo>
                  <a:cubicBezTo>
                    <a:pt x="130" y="0"/>
                    <a:pt x="111" y="4"/>
                    <a:pt x="90" y="4"/>
                  </a:cubicBezTo>
                  <a:cubicBezTo>
                    <a:pt x="70" y="4"/>
                    <a:pt x="41" y="4"/>
                    <a:pt x="21" y="15"/>
                  </a:cubicBezTo>
                  <a:lnTo>
                    <a:pt x="1" y="15"/>
                  </a:lnTo>
                  <a:lnTo>
                    <a:pt x="1" y="24"/>
                  </a:lnTo>
                  <a:lnTo>
                    <a:pt x="1" y="35"/>
                  </a:lnTo>
                  <a:cubicBezTo>
                    <a:pt x="10" y="44"/>
                    <a:pt x="10" y="55"/>
                    <a:pt x="21" y="75"/>
                  </a:cubicBezTo>
                  <a:cubicBezTo>
                    <a:pt x="21" y="84"/>
                    <a:pt x="30" y="114"/>
                    <a:pt x="41" y="134"/>
                  </a:cubicBezTo>
                  <a:cubicBezTo>
                    <a:pt x="50" y="154"/>
                    <a:pt x="61" y="184"/>
                    <a:pt x="70" y="214"/>
                  </a:cubicBezTo>
                  <a:cubicBezTo>
                    <a:pt x="90" y="274"/>
                    <a:pt x="110" y="344"/>
                    <a:pt x="130" y="414"/>
                  </a:cubicBezTo>
                  <a:cubicBezTo>
                    <a:pt x="161" y="483"/>
                    <a:pt x="181" y="563"/>
                    <a:pt x="210" y="634"/>
                  </a:cubicBezTo>
                  <a:cubicBezTo>
                    <a:pt x="250" y="713"/>
                    <a:pt x="290" y="773"/>
                    <a:pt x="330" y="823"/>
                  </a:cubicBezTo>
                  <a:cubicBezTo>
                    <a:pt x="380" y="873"/>
                    <a:pt x="440" y="903"/>
                    <a:pt x="510" y="923"/>
                  </a:cubicBezTo>
                  <a:cubicBezTo>
                    <a:pt x="540" y="933"/>
                    <a:pt x="569" y="933"/>
                    <a:pt x="609" y="943"/>
                  </a:cubicBezTo>
                  <a:lnTo>
                    <a:pt x="760" y="943"/>
                  </a:lnTo>
                  <a:cubicBezTo>
                    <a:pt x="780" y="943"/>
                    <a:pt x="789" y="933"/>
                    <a:pt x="789" y="933"/>
                  </a:cubicBezTo>
                  <a:cubicBezTo>
                    <a:pt x="789" y="933"/>
                    <a:pt x="780" y="933"/>
                    <a:pt x="780" y="923"/>
                  </a:cubicBezTo>
                  <a:cubicBezTo>
                    <a:pt x="780" y="913"/>
                    <a:pt x="780" y="903"/>
                    <a:pt x="769" y="883"/>
                  </a:cubicBezTo>
                  <a:cubicBezTo>
                    <a:pt x="769" y="863"/>
                    <a:pt x="760" y="843"/>
                    <a:pt x="760" y="823"/>
                  </a:cubicBezTo>
                  <a:lnTo>
                    <a:pt x="729" y="733"/>
                  </a:lnTo>
                  <a:cubicBezTo>
                    <a:pt x="720" y="674"/>
                    <a:pt x="700" y="603"/>
                    <a:pt x="680" y="534"/>
                  </a:cubicBezTo>
                  <a:cubicBezTo>
                    <a:pt x="660" y="454"/>
                    <a:pt x="640" y="384"/>
                    <a:pt x="600" y="304"/>
                  </a:cubicBezTo>
                  <a:cubicBezTo>
                    <a:pt x="569" y="234"/>
                    <a:pt x="530" y="164"/>
                    <a:pt x="480" y="114"/>
                  </a:cubicBezTo>
                  <a:cubicBezTo>
                    <a:pt x="420" y="64"/>
                    <a:pt x="360" y="35"/>
                    <a:pt x="290" y="15"/>
                  </a:cubicBezTo>
                  <a:cubicBezTo>
                    <a:pt x="260" y="4"/>
                    <a:pt x="220" y="4"/>
                    <a:pt x="190" y="4"/>
                  </a:cubicBezTo>
                  <a:cubicBezTo>
                    <a:pt x="177" y="1"/>
                    <a:pt x="165" y="0"/>
                    <a:pt x="1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4"/>
            <p:cNvSpPr/>
            <p:nvPr/>
          </p:nvSpPr>
          <p:spPr>
            <a:xfrm>
              <a:off x="8181879" y="3309223"/>
              <a:ext cx="84389" cy="97613"/>
            </a:xfrm>
            <a:custGeom>
              <a:rect b="b" l="l" r="r" t="t"/>
              <a:pathLst>
                <a:path extrusionOk="0" h="1063" w="919">
                  <a:moveTo>
                    <a:pt x="251" y="124"/>
                  </a:moveTo>
                  <a:cubicBezTo>
                    <a:pt x="290" y="124"/>
                    <a:pt x="320" y="124"/>
                    <a:pt x="350" y="135"/>
                  </a:cubicBezTo>
                  <a:cubicBezTo>
                    <a:pt x="410" y="144"/>
                    <a:pt x="460" y="184"/>
                    <a:pt x="510" y="224"/>
                  </a:cubicBezTo>
                  <a:cubicBezTo>
                    <a:pt x="550" y="264"/>
                    <a:pt x="590" y="314"/>
                    <a:pt x="620" y="394"/>
                  </a:cubicBezTo>
                  <a:cubicBezTo>
                    <a:pt x="650" y="454"/>
                    <a:pt x="670" y="523"/>
                    <a:pt x="690" y="603"/>
                  </a:cubicBezTo>
                  <a:lnTo>
                    <a:pt x="779" y="943"/>
                  </a:lnTo>
                  <a:lnTo>
                    <a:pt x="679" y="943"/>
                  </a:lnTo>
                  <a:cubicBezTo>
                    <a:pt x="650" y="933"/>
                    <a:pt x="620" y="933"/>
                    <a:pt x="590" y="923"/>
                  </a:cubicBezTo>
                  <a:cubicBezTo>
                    <a:pt x="540" y="913"/>
                    <a:pt x="490" y="883"/>
                    <a:pt x="450" y="843"/>
                  </a:cubicBezTo>
                  <a:cubicBezTo>
                    <a:pt x="410" y="803"/>
                    <a:pt x="370" y="743"/>
                    <a:pt x="340" y="674"/>
                  </a:cubicBezTo>
                  <a:cubicBezTo>
                    <a:pt x="310" y="603"/>
                    <a:pt x="290" y="534"/>
                    <a:pt x="260" y="454"/>
                  </a:cubicBezTo>
                  <a:lnTo>
                    <a:pt x="151" y="124"/>
                  </a:lnTo>
                  <a:close/>
                  <a:moveTo>
                    <a:pt x="223" y="0"/>
                  </a:moveTo>
                  <a:cubicBezTo>
                    <a:pt x="200" y="0"/>
                    <a:pt x="181" y="4"/>
                    <a:pt x="160" y="4"/>
                  </a:cubicBezTo>
                  <a:cubicBezTo>
                    <a:pt x="140" y="4"/>
                    <a:pt x="111" y="4"/>
                    <a:pt x="100" y="15"/>
                  </a:cubicBezTo>
                  <a:lnTo>
                    <a:pt x="41" y="24"/>
                  </a:lnTo>
                  <a:lnTo>
                    <a:pt x="1" y="64"/>
                  </a:lnTo>
                  <a:lnTo>
                    <a:pt x="21" y="124"/>
                  </a:lnTo>
                  <a:cubicBezTo>
                    <a:pt x="21" y="135"/>
                    <a:pt x="31" y="144"/>
                    <a:pt x="31" y="155"/>
                  </a:cubicBezTo>
                  <a:lnTo>
                    <a:pt x="151" y="504"/>
                  </a:lnTo>
                  <a:cubicBezTo>
                    <a:pt x="171" y="574"/>
                    <a:pt x="200" y="654"/>
                    <a:pt x="231" y="723"/>
                  </a:cubicBezTo>
                  <a:cubicBezTo>
                    <a:pt x="271" y="813"/>
                    <a:pt x="310" y="873"/>
                    <a:pt x="360" y="923"/>
                  </a:cubicBezTo>
                  <a:cubicBezTo>
                    <a:pt x="420" y="983"/>
                    <a:pt x="490" y="1023"/>
                    <a:pt x="560" y="1043"/>
                  </a:cubicBezTo>
                  <a:cubicBezTo>
                    <a:pt x="600" y="1053"/>
                    <a:pt x="630" y="1053"/>
                    <a:pt x="670" y="1063"/>
                  </a:cubicBezTo>
                  <a:lnTo>
                    <a:pt x="839" y="1063"/>
                  </a:lnTo>
                  <a:cubicBezTo>
                    <a:pt x="869" y="1053"/>
                    <a:pt x="879" y="1053"/>
                    <a:pt x="899" y="1043"/>
                  </a:cubicBezTo>
                  <a:lnTo>
                    <a:pt x="919" y="1023"/>
                  </a:lnTo>
                  <a:lnTo>
                    <a:pt x="919" y="993"/>
                  </a:lnTo>
                  <a:cubicBezTo>
                    <a:pt x="919" y="993"/>
                    <a:pt x="909" y="983"/>
                    <a:pt x="909" y="973"/>
                  </a:cubicBezTo>
                  <a:lnTo>
                    <a:pt x="909" y="953"/>
                  </a:lnTo>
                  <a:cubicBezTo>
                    <a:pt x="909" y="943"/>
                    <a:pt x="899" y="933"/>
                    <a:pt x="899" y="923"/>
                  </a:cubicBezTo>
                  <a:lnTo>
                    <a:pt x="810" y="574"/>
                  </a:lnTo>
                  <a:cubicBezTo>
                    <a:pt x="779" y="484"/>
                    <a:pt x="759" y="404"/>
                    <a:pt x="730" y="344"/>
                  </a:cubicBezTo>
                  <a:cubicBezTo>
                    <a:pt x="690" y="254"/>
                    <a:pt x="639" y="184"/>
                    <a:pt x="590" y="135"/>
                  </a:cubicBezTo>
                  <a:cubicBezTo>
                    <a:pt x="530" y="75"/>
                    <a:pt x="460" y="35"/>
                    <a:pt x="380" y="15"/>
                  </a:cubicBezTo>
                  <a:cubicBezTo>
                    <a:pt x="340" y="4"/>
                    <a:pt x="300" y="4"/>
                    <a:pt x="260" y="4"/>
                  </a:cubicBezTo>
                  <a:cubicBezTo>
                    <a:pt x="247" y="1"/>
                    <a:pt x="235" y="0"/>
                    <a:pt x="2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4"/>
            <p:cNvSpPr/>
            <p:nvPr/>
          </p:nvSpPr>
          <p:spPr>
            <a:xfrm>
              <a:off x="8236883" y="3329701"/>
              <a:ext cx="68871" cy="89073"/>
            </a:xfrm>
            <a:custGeom>
              <a:rect b="b" l="l" r="r" t="t"/>
              <a:pathLst>
                <a:path extrusionOk="0" h="970" w="750">
                  <a:moveTo>
                    <a:pt x="91" y="1"/>
                  </a:moveTo>
                  <a:cubicBezTo>
                    <a:pt x="71" y="1"/>
                    <a:pt x="40" y="11"/>
                    <a:pt x="31" y="11"/>
                  </a:cubicBezTo>
                  <a:lnTo>
                    <a:pt x="1" y="11"/>
                  </a:lnTo>
                  <a:lnTo>
                    <a:pt x="1" y="21"/>
                  </a:lnTo>
                  <a:lnTo>
                    <a:pt x="1" y="31"/>
                  </a:lnTo>
                  <a:cubicBezTo>
                    <a:pt x="11" y="41"/>
                    <a:pt x="11" y="51"/>
                    <a:pt x="11" y="71"/>
                  </a:cubicBezTo>
                  <a:cubicBezTo>
                    <a:pt x="21" y="91"/>
                    <a:pt x="31" y="111"/>
                    <a:pt x="31" y="131"/>
                  </a:cubicBezTo>
                  <a:cubicBezTo>
                    <a:pt x="40" y="161"/>
                    <a:pt x="51" y="181"/>
                    <a:pt x="60" y="211"/>
                  </a:cubicBezTo>
                  <a:cubicBezTo>
                    <a:pt x="80" y="271"/>
                    <a:pt x="100" y="340"/>
                    <a:pt x="120" y="420"/>
                  </a:cubicBezTo>
                  <a:cubicBezTo>
                    <a:pt x="140" y="491"/>
                    <a:pt x="160" y="570"/>
                    <a:pt x="191" y="640"/>
                  </a:cubicBezTo>
                  <a:cubicBezTo>
                    <a:pt x="220" y="720"/>
                    <a:pt x="251" y="780"/>
                    <a:pt x="300" y="830"/>
                  </a:cubicBezTo>
                  <a:cubicBezTo>
                    <a:pt x="350" y="890"/>
                    <a:pt x="410" y="919"/>
                    <a:pt x="470" y="939"/>
                  </a:cubicBezTo>
                  <a:cubicBezTo>
                    <a:pt x="500" y="950"/>
                    <a:pt x="540" y="959"/>
                    <a:pt x="570" y="959"/>
                  </a:cubicBezTo>
                  <a:cubicBezTo>
                    <a:pt x="600" y="970"/>
                    <a:pt x="630" y="970"/>
                    <a:pt x="659" y="970"/>
                  </a:cubicBezTo>
                  <a:lnTo>
                    <a:pt x="750" y="970"/>
                  </a:lnTo>
                  <a:lnTo>
                    <a:pt x="750" y="950"/>
                  </a:lnTo>
                  <a:cubicBezTo>
                    <a:pt x="739" y="939"/>
                    <a:pt x="739" y="930"/>
                    <a:pt x="739" y="910"/>
                  </a:cubicBezTo>
                  <a:cubicBezTo>
                    <a:pt x="730" y="890"/>
                    <a:pt x="730" y="870"/>
                    <a:pt x="719" y="850"/>
                  </a:cubicBezTo>
                  <a:cubicBezTo>
                    <a:pt x="719" y="820"/>
                    <a:pt x="710" y="790"/>
                    <a:pt x="710" y="760"/>
                  </a:cubicBezTo>
                  <a:cubicBezTo>
                    <a:pt x="690" y="700"/>
                    <a:pt x="679" y="630"/>
                    <a:pt x="659" y="560"/>
                  </a:cubicBezTo>
                  <a:cubicBezTo>
                    <a:pt x="639" y="480"/>
                    <a:pt x="619" y="400"/>
                    <a:pt x="590" y="331"/>
                  </a:cubicBezTo>
                  <a:cubicBezTo>
                    <a:pt x="560" y="251"/>
                    <a:pt x="520" y="191"/>
                    <a:pt x="470" y="131"/>
                  </a:cubicBezTo>
                  <a:cubicBezTo>
                    <a:pt x="420" y="81"/>
                    <a:pt x="360" y="41"/>
                    <a:pt x="290" y="21"/>
                  </a:cubicBezTo>
                  <a:cubicBezTo>
                    <a:pt x="260" y="11"/>
                    <a:pt x="220" y="11"/>
                    <a:pt x="191" y="11"/>
                  </a:cubicBezTo>
                  <a:cubicBezTo>
                    <a:pt x="151" y="1"/>
                    <a:pt x="120" y="1"/>
                    <a:pt x="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4"/>
            <p:cNvSpPr/>
            <p:nvPr/>
          </p:nvSpPr>
          <p:spPr>
            <a:xfrm>
              <a:off x="8230547" y="3324283"/>
              <a:ext cx="80716" cy="100000"/>
            </a:xfrm>
            <a:custGeom>
              <a:rect b="b" l="l" r="r" t="t"/>
              <a:pathLst>
                <a:path extrusionOk="0" h="1089" w="879">
                  <a:moveTo>
                    <a:pt x="249" y="120"/>
                  </a:moveTo>
                  <a:cubicBezTo>
                    <a:pt x="289" y="130"/>
                    <a:pt x="320" y="130"/>
                    <a:pt x="339" y="140"/>
                  </a:cubicBezTo>
                  <a:cubicBezTo>
                    <a:pt x="399" y="160"/>
                    <a:pt x="459" y="190"/>
                    <a:pt x="499" y="240"/>
                  </a:cubicBezTo>
                  <a:cubicBezTo>
                    <a:pt x="539" y="280"/>
                    <a:pt x="579" y="340"/>
                    <a:pt x="609" y="410"/>
                  </a:cubicBezTo>
                  <a:cubicBezTo>
                    <a:pt x="629" y="470"/>
                    <a:pt x="649" y="539"/>
                    <a:pt x="669" y="629"/>
                  </a:cubicBezTo>
                  <a:lnTo>
                    <a:pt x="748" y="969"/>
                  </a:lnTo>
                  <a:lnTo>
                    <a:pt x="739" y="969"/>
                  </a:lnTo>
                  <a:lnTo>
                    <a:pt x="739" y="1029"/>
                  </a:lnTo>
                  <a:lnTo>
                    <a:pt x="728" y="969"/>
                  </a:lnTo>
                  <a:cubicBezTo>
                    <a:pt x="699" y="969"/>
                    <a:pt x="679" y="969"/>
                    <a:pt x="649" y="958"/>
                  </a:cubicBezTo>
                  <a:cubicBezTo>
                    <a:pt x="619" y="958"/>
                    <a:pt x="589" y="949"/>
                    <a:pt x="559" y="938"/>
                  </a:cubicBezTo>
                  <a:cubicBezTo>
                    <a:pt x="499" y="929"/>
                    <a:pt x="459" y="899"/>
                    <a:pt x="419" y="849"/>
                  </a:cubicBezTo>
                  <a:cubicBezTo>
                    <a:pt x="379" y="809"/>
                    <a:pt x="349" y="759"/>
                    <a:pt x="309" y="679"/>
                  </a:cubicBezTo>
                  <a:cubicBezTo>
                    <a:pt x="289" y="609"/>
                    <a:pt x="269" y="539"/>
                    <a:pt x="240" y="459"/>
                  </a:cubicBezTo>
                  <a:lnTo>
                    <a:pt x="149" y="120"/>
                  </a:lnTo>
                  <a:close/>
                  <a:moveTo>
                    <a:pt x="160" y="0"/>
                  </a:moveTo>
                  <a:cubicBezTo>
                    <a:pt x="140" y="0"/>
                    <a:pt x="120" y="10"/>
                    <a:pt x="100" y="10"/>
                  </a:cubicBezTo>
                  <a:lnTo>
                    <a:pt x="60" y="10"/>
                  </a:lnTo>
                  <a:lnTo>
                    <a:pt x="0" y="50"/>
                  </a:lnTo>
                  <a:lnTo>
                    <a:pt x="20" y="120"/>
                  </a:lnTo>
                  <a:cubicBezTo>
                    <a:pt x="20" y="130"/>
                    <a:pt x="20" y="140"/>
                    <a:pt x="30" y="150"/>
                  </a:cubicBezTo>
                  <a:lnTo>
                    <a:pt x="129" y="499"/>
                  </a:lnTo>
                  <a:cubicBezTo>
                    <a:pt x="149" y="570"/>
                    <a:pt x="169" y="649"/>
                    <a:pt x="200" y="729"/>
                  </a:cubicBezTo>
                  <a:cubicBezTo>
                    <a:pt x="240" y="819"/>
                    <a:pt x="280" y="879"/>
                    <a:pt x="329" y="929"/>
                  </a:cubicBezTo>
                  <a:cubicBezTo>
                    <a:pt x="379" y="989"/>
                    <a:pt x="449" y="1029"/>
                    <a:pt x="529" y="1058"/>
                  </a:cubicBezTo>
                  <a:cubicBezTo>
                    <a:pt x="559" y="1069"/>
                    <a:pt x="599" y="1078"/>
                    <a:pt x="629" y="1078"/>
                  </a:cubicBezTo>
                  <a:cubicBezTo>
                    <a:pt x="659" y="1089"/>
                    <a:pt x="699" y="1089"/>
                    <a:pt x="728" y="1089"/>
                  </a:cubicBezTo>
                  <a:lnTo>
                    <a:pt x="808" y="1089"/>
                  </a:lnTo>
                  <a:cubicBezTo>
                    <a:pt x="828" y="1089"/>
                    <a:pt x="859" y="1078"/>
                    <a:pt x="868" y="1049"/>
                  </a:cubicBezTo>
                  <a:lnTo>
                    <a:pt x="879" y="1038"/>
                  </a:lnTo>
                  <a:lnTo>
                    <a:pt x="879" y="1018"/>
                  </a:lnTo>
                  <a:lnTo>
                    <a:pt x="879" y="998"/>
                  </a:lnTo>
                  <a:lnTo>
                    <a:pt x="868" y="989"/>
                  </a:lnTo>
                  <a:lnTo>
                    <a:pt x="868" y="958"/>
                  </a:lnTo>
                  <a:lnTo>
                    <a:pt x="788" y="599"/>
                  </a:lnTo>
                  <a:cubicBezTo>
                    <a:pt x="768" y="510"/>
                    <a:pt x="739" y="430"/>
                    <a:pt x="719" y="370"/>
                  </a:cubicBezTo>
                  <a:cubicBezTo>
                    <a:pt x="679" y="280"/>
                    <a:pt x="639" y="210"/>
                    <a:pt x="589" y="150"/>
                  </a:cubicBezTo>
                  <a:cubicBezTo>
                    <a:pt x="529" y="90"/>
                    <a:pt x="459" y="50"/>
                    <a:pt x="379" y="30"/>
                  </a:cubicBezTo>
                  <a:cubicBezTo>
                    <a:pt x="339" y="20"/>
                    <a:pt x="309" y="10"/>
                    <a:pt x="260" y="10"/>
                  </a:cubicBezTo>
                  <a:cubicBezTo>
                    <a:pt x="229" y="0"/>
                    <a:pt x="189" y="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4"/>
            <p:cNvSpPr/>
            <p:nvPr/>
          </p:nvSpPr>
          <p:spPr>
            <a:xfrm>
              <a:off x="8236883" y="3329701"/>
              <a:ext cx="68871" cy="89073"/>
            </a:xfrm>
            <a:custGeom>
              <a:rect b="b" l="l" r="r" t="t"/>
              <a:pathLst>
                <a:path extrusionOk="0" h="970" w="750">
                  <a:moveTo>
                    <a:pt x="91" y="1"/>
                  </a:moveTo>
                  <a:cubicBezTo>
                    <a:pt x="71" y="1"/>
                    <a:pt x="40" y="11"/>
                    <a:pt x="31" y="11"/>
                  </a:cubicBezTo>
                  <a:lnTo>
                    <a:pt x="1" y="11"/>
                  </a:lnTo>
                  <a:lnTo>
                    <a:pt x="1" y="21"/>
                  </a:lnTo>
                  <a:lnTo>
                    <a:pt x="1" y="31"/>
                  </a:lnTo>
                  <a:cubicBezTo>
                    <a:pt x="11" y="41"/>
                    <a:pt x="11" y="51"/>
                    <a:pt x="11" y="71"/>
                  </a:cubicBezTo>
                  <a:cubicBezTo>
                    <a:pt x="21" y="91"/>
                    <a:pt x="31" y="111"/>
                    <a:pt x="31" y="131"/>
                  </a:cubicBezTo>
                  <a:cubicBezTo>
                    <a:pt x="40" y="161"/>
                    <a:pt x="51" y="181"/>
                    <a:pt x="60" y="211"/>
                  </a:cubicBezTo>
                  <a:cubicBezTo>
                    <a:pt x="80" y="271"/>
                    <a:pt x="100" y="340"/>
                    <a:pt x="120" y="420"/>
                  </a:cubicBezTo>
                  <a:cubicBezTo>
                    <a:pt x="140" y="491"/>
                    <a:pt x="160" y="570"/>
                    <a:pt x="191" y="640"/>
                  </a:cubicBezTo>
                  <a:cubicBezTo>
                    <a:pt x="220" y="720"/>
                    <a:pt x="251" y="780"/>
                    <a:pt x="300" y="830"/>
                  </a:cubicBezTo>
                  <a:cubicBezTo>
                    <a:pt x="350" y="890"/>
                    <a:pt x="410" y="919"/>
                    <a:pt x="470" y="939"/>
                  </a:cubicBezTo>
                  <a:cubicBezTo>
                    <a:pt x="500" y="950"/>
                    <a:pt x="540" y="959"/>
                    <a:pt x="570" y="959"/>
                  </a:cubicBezTo>
                  <a:cubicBezTo>
                    <a:pt x="600" y="970"/>
                    <a:pt x="630" y="970"/>
                    <a:pt x="659" y="970"/>
                  </a:cubicBezTo>
                  <a:lnTo>
                    <a:pt x="750" y="970"/>
                  </a:lnTo>
                  <a:lnTo>
                    <a:pt x="750" y="950"/>
                  </a:lnTo>
                  <a:cubicBezTo>
                    <a:pt x="739" y="939"/>
                    <a:pt x="739" y="930"/>
                    <a:pt x="739" y="910"/>
                  </a:cubicBezTo>
                  <a:cubicBezTo>
                    <a:pt x="730" y="890"/>
                    <a:pt x="730" y="870"/>
                    <a:pt x="719" y="850"/>
                  </a:cubicBezTo>
                  <a:cubicBezTo>
                    <a:pt x="719" y="820"/>
                    <a:pt x="710" y="790"/>
                    <a:pt x="710" y="760"/>
                  </a:cubicBezTo>
                  <a:cubicBezTo>
                    <a:pt x="690" y="700"/>
                    <a:pt x="679" y="630"/>
                    <a:pt x="659" y="560"/>
                  </a:cubicBezTo>
                  <a:cubicBezTo>
                    <a:pt x="639" y="480"/>
                    <a:pt x="619" y="400"/>
                    <a:pt x="590" y="331"/>
                  </a:cubicBezTo>
                  <a:cubicBezTo>
                    <a:pt x="560" y="251"/>
                    <a:pt x="520" y="191"/>
                    <a:pt x="470" y="131"/>
                  </a:cubicBezTo>
                  <a:cubicBezTo>
                    <a:pt x="420" y="81"/>
                    <a:pt x="360" y="41"/>
                    <a:pt x="290" y="21"/>
                  </a:cubicBezTo>
                  <a:cubicBezTo>
                    <a:pt x="260" y="11"/>
                    <a:pt x="220" y="11"/>
                    <a:pt x="191" y="11"/>
                  </a:cubicBezTo>
                  <a:cubicBezTo>
                    <a:pt x="151" y="1"/>
                    <a:pt x="120" y="1"/>
                    <a:pt x="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4"/>
            <p:cNvSpPr/>
            <p:nvPr/>
          </p:nvSpPr>
          <p:spPr>
            <a:xfrm>
              <a:off x="8230547" y="3324283"/>
              <a:ext cx="80716" cy="100000"/>
            </a:xfrm>
            <a:custGeom>
              <a:rect b="b" l="l" r="r" t="t"/>
              <a:pathLst>
                <a:path extrusionOk="0" h="1089" w="879">
                  <a:moveTo>
                    <a:pt x="249" y="120"/>
                  </a:moveTo>
                  <a:cubicBezTo>
                    <a:pt x="289" y="130"/>
                    <a:pt x="320" y="130"/>
                    <a:pt x="339" y="140"/>
                  </a:cubicBezTo>
                  <a:cubicBezTo>
                    <a:pt x="399" y="160"/>
                    <a:pt x="459" y="190"/>
                    <a:pt x="499" y="240"/>
                  </a:cubicBezTo>
                  <a:cubicBezTo>
                    <a:pt x="539" y="280"/>
                    <a:pt x="579" y="340"/>
                    <a:pt x="609" y="410"/>
                  </a:cubicBezTo>
                  <a:cubicBezTo>
                    <a:pt x="629" y="470"/>
                    <a:pt x="649" y="539"/>
                    <a:pt x="669" y="629"/>
                  </a:cubicBezTo>
                  <a:lnTo>
                    <a:pt x="748" y="969"/>
                  </a:lnTo>
                  <a:lnTo>
                    <a:pt x="739" y="969"/>
                  </a:lnTo>
                  <a:lnTo>
                    <a:pt x="739" y="1029"/>
                  </a:lnTo>
                  <a:lnTo>
                    <a:pt x="728" y="969"/>
                  </a:lnTo>
                  <a:cubicBezTo>
                    <a:pt x="699" y="969"/>
                    <a:pt x="679" y="969"/>
                    <a:pt x="649" y="958"/>
                  </a:cubicBezTo>
                  <a:cubicBezTo>
                    <a:pt x="619" y="958"/>
                    <a:pt x="589" y="949"/>
                    <a:pt x="559" y="938"/>
                  </a:cubicBezTo>
                  <a:cubicBezTo>
                    <a:pt x="499" y="929"/>
                    <a:pt x="459" y="899"/>
                    <a:pt x="419" y="849"/>
                  </a:cubicBezTo>
                  <a:cubicBezTo>
                    <a:pt x="379" y="809"/>
                    <a:pt x="349" y="759"/>
                    <a:pt x="309" y="679"/>
                  </a:cubicBezTo>
                  <a:cubicBezTo>
                    <a:pt x="289" y="609"/>
                    <a:pt x="269" y="539"/>
                    <a:pt x="240" y="459"/>
                  </a:cubicBezTo>
                  <a:lnTo>
                    <a:pt x="149" y="120"/>
                  </a:lnTo>
                  <a:close/>
                  <a:moveTo>
                    <a:pt x="160" y="0"/>
                  </a:moveTo>
                  <a:cubicBezTo>
                    <a:pt x="140" y="0"/>
                    <a:pt x="120" y="10"/>
                    <a:pt x="100" y="10"/>
                  </a:cubicBezTo>
                  <a:lnTo>
                    <a:pt x="60" y="10"/>
                  </a:lnTo>
                  <a:lnTo>
                    <a:pt x="0" y="50"/>
                  </a:lnTo>
                  <a:lnTo>
                    <a:pt x="20" y="120"/>
                  </a:lnTo>
                  <a:cubicBezTo>
                    <a:pt x="20" y="130"/>
                    <a:pt x="20" y="140"/>
                    <a:pt x="30" y="150"/>
                  </a:cubicBezTo>
                  <a:lnTo>
                    <a:pt x="129" y="499"/>
                  </a:lnTo>
                  <a:cubicBezTo>
                    <a:pt x="149" y="570"/>
                    <a:pt x="169" y="649"/>
                    <a:pt x="200" y="729"/>
                  </a:cubicBezTo>
                  <a:cubicBezTo>
                    <a:pt x="240" y="819"/>
                    <a:pt x="280" y="879"/>
                    <a:pt x="329" y="929"/>
                  </a:cubicBezTo>
                  <a:cubicBezTo>
                    <a:pt x="379" y="989"/>
                    <a:pt x="449" y="1029"/>
                    <a:pt x="529" y="1058"/>
                  </a:cubicBezTo>
                  <a:cubicBezTo>
                    <a:pt x="559" y="1069"/>
                    <a:pt x="599" y="1078"/>
                    <a:pt x="629" y="1078"/>
                  </a:cubicBezTo>
                  <a:cubicBezTo>
                    <a:pt x="659" y="1089"/>
                    <a:pt x="699" y="1089"/>
                    <a:pt x="728" y="1089"/>
                  </a:cubicBezTo>
                  <a:lnTo>
                    <a:pt x="808" y="1089"/>
                  </a:lnTo>
                  <a:cubicBezTo>
                    <a:pt x="828" y="1089"/>
                    <a:pt x="859" y="1078"/>
                    <a:pt x="868" y="1049"/>
                  </a:cubicBezTo>
                  <a:lnTo>
                    <a:pt x="879" y="1038"/>
                  </a:lnTo>
                  <a:lnTo>
                    <a:pt x="879" y="1018"/>
                  </a:lnTo>
                  <a:lnTo>
                    <a:pt x="879" y="998"/>
                  </a:lnTo>
                  <a:lnTo>
                    <a:pt x="868" y="989"/>
                  </a:lnTo>
                  <a:lnTo>
                    <a:pt x="868" y="958"/>
                  </a:lnTo>
                  <a:lnTo>
                    <a:pt x="788" y="599"/>
                  </a:lnTo>
                  <a:cubicBezTo>
                    <a:pt x="768" y="510"/>
                    <a:pt x="739" y="430"/>
                    <a:pt x="719" y="370"/>
                  </a:cubicBezTo>
                  <a:cubicBezTo>
                    <a:pt x="679" y="280"/>
                    <a:pt x="639" y="210"/>
                    <a:pt x="589" y="150"/>
                  </a:cubicBezTo>
                  <a:cubicBezTo>
                    <a:pt x="529" y="90"/>
                    <a:pt x="459" y="50"/>
                    <a:pt x="379" y="30"/>
                  </a:cubicBezTo>
                  <a:cubicBezTo>
                    <a:pt x="339" y="20"/>
                    <a:pt x="309" y="10"/>
                    <a:pt x="260" y="10"/>
                  </a:cubicBezTo>
                  <a:cubicBezTo>
                    <a:pt x="229" y="0"/>
                    <a:pt x="189" y="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4"/>
            <p:cNvSpPr/>
            <p:nvPr/>
          </p:nvSpPr>
          <p:spPr>
            <a:xfrm>
              <a:off x="8284541" y="3347240"/>
              <a:ext cx="65198" cy="90726"/>
            </a:xfrm>
            <a:custGeom>
              <a:rect b="b" l="l" r="r" t="t"/>
              <a:pathLst>
                <a:path extrusionOk="0" h="988" w="710">
                  <a:moveTo>
                    <a:pt x="31" y="0"/>
                  </a:moveTo>
                  <a:cubicBezTo>
                    <a:pt x="21" y="0"/>
                    <a:pt x="11" y="0"/>
                    <a:pt x="11" y="10"/>
                  </a:cubicBezTo>
                  <a:lnTo>
                    <a:pt x="1" y="10"/>
                  </a:lnTo>
                  <a:lnTo>
                    <a:pt x="1" y="20"/>
                  </a:lnTo>
                  <a:cubicBezTo>
                    <a:pt x="11" y="30"/>
                    <a:pt x="11" y="50"/>
                    <a:pt x="11" y="60"/>
                  </a:cubicBezTo>
                  <a:cubicBezTo>
                    <a:pt x="21" y="80"/>
                    <a:pt x="31" y="100"/>
                    <a:pt x="31" y="129"/>
                  </a:cubicBezTo>
                  <a:cubicBezTo>
                    <a:pt x="41" y="149"/>
                    <a:pt x="51" y="180"/>
                    <a:pt x="51" y="209"/>
                  </a:cubicBezTo>
                  <a:cubicBezTo>
                    <a:pt x="71" y="269"/>
                    <a:pt x="81" y="339"/>
                    <a:pt x="100" y="409"/>
                  </a:cubicBezTo>
                  <a:cubicBezTo>
                    <a:pt x="120" y="489"/>
                    <a:pt x="140" y="569"/>
                    <a:pt x="171" y="639"/>
                  </a:cubicBezTo>
                  <a:cubicBezTo>
                    <a:pt x="191" y="719"/>
                    <a:pt x="231" y="788"/>
                    <a:pt x="271" y="839"/>
                  </a:cubicBezTo>
                  <a:cubicBezTo>
                    <a:pt x="320" y="888"/>
                    <a:pt x="380" y="928"/>
                    <a:pt x="440" y="948"/>
                  </a:cubicBezTo>
                  <a:lnTo>
                    <a:pt x="530" y="978"/>
                  </a:lnTo>
                  <a:cubicBezTo>
                    <a:pt x="570" y="978"/>
                    <a:pt x="600" y="988"/>
                    <a:pt x="620" y="988"/>
                  </a:cubicBezTo>
                  <a:lnTo>
                    <a:pt x="710" y="988"/>
                  </a:lnTo>
                  <a:lnTo>
                    <a:pt x="710" y="968"/>
                  </a:lnTo>
                  <a:lnTo>
                    <a:pt x="710" y="928"/>
                  </a:lnTo>
                  <a:cubicBezTo>
                    <a:pt x="699" y="908"/>
                    <a:pt x="699" y="888"/>
                    <a:pt x="690" y="868"/>
                  </a:cubicBezTo>
                  <a:cubicBezTo>
                    <a:pt x="690" y="839"/>
                    <a:pt x="679" y="808"/>
                    <a:pt x="679" y="779"/>
                  </a:cubicBezTo>
                  <a:cubicBezTo>
                    <a:pt x="670" y="719"/>
                    <a:pt x="650" y="649"/>
                    <a:pt x="640" y="569"/>
                  </a:cubicBezTo>
                  <a:cubicBezTo>
                    <a:pt x="630" y="499"/>
                    <a:pt x="610" y="419"/>
                    <a:pt x="580" y="339"/>
                  </a:cubicBezTo>
                  <a:cubicBezTo>
                    <a:pt x="550" y="269"/>
                    <a:pt x="520" y="200"/>
                    <a:pt x="470" y="149"/>
                  </a:cubicBezTo>
                  <a:cubicBezTo>
                    <a:pt x="420" y="90"/>
                    <a:pt x="360" y="50"/>
                    <a:pt x="291" y="30"/>
                  </a:cubicBezTo>
                  <a:cubicBezTo>
                    <a:pt x="260" y="20"/>
                    <a:pt x="220" y="10"/>
                    <a:pt x="191" y="10"/>
                  </a:cubicBezTo>
                  <a:cubicBezTo>
                    <a:pt x="160" y="0"/>
                    <a:pt x="131" y="0"/>
                    <a:pt x="1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4"/>
            <p:cNvSpPr/>
            <p:nvPr/>
          </p:nvSpPr>
          <p:spPr>
            <a:xfrm>
              <a:off x="8279031" y="3341730"/>
              <a:ext cx="76217" cy="101745"/>
            </a:xfrm>
            <a:custGeom>
              <a:rect b="b" l="l" r="r" t="t"/>
              <a:pathLst>
                <a:path extrusionOk="0" h="1108" w="830">
                  <a:moveTo>
                    <a:pt x="240" y="120"/>
                  </a:moveTo>
                  <a:cubicBezTo>
                    <a:pt x="280" y="130"/>
                    <a:pt x="311" y="140"/>
                    <a:pt x="331" y="140"/>
                  </a:cubicBezTo>
                  <a:cubicBezTo>
                    <a:pt x="390" y="169"/>
                    <a:pt x="440" y="200"/>
                    <a:pt x="490" y="249"/>
                  </a:cubicBezTo>
                  <a:cubicBezTo>
                    <a:pt x="520" y="289"/>
                    <a:pt x="560" y="349"/>
                    <a:pt x="580" y="419"/>
                  </a:cubicBezTo>
                  <a:cubicBezTo>
                    <a:pt x="610" y="489"/>
                    <a:pt x="630" y="559"/>
                    <a:pt x="640" y="639"/>
                  </a:cubicBezTo>
                  <a:lnTo>
                    <a:pt x="700" y="988"/>
                  </a:lnTo>
                  <a:lnTo>
                    <a:pt x="690" y="988"/>
                  </a:lnTo>
                  <a:cubicBezTo>
                    <a:pt x="660" y="988"/>
                    <a:pt x="630" y="978"/>
                    <a:pt x="600" y="978"/>
                  </a:cubicBezTo>
                  <a:cubicBezTo>
                    <a:pt x="580" y="968"/>
                    <a:pt x="550" y="959"/>
                    <a:pt x="520" y="948"/>
                  </a:cubicBezTo>
                  <a:cubicBezTo>
                    <a:pt x="460" y="939"/>
                    <a:pt x="420" y="899"/>
                    <a:pt x="380" y="859"/>
                  </a:cubicBezTo>
                  <a:cubicBezTo>
                    <a:pt x="340" y="819"/>
                    <a:pt x="311" y="759"/>
                    <a:pt x="280" y="679"/>
                  </a:cubicBezTo>
                  <a:cubicBezTo>
                    <a:pt x="260" y="609"/>
                    <a:pt x="240" y="539"/>
                    <a:pt x="220" y="459"/>
                  </a:cubicBezTo>
                  <a:lnTo>
                    <a:pt x="141" y="120"/>
                  </a:lnTo>
                  <a:close/>
                  <a:moveTo>
                    <a:pt x="101" y="0"/>
                  </a:moveTo>
                  <a:lnTo>
                    <a:pt x="31" y="10"/>
                  </a:lnTo>
                  <a:lnTo>
                    <a:pt x="1" y="50"/>
                  </a:lnTo>
                  <a:lnTo>
                    <a:pt x="11" y="110"/>
                  </a:lnTo>
                  <a:cubicBezTo>
                    <a:pt x="11" y="120"/>
                    <a:pt x="11" y="130"/>
                    <a:pt x="21" y="140"/>
                  </a:cubicBezTo>
                  <a:lnTo>
                    <a:pt x="101" y="489"/>
                  </a:lnTo>
                  <a:cubicBezTo>
                    <a:pt x="131" y="569"/>
                    <a:pt x="141" y="649"/>
                    <a:pt x="171" y="719"/>
                  </a:cubicBezTo>
                  <a:cubicBezTo>
                    <a:pt x="200" y="808"/>
                    <a:pt x="240" y="879"/>
                    <a:pt x="291" y="939"/>
                  </a:cubicBezTo>
                  <a:cubicBezTo>
                    <a:pt x="340" y="998"/>
                    <a:pt x="400" y="1038"/>
                    <a:pt x="480" y="1068"/>
                  </a:cubicBezTo>
                  <a:cubicBezTo>
                    <a:pt x="510" y="1078"/>
                    <a:pt x="550" y="1088"/>
                    <a:pt x="580" y="1098"/>
                  </a:cubicBezTo>
                  <a:cubicBezTo>
                    <a:pt x="620" y="1098"/>
                    <a:pt x="650" y="1108"/>
                    <a:pt x="680" y="1108"/>
                  </a:cubicBezTo>
                  <a:lnTo>
                    <a:pt x="799" y="1108"/>
                  </a:lnTo>
                  <a:lnTo>
                    <a:pt x="830" y="1068"/>
                  </a:lnTo>
                  <a:lnTo>
                    <a:pt x="830" y="1038"/>
                  </a:lnTo>
                  <a:lnTo>
                    <a:pt x="830" y="1018"/>
                  </a:lnTo>
                  <a:lnTo>
                    <a:pt x="830" y="1008"/>
                  </a:lnTo>
                  <a:lnTo>
                    <a:pt x="830" y="978"/>
                  </a:lnTo>
                  <a:lnTo>
                    <a:pt x="759" y="619"/>
                  </a:lnTo>
                  <a:cubicBezTo>
                    <a:pt x="739" y="529"/>
                    <a:pt x="720" y="449"/>
                    <a:pt x="700" y="380"/>
                  </a:cubicBezTo>
                  <a:cubicBezTo>
                    <a:pt x="660" y="289"/>
                    <a:pt x="620" y="220"/>
                    <a:pt x="570" y="169"/>
                  </a:cubicBezTo>
                  <a:cubicBezTo>
                    <a:pt x="520" y="110"/>
                    <a:pt x="450" y="60"/>
                    <a:pt x="371" y="30"/>
                  </a:cubicBezTo>
                  <a:cubicBezTo>
                    <a:pt x="340" y="20"/>
                    <a:pt x="300" y="10"/>
                    <a:pt x="260" y="10"/>
                  </a:cubicBezTo>
                  <a:cubicBezTo>
                    <a:pt x="220" y="0"/>
                    <a:pt x="191" y="0"/>
                    <a:pt x="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4"/>
            <p:cNvSpPr/>
            <p:nvPr/>
          </p:nvSpPr>
          <p:spPr>
            <a:xfrm>
              <a:off x="8284541" y="3347240"/>
              <a:ext cx="65198" cy="90726"/>
            </a:xfrm>
            <a:custGeom>
              <a:rect b="b" l="l" r="r" t="t"/>
              <a:pathLst>
                <a:path extrusionOk="0" h="988" w="710">
                  <a:moveTo>
                    <a:pt x="31" y="0"/>
                  </a:moveTo>
                  <a:cubicBezTo>
                    <a:pt x="21" y="0"/>
                    <a:pt x="11" y="0"/>
                    <a:pt x="11" y="10"/>
                  </a:cubicBezTo>
                  <a:lnTo>
                    <a:pt x="1" y="10"/>
                  </a:lnTo>
                  <a:lnTo>
                    <a:pt x="1" y="20"/>
                  </a:lnTo>
                  <a:cubicBezTo>
                    <a:pt x="11" y="30"/>
                    <a:pt x="11" y="50"/>
                    <a:pt x="11" y="60"/>
                  </a:cubicBezTo>
                  <a:cubicBezTo>
                    <a:pt x="21" y="80"/>
                    <a:pt x="31" y="100"/>
                    <a:pt x="31" y="129"/>
                  </a:cubicBezTo>
                  <a:cubicBezTo>
                    <a:pt x="41" y="149"/>
                    <a:pt x="51" y="180"/>
                    <a:pt x="51" y="209"/>
                  </a:cubicBezTo>
                  <a:cubicBezTo>
                    <a:pt x="71" y="269"/>
                    <a:pt x="81" y="339"/>
                    <a:pt x="100" y="409"/>
                  </a:cubicBezTo>
                  <a:cubicBezTo>
                    <a:pt x="120" y="489"/>
                    <a:pt x="140" y="569"/>
                    <a:pt x="171" y="639"/>
                  </a:cubicBezTo>
                  <a:cubicBezTo>
                    <a:pt x="191" y="719"/>
                    <a:pt x="231" y="788"/>
                    <a:pt x="271" y="839"/>
                  </a:cubicBezTo>
                  <a:cubicBezTo>
                    <a:pt x="320" y="888"/>
                    <a:pt x="380" y="928"/>
                    <a:pt x="440" y="948"/>
                  </a:cubicBezTo>
                  <a:lnTo>
                    <a:pt x="530" y="978"/>
                  </a:lnTo>
                  <a:cubicBezTo>
                    <a:pt x="570" y="978"/>
                    <a:pt x="600" y="988"/>
                    <a:pt x="620" y="988"/>
                  </a:cubicBezTo>
                  <a:lnTo>
                    <a:pt x="710" y="988"/>
                  </a:lnTo>
                  <a:lnTo>
                    <a:pt x="710" y="968"/>
                  </a:lnTo>
                  <a:lnTo>
                    <a:pt x="710" y="928"/>
                  </a:lnTo>
                  <a:cubicBezTo>
                    <a:pt x="699" y="908"/>
                    <a:pt x="699" y="888"/>
                    <a:pt x="690" y="868"/>
                  </a:cubicBezTo>
                  <a:cubicBezTo>
                    <a:pt x="690" y="839"/>
                    <a:pt x="679" y="808"/>
                    <a:pt x="679" y="779"/>
                  </a:cubicBezTo>
                  <a:cubicBezTo>
                    <a:pt x="670" y="719"/>
                    <a:pt x="650" y="649"/>
                    <a:pt x="640" y="569"/>
                  </a:cubicBezTo>
                  <a:cubicBezTo>
                    <a:pt x="630" y="499"/>
                    <a:pt x="610" y="419"/>
                    <a:pt x="580" y="339"/>
                  </a:cubicBezTo>
                  <a:cubicBezTo>
                    <a:pt x="550" y="269"/>
                    <a:pt x="520" y="200"/>
                    <a:pt x="470" y="149"/>
                  </a:cubicBezTo>
                  <a:cubicBezTo>
                    <a:pt x="420" y="90"/>
                    <a:pt x="360" y="50"/>
                    <a:pt x="291" y="30"/>
                  </a:cubicBezTo>
                  <a:cubicBezTo>
                    <a:pt x="260" y="20"/>
                    <a:pt x="220" y="10"/>
                    <a:pt x="191" y="10"/>
                  </a:cubicBezTo>
                  <a:cubicBezTo>
                    <a:pt x="160" y="0"/>
                    <a:pt x="131" y="0"/>
                    <a:pt x="1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4"/>
            <p:cNvSpPr/>
            <p:nvPr/>
          </p:nvSpPr>
          <p:spPr>
            <a:xfrm>
              <a:off x="8279031" y="3341730"/>
              <a:ext cx="76217" cy="101745"/>
            </a:xfrm>
            <a:custGeom>
              <a:rect b="b" l="l" r="r" t="t"/>
              <a:pathLst>
                <a:path extrusionOk="0" h="1108" w="830">
                  <a:moveTo>
                    <a:pt x="240" y="120"/>
                  </a:moveTo>
                  <a:cubicBezTo>
                    <a:pt x="280" y="130"/>
                    <a:pt x="311" y="140"/>
                    <a:pt x="331" y="140"/>
                  </a:cubicBezTo>
                  <a:cubicBezTo>
                    <a:pt x="390" y="169"/>
                    <a:pt x="440" y="200"/>
                    <a:pt x="490" y="249"/>
                  </a:cubicBezTo>
                  <a:cubicBezTo>
                    <a:pt x="520" y="289"/>
                    <a:pt x="560" y="349"/>
                    <a:pt x="580" y="419"/>
                  </a:cubicBezTo>
                  <a:cubicBezTo>
                    <a:pt x="610" y="489"/>
                    <a:pt x="630" y="559"/>
                    <a:pt x="640" y="639"/>
                  </a:cubicBezTo>
                  <a:lnTo>
                    <a:pt x="700" y="988"/>
                  </a:lnTo>
                  <a:lnTo>
                    <a:pt x="690" y="988"/>
                  </a:lnTo>
                  <a:cubicBezTo>
                    <a:pt x="660" y="988"/>
                    <a:pt x="630" y="978"/>
                    <a:pt x="600" y="978"/>
                  </a:cubicBezTo>
                  <a:cubicBezTo>
                    <a:pt x="580" y="968"/>
                    <a:pt x="550" y="959"/>
                    <a:pt x="520" y="948"/>
                  </a:cubicBezTo>
                  <a:cubicBezTo>
                    <a:pt x="460" y="939"/>
                    <a:pt x="420" y="899"/>
                    <a:pt x="380" y="859"/>
                  </a:cubicBezTo>
                  <a:cubicBezTo>
                    <a:pt x="340" y="819"/>
                    <a:pt x="311" y="759"/>
                    <a:pt x="280" y="679"/>
                  </a:cubicBezTo>
                  <a:cubicBezTo>
                    <a:pt x="260" y="609"/>
                    <a:pt x="240" y="539"/>
                    <a:pt x="220" y="459"/>
                  </a:cubicBezTo>
                  <a:lnTo>
                    <a:pt x="141" y="120"/>
                  </a:lnTo>
                  <a:close/>
                  <a:moveTo>
                    <a:pt x="101" y="0"/>
                  </a:moveTo>
                  <a:lnTo>
                    <a:pt x="31" y="10"/>
                  </a:lnTo>
                  <a:lnTo>
                    <a:pt x="1" y="50"/>
                  </a:lnTo>
                  <a:lnTo>
                    <a:pt x="11" y="110"/>
                  </a:lnTo>
                  <a:cubicBezTo>
                    <a:pt x="11" y="120"/>
                    <a:pt x="11" y="130"/>
                    <a:pt x="21" y="140"/>
                  </a:cubicBezTo>
                  <a:lnTo>
                    <a:pt x="101" y="489"/>
                  </a:lnTo>
                  <a:cubicBezTo>
                    <a:pt x="131" y="569"/>
                    <a:pt x="141" y="649"/>
                    <a:pt x="171" y="719"/>
                  </a:cubicBezTo>
                  <a:cubicBezTo>
                    <a:pt x="200" y="808"/>
                    <a:pt x="240" y="879"/>
                    <a:pt x="291" y="939"/>
                  </a:cubicBezTo>
                  <a:cubicBezTo>
                    <a:pt x="340" y="998"/>
                    <a:pt x="400" y="1038"/>
                    <a:pt x="480" y="1068"/>
                  </a:cubicBezTo>
                  <a:cubicBezTo>
                    <a:pt x="510" y="1078"/>
                    <a:pt x="550" y="1088"/>
                    <a:pt x="580" y="1098"/>
                  </a:cubicBezTo>
                  <a:cubicBezTo>
                    <a:pt x="620" y="1098"/>
                    <a:pt x="650" y="1108"/>
                    <a:pt x="680" y="1108"/>
                  </a:cubicBezTo>
                  <a:lnTo>
                    <a:pt x="750" y="1108"/>
                  </a:lnTo>
                  <a:cubicBezTo>
                    <a:pt x="790" y="1108"/>
                    <a:pt x="799" y="1108"/>
                    <a:pt x="819" y="1088"/>
                  </a:cubicBezTo>
                  <a:lnTo>
                    <a:pt x="830" y="1068"/>
                  </a:lnTo>
                  <a:lnTo>
                    <a:pt x="830" y="1038"/>
                  </a:lnTo>
                  <a:lnTo>
                    <a:pt x="830" y="1018"/>
                  </a:lnTo>
                  <a:lnTo>
                    <a:pt x="830" y="1008"/>
                  </a:lnTo>
                  <a:lnTo>
                    <a:pt x="830" y="978"/>
                  </a:lnTo>
                  <a:lnTo>
                    <a:pt x="759" y="619"/>
                  </a:lnTo>
                  <a:cubicBezTo>
                    <a:pt x="739" y="529"/>
                    <a:pt x="720" y="449"/>
                    <a:pt x="700" y="380"/>
                  </a:cubicBezTo>
                  <a:cubicBezTo>
                    <a:pt x="660" y="289"/>
                    <a:pt x="620" y="220"/>
                    <a:pt x="570" y="169"/>
                  </a:cubicBezTo>
                  <a:cubicBezTo>
                    <a:pt x="520" y="110"/>
                    <a:pt x="450" y="60"/>
                    <a:pt x="371" y="30"/>
                  </a:cubicBezTo>
                  <a:cubicBezTo>
                    <a:pt x="340" y="20"/>
                    <a:pt x="300" y="10"/>
                    <a:pt x="260" y="10"/>
                  </a:cubicBezTo>
                  <a:cubicBezTo>
                    <a:pt x="220" y="0"/>
                    <a:pt x="191" y="0"/>
                    <a:pt x="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4"/>
            <p:cNvSpPr/>
            <p:nvPr/>
          </p:nvSpPr>
          <p:spPr>
            <a:xfrm>
              <a:off x="8332199" y="3366431"/>
              <a:ext cx="61524" cy="92654"/>
            </a:xfrm>
            <a:custGeom>
              <a:rect b="b" l="l" r="r" t="t"/>
              <a:pathLst>
                <a:path extrusionOk="0" h="1009" w="670">
                  <a:moveTo>
                    <a:pt x="1" y="0"/>
                  </a:moveTo>
                  <a:lnTo>
                    <a:pt x="1" y="11"/>
                  </a:lnTo>
                  <a:cubicBezTo>
                    <a:pt x="1" y="20"/>
                    <a:pt x="1" y="40"/>
                    <a:pt x="11" y="60"/>
                  </a:cubicBezTo>
                  <a:cubicBezTo>
                    <a:pt x="11" y="71"/>
                    <a:pt x="21" y="91"/>
                    <a:pt x="21" y="120"/>
                  </a:cubicBezTo>
                  <a:cubicBezTo>
                    <a:pt x="31" y="140"/>
                    <a:pt x="31" y="170"/>
                    <a:pt x="41" y="200"/>
                  </a:cubicBezTo>
                  <a:cubicBezTo>
                    <a:pt x="51" y="260"/>
                    <a:pt x="71" y="330"/>
                    <a:pt x="81" y="410"/>
                  </a:cubicBezTo>
                  <a:cubicBezTo>
                    <a:pt x="101" y="490"/>
                    <a:pt x="111" y="570"/>
                    <a:pt x="141" y="639"/>
                  </a:cubicBezTo>
                  <a:cubicBezTo>
                    <a:pt x="160" y="719"/>
                    <a:pt x="191" y="789"/>
                    <a:pt x="240" y="839"/>
                  </a:cubicBezTo>
                  <a:cubicBezTo>
                    <a:pt x="280" y="889"/>
                    <a:pt x="340" y="929"/>
                    <a:pt x="400" y="959"/>
                  </a:cubicBezTo>
                  <a:lnTo>
                    <a:pt x="490" y="989"/>
                  </a:lnTo>
                  <a:cubicBezTo>
                    <a:pt x="520" y="999"/>
                    <a:pt x="550" y="999"/>
                    <a:pt x="580" y="999"/>
                  </a:cubicBezTo>
                  <a:cubicBezTo>
                    <a:pt x="595" y="1004"/>
                    <a:pt x="607" y="1004"/>
                    <a:pt x="619" y="1004"/>
                  </a:cubicBezTo>
                  <a:cubicBezTo>
                    <a:pt x="630" y="1004"/>
                    <a:pt x="640" y="1004"/>
                    <a:pt x="650" y="1009"/>
                  </a:cubicBezTo>
                  <a:cubicBezTo>
                    <a:pt x="660" y="1009"/>
                    <a:pt x="670" y="999"/>
                    <a:pt x="670" y="999"/>
                  </a:cubicBezTo>
                  <a:lnTo>
                    <a:pt x="670" y="989"/>
                  </a:lnTo>
                  <a:lnTo>
                    <a:pt x="670" y="949"/>
                  </a:lnTo>
                  <a:cubicBezTo>
                    <a:pt x="660" y="929"/>
                    <a:pt x="660" y="909"/>
                    <a:pt x="660" y="879"/>
                  </a:cubicBezTo>
                  <a:cubicBezTo>
                    <a:pt x="650" y="859"/>
                    <a:pt x="650" y="829"/>
                    <a:pt x="640" y="799"/>
                  </a:cubicBezTo>
                  <a:cubicBezTo>
                    <a:pt x="640" y="739"/>
                    <a:pt x="630" y="670"/>
                    <a:pt x="610" y="590"/>
                  </a:cubicBezTo>
                  <a:cubicBezTo>
                    <a:pt x="600" y="510"/>
                    <a:pt x="590" y="430"/>
                    <a:pt x="560" y="360"/>
                  </a:cubicBezTo>
                  <a:cubicBezTo>
                    <a:pt x="540" y="280"/>
                    <a:pt x="510" y="210"/>
                    <a:pt x="460" y="160"/>
                  </a:cubicBezTo>
                  <a:cubicBezTo>
                    <a:pt x="410" y="100"/>
                    <a:pt x="351" y="60"/>
                    <a:pt x="291" y="31"/>
                  </a:cubicBezTo>
                  <a:cubicBezTo>
                    <a:pt x="251" y="20"/>
                    <a:pt x="220" y="11"/>
                    <a:pt x="191" y="11"/>
                  </a:cubicBezTo>
                  <a:cubicBezTo>
                    <a:pt x="151" y="0"/>
                    <a:pt x="121" y="0"/>
                    <a:pt x="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4"/>
            <p:cNvSpPr/>
            <p:nvPr/>
          </p:nvSpPr>
          <p:spPr>
            <a:xfrm>
              <a:off x="8325863" y="3360922"/>
              <a:ext cx="73370" cy="103673"/>
            </a:xfrm>
            <a:custGeom>
              <a:rect b="b" l="l" r="r" t="t"/>
              <a:pathLst>
                <a:path extrusionOk="0" h="1129" w="799">
                  <a:moveTo>
                    <a:pt x="249" y="120"/>
                  </a:moveTo>
                  <a:cubicBezTo>
                    <a:pt x="280" y="131"/>
                    <a:pt x="309" y="140"/>
                    <a:pt x="329" y="151"/>
                  </a:cubicBezTo>
                  <a:cubicBezTo>
                    <a:pt x="389" y="171"/>
                    <a:pt x="440" y="210"/>
                    <a:pt x="479" y="250"/>
                  </a:cubicBezTo>
                  <a:cubicBezTo>
                    <a:pt x="519" y="300"/>
                    <a:pt x="549" y="360"/>
                    <a:pt x="579" y="430"/>
                  </a:cubicBezTo>
                  <a:cubicBezTo>
                    <a:pt x="599" y="500"/>
                    <a:pt x="609" y="579"/>
                    <a:pt x="619" y="659"/>
                  </a:cubicBezTo>
                  <a:lnTo>
                    <a:pt x="679" y="999"/>
                  </a:lnTo>
                  <a:lnTo>
                    <a:pt x="659" y="999"/>
                  </a:lnTo>
                  <a:cubicBezTo>
                    <a:pt x="629" y="999"/>
                    <a:pt x="599" y="999"/>
                    <a:pt x="579" y="989"/>
                  </a:cubicBezTo>
                  <a:cubicBezTo>
                    <a:pt x="549" y="979"/>
                    <a:pt x="519" y="979"/>
                    <a:pt x="489" y="959"/>
                  </a:cubicBezTo>
                  <a:cubicBezTo>
                    <a:pt x="440" y="939"/>
                    <a:pt x="389" y="909"/>
                    <a:pt x="349" y="859"/>
                  </a:cubicBezTo>
                  <a:cubicBezTo>
                    <a:pt x="320" y="819"/>
                    <a:pt x="289" y="759"/>
                    <a:pt x="269" y="679"/>
                  </a:cubicBezTo>
                  <a:cubicBezTo>
                    <a:pt x="240" y="610"/>
                    <a:pt x="220" y="530"/>
                    <a:pt x="210" y="460"/>
                  </a:cubicBezTo>
                  <a:lnTo>
                    <a:pt x="140" y="120"/>
                  </a:lnTo>
                  <a:close/>
                  <a:moveTo>
                    <a:pt x="50" y="0"/>
                  </a:moveTo>
                  <a:lnTo>
                    <a:pt x="0" y="31"/>
                  </a:lnTo>
                  <a:lnTo>
                    <a:pt x="10" y="71"/>
                  </a:lnTo>
                  <a:lnTo>
                    <a:pt x="10" y="100"/>
                  </a:lnTo>
                  <a:cubicBezTo>
                    <a:pt x="10" y="111"/>
                    <a:pt x="20" y="120"/>
                    <a:pt x="20" y="131"/>
                  </a:cubicBezTo>
                  <a:lnTo>
                    <a:pt x="90" y="480"/>
                  </a:lnTo>
                  <a:cubicBezTo>
                    <a:pt x="110" y="550"/>
                    <a:pt x="130" y="639"/>
                    <a:pt x="150" y="719"/>
                  </a:cubicBezTo>
                  <a:cubicBezTo>
                    <a:pt x="180" y="809"/>
                    <a:pt x="220" y="879"/>
                    <a:pt x="260" y="939"/>
                  </a:cubicBezTo>
                  <a:cubicBezTo>
                    <a:pt x="309" y="999"/>
                    <a:pt x="369" y="1049"/>
                    <a:pt x="449" y="1069"/>
                  </a:cubicBezTo>
                  <a:cubicBezTo>
                    <a:pt x="479" y="1089"/>
                    <a:pt x="509" y="1098"/>
                    <a:pt x="549" y="1109"/>
                  </a:cubicBezTo>
                  <a:cubicBezTo>
                    <a:pt x="579" y="1118"/>
                    <a:pt x="619" y="1118"/>
                    <a:pt x="649" y="1118"/>
                  </a:cubicBezTo>
                  <a:cubicBezTo>
                    <a:pt x="669" y="1118"/>
                    <a:pt x="689" y="1118"/>
                    <a:pt x="699" y="1129"/>
                  </a:cubicBezTo>
                  <a:lnTo>
                    <a:pt x="719" y="1129"/>
                  </a:lnTo>
                  <a:cubicBezTo>
                    <a:pt x="749" y="1118"/>
                    <a:pt x="759" y="1118"/>
                    <a:pt x="769" y="1118"/>
                  </a:cubicBezTo>
                  <a:lnTo>
                    <a:pt x="799" y="1098"/>
                  </a:lnTo>
                  <a:lnTo>
                    <a:pt x="799" y="1059"/>
                  </a:lnTo>
                  <a:lnTo>
                    <a:pt x="799" y="1039"/>
                  </a:lnTo>
                  <a:lnTo>
                    <a:pt x="799" y="1029"/>
                  </a:lnTo>
                  <a:lnTo>
                    <a:pt x="799" y="999"/>
                  </a:lnTo>
                  <a:lnTo>
                    <a:pt x="739" y="639"/>
                  </a:lnTo>
                  <a:cubicBezTo>
                    <a:pt x="729" y="550"/>
                    <a:pt x="709" y="470"/>
                    <a:pt x="689" y="400"/>
                  </a:cubicBezTo>
                  <a:cubicBezTo>
                    <a:pt x="659" y="310"/>
                    <a:pt x="619" y="230"/>
                    <a:pt x="569" y="180"/>
                  </a:cubicBezTo>
                  <a:cubicBezTo>
                    <a:pt x="519" y="120"/>
                    <a:pt x="459" y="71"/>
                    <a:pt x="380" y="40"/>
                  </a:cubicBezTo>
                  <a:cubicBezTo>
                    <a:pt x="340" y="20"/>
                    <a:pt x="289" y="11"/>
                    <a:pt x="269" y="11"/>
                  </a:cubicBezTo>
                  <a:cubicBezTo>
                    <a:pt x="229" y="0"/>
                    <a:pt x="190" y="0"/>
                    <a:pt x="1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4"/>
            <p:cNvSpPr/>
            <p:nvPr/>
          </p:nvSpPr>
          <p:spPr>
            <a:xfrm>
              <a:off x="8332199" y="3366431"/>
              <a:ext cx="61524" cy="92654"/>
            </a:xfrm>
            <a:custGeom>
              <a:rect b="b" l="l" r="r" t="t"/>
              <a:pathLst>
                <a:path extrusionOk="0" h="1009" w="670">
                  <a:moveTo>
                    <a:pt x="1" y="0"/>
                  </a:moveTo>
                  <a:lnTo>
                    <a:pt x="1" y="11"/>
                  </a:lnTo>
                  <a:cubicBezTo>
                    <a:pt x="1" y="20"/>
                    <a:pt x="1" y="40"/>
                    <a:pt x="11" y="60"/>
                  </a:cubicBezTo>
                  <a:cubicBezTo>
                    <a:pt x="11" y="71"/>
                    <a:pt x="21" y="91"/>
                    <a:pt x="21" y="120"/>
                  </a:cubicBezTo>
                  <a:cubicBezTo>
                    <a:pt x="31" y="140"/>
                    <a:pt x="31" y="170"/>
                    <a:pt x="41" y="200"/>
                  </a:cubicBezTo>
                  <a:cubicBezTo>
                    <a:pt x="51" y="260"/>
                    <a:pt x="71" y="330"/>
                    <a:pt x="81" y="410"/>
                  </a:cubicBezTo>
                  <a:cubicBezTo>
                    <a:pt x="101" y="490"/>
                    <a:pt x="111" y="570"/>
                    <a:pt x="141" y="639"/>
                  </a:cubicBezTo>
                  <a:cubicBezTo>
                    <a:pt x="160" y="719"/>
                    <a:pt x="191" y="789"/>
                    <a:pt x="240" y="839"/>
                  </a:cubicBezTo>
                  <a:cubicBezTo>
                    <a:pt x="280" y="889"/>
                    <a:pt x="340" y="929"/>
                    <a:pt x="400" y="959"/>
                  </a:cubicBezTo>
                  <a:lnTo>
                    <a:pt x="490" y="989"/>
                  </a:lnTo>
                  <a:cubicBezTo>
                    <a:pt x="520" y="999"/>
                    <a:pt x="550" y="999"/>
                    <a:pt x="580" y="999"/>
                  </a:cubicBezTo>
                  <a:cubicBezTo>
                    <a:pt x="595" y="1004"/>
                    <a:pt x="607" y="1004"/>
                    <a:pt x="619" y="1004"/>
                  </a:cubicBezTo>
                  <a:cubicBezTo>
                    <a:pt x="630" y="1004"/>
                    <a:pt x="640" y="1004"/>
                    <a:pt x="650" y="1009"/>
                  </a:cubicBezTo>
                  <a:cubicBezTo>
                    <a:pt x="660" y="1009"/>
                    <a:pt x="670" y="999"/>
                    <a:pt x="670" y="999"/>
                  </a:cubicBezTo>
                  <a:lnTo>
                    <a:pt x="670" y="989"/>
                  </a:lnTo>
                  <a:lnTo>
                    <a:pt x="670" y="949"/>
                  </a:lnTo>
                  <a:cubicBezTo>
                    <a:pt x="660" y="929"/>
                    <a:pt x="660" y="909"/>
                    <a:pt x="660" y="879"/>
                  </a:cubicBezTo>
                  <a:cubicBezTo>
                    <a:pt x="650" y="859"/>
                    <a:pt x="650" y="829"/>
                    <a:pt x="640" y="799"/>
                  </a:cubicBezTo>
                  <a:cubicBezTo>
                    <a:pt x="640" y="739"/>
                    <a:pt x="630" y="670"/>
                    <a:pt x="610" y="590"/>
                  </a:cubicBezTo>
                  <a:cubicBezTo>
                    <a:pt x="600" y="510"/>
                    <a:pt x="590" y="430"/>
                    <a:pt x="560" y="360"/>
                  </a:cubicBezTo>
                  <a:cubicBezTo>
                    <a:pt x="540" y="280"/>
                    <a:pt x="510" y="210"/>
                    <a:pt x="460" y="160"/>
                  </a:cubicBezTo>
                  <a:cubicBezTo>
                    <a:pt x="410" y="100"/>
                    <a:pt x="351" y="60"/>
                    <a:pt x="291" y="31"/>
                  </a:cubicBezTo>
                  <a:cubicBezTo>
                    <a:pt x="251" y="20"/>
                    <a:pt x="220" y="11"/>
                    <a:pt x="191" y="11"/>
                  </a:cubicBezTo>
                  <a:cubicBezTo>
                    <a:pt x="151" y="0"/>
                    <a:pt x="121" y="0"/>
                    <a:pt x="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4"/>
            <p:cNvSpPr/>
            <p:nvPr/>
          </p:nvSpPr>
          <p:spPr>
            <a:xfrm>
              <a:off x="8325863" y="3360922"/>
              <a:ext cx="73370" cy="103673"/>
            </a:xfrm>
            <a:custGeom>
              <a:rect b="b" l="l" r="r" t="t"/>
              <a:pathLst>
                <a:path extrusionOk="0" h="1129" w="799">
                  <a:moveTo>
                    <a:pt x="249" y="120"/>
                  </a:moveTo>
                  <a:cubicBezTo>
                    <a:pt x="280" y="131"/>
                    <a:pt x="309" y="140"/>
                    <a:pt x="329" y="151"/>
                  </a:cubicBezTo>
                  <a:cubicBezTo>
                    <a:pt x="389" y="171"/>
                    <a:pt x="440" y="210"/>
                    <a:pt x="479" y="250"/>
                  </a:cubicBezTo>
                  <a:cubicBezTo>
                    <a:pt x="519" y="300"/>
                    <a:pt x="549" y="360"/>
                    <a:pt x="579" y="430"/>
                  </a:cubicBezTo>
                  <a:cubicBezTo>
                    <a:pt x="599" y="500"/>
                    <a:pt x="609" y="579"/>
                    <a:pt x="619" y="659"/>
                  </a:cubicBezTo>
                  <a:lnTo>
                    <a:pt x="679" y="999"/>
                  </a:lnTo>
                  <a:lnTo>
                    <a:pt x="659" y="999"/>
                  </a:lnTo>
                  <a:cubicBezTo>
                    <a:pt x="629" y="999"/>
                    <a:pt x="599" y="999"/>
                    <a:pt x="579" y="989"/>
                  </a:cubicBezTo>
                  <a:cubicBezTo>
                    <a:pt x="549" y="979"/>
                    <a:pt x="519" y="979"/>
                    <a:pt x="489" y="959"/>
                  </a:cubicBezTo>
                  <a:cubicBezTo>
                    <a:pt x="440" y="939"/>
                    <a:pt x="389" y="909"/>
                    <a:pt x="349" y="859"/>
                  </a:cubicBezTo>
                  <a:cubicBezTo>
                    <a:pt x="320" y="819"/>
                    <a:pt x="289" y="759"/>
                    <a:pt x="269" y="679"/>
                  </a:cubicBezTo>
                  <a:cubicBezTo>
                    <a:pt x="240" y="610"/>
                    <a:pt x="220" y="530"/>
                    <a:pt x="210" y="460"/>
                  </a:cubicBezTo>
                  <a:lnTo>
                    <a:pt x="140" y="120"/>
                  </a:lnTo>
                  <a:close/>
                  <a:moveTo>
                    <a:pt x="50" y="0"/>
                  </a:moveTo>
                  <a:lnTo>
                    <a:pt x="0" y="31"/>
                  </a:lnTo>
                  <a:lnTo>
                    <a:pt x="10" y="71"/>
                  </a:lnTo>
                  <a:lnTo>
                    <a:pt x="10" y="100"/>
                  </a:lnTo>
                  <a:cubicBezTo>
                    <a:pt x="10" y="111"/>
                    <a:pt x="20" y="120"/>
                    <a:pt x="20" y="131"/>
                  </a:cubicBezTo>
                  <a:lnTo>
                    <a:pt x="90" y="480"/>
                  </a:lnTo>
                  <a:cubicBezTo>
                    <a:pt x="110" y="550"/>
                    <a:pt x="130" y="639"/>
                    <a:pt x="150" y="719"/>
                  </a:cubicBezTo>
                  <a:cubicBezTo>
                    <a:pt x="180" y="809"/>
                    <a:pt x="220" y="879"/>
                    <a:pt x="260" y="939"/>
                  </a:cubicBezTo>
                  <a:cubicBezTo>
                    <a:pt x="309" y="999"/>
                    <a:pt x="369" y="1049"/>
                    <a:pt x="449" y="1069"/>
                  </a:cubicBezTo>
                  <a:cubicBezTo>
                    <a:pt x="479" y="1089"/>
                    <a:pt x="509" y="1098"/>
                    <a:pt x="549" y="1109"/>
                  </a:cubicBezTo>
                  <a:cubicBezTo>
                    <a:pt x="579" y="1118"/>
                    <a:pt x="619" y="1118"/>
                    <a:pt x="649" y="1118"/>
                  </a:cubicBezTo>
                  <a:cubicBezTo>
                    <a:pt x="669" y="1118"/>
                    <a:pt x="689" y="1118"/>
                    <a:pt x="699" y="1129"/>
                  </a:cubicBezTo>
                  <a:lnTo>
                    <a:pt x="719" y="1129"/>
                  </a:lnTo>
                  <a:cubicBezTo>
                    <a:pt x="749" y="1118"/>
                    <a:pt x="759" y="1118"/>
                    <a:pt x="769" y="1118"/>
                  </a:cubicBezTo>
                  <a:lnTo>
                    <a:pt x="799" y="1098"/>
                  </a:lnTo>
                  <a:lnTo>
                    <a:pt x="799" y="1059"/>
                  </a:lnTo>
                  <a:lnTo>
                    <a:pt x="799" y="1039"/>
                  </a:lnTo>
                  <a:lnTo>
                    <a:pt x="799" y="1029"/>
                  </a:lnTo>
                  <a:lnTo>
                    <a:pt x="799" y="999"/>
                  </a:lnTo>
                  <a:lnTo>
                    <a:pt x="739" y="639"/>
                  </a:lnTo>
                  <a:cubicBezTo>
                    <a:pt x="729" y="550"/>
                    <a:pt x="709" y="470"/>
                    <a:pt x="689" y="400"/>
                  </a:cubicBezTo>
                  <a:cubicBezTo>
                    <a:pt x="659" y="310"/>
                    <a:pt x="619" y="230"/>
                    <a:pt x="569" y="180"/>
                  </a:cubicBezTo>
                  <a:cubicBezTo>
                    <a:pt x="519" y="120"/>
                    <a:pt x="459" y="71"/>
                    <a:pt x="380" y="40"/>
                  </a:cubicBezTo>
                  <a:cubicBezTo>
                    <a:pt x="340" y="20"/>
                    <a:pt x="289" y="11"/>
                    <a:pt x="269" y="11"/>
                  </a:cubicBezTo>
                  <a:cubicBezTo>
                    <a:pt x="229" y="0"/>
                    <a:pt x="190" y="0"/>
                    <a:pt x="1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4"/>
            <p:cNvSpPr/>
            <p:nvPr/>
          </p:nvSpPr>
          <p:spPr>
            <a:xfrm>
              <a:off x="8378020" y="3386541"/>
              <a:ext cx="59780" cy="94582"/>
            </a:xfrm>
            <a:custGeom>
              <a:rect b="b" l="l" r="r" t="t"/>
              <a:pathLst>
                <a:path extrusionOk="0" h="1030" w="651">
                  <a:moveTo>
                    <a:pt x="1" y="1"/>
                  </a:moveTo>
                  <a:cubicBezTo>
                    <a:pt x="1" y="11"/>
                    <a:pt x="1" y="11"/>
                    <a:pt x="11" y="21"/>
                  </a:cubicBezTo>
                  <a:lnTo>
                    <a:pt x="11" y="61"/>
                  </a:lnTo>
                  <a:cubicBezTo>
                    <a:pt x="21" y="81"/>
                    <a:pt x="21" y="101"/>
                    <a:pt x="21" y="121"/>
                  </a:cubicBezTo>
                  <a:cubicBezTo>
                    <a:pt x="31" y="151"/>
                    <a:pt x="31" y="171"/>
                    <a:pt x="41" y="201"/>
                  </a:cubicBezTo>
                  <a:lnTo>
                    <a:pt x="71" y="411"/>
                  </a:lnTo>
                  <a:cubicBezTo>
                    <a:pt x="91" y="490"/>
                    <a:pt x="101" y="570"/>
                    <a:pt x="121" y="650"/>
                  </a:cubicBezTo>
                  <a:cubicBezTo>
                    <a:pt x="141" y="720"/>
                    <a:pt x="171" y="790"/>
                    <a:pt x="211" y="850"/>
                  </a:cubicBezTo>
                  <a:cubicBezTo>
                    <a:pt x="260" y="910"/>
                    <a:pt x="311" y="950"/>
                    <a:pt x="371" y="970"/>
                  </a:cubicBezTo>
                  <a:cubicBezTo>
                    <a:pt x="400" y="990"/>
                    <a:pt x="431" y="999"/>
                    <a:pt x="470" y="1010"/>
                  </a:cubicBezTo>
                  <a:cubicBezTo>
                    <a:pt x="500" y="1019"/>
                    <a:pt x="530" y="1019"/>
                    <a:pt x="550" y="1019"/>
                  </a:cubicBezTo>
                  <a:cubicBezTo>
                    <a:pt x="580" y="1030"/>
                    <a:pt x="600" y="1030"/>
                    <a:pt x="620" y="1030"/>
                  </a:cubicBezTo>
                  <a:lnTo>
                    <a:pt x="650" y="1030"/>
                  </a:lnTo>
                  <a:lnTo>
                    <a:pt x="650" y="1010"/>
                  </a:lnTo>
                  <a:cubicBezTo>
                    <a:pt x="640" y="999"/>
                    <a:pt x="640" y="990"/>
                    <a:pt x="640" y="970"/>
                  </a:cubicBezTo>
                  <a:cubicBezTo>
                    <a:pt x="640" y="950"/>
                    <a:pt x="640" y="930"/>
                    <a:pt x="630" y="910"/>
                  </a:cubicBezTo>
                  <a:cubicBezTo>
                    <a:pt x="630" y="879"/>
                    <a:pt x="630" y="850"/>
                    <a:pt x="620" y="819"/>
                  </a:cubicBezTo>
                  <a:cubicBezTo>
                    <a:pt x="620" y="760"/>
                    <a:pt x="610" y="690"/>
                    <a:pt x="600" y="610"/>
                  </a:cubicBezTo>
                  <a:cubicBezTo>
                    <a:pt x="590" y="530"/>
                    <a:pt x="580" y="451"/>
                    <a:pt x="560" y="380"/>
                  </a:cubicBezTo>
                  <a:cubicBezTo>
                    <a:pt x="530" y="300"/>
                    <a:pt x="500" y="231"/>
                    <a:pt x="460" y="171"/>
                  </a:cubicBezTo>
                  <a:cubicBezTo>
                    <a:pt x="411" y="121"/>
                    <a:pt x="360" y="71"/>
                    <a:pt x="291" y="41"/>
                  </a:cubicBezTo>
                  <a:cubicBezTo>
                    <a:pt x="260" y="31"/>
                    <a:pt x="220" y="21"/>
                    <a:pt x="191" y="11"/>
                  </a:cubicBezTo>
                  <a:cubicBezTo>
                    <a:pt x="161" y="11"/>
                    <a:pt x="131" y="1"/>
                    <a:pt x="1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4"/>
            <p:cNvSpPr/>
            <p:nvPr/>
          </p:nvSpPr>
          <p:spPr>
            <a:xfrm>
              <a:off x="8372510" y="3381124"/>
              <a:ext cx="70799" cy="105510"/>
            </a:xfrm>
            <a:custGeom>
              <a:rect b="b" l="l" r="r" t="t"/>
              <a:pathLst>
                <a:path extrusionOk="0" h="1149" w="771">
                  <a:moveTo>
                    <a:pt x="161" y="120"/>
                  </a:moveTo>
                  <a:cubicBezTo>
                    <a:pt x="181" y="120"/>
                    <a:pt x="211" y="130"/>
                    <a:pt x="241" y="130"/>
                  </a:cubicBezTo>
                  <a:lnTo>
                    <a:pt x="331" y="160"/>
                  </a:lnTo>
                  <a:cubicBezTo>
                    <a:pt x="380" y="180"/>
                    <a:pt x="431" y="220"/>
                    <a:pt x="471" y="270"/>
                  </a:cubicBezTo>
                  <a:cubicBezTo>
                    <a:pt x="510" y="319"/>
                    <a:pt x="540" y="379"/>
                    <a:pt x="560" y="450"/>
                  </a:cubicBezTo>
                  <a:cubicBezTo>
                    <a:pt x="580" y="519"/>
                    <a:pt x="590" y="589"/>
                    <a:pt x="600" y="679"/>
                  </a:cubicBezTo>
                  <a:lnTo>
                    <a:pt x="640" y="1029"/>
                  </a:lnTo>
                  <a:cubicBezTo>
                    <a:pt x="630" y="1029"/>
                    <a:pt x="630" y="1018"/>
                    <a:pt x="620" y="1018"/>
                  </a:cubicBezTo>
                  <a:cubicBezTo>
                    <a:pt x="600" y="1018"/>
                    <a:pt x="570" y="1018"/>
                    <a:pt x="540" y="1009"/>
                  </a:cubicBezTo>
                  <a:cubicBezTo>
                    <a:pt x="510" y="998"/>
                    <a:pt x="480" y="989"/>
                    <a:pt x="460" y="978"/>
                  </a:cubicBezTo>
                  <a:cubicBezTo>
                    <a:pt x="400" y="949"/>
                    <a:pt x="360" y="918"/>
                    <a:pt x="320" y="869"/>
                  </a:cubicBezTo>
                  <a:cubicBezTo>
                    <a:pt x="291" y="829"/>
                    <a:pt x="261" y="769"/>
                    <a:pt x="241" y="689"/>
                  </a:cubicBezTo>
                  <a:cubicBezTo>
                    <a:pt x="221" y="609"/>
                    <a:pt x="201" y="530"/>
                    <a:pt x="191" y="459"/>
                  </a:cubicBezTo>
                  <a:lnTo>
                    <a:pt x="131" y="120"/>
                  </a:lnTo>
                  <a:close/>
                  <a:moveTo>
                    <a:pt x="41" y="0"/>
                  </a:moveTo>
                  <a:lnTo>
                    <a:pt x="1" y="40"/>
                  </a:lnTo>
                  <a:lnTo>
                    <a:pt x="11" y="100"/>
                  </a:lnTo>
                  <a:lnTo>
                    <a:pt x="11" y="130"/>
                  </a:lnTo>
                  <a:lnTo>
                    <a:pt x="71" y="479"/>
                  </a:lnTo>
                  <a:cubicBezTo>
                    <a:pt x="91" y="549"/>
                    <a:pt x="101" y="639"/>
                    <a:pt x="121" y="719"/>
                  </a:cubicBezTo>
                  <a:cubicBezTo>
                    <a:pt x="151" y="819"/>
                    <a:pt x="181" y="889"/>
                    <a:pt x="231" y="949"/>
                  </a:cubicBezTo>
                  <a:cubicBezTo>
                    <a:pt x="271" y="1009"/>
                    <a:pt x="331" y="1049"/>
                    <a:pt x="411" y="1089"/>
                  </a:cubicBezTo>
                  <a:cubicBezTo>
                    <a:pt x="440" y="1098"/>
                    <a:pt x="480" y="1118"/>
                    <a:pt x="510" y="1128"/>
                  </a:cubicBezTo>
                  <a:cubicBezTo>
                    <a:pt x="550" y="1128"/>
                    <a:pt x="580" y="1138"/>
                    <a:pt x="610" y="1138"/>
                  </a:cubicBezTo>
                  <a:cubicBezTo>
                    <a:pt x="630" y="1148"/>
                    <a:pt x="650" y="1148"/>
                    <a:pt x="660" y="1148"/>
                  </a:cubicBezTo>
                  <a:lnTo>
                    <a:pt x="760" y="1148"/>
                  </a:lnTo>
                  <a:lnTo>
                    <a:pt x="770" y="1089"/>
                  </a:lnTo>
                  <a:cubicBezTo>
                    <a:pt x="770" y="1089"/>
                    <a:pt x="770" y="1078"/>
                    <a:pt x="760" y="1069"/>
                  </a:cubicBezTo>
                  <a:lnTo>
                    <a:pt x="760" y="1049"/>
                  </a:lnTo>
                  <a:lnTo>
                    <a:pt x="760" y="1018"/>
                  </a:lnTo>
                  <a:lnTo>
                    <a:pt x="720" y="659"/>
                  </a:lnTo>
                  <a:cubicBezTo>
                    <a:pt x="710" y="569"/>
                    <a:pt x="690" y="490"/>
                    <a:pt x="670" y="419"/>
                  </a:cubicBezTo>
                  <a:cubicBezTo>
                    <a:pt x="650" y="330"/>
                    <a:pt x="610" y="250"/>
                    <a:pt x="570" y="200"/>
                  </a:cubicBezTo>
                  <a:cubicBezTo>
                    <a:pt x="520" y="130"/>
                    <a:pt x="451" y="80"/>
                    <a:pt x="371" y="50"/>
                  </a:cubicBezTo>
                  <a:cubicBezTo>
                    <a:pt x="340" y="30"/>
                    <a:pt x="300" y="20"/>
                    <a:pt x="261" y="10"/>
                  </a:cubicBezTo>
                  <a:cubicBezTo>
                    <a:pt x="231" y="10"/>
                    <a:pt x="191" y="0"/>
                    <a:pt x="1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54"/>
            <p:cNvSpPr/>
            <p:nvPr/>
          </p:nvSpPr>
          <p:spPr>
            <a:xfrm>
              <a:off x="8378020" y="3386541"/>
              <a:ext cx="59780" cy="94582"/>
            </a:xfrm>
            <a:custGeom>
              <a:rect b="b" l="l" r="r" t="t"/>
              <a:pathLst>
                <a:path extrusionOk="0" h="1030" w="651">
                  <a:moveTo>
                    <a:pt x="1" y="1"/>
                  </a:moveTo>
                  <a:cubicBezTo>
                    <a:pt x="1" y="11"/>
                    <a:pt x="1" y="11"/>
                    <a:pt x="11" y="21"/>
                  </a:cubicBezTo>
                  <a:lnTo>
                    <a:pt x="11" y="61"/>
                  </a:lnTo>
                  <a:cubicBezTo>
                    <a:pt x="21" y="81"/>
                    <a:pt x="21" y="101"/>
                    <a:pt x="21" y="121"/>
                  </a:cubicBezTo>
                  <a:cubicBezTo>
                    <a:pt x="31" y="151"/>
                    <a:pt x="31" y="171"/>
                    <a:pt x="41" y="201"/>
                  </a:cubicBezTo>
                  <a:lnTo>
                    <a:pt x="71" y="411"/>
                  </a:lnTo>
                  <a:cubicBezTo>
                    <a:pt x="91" y="490"/>
                    <a:pt x="101" y="570"/>
                    <a:pt x="121" y="650"/>
                  </a:cubicBezTo>
                  <a:cubicBezTo>
                    <a:pt x="141" y="720"/>
                    <a:pt x="171" y="790"/>
                    <a:pt x="211" y="850"/>
                  </a:cubicBezTo>
                  <a:cubicBezTo>
                    <a:pt x="260" y="910"/>
                    <a:pt x="311" y="950"/>
                    <a:pt x="371" y="970"/>
                  </a:cubicBezTo>
                  <a:cubicBezTo>
                    <a:pt x="400" y="990"/>
                    <a:pt x="431" y="999"/>
                    <a:pt x="470" y="1010"/>
                  </a:cubicBezTo>
                  <a:cubicBezTo>
                    <a:pt x="500" y="1019"/>
                    <a:pt x="530" y="1019"/>
                    <a:pt x="550" y="1019"/>
                  </a:cubicBezTo>
                  <a:cubicBezTo>
                    <a:pt x="580" y="1030"/>
                    <a:pt x="600" y="1030"/>
                    <a:pt x="620" y="1030"/>
                  </a:cubicBezTo>
                  <a:lnTo>
                    <a:pt x="650" y="1030"/>
                  </a:lnTo>
                  <a:lnTo>
                    <a:pt x="650" y="1010"/>
                  </a:lnTo>
                  <a:cubicBezTo>
                    <a:pt x="640" y="999"/>
                    <a:pt x="640" y="990"/>
                    <a:pt x="640" y="970"/>
                  </a:cubicBezTo>
                  <a:cubicBezTo>
                    <a:pt x="640" y="950"/>
                    <a:pt x="640" y="930"/>
                    <a:pt x="630" y="910"/>
                  </a:cubicBezTo>
                  <a:cubicBezTo>
                    <a:pt x="630" y="879"/>
                    <a:pt x="630" y="850"/>
                    <a:pt x="620" y="819"/>
                  </a:cubicBezTo>
                  <a:cubicBezTo>
                    <a:pt x="620" y="760"/>
                    <a:pt x="610" y="690"/>
                    <a:pt x="600" y="610"/>
                  </a:cubicBezTo>
                  <a:cubicBezTo>
                    <a:pt x="590" y="530"/>
                    <a:pt x="580" y="451"/>
                    <a:pt x="560" y="380"/>
                  </a:cubicBezTo>
                  <a:cubicBezTo>
                    <a:pt x="530" y="300"/>
                    <a:pt x="500" y="231"/>
                    <a:pt x="460" y="171"/>
                  </a:cubicBezTo>
                  <a:cubicBezTo>
                    <a:pt x="411" y="121"/>
                    <a:pt x="360" y="71"/>
                    <a:pt x="291" y="41"/>
                  </a:cubicBezTo>
                  <a:cubicBezTo>
                    <a:pt x="260" y="31"/>
                    <a:pt x="220" y="21"/>
                    <a:pt x="191" y="11"/>
                  </a:cubicBezTo>
                  <a:cubicBezTo>
                    <a:pt x="161" y="11"/>
                    <a:pt x="131" y="1"/>
                    <a:pt x="1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4"/>
            <p:cNvSpPr/>
            <p:nvPr/>
          </p:nvSpPr>
          <p:spPr>
            <a:xfrm>
              <a:off x="8372510" y="3381124"/>
              <a:ext cx="70799" cy="105510"/>
            </a:xfrm>
            <a:custGeom>
              <a:rect b="b" l="l" r="r" t="t"/>
              <a:pathLst>
                <a:path extrusionOk="0" h="1149" w="771">
                  <a:moveTo>
                    <a:pt x="161" y="120"/>
                  </a:moveTo>
                  <a:cubicBezTo>
                    <a:pt x="181" y="120"/>
                    <a:pt x="211" y="130"/>
                    <a:pt x="241" y="130"/>
                  </a:cubicBezTo>
                  <a:lnTo>
                    <a:pt x="331" y="160"/>
                  </a:lnTo>
                  <a:cubicBezTo>
                    <a:pt x="380" y="180"/>
                    <a:pt x="431" y="220"/>
                    <a:pt x="471" y="270"/>
                  </a:cubicBezTo>
                  <a:cubicBezTo>
                    <a:pt x="510" y="319"/>
                    <a:pt x="540" y="379"/>
                    <a:pt x="560" y="450"/>
                  </a:cubicBezTo>
                  <a:cubicBezTo>
                    <a:pt x="580" y="519"/>
                    <a:pt x="590" y="589"/>
                    <a:pt x="600" y="679"/>
                  </a:cubicBezTo>
                  <a:lnTo>
                    <a:pt x="640" y="1029"/>
                  </a:lnTo>
                  <a:cubicBezTo>
                    <a:pt x="630" y="1029"/>
                    <a:pt x="630" y="1018"/>
                    <a:pt x="620" y="1018"/>
                  </a:cubicBezTo>
                  <a:cubicBezTo>
                    <a:pt x="600" y="1018"/>
                    <a:pt x="570" y="1018"/>
                    <a:pt x="540" y="1009"/>
                  </a:cubicBezTo>
                  <a:cubicBezTo>
                    <a:pt x="510" y="998"/>
                    <a:pt x="480" y="989"/>
                    <a:pt x="460" y="978"/>
                  </a:cubicBezTo>
                  <a:cubicBezTo>
                    <a:pt x="400" y="949"/>
                    <a:pt x="360" y="918"/>
                    <a:pt x="320" y="869"/>
                  </a:cubicBezTo>
                  <a:cubicBezTo>
                    <a:pt x="291" y="829"/>
                    <a:pt x="261" y="769"/>
                    <a:pt x="241" y="689"/>
                  </a:cubicBezTo>
                  <a:cubicBezTo>
                    <a:pt x="221" y="609"/>
                    <a:pt x="201" y="530"/>
                    <a:pt x="191" y="459"/>
                  </a:cubicBezTo>
                  <a:lnTo>
                    <a:pt x="131" y="120"/>
                  </a:lnTo>
                  <a:close/>
                  <a:moveTo>
                    <a:pt x="41" y="0"/>
                  </a:moveTo>
                  <a:lnTo>
                    <a:pt x="1" y="40"/>
                  </a:lnTo>
                  <a:lnTo>
                    <a:pt x="11" y="100"/>
                  </a:lnTo>
                  <a:lnTo>
                    <a:pt x="11" y="130"/>
                  </a:lnTo>
                  <a:lnTo>
                    <a:pt x="71" y="479"/>
                  </a:lnTo>
                  <a:cubicBezTo>
                    <a:pt x="91" y="549"/>
                    <a:pt x="101" y="639"/>
                    <a:pt x="121" y="719"/>
                  </a:cubicBezTo>
                  <a:cubicBezTo>
                    <a:pt x="151" y="819"/>
                    <a:pt x="181" y="889"/>
                    <a:pt x="231" y="949"/>
                  </a:cubicBezTo>
                  <a:cubicBezTo>
                    <a:pt x="271" y="1009"/>
                    <a:pt x="331" y="1049"/>
                    <a:pt x="411" y="1089"/>
                  </a:cubicBezTo>
                  <a:cubicBezTo>
                    <a:pt x="440" y="1098"/>
                    <a:pt x="480" y="1118"/>
                    <a:pt x="510" y="1128"/>
                  </a:cubicBezTo>
                  <a:cubicBezTo>
                    <a:pt x="550" y="1128"/>
                    <a:pt x="580" y="1138"/>
                    <a:pt x="610" y="1138"/>
                  </a:cubicBezTo>
                  <a:cubicBezTo>
                    <a:pt x="630" y="1148"/>
                    <a:pt x="650" y="1148"/>
                    <a:pt x="660" y="1148"/>
                  </a:cubicBezTo>
                  <a:lnTo>
                    <a:pt x="760" y="1148"/>
                  </a:lnTo>
                  <a:lnTo>
                    <a:pt x="770" y="1089"/>
                  </a:lnTo>
                  <a:cubicBezTo>
                    <a:pt x="770" y="1089"/>
                    <a:pt x="770" y="1078"/>
                    <a:pt x="760" y="1069"/>
                  </a:cubicBezTo>
                  <a:lnTo>
                    <a:pt x="760" y="1049"/>
                  </a:lnTo>
                  <a:lnTo>
                    <a:pt x="760" y="1018"/>
                  </a:lnTo>
                  <a:lnTo>
                    <a:pt x="720" y="659"/>
                  </a:lnTo>
                  <a:cubicBezTo>
                    <a:pt x="710" y="569"/>
                    <a:pt x="690" y="490"/>
                    <a:pt x="670" y="419"/>
                  </a:cubicBezTo>
                  <a:cubicBezTo>
                    <a:pt x="650" y="330"/>
                    <a:pt x="610" y="250"/>
                    <a:pt x="570" y="200"/>
                  </a:cubicBezTo>
                  <a:cubicBezTo>
                    <a:pt x="520" y="130"/>
                    <a:pt x="451" y="80"/>
                    <a:pt x="380" y="50"/>
                  </a:cubicBezTo>
                  <a:cubicBezTo>
                    <a:pt x="340" y="30"/>
                    <a:pt x="300" y="20"/>
                    <a:pt x="261" y="10"/>
                  </a:cubicBezTo>
                  <a:cubicBezTo>
                    <a:pt x="231" y="10"/>
                    <a:pt x="191" y="0"/>
                    <a:pt x="1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4"/>
            <p:cNvSpPr/>
            <p:nvPr/>
          </p:nvSpPr>
          <p:spPr>
            <a:xfrm>
              <a:off x="8423933" y="3408580"/>
              <a:ext cx="56015" cy="96419"/>
            </a:xfrm>
            <a:custGeom>
              <a:rect b="b" l="l" r="r" t="t"/>
              <a:pathLst>
                <a:path extrusionOk="0" h="1050" w="610">
                  <a:moveTo>
                    <a:pt x="0" y="1"/>
                  </a:moveTo>
                  <a:lnTo>
                    <a:pt x="0" y="11"/>
                  </a:lnTo>
                  <a:cubicBezTo>
                    <a:pt x="0" y="20"/>
                    <a:pt x="0" y="40"/>
                    <a:pt x="10" y="60"/>
                  </a:cubicBezTo>
                  <a:cubicBezTo>
                    <a:pt x="10" y="71"/>
                    <a:pt x="10" y="100"/>
                    <a:pt x="20" y="120"/>
                  </a:cubicBezTo>
                  <a:cubicBezTo>
                    <a:pt x="20" y="151"/>
                    <a:pt x="30" y="171"/>
                    <a:pt x="30" y="200"/>
                  </a:cubicBezTo>
                  <a:cubicBezTo>
                    <a:pt x="40" y="270"/>
                    <a:pt x="50" y="340"/>
                    <a:pt x="60" y="420"/>
                  </a:cubicBezTo>
                  <a:cubicBezTo>
                    <a:pt x="70" y="490"/>
                    <a:pt x="80" y="570"/>
                    <a:pt x="100" y="650"/>
                  </a:cubicBezTo>
                  <a:cubicBezTo>
                    <a:pt x="120" y="730"/>
                    <a:pt x="140" y="799"/>
                    <a:pt x="180" y="849"/>
                  </a:cubicBezTo>
                  <a:cubicBezTo>
                    <a:pt x="220" y="909"/>
                    <a:pt x="280" y="949"/>
                    <a:pt x="339" y="989"/>
                  </a:cubicBezTo>
                  <a:lnTo>
                    <a:pt x="430" y="1019"/>
                  </a:lnTo>
                  <a:cubicBezTo>
                    <a:pt x="459" y="1029"/>
                    <a:pt x="490" y="1039"/>
                    <a:pt x="519" y="1039"/>
                  </a:cubicBezTo>
                  <a:cubicBezTo>
                    <a:pt x="549" y="1039"/>
                    <a:pt x="569" y="1039"/>
                    <a:pt x="589" y="1049"/>
                  </a:cubicBezTo>
                  <a:lnTo>
                    <a:pt x="609" y="1049"/>
                  </a:lnTo>
                  <a:lnTo>
                    <a:pt x="609" y="1029"/>
                  </a:lnTo>
                  <a:lnTo>
                    <a:pt x="609" y="989"/>
                  </a:lnTo>
                  <a:cubicBezTo>
                    <a:pt x="609" y="969"/>
                    <a:pt x="609" y="949"/>
                    <a:pt x="599" y="919"/>
                  </a:cubicBezTo>
                  <a:cubicBezTo>
                    <a:pt x="599" y="899"/>
                    <a:pt x="599" y="869"/>
                    <a:pt x="589" y="839"/>
                  </a:cubicBezTo>
                  <a:cubicBezTo>
                    <a:pt x="589" y="779"/>
                    <a:pt x="579" y="710"/>
                    <a:pt x="579" y="630"/>
                  </a:cubicBezTo>
                  <a:cubicBezTo>
                    <a:pt x="569" y="550"/>
                    <a:pt x="559" y="470"/>
                    <a:pt x="539" y="390"/>
                  </a:cubicBezTo>
                  <a:cubicBezTo>
                    <a:pt x="519" y="320"/>
                    <a:pt x="490" y="240"/>
                    <a:pt x="450" y="191"/>
                  </a:cubicBezTo>
                  <a:cubicBezTo>
                    <a:pt x="410" y="131"/>
                    <a:pt x="350" y="80"/>
                    <a:pt x="290" y="51"/>
                  </a:cubicBezTo>
                  <a:cubicBezTo>
                    <a:pt x="250" y="40"/>
                    <a:pt x="220" y="31"/>
                    <a:pt x="190" y="20"/>
                  </a:cubicBezTo>
                  <a:cubicBezTo>
                    <a:pt x="160" y="11"/>
                    <a:pt x="120" y="11"/>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4"/>
            <p:cNvSpPr/>
            <p:nvPr/>
          </p:nvSpPr>
          <p:spPr>
            <a:xfrm>
              <a:off x="8418424" y="3403070"/>
              <a:ext cx="67034" cy="107346"/>
            </a:xfrm>
            <a:custGeom>
              <a:rect b="b" l="l" r="r" t="t"/>
              <a:pathLst>
                <a:path extrusionOk="0" h="1169" w="730">
                  <a:moveTo>
                    <a:pt x="150" y="120"/>
                  </a:moveTo>
                  <a:cubicBezTo>
                    <a:pt x="180" y="120"/>
                    <a:pt x="210" y="131"/>
                    <a:pt x="240" y="140"/>
                  </a:cubicBezTo>
                  <a:cubicBezTo>
                    <a:pt x="260" y="140"/>
                    <a:pt x="290" y="151"/>
                    <a:pt x="320" y="171"/>
                  </a:cubicBezTo>
                  <a:cubicBezTo>
                    <a:pt x="379" y="191"/>
                    <a:pt x="430" y="231"/>
                    <a:pt x="459" y="280"/>
                  </a:cubicBezTo>
                  <a:cubicBezTo>
                    <a:pt x="499" y="330"/>
                    <a:pt x="519" y="390"/>
                    <a:pt x="539" y="470"/>
                  </a:cubicBezTo>
                  <a:cubicBezTo>
                    <a:pt x="559" y="540"/>
                    <a:pt x="570" y="620"/>
                    <a:pt x="579" y="690"/>
                  </a:cubicBezTo>
                  <a:lnTo>
                    <a:pt x="609" y="1039"/>
                  </a:lnTo>
                  <a:lnTo>
                    <a:pt x="589" y="1039"/>
                  </a:lnTo>
                  <a:cubicBezTo>
                    <a:pt x="559" y="1039"/>
                    <a:pt x="539" y="1029"/>
                    <a:pt x="510" y="1019"/>
                  </a:cubicBezTo>
                  <a:cubicBezTo>
                    <a:pt x="479" y="1009"/>
                    <a:pt x="450" y="999"/>
                    <a:pt x="430" y="989"/>
                  </a:cubicBezTo>
                  <a:cubicBezTo>
                    <a:pt x="370" y="959"/>
                    <a:pt x="330" y="919"/>
                    <a:pt x="290" y="879"/>
                  </a:cubicBezTo>
                  <a:cubicBezTo>
                    <a:pt x="260" y="830"/>
                    <a:pt x="240" y="770"/>
                    <a:pt x="220" y="699"/>
                  </a:cubicBezTo>
                  <a:cubicBezTo>
                    <a:pt x="200" y="620"/>
                    <a:pt x="180" y="530"/>
                    <a:pt x="180" y="470"/>
                  </a:cubicBezTo>
                  <a:cubicBezTo>
                    <a:pt x="170" y="390"/>
                    <a:pt x="160" y="320"/>
                    <a:pt x="150" y="260"/>
                  </a:cubicBezTo>
                  <a:lnTo>
                    <a:pt x="130" y="120"/>
                  </a:lnTo>
                  <a:close/>
                  <a:moveTo>
                    <a:pt x="50" y="1"/>
                  </a:moveTo>
                  <a:lnTo>
                    <a:pt x="0" y="31"/>
                  </a:lnTo>
                  <a:lnTo>
                    <a:pt x="0" y="100"/>
                  </a:lnTo>
                  <a:cubicBezTo>
                    <a:pt x="10" y="100"/>
                    <a:pt x="10" y="120"/>
                    <a:pt x="10" y="131"/>
                  </a:cubicBezTo>
                  <a:lnTo>
                    <a:pt x="30" y="271"/>
                  </a:lnTo>
                  <a:cubicBezTo>
                    <a:pt x="40" y="330"/>
                    <a:pt x="50" y="400"/>
                    <a:pt x="60" y="480"/>
                  </a:cubicBezTo>
                  <a:cubicBezTo>
                    <a:pt x="70" y="550"/>
                    <a:pt x="80" y="639"/>
                    <a:pt x="100" y="719"/>
                  </a:cubicBezTo>
                  <a:cubicBezTo>
                    <a:pt x="120" y="819"/>
                    <a:pt x="160" y="889"/>
                    <a:pt x="200" y="949"/>
                  </a:cubicBezTo>
                  <a:cubicBezTo>
                    <a:pt x="240" y="1009"/>
                    <a:pt x="300" y="1059"/>
                    <a:pt x="370" y="1099"/>
                  </a:cubicBezTo>
                  <a:cubicBezTo>
                    <a:pt x="410" y="1109"/>
                    <a:pt x="439" y="1129"/>
                    <a:pt x="479" y="1139"/>
                  </a:cubicBezTo>
                  <a:cubicBezTo>
                    <a:pt x="510" y="1149"/>
                    <a:pt x="539" y="1149"/>
                    <a:pt x="570" y="1159"/>
                  </a:cubicBezTo>
                  <a:lnTo>
                    <a:pt x="629" y="1159"/>
                  </a:lnTo>
                  <a:lnTo>
                    <a:pt x="729" y="1169"/>
                  </a:lnTo>
                  <a:lnTo>
                    <a:pt x="729" y="1109"/>
                  </a:lnTo>
                  <a:lnTo>
                    <a:pt x="729" y="1089"/>
                  </a:lnTo>
                  <a:lnTo>
                    <a:pt x="729" y="1069"/>
                  </a:lnTo>
                  <a:lnTo>
                    <a:pt x="729" y="1039"/>
                  </a:lnTo>
                  <a:lnTo>
                    <a:pt x="699" y="679"/>
                  </a:lnTo>
                  <a:cubicBezTo>
                    <a:pt x="689" y="610"/>
                    <a:pt x="679" y="520"/>
                    <a:pt x="659" y="440"/>
                  </a:cubicBezTo>
                  <a:cubicBezTo>
                    <a:pt x="629" y="340"/>
                    <a:pt x="599" y="271"/>
                    <a:pt x="559" y="211"/>
                  </a:cubicBezTo>
                  <a:cubicBezTo>
                    <a:pt x="510" y="151"/>
                    <a:pt x="450" y="91"/>
                    <a:pt x="370" y="61"/>
                  </a:cubicBezTo>
                  <a:cubicBezTo>
                    <a:pt x="330" y="41"/>
                    <a:pt x="300" y="31"/>
                    <a:pt x="260" y="21"/>
                  </a:cubicBezTo>
                  <a:cubicBezTo>
                    <a:pt x="230" y="11"/>
                    <a:pt x="190" y="11"/>
                    <a:pt x="1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4"/>
            <p:cNvSpPr/>
            <p:nvPr/>
          </p:nvSpPr>
          <p:spPr>
            <a:xfrm>
              <a:off x="8423933" y="3408580"/>
              <a:ext cx="56015" cy="96419"/>
            </a:xfrm>
            <a:custGeom>
              <a:rect b="b" l="l" r="r" t="t"/>
              <a:pathLst>
                <a:path extrusionOk="0" h="1050" w="610">
                  <a:moveTo>
                    <a:pt x="0" y="1"/>
                  </a:moveTo>
                  <a:lnTo>
                    <a:pt x="0" y="11"/>
                  </a:lnTo>
                  <a:cubicBezTo>
                    <a:pt x="0" y="20"/>
                    <a:pt x="0" y="40"/>
                    <a:pt x="10" y="60"/>
                  </a:cubicBezTo>
                  <a:cubicBezTo>
                    <a:pt x="10" y="71"/>
                    <a:pt x="10" y="100"/>
                    <a:pt x="20" y="120"/>
                  </a:cubicBezTo>
                  <a:cubicBezTo>
                    <a:pt x="20" y="151"/>
                    <a:pt x="30" y="171"/>
                    <a:pt x="30" y="200"/>
                  </a:cubicBezTo>
                  <a:cubicBezTo>
                    <a:pt x="40" y="270"/>
                    <a:pt x="50" y="340"/>
                    <a:pt x="60" y="420"/>
                  </a:cubicBezTo>
                  <a:cubicBezTo>
                    <a:pt x="70" y="490"/>
                    <a:pt x="80" y="570"/>
                    <a:pt x="100" y="650"/>
                  </a:cubicBezTo>
                  <a:cubicBezTo>
                    <a:pt x="120" y="730"/>
                    <a:pt x="140" y="799"/>
                    <a:pt x="180" y="849"/>
                  </a:cubicBezTo>
                  <a:cubicBezTo>
                    <a:pt x="220" y="909"/>
                    <a:pt x="280" y="949"/>
                    <a:pt x="339" y="989"/>
                  </a:cubicBezTo>
                  <a:lnTo>
                    <a:pt x="430" y="1019"/>
                  </a:lnTo>
                  <a:cubicBezTo>
                    <a:pt x="459" y="1029"/>
                    <a:pt x="490" y="1039"/>
                    <a:pt x="519" y="1039"/>
                  </a:cubicBezTo>
                  <a:cubicBezTo>
                    <a:pt x="549" y="1039"/>
                    <a:pt x="569" y="1039"/>
                    <a:pt x="589" y="1049"/>
                  </a:cubicBezTo>
                  <a:lnTo>
                    <a:pt x="609" y="1049"/>
                  </a:lnTo>
                  <a:lnTo>
                    <a:pt x="609" y="1029"/>
                  </a:lnTo>
                  <a:lnTo>
                    <a:pt x="609" y="989"/>
                  </a:lnTo>
                  <a:cubicBezTo>
                    <a:pt x="609" y="969"/>
                    <a:pt x="599" y="949"/>
                    <a:pt x="599" y="919"/>
                  </a:cubicBezTo>
                  <a:cubicBezTo>
                    <a:pt x="599" y="899"/>
                    <a:pt x="599" y="869"/>
                    <a:pt x="589" y="839"/>
                  </a:cubicBezTo>
                  <a:cubicBezTo>
                    <a:pt x="589" y="779"/>
                    <a:pt x="579" y="710"/>
                    <a:pt x="579" y="630"/>
                  </a:cubicBezTo>
                  <a:cubicBezTo>
                    <a:pt x="569" y="550"/>
                    <a:pt x="559" y="470"/>
                    <a:pt x="539" y="390"/>
                  </a:cubicBezTo>
                  <a:cubicBezTo>
                    <a:pt x="519" y="320"/>
                    <a:pt x="490" y="240"/>
                    <a:pt x="450" y="191"/>
                  </a:cubicBezTo>
                  <a:cubicBezTo>
                    <a:pt x="410" y="131"/>
                    <a:pt x="350" y="80"/>
                    <a:pt x="290" y="51"/>
                  </a:cubicBezTo>
                  <a:cubicBezTo>
                    <a:pt x="250" y="40"/>
                    <a:pt x="220" y="31"/>
                    <a:pt x="190" y="20"/>
                  </a:cubicBezTo>
                  <a:cubicBezTo>
                    <a:pt x="160" y="11"/>
                    <a:pt x="120" y="11"/>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4"/>
            <p:cNvSpPr/>
            <p:nvPr/>
          </p:nvSpPr>
          <p:spPr>
            <a:xfrm>
              <a:off x="8418424" y="3403070"/>
              <a:ext cx="67034" cy="107346"/>
            </a:xfrm>
            <a:custGeom>
              <a:rect b="b" l="l" r="r" t="t"/>
              <a:pathLst>
                <a:path extrusionOk="0" h="1169" w="730">
                  <a:moveTo>
                    <a:pt x="150" y="120"/>
                  </a:moveTo>
                  <a:cubicBezTo>
                    <a:pt x="180" y="120"/>
                    <a:pt x="210" y="131"/>
                    <a:pt x="240" y="140"/>
                  </a:cubicBezTo>
                  <a:cubicBezTo>
                    <a:pt x="260" y="140"/>
                    <a:pt x="290" y="151"/>
                    <a:pt x="320" y="171"/>
                  </a:cubicBezTo>
                  <a:cubicBezTo>
                    <a:pt x="379" y="191"/>
                    <a:pt x="430" y="231"/>
                    <a:pt x="459" y="280"/>
                  </a:cubicBezTo>
                  <a:cubicBezTo>
                    <a:pt x="499" y="330"/>
                    <a:pt x="519" y="390"/>
                    <a:pt x="539" y="470"/>
                  </a:cubicBezTo>
                  <a:cubicBezTo>
                    <a:pt x="559" y="540"/>
                    <a:pt x="570" y="620"/>
                    <a:pt x="579" y="690"/>
                  </a:cubicBezTo>
                  <a:lnTo>
                    <a:pt x="609" y="1039"/>
                  </a:lnTo>
                  <a:lnTo>
                    <a:pt x="589" y="1039"/>
                  </a:lnTo>
                  <a:cubicBezTo>
                    <a:pt x="559" y="1039"/>
                    <a:pt x="539" y="1029"/>
                    <a:pt x="510" y="1019"/>
                  </a:cubicBezTo>
                  <a:cubicBezTo>
                    <a:pt x="479" y="1009"/>
                    <a:pt x="450" y="999"/>
                    <a:pt x="430" y="989"/>
                  </a:cubicBezTo>
                  <a:cubicBezTo>
                    <a:pt x="370" y="959"/>
                    <a:pt x="330" y="919"/>
                    <a:pt x="290" y="879"/>
                  </a:cubicBezTo>
                  <a:cubicBezTo>
                    <a:pt x="260" y="830"/>
                    <a:pt x="240" y="770"/>
                    <a:pt x="220" y="699"/>
                  </a:cubicBezTo>
                  <a:cubicBezTo>
                    <a:pt x="200" y="620"/>
                    <a:pt x="180" y="530"/>
                    <a:pt x="180" y="470"/>
                  </a:cubicBezTo>
                  <a:cubicBezTo>
                    <a:pt x="170" y="390"/>
                    <a:pt x="160" y="320"/>
                    <a:pt x="150" y="260"/>
                  </a:cubicBezTo>
                  <a:lnTo>
                    <a:pt x="130" y="120"/>
                  </a:lnTo>
                  <a:close/>
                  <a:moveTo>
                    <a:pt x="40" y="1"/>
                  </a:moveTo>
                  <a:lnTo>
                    <a:pt x="0" y="41"/>
                  </a:lnTo>
                  <a:lnTo>
                    <a:pt x="0" y="100"/>
                  </a:lnTo>
                  <a:cubicBezTo>
                    <a:pt x="10" y="100"/>
                    <a:pt x="10" y="120"/>
                    <a:pt x="10" y="131"/>
                  </a:cubicBezTo>
                  <a:lnTo>
                    <a:pt x="30" y="271"/>
                  </a:lnTo>
                  <a:cubicBezTo>
                    <a:pt x="40" y="330"/>
                    <a:pt x="50" y="400"/>
                    <a:pt x="60" y="480"/>
                  </a:cubicBezTo>
                  <a:cubicBezTo>
                    <a:pt x="70" y="550"/>
                    <a:pt x="80" y="639"/>
                    <a:pt x="100" y="719"/>
                  </a:cubicBezTo>
                  <a:cubicBezTo>
                    <a:pt x="120" y="819"/>
                    <a:pt x="160" y="889"/>
                    <a:pt x="200" y="949"/>
                  </a:cubicBezTo>
                  <a:cubicBezTo>
                    <a:pt x="240" y="1009"/>
                    <a:pt x="300" y="1059"/>
                    <a:pt x="370" y="1099"/>
                  </a:cubicBezTo>
                  <a:cubicBezTo>
                    <a:pt x="410" y="1109"/>
                    <a:pt x="439" y="1129"/>
                    <a:pt x="479" y="1139"/>
                  </a:cubicBezTo>
                  <a:cubicBezTo>
                    <a:pt x="510" y="1149"/>
                    <a:pt x="539" y="1149"/>
                    <a:pt x="570" y="1159"/>
                  </a:cubicBezTo>
                  <a:lnTo>
                    <a:pt x="629" y="1159"/>
                  </a:lnTo>
                  <a:lnTo>
                    <a:pt x="729" y="1169"/>
                  </a:lnTo>
                  <a:lnTo>
                    <a:pt x="729" y="1109"/>
                  </a:lnTo>
                  <a:lnTo>
                    <a:pt x="729" y="1089"/>
                  </a:lnTo>
                  <a:lnTo>
                    <a:pt x="729" y="1069"/>
                  </a:lnTo>
                  <a:lnTo>
                    <a:pt x="729" y="1039"/>
                  </a:lnTo>
                  <a:lnTo>
                    <a:pt x="699" y="679"/>
                  </a:lnTo>
                  <a:cubicBezTo>
                    <a:pt x="689" y="610"/>
                    <a:pt x="679" y="520"/>
                    <a:pt x="659" y="440"/>
                  </a:cubicBezTo>
                  <a:cubicBezTo>
                    <a:pt x="629" y="340"/>
                    <a:pt x="599" y="271"/>
                    <a:pt x="559" y="211"/>
                  </a:cubicBezTo>
                  <a:cubicBezTo>
                    <a:pt x="510" y="151"/>
                    <a:pt x="450" y="91"/>
                    <a:pt x="370" y="61"/>
                  </a:cubicBezTo>
                  <a:cubicBezTo>
                    <a:pt x="330" y="41"/>
                    <a:pt x="300" y="31"/>
                    <a:pt x="260" y="21"/>
                  </a:cubicBezTo>
                  <a:cubicBezTo>
                    <a:pt x="230" y="11"/>
                    <a:pt x="190" y="11"/>
                    <a:pt x="1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4"/>
            <p:cNvSpPr/>
            <p:nvPr/>
          </p:nvSpPr>
          <p:spPr>
            <a:xfrm>
              <a:off x="8468836" y="3431536"/>
              <a:ext cx="53260" cy="98164"/>
            </a:xfrm>
            <a:custGeom>
              <a:rect b="b" l="l" r="r" t="t"/>
              <a:pathLst>
                <a:path extrusionOk="0" h="1069" w="580">
                  <a:moveTo>
                    <a:pt x="1" y="0"/>
                  </a:moveTo>
                  <a:lnTo>
                    <a:pt x="1" y="10"/>
                  </a:lnTo>
                  <a:lnTo>
                    <a:pt x="1" y="20"/>
                  </a:lnTo>
                  <a:lnTo>
                    <a:pt x="1" y="60"/>
                  </a:lnTo>
                  <a:cubicBezTo>
                    <a:pt x="10" y="80"/>
                    <a:pt x="10" y="100"/>
                    <a:pt x="10" y="130"/>
                  </a:cubicBezTo>
                  <a:cubicBezTo>
                    <a:pt x="21" y="150"/>
                    <a:pt x="21" y="180"/>
                    <a:pt x="21" y="210"/>
                  </a:cubicBezTo>
                  <a:cubicBezTo>
                    <a:pt x="30" y="270"/>
                    <a:pt x="40" y="340"/>
                    <a:pt x="40" y="420"/>
                  </a:cubicBezTo>
                  <a:cubicBezTo>
                    <a:pt x="50" y="500"/>
                    <a:pt x="60" y="579"/>
                    <a:pt x="80" y="659"/>
                  </a:cubicBezTo>
                  <a:cubicBezTo>
                    <a:pt x="90" y="729"/>
                    <a:pt x="120" y="799"/>
                    <a:pt x="160" y="859"/>
                  </a:cubicBezTo>
                  <a:cubicBezTo>
                    <a:pt x="200" y="919"/>
                    <a:pt x="250" y="968"/>
                    <a:pt x="310" y="999"/>
                  </a:cubicBezTo>
                  <a:cubicBezTo>
                    <a:pt x="340" y="1008"/>
                    <a:pt x="370" y="1028"/>
                    <a:pt x="400" y="1039"/>
                  </a:cubicBezTo>
                  <a:cubicBezTo>
                    <a:pt x="429" y="1048"/>
                    <a:pt x="460" y="1048"/>
                    <a:pt x="489" y="1059"/>
                  </a:cubicBezTo>
                  <a:lnTo>
                    <a:pt x="560" y="1059"/>
                  </a:lnTo>
                  <a:cubicBezTo>
                    <a:pt x="569" y="1068"/>
                    <a:pt x="580" y="1068"/>
                    <a:pt x="580" y="1068"/>
                  </a:cubicBezTo>
                  <a:lnTo>
                    <a:pt x="580" y="1048"/>
                  </a:lnTo>
                  <a:lnTo>
                    <a:pt x="580" y="1008"/>
                  </a:lnTo>
                  <a:lnTo>
                    <a:pt x="580" y="939"/>
                  </a:lnTo>
                  <a:cubicBezTo>
                    <a:pt x="569" y="919"/>
                    <a:pt x="569" y="889"/>
                    <a:pt x="569" y="859"/>
                  </a:cubicBezTo>
                  <a:cubicBezTo>
                    <a:pt x="569" y="799"/>
                    <a:pt x="560" y="729"/>
                    <a:pt x="560" y="649"/>
                  </a:cubicBezTo>
                  <a:lnTo>
                    <a:pt x="529" y="409"/>
                  </a:lnTo>
                  <a:cubicBezTo>
                    <a:pt x="509" y="329"/>
                    <a:pt x="480" y="260"/>
                    <a:pt x="440" y="200"/>
                  </a:cubicBezTo>
                  <a:cubicBezTo>
                    <a:pt x="400" y="140"/>
                    <a:pt x="350" y="100"/>
                    <a:pt x="280" y="60"/>
                  </a:cubicBezTo>
                  <a:lnTo>
                    <a:pt x="190" y="30"/>
                  </a:lnTo>
                  <a:cubicBezTo>
                    <a:pt x="150" y="20"/>
                    <a:pt x="120" y="10"/>
                    <a:pt x="90" y="10"/>
                  </a:cubicBezTo>
                  <a:cubicBezTo>
                    <a:pt x="70" y="10"/>
                    <a:pt x="40"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4"/>
            <p:cNvSpPr/>
            <p:nvPr/>
          </p:nvSpPr>
          <p:spPr>
            <a:xfrm>
              <a:off x="8463327" y="3426027"/>
              <a:ext cx="64279" cy="109183"/>
            </a:xfrm>
            <a:custGeom>
              <a:rect b="b" l="l" r="r" t="t"/>
              <a:pathLst>
                <a:path extrusionOk="0" h="1189" w="700">
                  <a:moveTo>
                    <a:pt x="150" y="130"/>
                  </a:moveTo>
                  <a:cubicBezTo>
                    <a:pt x="170" y="130"/>
                    <a:pt x="200" y="140"/>
                    <a:pt x="230" y="140"/>
                  </a:cubicBezTo>
                  <a:cubicBezTo>
                    <a:pt x="260" y="150"/>
                    <a:pt x="290" y="160"/>
                    <a:pt x="320" y="180"/>
                  </a:cubicBezTo>
                  <a:cubicBezTo>
                    <a:pt x="370" y="210"/>
                    <a:pt x="420" y="250"/>
                    <a:pt x="449" y="300"/>
                  </a:cubicBezTo>
                  <a:cubicBezTo>
                    <a:pt x="489" y="340"/>
                    <a:pt x="509" y="409"/>
                    <a:pt x="529" y="480"/>
                  </a:cubicBezTo>
                  <a:cubicBezTo>
                    <a:pt x="540" y="560"/>
                    <a:pt x="549" y="649"/>
                    <a:pt x="560" y="709"/>
                  </a:cubicBezTo>
                  <a:lnTo>
                    <a:pt x="580" y="1059"/>
                  </a:lnTo>
                  <a:lnTo>
                    <a:pt x="560" y="1059"/>
                  </a:lnTo>
                  <a:cubicBezTo>
                    <a:pt x="540" y="1048"/>
                    <a:pt x="509" y="1048"/>
                    <a:pt x="480" y="1039"/>
                  </a:cubicBezTo>
                  <a:cubicBezTo>
                    <a:pt x="449" y="1028"/>
                    <a:pt x="420" y="1019"/>
                    <a:pt x="400" y="1008"/>
                  </a:cubicBezTo>
                  <a:cubicBezTo>
                    <a:pt x="350" y="979"/>
                    <a:pt x="300" y="939"/>
                    <a:pt x="270" y="889"/>
                  </a:cubicBezTo>
                  <a:cubicBezTo>
                    <a:pt x="240" y="839"/>
                    <a:pt x="210" y="779"/>
                    <a:pt x="200" y="699"/>
                  </a:cubicBezTo>
                  <a:cubicBezTo>
                    <a:pt x="180" y="620"/>
                    <a:pt x="170" y="540"/>
                    <a:pt x="160" y="480"/>
                  </a:cubicBezTo>
                  <a:lnTo>
                    <a:pt x="160" y="409"/>
                  </a:lnTo>
                  <a:cubicBezTo>
                    <a:pt x="150" y="350"/>
                    <a:pt x="150" y="310"/>
                    <a:pt x="140" y="260"/>
                  </a:cubicBezTo>
                  <a:lnTo>
                    <a:pt x="130" y="130"/>
                  </a:lnTo>
                  <a:close/>
                  <a:moveTo>
                    <a:pt x="50" y="1"/>
                  </a:moveTo>
                  <a:lnTo>
                    <a:pt x="1" y="30"/>
                  </a:lnTo>
                  <a:lnTo>
                    <a:pt x="1" y="100"/>
                  </a:lnTo>
                  <a:cubicBezTo>
                    <a:pt x="1" y="110"/>
                    <a:pt x="1" y="120"/>
                    <a:pt x="10" y="130"/>
                  </a:cubicBezTo>
                  <a:lnTo>
                    <a:pt x="21" y="280"/>
                  </a:lnTo>
                  <a:cubicBezTo>
                    <a:pt x="30" y="320"/>
                    <a:pt x="30" y="370"/>
                    <a:pt x="41" y="420"/>
                  </a:cubicBezTo>
                  <a:lnTo>
                    <a:pt x="41" y="489"/>
                  </a:lnTo>
                  <a:cubicBezTo>
                    <a:pt x="50" y="549"/>
                    <a:pt x="61" y="639"/>
                    <a:pt x="81" y="729"/>
                  </a:cubicBezTo>
                  <a:cubicBezTo>
                    <a:pt x="100" y="819"/>
                    <a:pt x="130" y="899"/>
                    <a:pt x="170" y="959"/>
                  </a:cubicBezTo>
                  <a:cubicBezTo>
                    <a:pt x="210" y="1019"/>
                    <a:pt x="270" y="1068"/>
                    <a:pt x="340" y="1108"/>
                  </a:cubicBezTo>
                  <a:cubicBezTo>
                    <a:pt x="370" y="1128"/>
                    <a:pt x="410" y="1139"/>
                    <a:pt x="449" y="1148"/>
                  </a:cubicBezTo>
                  <a:lnTo>
                    <a:pt x="540" y="1179"/>
                  </a:lnTo>
                  <a:lnTo>
                    <a:pt x="600" y="1179"/>
                  </a:lnTo>
                  <a:lnTo>
                    <a:pt x="699" y="1188"/>
                  </a:lnTo>
                  <a:lnTo>
                    <a:pt x="699" y="1128"/>
                  </a:lnTo>
                  <a:lnTo>
                    <a:pt x="699" y="1108"/>
                  </a:lnTo>
                  <a:lnTo>
                    <a:pt x="699" y="1088"/>
                  </a:lnTo>
                  <a:lnTo>
                    <a:pt x="699" y="1059"/>
                  </a:lnTo>
                  <a:lnTo>
                    <a:pt x="679" y="699"/>
                  </a:lnTo>
                  <a:cubicBezTo>
                    <a:pt x="669" y="639"/>
                    <a:pt x="660" y="549"/>
                    <a:pt x="649" y="460"/>
                  </a:cubicBezTo>
                  <a:cubicBezTo>
                    <a:pt x="620" y="360"/>
                    <a:pt x="589" y="290"/>
                    <a:pt x="549" y="230"/>
                  </a:cubicBezTo>
                  <a:cubicBezTo>
                    <a:pt x="509" y="160"/>
                    <a:pt x="440" y="110"/>
                    <a:pt x="370" y="70"/>
                  </a:cubicBezTo>
                  <a:cubicBezTo>
                    <a:pt x="340" y="50"/>
                    <a:pt x="300" y="41"/>
                    <a:pt x="260" y="30"/>
                  </a:cubicBezTo>
                  <a:cubicBezTo>
                    <a:pt x="230" y="21"/>
                    <a:pt x="190" y="10"/>
                    <a:pt x="160" y="10"/>
                  </a:cubicBezTo>
                  <a:cubicBezTo>
                    <a:pt x="140" y="10"/>
                    <a:pt x="120" y="10"/>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4"/>
            <p:cNvSpPr/>
            <p:nvPr/>
          </p:nvSpPr>
          <p:spPr>
            <a:xfrm>
              <a:off x="8468836" y="3431536"/>
              <a:ext cx="53260" cy="98164"/>
            </a:xfrm>
            <a:custGeom>
              <a:rect b="b" l="l" r="r" t="t"/>
              <a:pathLst>
                <a:path extrusionOk="0" h="1069" w="580">
                  <a:moveTo>
                    <a:pt x="1" y="0"/>
                  </a:moveTo>
                  <a:lnTo>
                    <a:pt x="1" y="10"/>
                  </a:lnTo>
                  <a:lnTo>
                    <a:pt x="1" y="20"/>
                  </a:lnTo>
                  <a:lnTo>
                    <a:pt x="1" y="60"/>
                  </a:lnTo>
                  <a:cubicBezTo>
                    <a:pt x="10" y="80"/>
                    <a:pt x="10" y="100"/>
                    <a:pt x="10" y="130"/>
                  </a:cubicBezTo>
                  <a:cubicBezTo>
                    <a:pt x="21" y="150"/>
                    <a:pt x="21" y="180"/>
                    <a:pt x="21" y="210"/>
                  </a:cubicBezTo>
                  <a:cubicBezTo>
                    <a:pt x="30" y="270"/>
                    <a:pt x="40" y="340"/>
                    <a:pt x="40" y="420"/>
                  </a:cubicBezTo>
                  <a:cubicBezTo>
                    <a:pt x="50" y="500"/>
                    <a:pt x="60" y="579"/>
                    <a:pt x="80" y="659"/>
                  </a:cubicBezTo>
                  <a:cubicBezTo>
                    <a:pt x="90" y="729"/>
                    <a:pt x="120" y="799"/>
                    <a:pt x="160" y="859"/>
                  </a:cubicBezTo>
                  <a:cubicBezTo>
                    <a:pt x="200" y="919"/>
                    <a:pt x="250" y="968"/>
                    <a:pt x="310" y="999"/>
                  </a:cubicBezTo>
                  <a:cubicBezTo>
                    <a:pt x="340" y="1008"/>
                    <a:pt x="370" y="1028"/>
                    <a:pt x="400" y="1039"/>
                  </a:cubicBezTo>
                  <a:cubicBezTo>
                    <a:pt x="429" y="1048"/>
                    <a:pt x="460" y="1048"/>
                    <a:pt x="489" y="1059"/>
                  </a:cubicBezTo>
                  <a:lnTo>
                    <a:pt x="560" y="1059"/>
                  </a:lnTo>
                  <a:cubicBezTo>
                    <a:pt x="569" y="1068"/>
                    <a:pt x="580" y="1068"/>
                    <a:pt x="580" y="1068"/>
                  </a:cubicBezTo>
                  <a:lnTo>
                    <a:pt x="580" y="1048"/>
                  </a:lnTo>
                  <a:lnTo>
                    <a:pt x="580" y="1008"/>
                  </a:lnTo>
                  <a:lnTo>
                    <a:pt x="580" y="939"/>
                  </a:lnTo>
                  <a:cubicBezTo>
                    <a:pt x="569" y="919"/>
                    <a:pt x="569" y="889"/>
                    <a:pt x="569" y="859"/>
                  </a:cubicBezTo>
                  <a:cubicBezTo>
                    <a:pt x="569" y="799"/>
                    <a:pt x="560" y="729"/>
                    <a:pt x="560" y="649"/>
                  </a:cubicBezTo>
                  <a:lnTo>
                    <a:pt x="529" y="409"/>
                  </a:lnTo>
                  <a:cubicBezTo>
                    <a:pt x="509" y="329"/>
                    <a:pt x="480" y="260"/>
                    <a:pt x="440" y="200"/>
                  </a:cubicBezTo>
                  <a:cubicBezTo>
                    <a:pt x="400" y="140"/>
                    <a:pt x="350" y="100"/>
                    <a:pt x="280" y="60"/>
                  </a:cubicBezTo>
                  <a:lnTo>
                    <a:pt x="190" y="30"/>
                  </a:lnTo>
                  <a:cubicBezTo>
                    <a:pt x="150" y="20"/>
                    <a:pt x="120" y="10"/>
                    <a:pt x="90" y="10"/>
                  </a:cubicBezTo>
                  <a:cubicBezTo>
                    <a:pt x="70" y="10"/>
                    <a:pt x="40"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4"/>
            <p:cNvSpPr/>
            <p:nvPr/>
          </p:nvSpPr>
          <p:spPr>
            <a:xfrm>
              <a:off x="8463327" y="3426027"/>
              <a:ext cx="64279" cy="109183"/>
            </a:xfrm>
            <a:custGeom>
              <a:rect b="b" l="l" r="r" t="t"/>
              <a:pathLst>
                <a:path extrusionOk="0" h="1189" w="700">
                  <a:moveTo>
                    <a:pt x="150" y="130"/>
                  </a:moveTo>
                  <a:cubicBezTo>
                    <a:pt x="170" y="130"/>
                    <a:pt x="200" y="140"/>
                    <a:pt x="230" y="140"/>
                  </a:cubicBezTo>
                  <a:cubicBezTo>
                    <a:pt x="260" y="150"/>
                    <a:pt x="290" y="160"/>
                    <a:pt x="320" y="180"/>
                  </a:cubicBezTo>
                  <a:cubicBezTo>
                    <a:pt x="370" y="210"/>
                    <a:pt x="420" y="250"/>
                    <a:pt x="449" y="300"/>
                  </a:cubicBezTo>
                  <a:cubicBezTo>
                    <a:pt x="489" y="340"/>
                    <a:pt x="509" y="409"/>
                    <a:pt x="529" y="480"/>
                  </a:cubicBezTo>
                  <a:cubicBezTo>
                    <a:pt x="540" y="560"/>
                    <a:pt x="549" y="649"/>
                    <a:pt x="560" y="709"/>
                  </a:cubicBezTo>
                  <a:lnTo>
                    <a:pt x="580" y="1059"/>
                  </a:lnTo>
                  <a:lnTo>
                    <a:pt x="560" y="1059"/>
                  </a:lnTo>
                  <a:cubicBezTo>
                    <a:pt x="540" y="1048"/>
                    <a:pt x="509" y="1048"/>
                    <a:pt x="480" y="1039"/>
                  </a:cubicBezTo>
                  <a:cubicBezTo>
                    <a:pt x="449" y="1028"/>
                    <a:pt x="420" y="1019"/>
                    <a:pt x="400" y="1008"/>
                  </a:cubicBezTo>
                  <a:cubicBezTo>
                    <a:pt x="350" y="979"/>
                    <a:pt x="300" y="939"/>
                    <a:pt x="270" y="889"/>
                  </a:cubicBezTo>
                  <a:cubicBezTo>
                    <a:pt x="240" y="839"/>
                    <a:pt x="210" y="779"/>
                    <a:pt x="200" y="699"/>
                  </a:cubicBezTo>
                  <a:cubicBezTo>
                    <a:pt x="180" y="620"/>
                    <a:pt x="170" y="540"/>
                    <a:pt x="160" y="480"/>
                  </a:cubicBezTo>
                  <a:lnTo>
                    <a:pt x="160" y="409"/>
                  </a:lnTo>
                  <a:cubicBezTo>
                    <a:pt x="150" y="350"/>
                    <a:pt x="150" y="310"/>
                    <a:pt x="140" y="260"/>
                  </a:cubicBezTo>
                  <a:lnTo>
                    <a:pt x="130" y="130"/>
                  </a:lnTo>
                  <a:close/>
                  <a:moveTo>
                    <a:pt x="50" y="1"/>
                  </a:moveTo>
                  <a:lnTo>
                    <a:pt x="1" y="30"/>
                  </a:lnTo>
                  <a:lnTo>
                    <a:pt x="1" y="100"/>
                  </a:lnTo>
                  <a:cubicBezTo>
                    <a:pt x="1" y="110"/>
                    <a:pt x="1" y="120"/>
                    <a:pt x="10" y="130"/>
                  </a:cubicBezTo>
                  <a:lnTo>
                    <a:pt x="21" y="280"/>
                  </a:lnTo>
                  <a:cubicBezTo>
                    <a:pt x="30" y="320"/>
                    <a:pt x="30" y="370"/>
                    <a:pt x="41" y="420"/>
                  </a:cubicBezTo>
                  <a:lnTo>
                    <a:pt x="41" y="489"/>
                  </a:lnTo>
                  <a:cubicBezTo>
                    <a:pt x="50" y="549"/>
                    <a:pt x="61" y="639"/>
                    <a:pt x="81" y="729"/>
                  </a:cubicBezTo>
                  <a:cubicBezTo>
                    <a:pt x="100" y="819"/>
                    <a:pt x="130" y="899"/>
                    <a:pt x="170" y="959"/>
                  </a:cubicBezTo>
                  <a:cubicBezTo>
                    <a:pt x="210" y="1019"/>
                    <a:pt x="270" y="1068"/>
                    <a:pt x="340" y="1108"/>
                  </a:cubicBezTo>
                  <a:cubicBezTo>
                    <a:pt x="370" y="1128"/>
                    <a:pt x="410" y="1139"/>
                    <a:pt x="449" y="1148"/>
                  </a:cubicBezTo>
                  <a:lnTo>
                    <a:pt x="540" y="1179"/>
                  </a:lnTo>
                  <a:lnTo>
                    <a:pt x="600" y="1179"/>
                  </a:lnTo>
                  <a:lnTo>
                    <a:pt x="699" y="1188"/>
                  </a:lnTo>
                  <a:lnTo>
                    <a:pt x="699" y="1128"/>
                  </a:lnTo>
                  <a:lnTo>
                    <a:pt x="699" y="1108"/>
                  </a:lnTo>
                  <a:lnTo>
                    <a:pt x="699" y="1088"/>
                  </a:lnTo>
                  <a:lnTo>
                    <a:pt x="699" y="1059"/>
                  </a:lnTo>
                  <a:lnTo>
                    <a:pt x="679" y="699"/>
                  </a:lnTo>
                  <a:cubicBezTo>
                    <a:pt x="669" y="639"/>
                    <a:pt x="660" y="549"/>
                    <a:pt x="649" y="460"/>
                  </a:cubicBezTo>
                  <a:cubicBezTo>
                    <a:pt x="620" y="360"/>
                    <a:pt x="589" y="290"/>
                    <a:pt x="549" y="230"/>
                  </a:cubicBezTo>
                  <a:cubicBezTo>
                    <a:pt x="509" y="160"/>
                    <a:pt x="440" y="110"/>
                    <a:pt x="370" y="70"/>
                  </a:cubicBezTo>
                  <a:cubicBezTo>
                    <a:pt x="340" y="50"/>
                    <a:pt x="300" y="41"/>
                    <a:pt x="260" y="30"/>
                  </a:cubicBezTo>
                  <a:cubicBezTo>
                    <a:pt x="230" y="21"/>
                    <a:pt x="190" y="10"/>
                    <a:pt x="160" y="10"/>
                  </a:cubicBezTo>
                  <a:cubicBezTo>
                    <a:pt x="140" y="10"/>
                    <a:pt x="120" y="10"/>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4"/>
            <p:cNvSpPr/>
            <p:nvPr/>
          </p:nvSpPr>
          <p:spPr>
            <a:xfrm>
              <a:off x="8512821" y="3456238"/>
              <a:ext cx="51423" cy="99082"/>
            </a:xfrm>
            <a:custGeom>
              <a:rect b="b" l="l" r="r" t="t"/>
              <a:pathLst>
                <a:path extrusionOk="0" h="1079" w="560">
                  <a:moveTo>
                    <a:pt x="1" y="1"/>
                  </a:moveTo>
                  <a:lnTo>
                    <a:pt x="1" y="21"/>
                  </a:lnTo>
                  <a:lnTo>
                    <a:pt x="1" y="60"/>
                  </a:lnTo>
                  <a:cubicBezTo>
                    <a:pt x="10" y="80"/>
                    <a:pt x="10" y="100"/>
                    <a:pt x="10" y="120"/>
                  </a:cubicBezTo>
                  <a:cubicBezTo>
                    <a:pt x="10" y="151"/>
                    <a:pt x="10" y="180"/>
                    <a:pt x="21" y="211"/>
                  </a:cubicBezTo>
                  <a:cubicBezTo>
                    <a:pt x="21" y="271"/>
                    <a:pt x="30" y="340"/>
                    <a:pt x="30" y="420"/>
                  </a:cubicBezTo>
                  <a:lnTo>
                    <a:pt x="61" y="659"/>
                  </a:lnTo>
                  <a:cubicBezTo>
                    <a:pt x="81" y="730"/>
                    <a:pt x="101" y="799"/>
                    <a:pt x="140" y="859"/>
                  </a:cubicBezTo>
                  <a:cubicBezTo>
                    <a:pt x="180" y="919"/>
                    <a:pt x="230" y="969"/>
                    <a:pt x="290" y="999"/>
                  </a:cubicBezTo>
                  <a:cubicBezTo>
                    <a:pt x="320" y="1019"/>
                    <a:pt x="350" y="1029"/>
                    <a:pt x="380" y="1039"/>
                  </a:cubicBezTo>
                  <a:lnTo>
                    <a:pt x="470" y="1069"/>
                  </a:lnTo>
                  <a:lnTo>
                    <a:pt x="529" y="1069"/>
                  </a:lnTo>
                  <a:cubicBezTo>
                    <a:pt x="549" y="1079"/>
                    <a:pt x="560" y="1079"/>
                    <a:pt x="560" y="1079"/>
                  </a:cubicBezTo>
                  <a:lnTo>
                    <a:pt x="560" y="1059"/>
                  </a:lnTo>
                  <a:lnTo>
                    <a:pt x="560" y="1019"/>
                  </a:lnTo>
                  <a:cubicBezTo>
                    <a:pt x="560" y="999"/>
                    <a:pt x="549" y="979"/>
                    <a:pt x="549" y="949"/>
                  </a:cubicBezTo>
                  <a:lnTo>
                    <a:pt x="549" y="869"/>
                  </a:lnTo>
                  <a:cubicBezTo>
                    <a:pt x="549" y="810"/>
                    <a:pt x="540" y="739"/>
                    <a:pt x="540" y="659"/>
                  </a:cubicBezTo>
                  <a:cubicBezTo>
                    <a:pt x="540" y="580"/>
                    <a:pt x="529" y="500"/>
                    <a:pt x="520" y="420"/>
                  </a:cubicBezTo>
                  <a:cubicBezTo>
                    <a:pt x="500" y="340"/>
                    <a:pt x="480" y="271"/>
                    <a:pt x="440" y="211"/>
                  </a:cubicBezTo>
                  <a:cubicBezTo>
                    <a:pt x="400" y="151"/>
                    <a:pt x="340" y="100"/>
                    <a:pt x="280" y="71"/>
                  </a:cubicBezTo>
                  <a:cubicBezTo>
                    <a:pt x="250" y="51"/>
                    <a:pt x="220" y="41"/>
                    <a:pt x="190" y="31"/>
                  </a:cubicBezTo>
                  <a:cubicBezTo>
                    <a:pt x="150" y="21"/>
                    <a:pt x="121" y="11"/>
                    <a:pt x="101" y="11"/>
                  </a:cubicBezTo>
                  <a:cubicBezTo>
                    <a:pt x="70" y="1"/>
                    <a:pt x="41"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4"/>
            <p:cNvSpPr/>
            <p:nvPr/>
          </p:nvSpPr>
          <p:spPr>
            <a:xfrm>
              <a:off x="8507312" y="3450728"/>
              <a:ext cx="62443" cy="110101"/>
            </a:xfrm>
            <a:custGeom>
              <a:rect b="b" l="l" r="r" t="t"/>
              <a:pathLst>
                <a:path extrusionOk="0" h="1199" w="680">
                  <a:moveTo>
                    <a:pt x="150" y="131"/>
                  </a:moveTo>
                  <a:cubicBezTo>
                    <a:pt x="170" y="131"/>
                    <a:pt x="200" y="140"/>
                    <a:pt x="230" y="151"/>
                  </a:cubicBezTo>
                  <a:cubicBezTo>
                    <a:pt x="260" y="160"/>
                    <a:pt x="290" y="171"/>
                    <a:pt x="310" y="180"/>
                  </a:cubicBezTo>
                  <a:cubicBezTo>
                    <a:pt x="370" y="211"/>
                    <a:pt x="410" y="251"/>
                    <a:pt x="450" y="300"/>
                  </a:cubicBezTo>
                  <a:cubicBezTo>
                    <a:pt x="480" y="351"/>
                    <a:pt x="500" y="420"/>
                    <a:pt x="520" y="490"/>
                  </a:cubicBezTo>
                  <a:cubicBezTo>
                    <a:pt x="530" y="560"/>
                    <a:pt x="540" y="630"/>
                    <a:pt x="540" y="719"/>
                  </a:cubicBezTo>
                  <a:lnTo>
                    <a:pt x="560" y="1069"/>
                  </a:lnTo>
                  <a:lnTo>
                    <a:pt x="540" y="1069"/>
                  </a:lnTo>
                  <a:cubicBezTo>
                    <a:pt x="510" y="1059"/>
                    <a:pt x="480" y="1059"/>
                    <a:pt x="460" y="1049"/>
                  </a:cubicBezTo>
                  <a:cubicBezTo>
                    <a:pt x="430" y="1039"/>
                    <a:pt x="400" y="1019"/>
                    <a:pt x="380" y="1009"/>
                  </a:cubicBezTo>
                  <a:cubicBezTo>
                    <a:pt x="320" y="979"/>
                    <a:pt x="280" y="939"/>
                    <a:pt x="250" y="890"/>
                  </a:cubicBezTo>
                  <a:cubicBezTo>
                    <a:pt x="220" y="839"/>
                    <a:pt x="200" y="779"/>
                    <a:pt x="181" y="699"/>
                  </a:cubicBezTo>
                  <a:cubicBezTo>
                    <a:pt x="161" y="620"/>
                    <a:pt x="161" y="540"/>
                    <a:pt x="150" y="480"/>
                  </a:cubicBezTo>
                  <a:lnTo>
                    <a:pt x="121" y="131"/>
                  </a:lnTo>
                  <a:close/>
                  <a:moveTo>
                    <a:pt x="61" y="1"/>
                  </a:moveTo>
                  <a:lnTo>
                    <a:pt x="1" y="11"/>
                  </a:lnTo>
                  <a:lnTo>
                    <a:pt x="1" y="71"/>
                  </a:lnTo>
                  <a:lnTo>
                    <a:pt x="1" y="91"/>
                  </a:lnTo>
                  <a:lnTo>
                    <a:pt x="1" y="120"/>
                  </a:lnTo>
                  <a:lnTo>
                    <a:pt x="30" y="480"/>
                  </a:lnTo>
                  <a:cubicBezTo>
                    <a:pt x="41" y="550"/>
                    <a:pt x="41" y="640"/>
                    <a:pt x="61" y="730"/>
                  </a:cubicBezTo>
                  <a:cubicBezTo>
                    <a:pt x="81" y="819"/>
                    <a:pt x="110" y="899"/>
                    <a:pt x="150" y="959"/>
                  </a:cubicBezTo>
                  <a:cubicBezTo>
                    <a:pt x="190" y="1019"/>
                    <a:pt x="250" y="1079"/>
                    <a:pt x="320" y="1119"/>
                  </a:cubicBezTo>
                  <a:cubicBezTo>
                    <a:pt x="350" y="1129"/>
                    <a:pt x="380" y="1149"/>
                    <a:pt x="420" y="1159"/>
                  </a:cubicBezTo>
                  <a:cubicBezTo>
                    <a:pt x="450" y="1169"/>
                    <a:pt x="490" y="1179"/>
                    <a:pt x="510" y="1179"/>
                  </a:cubicBezTo>
                  <a:cubicBezTo>
                    <a:pt x="530" y="1189"/>
                    <a:pt x="560" y="1189"/>
                    <a:pt x="569" y="1189"/>
                  </a:cubicBezTo>
                  <a:lnTo>
                    <a:pt x="669" y="1199"/>
                  </a:lnTo>
                  <a:lnTo>
                    <a:pt x="680" y="1139"/>
                  </a:lnTo>
                  <a:lnTo>
                    <a:pt x="680" y="1119"/>
                  </a:lnTo>
                  <a:lnTo>
                    <a:pt x="680" y="1109"/>
                  </a:lnTo>
                  <a:lnTo>
                    <a:pt x="680" y="1079"/>
                  </a:lnTo>
                  <a:lnTo>
                    <a:pt x="660" y="719"/>
                  </a:lnTo>
                  <a:cubicBezTo>
                    <a:pt x="660" y="620"/>
                    <a:pt x="649" y="540"/>
                    <a:pt x="629" y="470"/>
                  </a:cubicBezTo>
                  <a:cubicBezTo>
                    <a:pt x="620" y="380"/>
                    <a:pt x="589" y="300"/>
                    <a:pt x="549" y="240"/>
                  </a:cubicBezTo>
                  <a:cubicBezTo>
                    <a:pt x="500" y="171"/>
                    <a:pt x="440" y="111"/>
                    <a:pt x="370" y="81"/>
                  </a:cubicBezTo>
                  <a:cubicBezTo>
                    <a:pt x="340" y="61"/>
                    <a:pt x="300" y="41"/>
                    <a:pt x="260" y="31"/>
                  </a:cubicBezTo>
                  <a:cubicBezTo>
                    <a:pt x="230" y="21"/>
                    <a:pt x="200" y="11"/>
                    <a:pt x="161" y="11"/>
                  </a:cubicBezTo>
                  <a:cubicBezTo>
                    <a:pt x="141" y="11"/>
                    <a:pt x="121" y="1"/>
                    <a:pt x="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4"/>
            <p:cNvSpPr/>
            <p:nvPr/>
          </p:nvSpPr>
          <p:spPr>
            <a:xfrm>
              <a:off x="8512821" y="3456238"/>
              <a:ext cx="51423" cy="99082"/>
            </a:xfrm>
            <a:custGeom>
              <a:rect b="b" l="l" r="r" t="t"/>
              <a:pathLst>
                <a:path extrusionOk="0" h="1079" w="560">
                  <a:moveTo>
                    <a:pt x="1" y="1"/>
                  </a:moveTo>
                  <a:lnTo>
                    <a:pt x="1" y="21"/>
                  </a:lnTo>
                  <a:lnTo>
                    <a:pt x="1" y="60"/>
                  </a:lnTo>
                  <a:cubicBezTo>
                    <a:pt x="10" y="80"/>
                    <a:pt x="10" y="100"/>
                    <a:pt x="10" y="120"/>
                  </a:cubicBezTo>
                  <a:cubicBezTo>
                    <a:pt x="10" y="151"/>
                    <a:pt x="10" y="180"/>
                    <a:pt x="21" y="211"/>
                  </a:cubicBezTo>
                  <a:cubicBezTo>
                    <a:pt x="21" y="271"/>
                    <a:pt x="30" y="340"/>
                    <a:pt x="30" y="420"/>
                  </a:cubicBezTo>
                  <a:lnTo>
                    <a:pt x="61" y="659"/>
                  </a:lnTo>
                  <a:cubicBezTo>
                    <a:pt x="81" y="730"/>
                    <a:pt x="101" y="799"/>
                    <a:pt x="140" y="859"/>
                  </a:cubicBezTo>
                  <a:cubicBezTo>
                    <a:pt x="180" y="919"/>
                    <a:pt x="230" y="969"/>
                    <a:pt x="290" y="999"/>
                  </a:cubicBezTo>
                  <a:cubicBezTo>
                    <a:pt x="320" y="1019"/>
                    <a:pt x="350" y="1029"/>
                    <a:pt x="380" y="1039"/>
                  </a:cubicBezTo>
                  <a:lnTo>
                    <a:pt x="470" y="1069"/>
                  </a:lnTo>
                  <a:lnTo>
                    <a:pt x="529" y="1069"/>
                  </a:lnTo>
                  <a:cubicBezTo>
                    <a:pt x="549" y="1079"/>
                    <a:pt x="560" y="1079"/>
                    <a:pt x="560" y="1079"/>
                  </a:cubicBezTo>
                  <a:lnTo>
                    <a:pt x="560" y="1059"/>
                  </a:lnTo>
                  <a:lnTo>
                    <a:pt x="560" y="1019"/>
                  </a:lnTo>
                  <a:cubicBezTo>
                    <a:pt x="560" y="999"/>
                    <a:pt x="549" y="979"/>
                    <a:pt x="549" y="949"/>
                  </a:cubicBezTo>
                  <a:lnTo>
                    <a:pt x="549" y="869"/>
                  </a:lnTo>
                  <a:cubicBezTo>
                    <a:pt x="549" y="810"/>
                    <a:pt x="540" y="739"/>
                    <a:pt x="540" y="659"/>
                  </a:cubicBezTo>
                  <a:cubicBezTo>
                    <a:pt x="540" y="580"/>
                    <a:pt x="529" y="500"/>
                    <a:pt x="520" y="420"/>
                  </a:cubicBezTo>
                  <a:cubicBezTo>
                    <a:pt x="500" y="340"/>
                    <a:pt x="480" y="271"/>
                    <a:pt x="440" y="211"/>
                  </a:cubicBezTo>
                  <a:cubicBezTo>
                    <a:pt x="400" y="151"/>
                    <a:pt x="340" y="100"/>
                    <a:pt x="280" y="71"/>
                  </a:cubicBezTo>
                  <a:cubicBezTo>
                    <a:pt x="250" y="51"/>
                    <a:pt x="220" y="41"/>
                    <a:pt x="190" y="31"/>
                  </a:cubicBezTo>
                  <a:cubicBezTo>
                    <a:pt x="150" y="21"/>
                    <a:pt x="121" y="11"/>
                    <a:pt x="101" y="11"/>
                  </a:cubicBezTo>
                  <a:cubicBezTo>
                    <a:pt x="70" y="1"/>
                    <a:pt x="41"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54"/>
            <p:cNvSpPr/>
            <p:nvPr/>
          </p:nvSpPr>
          <p:spPr>
            <a:xfrm>
              <a:off x="8507312" y="3450728"/>
              <a:ext cx="62443" cy="110101"/>
            </a:xfrm>
            <a:custGeom>
              <a:rect b="b" l="l" r="r" t="t"/>
              <a:pathLst>
                <a:path extrusionOk="0" h="1199" w="680">
                  <a:moveTo>
                    <a:pt x="150" y="131"/>
                  </a:moveTo>
                  <a:cubicBezTo>
                    <a:pt x="170" y="131"/>
                    <a:pt x="200" y="140"/>
                    <a:pt x="230" y="151"/>
                  </a:cubicBezTo>
                  <a:cubicBezTo>
                    <a:pt x="260" y="160"/>
                    <a:pt x="290" y="171"/>
                    <a:pt x="310" y="180"/>
                  </a:cubicBezTo>
                  <a:cubicBezTo>
                    <a:pt x="370" y="211"/>
                    <a:pt x="410" y="251"/>
                    <a:pt x="450" y="300"/>
                  </a:cubicBezTo>
                  <a:cubicBezTo>
                    <a:pt x="480" y="351"/>
                    <a:pt x="500" y="420"/>
                    <a:pt x="520" y="490"/>
                  </a:cubicBezTo>
                  <a:cubicBezTo>
                    <a:pt x="530" y="560"/>
                    <a:pt x="540" y="630"/>
                    <a:pt x="540" y="719"/>
                  </a:cubicBezTo>
                  <a:lnTo>
                    <a:pt x="560" y="1069"/>
                  </a:lnTo>
                  <a:lnTo>
                    <a:pt x="540" y="1069"/>
                  </a:lnTo>
                  <a:cubicBezTo>
                    <a:pt x="510" y="1059"/>
                    <a:pt x="480" y="1059"/>
                    <a:pt x="460" y="1049"/>
                  </a:cubicBezTo>
                  <a:cubicBezTo>
                    <a:pt x="430" y="1039"/>
                    <a:pt x="400" y="1019"/>
                    <a:pt x="380" y="1009"/>
                  </a:cubicBezTo>
                  <a:cubicBezTo>
                    <a:pt x="320" y="979"/>
                    <a:pt x="280" y="939"/>
                    <a:pt x="250" y="890"/>
                  </a:cubicBezTo>
                  <a:cubicBezTo>
                    <a:pt x="220" y="839"/>
                    <a:pt x="200" y="779"/>
                    <a:pt x="181" y="699"/>
                  </a:cubicBezTo>
                  <a:cubicBezTo>
                    <a:pt x="161" y="620"/>
                    <a:pt x="161" y="540"/>
                    <a:pt x="150" y="480"/>
                  </a:cubicBezTo>
                  <a:lnTo>
                    <a:pt x="121" y="131"/>
                  </a:lnTo>
                  <a:close/>
                  <a:moveTo>
                    <a:pt x="61" y="1"/>
                  </a:moveTo>
                  <a:lnTo>
                    <a:pt x="1" y="11"/>
                  </a:lnTo>
                  <a:lnTo>
                    <a:pt x="1" y="71"/>
                  </a:lnTo>
                  <a:lnTo>
                    <a:pt x="1" y="91"/>
                  </a:lnTo>
                  <a:lnTo>
                    <a:pt x="1" y="120"/>
                  </a:lnTo>
                  <a:lnTo>
                    <a:pt x="30" y="480"/>
                  </a:lnTo>
                  <a:cubicBezTo>
                    <a:pt x="41" y="550"/>
                    <a:pt x="41" y="640"/>
                    <a:pt x="61" y="730"/>
                  </a:cubicBezTo>
                  <a:cubicBezTo>
                    <a:pt x="81" y="819"/>
                    <a:pt x="110" y="899"/>
                    <a:pt x="150" y="959"/>
                  </a:cubicBezTo>
                  <a:cubicBezTo>
                    <a:pt x="190" y="1019"/>
                    <a:pt x="250" y="1079"/>
                    <a:pt x="320" y="1119"/>
                  </a:cubicBezTo>
                  <a:cubicBezTo>
                    <a:pt x="350" y="1129"/>
                    <a:pt x="380" y="1149"/>
                    <a:pt x="420" y="1159"/>
                  </a:cubicBezTo>
                  <a:cubicBezTo>
                    <a:pt x="450" y="1169"/>
                    <a:pt x="490" y="1179"/>
                    <a:pt x="510" y="1179"/>
                  </a:cubicBezTo>
                  <a:cubicBezTo>
                    <a:pt x="530" y="1189"/>
                    <a:pt x="560" y="1189"/>
                    <a:pt x="569" y="1189"/>
                  </a:cubicBezTo>
                  <a:lnTo>
                    <a:pt x="589" y="1189"/>
                  </a:lnTo>
                  <a:cubicBezTo>
                    <a:pt x="609" y="1199"/>
                    <a:pt x="620" y="1199"/>
                    <a:pt x="620" y="1199"/>
                  </a:cubicBezTo>
                  <a:lnTo>
                    <a:pt x="669" y="1199"/>
                  </a:lnTo>
                  <a:lnTo>
                    <a:pt x="680" y="1139"/>
                  </a:lnTo>
                  <a:lnTo>
                    <a:pt x="680" y="1119"/>
                  </a:lnTo>
                  <a:lnTo>
                    <a:pt x="680" y="1109"/>
                  </a:lnTo>
                  <a:lnTo>
                    <a:pt x="680" y="1079"/>
                  </a:lnTo>
                  <a:lnTo>
                    <a:pt x="660" y="719"/>
                  </a:lnTo>
                  <a:cubicBezTo>
                    <a:pt x="660" y="620"/>
                    <a:pt x="649" y="540"/>
                    <a:pt x="629" y="470"/>
                  </a:cubicBezTo>
                  <a:cubicBezTo>
                    <a:pt x="620" y="380"/>
                    <a:pt x="589" y="300"/>
                    <a:pt x="549" y="240"/>
                  </a:cubicBezTo>
                  <a:cubicBezTo>
                    <a:pt x="500" y="171"/>
                    <a:pt x="440" y="111"/>
                    <a:pt x="370" y="81"/>
                  </a:cubicBezTo>
                  <a:cubicBezTo>
                    <a:pt x="340" y="61"/>
                    <a:pt x="300" y="41"/>
                    <a:pt x="260" y="31"/>
                  </a:cubicBezTo>
                  <a:cubicBezTo>
                    <a:pt x="230" y="21"/>
                    <a:pt x="200" y="11"/>
                    <a:pt x="161" y="11"/>
                  </a:cubicBezTo>
                  <a:cubicBezTo>
                    <a:pt x="141" y="11"/>
                    <a:pt x="121" y="1"/>
                    <a:pt x="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4"/>
            <p:cNvSpPr/>
            <p:nvPr/>
          </p:nvSpPr>
          <p:spPr>
            <a:xfrm>
              <a:off x="8555888" y="3481949"/>
              <a:ext cx="49587" cy="100000"/>
            </a:xfrm>
            <a:custGeom>
              <a:rect b="b" l="l" r="r" t="t"/>
              <a:pathLst>
                <a:path extrusionOk="0" h="1089" w="540">
                  <a:moveTo>
                    <a:pt x="1" y="0"/>
                  </a:moveTo>
                  <a:lnTo>
                    <a:pt x="1" y="11"/>
                  </a:lnTo>
                  <a:lnTo>
                    <a:pt x="1" y="60"/>
                  </a:lnTo>
                  <a:cubicBezTo>
                    <a:pt x="11" y="70"/>
                    <a:pt x="11" y="100"/>
                    <a:pt x="11" y="120"/>
                  </a:cubicBezTo>
                  <a:cubicBezTo>
                    <a:pt x="11" y="150"/>
                    <a:pt x="11" y="170"/>
                    <a:pt x="20" y="210"/>
                  </a:cubicBezTo>
                  <a:cubicBezTo>
                    <a:pt x="20" y="270"/>
                    <a:pt x="20" y="340"/>
                    <a:pt x="31" y="419"/>
                  </a:cubicBezTo>
                  <a:cubicBezTo>
                    <a:pt x="31" y="499"/>
                    <a:pt x="40" y="579"/>
                    <a:pt x="51" y="659"/>
                  </a:cubicBezTo>
                  <a:cubicBezTo>
                    <a:pt x="60" y="729"/>
                    <a:pt x="80" y="809"/>
                    <a:pt x="120" y="869"/>
                  </a:cubicBezTo>
                  <a:cubicBezTo>
                    <a:pt x="160" y="929"/>
                    <a:pt x="211" y="969"/>
                    <a:pt x="270" y="1009"/>
                  </a:cubicBezTo>
                  <a:cubicBezTo>
                    <a:pt x="300" y="1029"/>
                    <a:pt x="330" y="1038"/>
                    <a:pt x="360" y="1049"/>
                  </a:cubicBezTo>
                  <a:cubicBezTo>
                    <a:pt x="390" y="1058"/>
                    <a:pt x="420" y="1069"/>
                    <a:pt x="450" y="1069"/>
                  </a:cubicBezTo>
                  <a:cubicBezTo>
                    <a:pt x="470" y="1078"/>
                    <a:pt x="500" y="1078"/>
                    <a:pt x="510" y="1078"/>
                  </a:cubicBezTo>
                  <a:cubicBezTo>
                    <a:pt x="530" y="1089"/>
                    <a:pt x="540" y="1089"/>
                    <a:pt x="540" y="1089"/>
                  </a:cubicBezTo>
                  <a:lnTo>
                    <a:pt x="540" y="1069"/>
                  </a:lnTo>
                  <a:lnTo>
                    <a:pt x="540" y="1029"/>
                  </a:lnTo>
                  <a:lnTo>
                    <a:pt x="540" y="958"/>
                  </a:lnTo>
                  <a:cubicBezTo>
                    <a:pt x="540" y="938"/>
                    <a:pt x="530" y="909"/>
                    <a:pt x="530" y="879"/>
                  </a:cubicBezTo>
                  <a:lnTo>
                    <a:pt x="530" y="669"/>
                  </a:lnTo>
                  <a:cubicBezTo>
                    <a:pt x="530" y="589"/>
                    <a:pt x="520" y="510"/>
                    <a:pt x="510" y="430"/>
                  </a:cubicBezTo>
                  <a:cubicBezTo>
                    <a:pt x="490" y="350"/>
                    <a:pt x="470" y="280"/>
                    <a:pt x="430" y="220"/>
                  </a:cubicBezTo>
                  <a:cubicBezTo>
                    <a:pt x="400" y="160"/>
                    <a:pt x="340" y="110"/>
                    <a:pt x="280" y="70"/>
                  </a:cubicBezTo>
                  <a:cubicBezTo>
                    <a:pt x="250" y="60"/>
                    <a:pt x="220" y="40"/>
                    <a:pt x="191" y="30"/>
                  </a:cubicBezTo>
                  <a:cubicBezTo>
                    <a:pt x="151" y="20"/>
                    <a:pt x="120" y="11"/>
                    <a:pt x="100" y="11"/>
                  </a:cubicBezTo>
                  <a:cubicBezTo>
                    <a:pt x="71" y="0"/>
                    <a:pt x="51" y="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54"/>
            <p:cNvSpPr/>
            <p:nvPr/>
          </p:nvSpPr>
          <p:spPr>
            <a:xfrm>
              <a:off x="8550378" y="3476439"/>
              <a:ext cx="60606" cy="111019"/>
            </a:xfrm>
            <a:custGeom>
              <a:rect b="b" l="l" r="r" t="t"/>
              <a:pathLst>
                <a:path extrusionOk="0" h="1209" w="660">
                  <a:moveTo>
                    <a:pt x="151" y="130"/>
                  </a:moveTo>
                  <a:cubicBezTo>
                    <a:pt x="171" y="130"/>
                    <a:pt x="200" y="140"/>
                    <a:pt x="231" y="150"/>
                  </a:cubicBezTo>
                  <a:cubicBezTo>
                    <a:pt x="260" y="160"/>
                    <a:pt x="291" y="170"/>
                    <a:pt x="310" y="190"/>
                  </a:cubicBezTo>
                  <a:cubicBezTo>
                    <a:pt x="370" y="220"/>
                    <a:pt x="410" y="260"/>
                    <a:pt x="440" y="310"/>
                  </a:cubicBezTo>
                  <a:cubicBezTo>
                    <a:pt x="470" y="360"/>
                    <a:pt x="490" y="419"/>
                    <a:pt x="510" y="499"/>
                  </a:cubicBezTo>
                  <a:cubicBezTo>
                    <a:pt x="520" y="559"/>
                    <a:pt x="530" y="639"/>
                    <a:pt x="530" y="729"/>
                  </a:cubicBezTo>
                  <a:lnTo>
                    <a:pt x="540" y="1078"/>
                  </a:lnTo>
                  <a:cubicBezTo>
                    <a:pt x="530" y="1078"/>
                    <a:pt x="530" y="1078"/>
                    <a:pt x="520" y="1069"/>
                  </a:cubicBezTo>
                  <a:cubicBezTo>
                    <a:pt x="490" y="1069"/>
                    <a:pt x="470" y="1058"/>
                    <a:pt x="440" y="1049"/>
                  </a:cubicBezTo>
                  <a:cubicBezTo>
                    <a:pt x="410" y="1038"/>
                    <a:pt x="380" y="1029"/>
                    <a:pt x="360" y="1018"/>
                  </a:cubicBezTo>
                  <a:cubicBezTo>
                    <a:pt x="310" y="989"/>
                    <a:pt x="260" y="939"/>
                    <a:pt x="231" y="889"/>
                  </a:cubicBezTo>
                  <a:cubicBezTo>
                    <a:pt x="200" y="849"/>
                    <a:pt x="180" y="779"/>
                    <a:pt x="171" y="709"/>
                  </a:cubicBezTo>
                  <a:cubicBezTo>
                    <a:pt x="151" y="619"/>
                    <a:pt x="151" y="539"/>
                    <a:pt x="151" y="479"/>
                  </a:cubicBezTo>
                  <a:lnTo>
                    <a:pt x="131" y="130"/>
                  </a:lnTo>
                  <a:close/>
                  <a:moveTo>
                    <a:pt x="41" y="0"/>
                  </a:moveTo>
                  <a:lnTo>
                    <a:pt x="1" y="40"/>
                  </a:lnTo>
                  <a:lnTo>
                    <a:pt x="1" y="60"/>
                  </a:lnTo>
                  <a:lnTo>
                    <a:pt x="1" y="90"/>
                  </a:lnTo>
                  <a:lnTo>
                    <a:pt x="1" y="120"/>
                  </a:lnTo>
                  <a:lnTo>
                    <a:pt x="31" y="479"/>
                  </a:lnTo>
                  <a:cubicBezTo>
                    <a:pt x="31" y="550"/>
                    <a:pt x="31" y="639"/>
                    <a:pt x="51" y="729"/>
                  </a:cubicBezTo>
                  <a:cubicBezTo>
                    <a:pt x="71" y="819"/>
                    <a:pt x="91" y="899"/>
                    <a:pt x="131" y="959"/>
                  </a:cubicBezTo>
                  <a:cubicBezTo>
                    <a:pt x="171" y="1018"/>
                    <a:pt x="231" y="1078"/>
                    <a:pt x="300" y="1118"/>
                  </a:cubicBezTo>
                  <a:cubicBezTo>
                    <a:pt x="330" y="1138"/>
                    <a:pt x="360" y="1149"/>
                    <a:pt x="400" y="1169"/>
                  </a:cubicBezTo>
                  <a:cubicBezTo>
                    <a:pt x="430" y="1178"/>
                    <a:pt x="470" y="1189"/>
                    <a:pt x="490" y="1189"/>
                  </a:cubicBezTo>
                  <a:cubicBezTo>
                    <a:pt x="520" y="1198"/>
                    <a:pt x="540" y="1198"/>
                    <a:pt x="550" y="1198"/>
                  </a:cubicBezTo>
                  <a:lnTo>
                    <a:pt x="650" y="1209"/>
                  </a:lnTo>
                  <a:lnTo>
                    <a:pt x="659" y="1149"/>
                  </a:lnTo>
                  <a:lnTo>
                    <a:pt x="659" y="1129"/>
                  </a:lnTo>
                  <a:lnTo>
                    <a:pt x="659" y="1118"/>
                  </a:lnTo>
                  <a:lnTo>
                    <a:pt x="659" y="1089"/>
                  </a:lnTo>
                  <a:lnTo>
                    <a:pt x="650" y="729"/>
                  </a:lnTo>
                  <a:cubicBezTo>
                    <a:pt x="640" y="630"/>
                    <a:pt x="640" y="550"/>
                    <a:pt x="630" y="479"/>
                  </a:cubicBezTo>
                  <a:cubicBezTo>
                    <a:pt x="610" y="380"/>
                    <a:pt x="580" y="310"/>
                    <a:pt x="540" y="250"/>
                  </a:cubicBezTo>
                  <a:cubicBezTo>
                    <a:pt x="500" y="180"/>
                    <a:pt x="440" y="120"/>
                    <a:pt x="370" y="80"/>
                  </a:cubicBezTo>
                  <a:cubicBezTo>
                    <a:pt x="340" y="60"/>
                    <a:pt x="300" y="51"/>
                    <a:pt x="271" y="40"/>
                  </a:cubicBezTo>
                  <a:cubicBezTo>
                    <a:pt x="231" y="20"/>
                    <a:pt x="200" y="20"/>
                    <a:pt x="171" y="11"/>
                  </a:cubicBezTo>
                  <a:cubicBezTo>
                    <a:pt x="151" y="11"/>
                    <a:pt x="131" y="0"/>
                    <a:pt x="1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54"/>
            <p:cNvSpPr/>
            <p:nvPr/>
          </p:nvSpPr>
          <p:spPr>
            <a:xfrm>
              <a:off x="8555888" y="3481949"/>
              <a:ext cx="49587" cy="100000"/>
            </a:xfrm>
            <a:custGeom>
              <a:rect b="b" l="l" r="r" t="t"/>
              <a:pathLst>
                <a:path extrusionOk="0" h="1089" w="540">
                  <a:moveTo>
                    <a:pt x="1" y="0"/>
                  </a:moveTo>
                  <a:lnTo>
                    <a:pt x="1" y="11"/>
                  </a:lnTo>
                  <a:lnTo>
                    <a:pt x="1" y="60"/>
                  </a:lnTo>
                  <a:cubicBezTo>
                    <a:pt x="11" y="70"/>
                    <a:pt x="11" y="100"/>
                    <a:pt x="11" y="120"/>
                  </a:cubicBezTo>
                  <a:cubicBezTo>
                    <a:pt x="11" y="150"/>
                    <a:pt x="11" y="170"/>
                    <a:pt x="20" y="210"/>
                  </a:cubicBezTo>
                  <a:cubicBezTo>
                    <a:pt x="20" y="270"/>
                    <a:pt x="20" y="340"/>
                    <a:pt x="31" y="419"/>
                  </a:cubicBezTo>
                  <a:cubicBezTo>
                    <a:pt x="31" y="499"/>
                    <a:pt x="40" y="579"/>
                    <a:pt x="51" y="659"/>
                  </a:cubicBezTo>
                  <a:cubicBezTo>
                    <a:pt x="60" y="729"/>
                    <a:pt x="80" y="809"/>
                    <a:pt x="120" y="869"/>
                  </a:cubicBezTo>
                  <a:cubicBezTo>
                    <a:pt x="160" y="929"/>
                    <a:pt x="211" y="969"/>
                    <a:pt x="270" y="1009"/>
                  </a:cubicBezTo>
                  <a:cubicBezTo>
                    <a:pt x="300" y="1029"/>
                    <a:pt x="330" y="1038"/>
                    <a:pt x="360" y="1049"/>
                  </a:cubicBezTo>
                  <a:cubicBezTo>
                    <a:pt x="390" y="1058"/>
                    <a:pt x="420" y="1069"/>
                    <a:pt x="450" y="1069"/>
                  </a:cubicBezTo>
                  <a:cubicBezTo>
                    <a:pt x="470" y="1078"/>
                    <a:pt x="500" y="1078"/>
                    <a:pt x="510" y="1078"/>
                  </a:cubicBezTo>
                  <a:cubicBezTo>
                    <a:pt x="530" y="1089"/>
                    <a:pt x="540" y="1089"/>
                    <a:pt x="540" y="1089"/>
                  </a:cubicBezTo>
                  <a:lnTo>
                    <a:pt x="540" y="1069"/>
                  </a:lnTo>
                  <a:lnTo>
                    <a:pt x="540" y="1029"/>
                  </a:lnTo>
                  <a:lnTo>
                    <a:pt x="540" y="958"/>
                  </a:lnTo>
                  <a:cubicBezTo>
                    <a:pt x="540" y="938"/>
                    <a:pt x="530" y="909"/>
                    <a:pt x="530" y="879"/>
                  </a:cubicBezTo>
                  <a:lnTo>
                    <a:pt x="530" y="669"/>
                  </a:lnTo>
                  <a:cubicBezTo>
                    <a:pt x="530" y="589"/>
                    <a:pt x="520" y="510"/>
                    <a:pt x="510" y="430"/>
                  </a:cubicBezTo>
                  <a:cubicBezTo>
                    <a:pt x="490" y="350"/>
                    <a:pt x="470" y="280"/>
                    <a:pt x="430" y="220"/>
                  </a:cubicBezTo>
                  <a:cubicBezTo>
                    <a:pt x="400" y="160"/>
                    <a:pt x="340" y="110"/>
                    <a:pt x="280" y="70"/>
                  </a:cubicBezTo>
                  <a:cubicBezTo>
                    <a:pt x="250" y="60"/>
                    <a:pt x="220" y="40"/>
                    <a:pt x="191" y="30"/>
                  </a:cubicBezTo>
                  <a:cubicBezTo>
                    <a:pt x="151" y="20"/>
                    <a:pt x="120" y="11"/>
                    <a:pt x="100" y="11"/>
                  </a:cubicBezTo>
                  <a:cubicBezTo>
                    <a:pt x="71" y="0"/>
                    <a:pt x="51" y="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4"/>
            <p:cNvSpPr/>
            <p:nvPr/>
          </p:nvSpPr>
          <p:spPr>
            <a:xfrm>
              <a:off x="8550378" y="3476439"/>
              <a:ext cx="60606" cy="111019"/>
            </a:xfrm>
            <a:custGeom>
              <a:rect b="b" l="l" r="r" t="t"/>
              <a:pathLst>
                <a:path extrusionOk="0" h="1209" w="660">
                  <a:moveTo>
                    <a:pt x="151" y="130"/>
                  </a:moveTo>
                  <a:cubicBezTo>
                    <a:pt x="171" y="130"/>
                    <a:pt x="200" y="140"/>
                    <a:pt x="231" y="150"/>
                  </a:cubicBezTo>
                  <a:cubicBezTo>
                    <a:pt x="260" y="160"/>
                    <a:pt x="291" y="170"/>
                    <a:pt x="310" y="190"/>
                  </a:cubicBezTo>
                  <a:cubicBezTo>
                    <a:pt x="370" y="220"/>
                    <a:pt x="410" y="260"/>
                    <a:pt x="440" y="310"/>
                  </a:cubicBezTo>
                  <a:cubicBezTo>
                    <a:pt x="470" y="360"/>
                    <a:pt x="490" y="419"/>
                    <a:pt x="510" y="499"/>
                  </a:cubicBezTo>
                  <a:cubicBezTo>
                    <a:pt x="520" y="559"/>
                    <a:pt x="530" y="639"/>
                    <a:pt x="530" y="729"/>
                  </a:cubicBezTo>
                  <a:lnTo>
                    <a:pt x="540" y="1078"/>
                  </a:lnTo>
                  <a:cubicBezTo>
                    <a:pt x="530" y="1078"/>
                    <a:pt x="530" y="1078"/>
                    <a:pt x="520" y="1069"/>
                  </a:cubicBezTo>
                  <a:cubicBezTo>
                    <a:pt x="490" y="1069"/>
                    <a:pt x="470" y="1058"/>
                    <a:pt x="440" y="1049"/>
                  </a:cubicBezTo>
                  <a:cubicBezTo>
                    <a:pt x="410" y="1038"/>
                    <a:pt x="380" y="1029"/>
                    <a:pt x="360" y="1018"/>
                  </a:cubicBezTo>
                  <a:cubicBezTo>
                    <a:pt x="310" y="989"/>
                    <a:pt x="260" y="939"/>
                    <a:pt x="231" y="889"/>
                  </a:cubicBezTo>
                  <a:cubicBezTo>
                    <a:pt x="200" y="849"/>
                    <a:pt x="180" y="779"/>
                    <a:pt x="171" y="709"/>
                  </a:cubicBezTo>
                  <a:cubicBezTo>
                    <a:pt x="151" y="630"/>
                    <a:pt x="151" y="539"/>
                    <a:pt x="151" y="479"/>
                  </a:cubicBezTo>
                  <a:lnTo>
                    <a:pt x="131" y="130"/>
                  </a:lnTo>
                  <a:close/>
                  <a:moveTo>
                    <a:pt x="41" y="0"/>
                  </a:moveTo>
                  <a:lnTo>
                    <a:pt x="1" y="40"/>
                  </a:lnTo>
                  <a:lnTo>
                    <a:pt x="1" y="60"/>
                  </a:lnTo>
                  <a:lnTo>
                    <a:pt x="1" y="90"/>
                  </a:lnTo>
                  <a:lnTo>
                    <a:pt x="1" y="120"/>
                  </a:lnTo>
                  <a:lnTo>
                    <a:pt x="31" y="479"/>
                  </a:lnTo>
                  <a:cubicBezTo>
                    <a:pt x="31" y="550"/>
                    <a:pt x="31" y="639"/>
                    <a:pt x="51" y="729"/>
                  </a:cubicBezTo>
                  <a:cubicBezTo>
                    <a:pt x="71" y="819"/>
                    <a:pt x="91" y="899"/>
                    <a:pt x="131" y="959"/>
                  </a:cubicBezTo>
                  <a:cubicBezTo>
                    <a:pt x="171" y="1018"/>
                    <a:pt x="231" y="1078"/>
                    <a:pt x="300" y="1118"/>
                  </a:cubicBezTo>
                  <a:cubicBezTo>
                    <a:pt x="330" y="1138"/>
                    <a:pt x="360" y="1149"/>
                    <a:pt x="400" y="1169"/>
                  </a:cubicBezTo>
                  <a:cubicBezTo>
                    <a:pt x="430" y="1178"/>
                    <a:pt x="470" y="1189"/>
                    <a:pt x="490" y="1189"/>
                  </a:cubicBezTo>
                  <a:cubicBezTo>
                    <a:pt x="520" y="1198"/>
                    <a:pt x="540" y="1198"/>
                    <a:pt x="550" y="1198"/>
                  </a:cubicBezTo>
                  <a:lnTo>
                    <a:pt x="650" y="1209"/>
                  </a:lnTo>
                  <a:lnTo>
                    <a:pt x="659" y="1149"/>
                  </a:lnTo>
                  <a:lnTo>
                    <a:pt x="659" y="1129"/>
                  </a:lnTo>
                  <a:lnTo>
                    <a:pt x="659" y="1118"/>
                  </a:lnTo>
                  <a:lnTo>
                    <a:pt x="659" y="1089"/>
                  </a:lnTo>
                  <a:lnTo>
                    <a:pt x="650" y="729"/>
                  </a:lnTo>
                  <a:cubicBezTo>
                    <a:pt x="640" y="630"/>
                    <a:pt x="640" y="550"/>
                    <a:pt x="630" y="479"/>
                  </a:cubicBezTo>
                  <a:cubicBezTo>
                    <a:pt x="610" y="380"/>
                    <a:pt x="580" y="310"/>
                    <a:pt x="540" y="250"/>
                  </a:cubicBezTo>
                  <a:cubicBezTo>
                    <a:pt x="500" y="180"/>
                    <a:pt x="440" y="120"/>
                    <a:pt x="370" y="80"/>
                  </a:cubicBezTo>
                  <a:cubicBezTo>
                    <a:pt x="340" y="60"/>
                    <a:pt x="300" y="51"/>
                    <a:pt x="271" y="40"/>
                  </a:cubicBezTo>
                  <a:cubicBezTo>
                    <a:pt x="231" y="20"/>
                    <a:pt x="200" y="20"/>
                    <a:pt x="171" y="11"/>
                  </a:cubicBezTo>
                  <a:cubicBezTo>
                    <a:pt x="151" y="11"/>
                    <a:pt x="131" y="0"/>
                    <a:pt x="1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54"/>
            <p:cNvSpPr/>
            <p:nvPr/>
          </p:nvSpPr>
          <p:spPr>
            <a:xfrm>
              <a:off x="8599046" y="3508579"/>
              <a:ext cx="47750" cy="99908"/>
            </a:xfrm>
            <a:custGeom>
              <a:rect b="b" l="l" r="r" t="t"/>
              <a:pathLst>
                <a:path extrusionOk="0" h="1088" w="520">
                  <a:moveTo>
                    <a:pt x="0" y="0"/>
                  </a:moveTo>
                  <a:lnTo>
                    <a:pt x="0" y="10"/>
                  </a:lnTo>
                  <a:lnTo>
                    <a:pt x="0" y="50"/>
                  </a:lnTo>
                  <a:lnTo>
                    <a:pt x="0" y="120"/>
                  </a:lnTo>
                  <a:cubicBezTo>
                    <a:pt x="0" y="140"/>
                    <a:pt x="0" y="169"/>
                    <a:pt x="10" y="200"/>
                  </a:cubicBezTo>
                  <a:lnTo>
                    <a:pt x="10" y="419"/>
                  </a:lnTo>
                  <a:cubicBezTo>
                    <a:pt x="10" y="489"/>
                    <a:pt x="20" y="579"/>
                    <a:pt x="30" y="648"/>
                  </a:cubicBezTo>
                  <a:cubicBezTo>
                    <a:pt x="40" y="728"/>
                    <a:pt x="70" y="799"/>
                    <a:pt x="100" y="868"/>
                  </a:cubicBezTo>
                  <a:cubicBezTo>
                    <a:pt x="140" y="928"/>
                    <a:pt x="189" y="978"/>
                    <a:pt x="249" y="1008"/>
                  </a:cubicBezTo>
                  <a:cubicBezTo>
                    <a:pt x="280" y="1028"/>
                    <a:pt x="309" y="1038"/>
                    <a:pt x="340" y="1048"/>
                  </a:cubicBezTo>
                  <a:lnTo>
                    <a:pt x="429" y="1078"/>
                  </a:lnTo>
                  <a:cubicBezTo>
                    <a:pt x="449" y="1078"/>
                    <a:pt x="479" y="1088"/>
                    <a:pt x="489" y="1088"/>
                  </a:cubicBezTo>
                  <a:lnTo>
                    <a:pt x="519" y="1088"/>
                  </a:lnTo>
                  <a:lnTo>
                    <a:pt x="519" y="1078"/>
                  </a:lnTo>
                  <a:lnTo>
                    <a:pt x="519" y="1028"/>
                  </a:lnTo>
                  <a:lnTo>
                    <a:pt x="519" y="968"/>
                  </a:lnTo>
                  <a:cubicBezTo>
                    <a:pt x="519" y="938"/>
                    <a:pt x="509" y="918"/>
                    <a:pt x="509" y="888"/>
                  </a:cubicBezTo>
                  <a:lnTo>
                    <a:pt x="509" y="668"/>
                  </a:lnTo>
                  <a:cubicBezTo>
                    <a:pt x="509" y="599"/>
                    <a:pt x="509" y="509"/>
                    <a:pt x="489" y="439"/>
                  </a:cubicBezTo>
                  <a:cubicBezTo>
                    <a:pt x="479" y="359"/>
                    <a:pt x="459" y="280"/>
                    <a:pt x="419" y="220"/>
                  </a:cubicBezTo>
                  <a:cubicBezTo>
                    <a:pt x="389" y="160"/>
                    <a:pt x="329" y="109"/>
                    <a:pt x="269" y="80"/>
                  </a:cubicBezTo>
                  <a:cubicBezTo>
                    <a:pt x="240" y="60"/>
                    <a:pt x="209" y="40"/>
                    <a:pt x="180" y="30"/>
                  </a:cubicBezTo>
                  <a:cubicBezTo>
                    <a:pt x="149" y="20"/>
                    <a:pt x="120" y="20"/>
                    <a:pt x="90" y="10"/>
                  </a:cubicBezTo>
                  <a:cubicBezTo>
                    <a:pt x="70" y="0"/>
                    <a:pt x="40" y="0"/>
                    <a:pt x="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54"/>
            <p:cNvSpPr/>
            <p:nvPr/>
          </p:nvSpPr>
          <p:spPr>
            <a:xfrm>
              <a:off x="8593537" y="3502059"/>
              <a:ext cx="58770" cy="112948"/>
            </a:xfrm>
            <a:custGeom>
              <a:rect b="b" l="l" r="r" t="t"/>
              <a:pathLst>
                <a:path extrusionOk="0" h="1230" w="640">
                  <a:moveTo>
                    <a:pt x="120" y="131"/>
                  </a:moveTo>
                  <a:cubicBezTo>
                    <a:pt x="130" y="140"/>
                    <a:pt x="130" y="140"/>
                    <a:pt x="140" y="140"/>
                  </a:cubicBezTo>
                  <a:cubicBezTo>
                    <a:pt x="160" y="140"/>
                    <a:pt x="189" y="151"/>
                    <a:pt x="220" y="160"/>
                  </a:cubicBezTo>
                  <a:cubicBezTo>
                    <a:pt x="249" y="171"/>
                    <a:pt x="280" y="180"/>
                    <a:pt x="300" y="200"/>
                  </a:cubicBezTo>
                  <a:cubicBezTo>
                    <a:pt x="360" y="231"/>
                    <a:pt x="400" y="271"/>
                    <a:pt x="429" y="320"/>
                  </a:cubicBezTo>
                  <a:cubicBezTo>
                    <a:pt x="459" y="370"/>
                    <a:pt x="479" y="430"/>
                    <a:pt x="489" y="510"/>
                  </a:cubicBezTo>
                  <a:cubicBezTo>
                    <a:pt x="499" y="580"/>
                    <a:pt x="509" y="650"/>
                    <a:pt x="509" y="750"/>
                  </a:cubicBezTo>
                  <a:lnTo>
                    <a:pt x="519" y="1089"/>
                  </a:lnTo>
                  <a:lnTo>
                    <a:pt x="499" y="1089"/>
                  </a:lnTo>
                  <a:cubicBezTo>
                    <a:pt x="469" y="1079"/>
                    <a:pt x="449" y="1079"/>
                    <a:pt x="419" y="1069"/>
                  </a:cubicBezTo>
                  <a:cubicBezTo>
                    <a:pt x="389" y="1059"/>
                    <a:pt x="360" y="1039"/>
                    <a:pt x="340" y="1029"/>
                  </a:cubicBezTo>
                  <a:cubicBezTo>
                    <a:pt x="289" y="999"/>
                    <a:pt x="240" y="959"/>
                    <a:pt x="209" y="899"/>
                  </a:cubicBezTo>
                  <a:cubicBezTo>
                    <a:pt x="180" y="859"/>
                    <a:pt x="160" y="790"/>
                    <a:pt x="150" y="710"/>
                  </a:cubicBezTo>
                  <a:cubicBezTo>
                    <a:pt x="140" y="630"/>
                    <a:pt x="130" y="550"/>
                    <a:pt x="130" y="490"/>
                  </a:cubicBezTo>
                  <a:lnTo>
                    <a:pt x="120" y="131"/>
                  </a:lnTo>
                  <a:close/>
                  <a:moveTo>
                    <a:pt x="30" y="1"/>
                  </a:moveTo>
                  <a:lnTo>
                    <a:pt x="0" y="51"/>
                  </a:lnTo>
                  <a:lnTo>
                    <a:pt x="0" y="71"/>
                  </a:lnTo>
                  <a:lnTo>
                    <a:pt x="0" y="101"/>
                  </a:lnTo>
                  <a:lnTo>
                    <a:pt x="0" y="131"/>
                  </a:lnTo>
                  <a:lnTo>
                    <a:pt x="10" y="490"/>
                  </a:lnTo>
                  <a:cubicBezTo>
                    <a:pt x="10" y="560"/>
                    <a:pt x="20" y="650"/>
                    <a:pt x="30" y="730"/>
                  </a:cubicBezTo>
                  <a:cubicBezTo>
                    <a:pt x="50" y="830"/>
                    <a:pt x="70" y="899"/>
                    <a:pt x="110" y="969"/>
                  </a:cubicBezTo>
                  <a:cubicBezTo>
                    <a:pt x="150" y="1029"/>
                    <a:pt x="209" y="1089"/>
                    <a:pt x="280" y="1129"/>
                  </a:cubicBezTo>
                  <a:cubicBezTo>
                    <a:pt x="309" y="1149"/>
                    <a:pt x="340" y="1169"/>
                    <a:pt x="380" y="1179"/>
                  </a:cubicBezTo>
                  <a:lnTo>
                    <a:pt x="469" y="1209"/>
                  </a:lnTo>
                  <a:cubicBezTo>
                    <a:pt x="489" y="1209"/>
                    <a:pt x="509" y="1209"/>
                    <a:pt x="529" y="1219"/>
                  </a:cubicBezTo>
                  <a:lnTo>
                    <a:pt x="629" y="1229"/>
                  </a:lnTo>
                  <a:lnTo>
                    <a:pt x="639" y="1169"/>
                  </a:lnTo>
                  <a:lnTo>
                    <a:pt x="639" y="1149"/>
                  </a:lnTo>
                  <a:lnTo>
                    <a:pt x="639" y="1129"/>
                  </a:lnTo>
                  <a:lnTo>
                    <a:pt x="639" y="1099"/>
                  </a:lnTo>
                  <a:lnTo>
                    <a:pt x="629" y="739"/>
                  </a:lnTo>
                  <a:cubicBezTo>
                    <a:pt x="629" y="640"/>
                    <a:pt x="619" y="570"/>
                    <a:pt x="609" y="500"/>
                  </a:cubicBezTo>
                  <a:cubicBezTo>
                    <a:pt x="599" y="400"/>
                    <a:pt x="569" y="320"/>
                    <a:pt x="529" y="260"/>
                  </a:cubicBezTo>
                  <a:cubicBezTo>
                    <a:pt x="489" y="191"/>
                    <a:pt x="429" y="131"/>
                    <a:pt x="360" y="91"/>
                  </a:cubicBezTo>
                  <a:cubicBezTo>
                    <a:pt x="329" y="81"/>
                    <a:pt x="300" y="61"/>
                    <a:pt x="260" y="51"/>
                  </a:cubicBezTo>
                  <a:cubicBezTo>
                    <a:pt x="229" y="41"/>
                    <a:pt x="189" y="31"/>
                    <a:pt x="160" y="21"/>
                  </a:cubicBezTo>
                  <a:cubicBezTo>
                    <a:pt x="140" y="21"/>
                    <a:pt x="120" y="11"/>
                    <a:pt x="90" y="11"/>
                  </a:cubicBezTo>
                  <a:lnTo>
                    <a:pt x="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4"/>
            <p:cNvSpPr/>
            <p:nvPr/>
          </p:nvSpPr>
          <p:spPr>
            <a:xfrm>
              <a:off x="8599046" y="3508579"/>
              <a:ext cx="47750" cy="99908"/>
            </a:xfrm>
            <a:custGeom>
              <a:rect b="b" l="l" r="r" t="t"/>
              <a:pathLst>
                <a:path extrusionOk="0" h="1088" w="520">
                  <a:moveTo>
                    <a:pt x="0" y="0"/>
                  </a:moveTo>
                  <a:lnTo>
                    <a:pt x="0" y="10"/>
                  </a:lnTo>
                  <a:lnTo>
                    <a:pt x="0" y="50"/>
                  </a:lnTo>
                  <a:lnTo>
                    <a:pt x="0" y="120"/>
                  </a:lnTo>
                  <a:cubicBezTo>
                    <a:pt x="0" y="140"/>
                    <a:pt x="0" y="169"/>
                    <a:pt x="10" y="200"/>
                  </a:cubicBezTo>
                  <a:lnTo>
                    <a:pt x="10" y="419"/>
                  </a:lnTo>
                  <a:cubicBezTo>
                    <a:pt x="10" y="489"/>
                    <a:pt x="20" y="579"/>
                    <a:pt x="30" y="648"/>
                  </a:cubicBezTo>
                  <a:cubicBezTo>
                    <a:pt x="40" y="728"/>
                    <a:pt x="70" y="799"/>
                    <a:pt x="100" y="868"/>
                  </a:cubicBezTo>
                  <a:cubicBezTo>
                    <a:pt x="140" y="928"/>
                    <a:pt x="189" y="978"/>
                    <a:pt x="249" y="1008"/>
                  </a:cubicBezTo>
                  <a:cubicBezTo>
                    <a:pt x="280" y="1028"/>
                    <a:pt x="309" y="1038"/>
                    <a:pt x="340" y="1048"/>
                  </a:cubicBezTo>
                  <a:lnTo>
                    <a:pt x="429" y="1078"/>
                  </a:lnTo>
                  <a:cubicBezTo>
                    <a:pt x="449" y="1078"/>
                    <a:pt x="479" y="1088"/>
                    <a:pt x="489" y="1088"/>
                  </a:cubicBezTo>
                  <a:lnTo>
                    <a:pt x="519" y="1088"/>
                  </a:lnTo>
                  <a:lnTo>
                    <a:pt x="519" y="1078"/>
                  </a:lnTo>
                  <a:lnTo>
                    <a:pt x="519" y="1028"/>
                  </a:lnTo>
                  <a:lnTo>
                    <a:pt x="519" y="968"/>
                  </a:lnTo>
                  <a:cubicBezTo>
                    <a:pt x="519" y="938"/>
                    <a:pt x="509" y="918"/>
                    <a:pt x="509" y="888"/>
                  </a:cubicBezTo>
                  <a:lnTo>
                    <a:pt x="509" y="668"/>
                  </a:lnTo>
                  <a:cubicBezTo>
                    <a:pt x="509" y="599"/>
                    <a:pt x="509" y="509"/>
                    <a:pt x="489" y="439"/>
                  </a:cubicBezTo>
                  <a:cubicBezTo>
                    <a:pt x="479" y="359"/>
                    <a:pt x="459" y="280"/>
                    <a:pt x="419" y="220"/>
                  </a:cubicBezTo>
                  <a:cubicBezTo>
                    <a:pt x="389" y="160"/>
                    <a:pt x="329" y="109"/>
                    <a:pt x="269" y="80"/>
                  </a:cubicBezTo>
                  <a:cubicBezTo>
                    <a:pt x="240" y="60"/>
                    <a:pt x="209" y="40"/>
                    <a:pt x="180" y="30"/>
                  </a:cubicBezTo>
                  <a:cubicBezTo>
                    <a:pt x="149" y="20"/>
                    <a:pt x="120" y="20"/>
                    <a:pt x="90" y="10"/>
                  </a:cubicBezTo>
                  <a:cubicBezTo>
                    <a:pt x="70" y="0"/>
                    <a:pt x="40" y="0"/>
                    <a:pt x="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4"/>
            <p:cNvSpPr/>
            <p:nvPr/>
          </p:nvSpPr>
          <p:spPr>
            <a:xfrm>
              <a:off x="8593537" y="3502059"/>
              <a:ext cx="58770" cy="112948"/>
            </a:xfrm>
            <a:custGeom>
              <a:rect b="b" l="l" r="r" t="t"/>
              <a:pathLst>
                <a:path extrusionOk="0" h="1230" w="640">
                  <a:moveTo>
                    <a:pt x="120" y="131"/>
                  </a:moveTo>
                  <a:cubicBezTo>
                    <a:pt x="130" y="140"/>
                    <a:pt x="130" y="140"/>
                    <a:pt x="140" y="140"/>
                  </a:cubicBezTo>
                  <a:cubicBezTo>
                    <a:pt x="160" y="140"/>
                    <a:pt x="189" y="151"/>
                    <a:pt x="220" y="160"/>
                  </a:cubicBezTo>
                  <a:cubicBezTo>
                    <a:pt x="249" y="171"/>
                    <a:pt x="280" y="180"/>
                    <a:pt x="300" y="200"/>
                  </a:cubicBezTo>
                  <a:cubicBezTo>
                    <a:pt x="360" y="231"/>
                    <a:pt x="400" y="271"/>
                    <a:pt x="429" y="320"/>
                  </a:cubicBezTo>
                  <a:cubicBezTo>
                    <a:pt x="459" y="370"/>
                    <a:pt x="479" y="430"/>
                    <a:pt x="489" y="510"/>
                  </a:cubicBezTo>
                  <a:cubicBezTo>
                    <a:pt x="499" y="580"/>
                    <a:pt x="509" y="650"/>
                    <a:pt x="509" y="750"/>
                  </a:cubicBezTo>
                  <a:lnTo>
                    <a:pt x="519" y="1089"/>
                  </a:lnTo>
                  <a:lnTo>
                    <a:pt x="499" y="1089"/>
                  </a:lnTo>
                  <a:cubicBezTo>
                    <a:pt x="469" y="1079"/>
                    <a:pt x="449" y="1079"/>
                    <a:pt x="419" y="1069"/>
                  </a:cubicBezTo>
                  <a:cubicBezTo>
                    <a:pt x="389" y="1059"/>
                    <a:pt x="360" y="1039"/>
                    <a:pt x="340" y="1029"/>
                  </a:cubicBezTo>
                  <a:cubicBezTo>
                    <a:pt x="289" y="999"/>
                    <a:pt x="240" y="959"/>
                    <a:pt x="209" y="899"/>
                  </a:cubicBezTo>
                  <a:cubicBezTo>
                    <a:pt x="180" y="859"/>
                    <a:pt x="160" y="790"/>
                    <a:pt x="150" y="710"/>
                  </a:cubicBezTo>
                  <a:cubicBezTo>
                    <a:pt x="140" y="630"/>
                    <a:pt x="130" y="550"/>
                    <a:pt x="130" y="490"/>
                  </a:cubicBezTo>
                  <a:lnTo>
                    <a:pt x="120" y="131"/>
                  </a:lnTo>
                  <a:close/>
                  <a:moveTo>
                    <a:pt x="30" y="1"/>
                  </a:moveTo>
                  <a:lnTo>
                    <a:pt x="0" y="51"/>
                  </a:lnTo>
                  <a:lnTo>
                    <a:pt x="0" y="91"/>
                  </a:lnTo>
                  <a:lnTo>
                    <a:pt x="0" y="101"/>
                  </a:lnTo>
                  <a:lnTo>
                    <a:pt x="0" y="131"/>
                  </a:lnTo>
                  <a:lnTo>
                    <a:pt x="10" y="490"/>
                  </a:lnTo>
                  <a:cubicBezTo>
                    <a:pt x="10" y="560"/>
                    <a:pt x="20" y="650"/>
                    <a:pt x="30" y="730"/>
                  </a:cubicBezTo>
                  <a:cubicBezTo>
                    <a:pt x="50" y="830"/>
                    <a:pt x="70" y="899"/>
                    <a:pt x="110" y="969"/>
                  </a:cubicBezTo>
                  <a:cubicBezTo>
                    <a:pt x="150" y="1029"/>
                    <a:pt x="209" y="1089"/>
                    <a:pt x="280" y="1129"/>
                  </a:cubicBezTo>
                  <a:cubicBezTo>
                    <a:pt x="309" y="1149"/>
                    <a:pt x="340" y="1169"/>
                    <a:pt x="380" y="1179"/>
                  </a:cubicBezTo>
                  <a:lnTo>
                    <a:pt x="469" y="1209"/>
                  </a:lnTo>
                  <a:cubicBezTo>
                    <a:pt x="489" y="1209"/>
                    <a:pt x="509" y="1209"/>
                    <a:pt x="529" y="1219"/>
                  </a:cubicBezTo>
                  <a:lnTo>
                    <a:pt x="629" y="1229"/>
                  </a:lnTo>
                  <a:lnTo>
                    <a:pt x="639" y="1169"/>
                  </a:lnTo>
                  <a:lnTo>
                    <a:pt x="639" y="1149"/>
                  </a:lnTo>
                  <a:lnTo>
                    <a:pt x="639" y="1129"/>
                  </a:lnTo>
                  <a:lnTo>
                    <a:pt x="639" y="1099"/>
                  </a:lnTo>
                  <a:lnTo>
                    <a:pt x="629" y="739"/>
                  </a:lnTo>
                  <a:cubicBezTo>
                    <a:pt x="629" y="640"/>
                    <a:pt x="619" y="570"/>
                    <a:pt x="609" y="500"/>
                  </a:cubicBezTo>
                  <a:cubicBezTo>
                    <a:pt x="599" y="400"/>
                    <a:pt x="569" y="320"/>
                    <a:pt x="529" y="260"/>
                  </a:cubicBezTo>
                  <a:cubicBezTo>
                    <a:pt x="489" y="191"/>
                    <a:pt x="429" y="131"/>
                    <a:pt x="360" y="91"/>
                  </a:cubicBezTo>
                  <a:cubicBezTo>
                    <a:pt x="329" y="81"/>
                    <a:pt x="300" y="61"/>
                    <a:pt x="260" y="51"/>
                  </a:cubicBezTo>
                  <a:cubicBezTo>
                    <a:pt x="229" y="41"/>
                    <a:pt x="189" y="31"/>
                    <a:pt x="160" y="21"/>
                  </a:cubicBezTo>
                  <a:cubicBezTo>
                    <a:pt x="140" y="21"/>
                    <a:pt x="120" y="11"/>
                    <a:pt x="90" y="11"/>
                  </a:cubicBezTo>
                  <a:lnTo>
                    <a:pt x="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4"/>
            <p:cNvSpPr/>
            <p:nvPr/>
          </p:nvSpPr>
          <p:spPr>
            <a:xfrm>
              <a:off x="8641195" y="3535116"/>
              <a:ext cx="46832" cy="100918"/>
            </a:xfrm>
            <a:custGeom>
              <a:rect b="b" l="l" r="r" t="t"/>
              <a:pathLst>
                <a:path extrusionOk="0" h="1099" w="510">
                  <a:moveTo>
                    <a:pt x="0" y="0"/>
                  </a:moveTo>
                  <a:lnTo>
                    <a:pt x="0" y="10"/>
                  </a:lnTo>
                  <a:lnTo>
                    <a:pt x="0" y="20"/>
                  </a:lnTo>
                  <a:lnTo>
                    <a:pt x="0" y="60"/>
                  </a:lnTo>
                  <a:lnTo>
                    <a:pt x="0" y="120"/>
                  </a:lnTo>
                  <a:lnTo>
                    <a:pt x="0" y="210"/>
                  </a:lnTo>
                  <a:cubicBezTo>
                    <a:pt x="0" y="270"/>
                    <a:pt x="0" y="340"/>
                    <a:pt x="10" y="419"/>
                  </a:cubicBezTo>
                  <a:cubicBezTo>
                    <a:pt x="10" y="499"/>
                    <a:pt x="10" y="579"/>
                    <a:pt x="20" y="659"/>
                  </a:cubicBezTo>
                  <a:cubicBezTo>
                    <a:pt x="30" y="739"/>
                    <a:pt x="50" y="809"/>
                    <a:pt x="90" y="869"/>
                  </a:cubicBezTo>
                  <a:cubicBezTo>
                    <a:pt x="130" y="929"/>
                    <a:pt x="180" y="978"/>
                    <a:pt x="230" y="1018"/>
                  </a:cubicBezTo>
                  <a:cubicBezTo>
                    <a:pt x="260" y="1038"/>
                    <a:pt x="289" y="1049"/>
                    <a:pt x="329" y="1058"/>
                  </a:cubicBezTo>
                  <a:cubicBezTo>
                    <a:pt x="360" y="1069"/>
                    <a:pt x="389" y="1078"/>
                    <a:pt x="409" y="1089"/>
                  </a:cubicBezTo>
                  <a:cubicBezTo>
                    <a:pt x="440" y="1089"/>
                    <a:pt x="460" y="1098"/>
                    <a:pt x="479" y="1098"/>
                  </a:cubicBezTo>
                  <a:lnTo>
                    <a:pt x="499" y="1098"/>
                  </a:lnTo>
                  <a:lnTo>
                    <a:pt x="499" y="1089"/>
                  </a:lnTo>
                  <a:cubicBezTo>
                    <a:pt x="499" y="1078"/>
                    <a:pt x="509" y="1058"/>
                    <a:pt x="509" y="1049"/>
                  </a:cubicBezTo>
                  <a:cubicBezTo>
                    <a:pt x="499" y="1029"/>
                    <a:pt x="499" y="1009"/>
                    <a:pt x="499" y="978"/>
                  </a:cubicBezTo>
                  <a:lnTo>
                    <a:pt x="499" y="899"/>
                  </a:lnTo>
                  <a:lnTo>
                    <a:pt x="499" y="679"/>
                  </a:lnTo>
                  <a:cubicBezTo>
                    <a:pt x="499" y="609"/>
                    <a:pt x="499" y="519"/>
                    <a:pt x="489" y="450"/>
                  </a:cubicBezTo>
                  <a:cubicBezTo>
                    <a:pt x="469" y="370"/>
                    <a:pt x="449" y="290"/>
                    <a:pt x="420" y="230"/>
                  </a:cubicBezTo>
                  <a:cubicBezTo>
                    <a:pt x="380" y="170"/>
                    <a:pt x="329" y="120"/>
                    <a:pt x="269" y="80"/>
                  </a:cubicBezTo>
                  <a:cubicBezTo>
                    <a:pt x="240" y="70"/>
                    <a:pt x="210" y="50"/>
                    <a:pt x="180" y="40"/>
                  </a:cubicBezTo>
                  <a:cubicBezTo>
                    <a:pt x="150" y="30"/>
                    <a:pt x="120" y="20"/>
                    <a:pt x="90" y="20"/>
                  </a:cubicBezTo>
                  <a:cubicBezTo>
                    <a:pt x="60" y="10"/>
                    <a:pt x="40" y="10"/>
                    <a:pt x="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4"/>
            <p:cNvSpPr/>
            <p:nvPr/>
          </p:nvSpPr>
          <p:spPr>
            <a:xfrm>
              <a:off x="8635685" y="3529607"/>
              <a:ext cx="57759" cy="112856"/>
            </a:xfrm>
            <a:custGeom>
              <a:rect b="b" l="l" r="r" t="t"/>
              <a:pathLst>
                <a:path extrusionOk="0" h="1229" w="629">
                  <a:moveTo>
                    <a:pt x="140" y="130"/>
                  </a:moveTo>
                  <a:cubicBezTo>
                    <a:pt x="160" y="140"/>
                    <a:pt x="190" y="150"/>
                    <a:pt x="220" y="160"/>
                  </a:cubicBezTo>
                  <a:cubicBezTo>
                    <a:pt x="250" y="170"/>
                    <a:pt x="270" y="180"/>
                    <a:pt x="300" y="200"/>
                  </a:cubicBezTo>
                  <a:cubicBezTo>
                    <a:pt x="349" y="230"/>
                    <a:pt x="400" y="270"/>
                    <a:pt x="429" y="320"/>
                  </a:cubicBezTo>
                  <a:cubicBezTo>
                    <a:pt x="460" y="370"/>
                    <a:pt x="480" y="430"/>
                    <a:pt x="489" y="510"/>
                  </a:cubicBezTo>
                  <a:cubicBezTo>
                    <a:pt x="500" y="599"/>
                    <a:pt x="500" y="689"/>
                    <a:pt x="500" y="739"/>
                  </a:cubicBezTo>
                  <a:lnTo>
                    <a:pt x="500" y="1089"/>
                  </a:lnTo>
                  <a:lnTo>
                    <a:pt x="489" y="1089"/>
                  </a:lnTo>
                  <a:cubicBezTo>
                    <a:pt x="460" y="1078"/>
                    <a:pt x="429" y="1078"/>
                    <a:pt x="409" y="1069"/>
                  </a:cubicBezTo>
                  <a:cubicBezTo>
                    <a:pt x="380" y="1049"/>
                    <a:pt x="349" y="1038"/>
                    <a:pt x="329" y="1029"/>
                  </a:cubicBezTo>
                  <a:cubicBezTo>
                    <a:pt x="270" y="998"/>
                    <a:pt x="230" y="949"/>
                    <a:pt x="200" y="899"/>
                  </a:cubicBezTo>
                  <a:cubicBezTo>
                    <a:pt x="170" y="849"/>
                    <a:pt x="150" y="789"/>
                    <a:pt x="140" y="709"/>
                  </a:cubicBezTo>
                  <a:cubicBezTo>
                    <a:pt x="130" y="649"/>
                    <a:pt x="130" y="579"/>
                    <a:pt x="130" y="479"/>
                  </a:cubicBezTo>
                  <a:lnTo>
                    <a:pt x="120" y="130"/>
                  </a:lnTo>
                  <a:close/>
                  <a:moveTo>
                    <a:pt x="60" y="0"/>
                  </a:moveTo>
                  <a:lnTo>
                    <a:pt x="0" y="11"/>
                  </a:lnTo>
                  <a:lnTo>
                    <a:pt x="0" y="90"/>
                  </a:lnTo>
                  <a:lnTo>
                    <a:pt x="0" y="120"/>
                  </a:lnTo>
                  <a:lnTo>
                    <a:pt x="10" y="479"/>
                  </a:lnTo>
                  <a:cubicBezTo>
                    <a:pt x="10" y="579"/>
                    <a:pt x="10" y="659"/>
                    <a:pt x="20" y="729"/>
                  </a:cubicBezTo>
                  <a:cubicBezTo>
                    <a:pt x="40" y="819"/>
                    <a:pt x="60" y="899"/>
                    <a:pt x="100" y="959"/>
                  </a:cubicBezTo>
                  <a:cubicBezTo>
                    <a:pt x="140" y="1029"/>
                    <a:pt x="190" y="1089"/>
                    <a:pt x="260" y="1129"/>
                  </a:cubicBezTo>
                  <a:cubicBezTo>
                    <a:pt x="290" y="1149"/>
                    <a:pt x="329" y="1158"/>
                    <a:pt x="360" y="1178"/>
                  </a:cubicBezTo>
                  <a:cubicBezTo>
                    <a:pt x="400" y="1189"/>
                    <a:pt x="429" y="1198"/>
                    <a:pt x="460" y="1209"/>
                  </a:cubicBezTo>
                  <a:cubicBezTo>
                    <a:pt x="480" y="1209"/>
                    <a:pt x="500" y="1209"/>
                    <a:pt x="520" y="1218"/>
                  </a:cubicBezTo>
                  <a:lnTo>
                    <a:pt x="619" y="1228"/>
                  </a:lnTo>
                  <a:lnTo>
                    <a:pt x="619" y="1169"/>
                  </a:lnTo>
                  <a:lnTo>
                    <a:pt x="619" y="1149"/>
                  </a:lnTo>
                  <a:lnTo>
                    <a:pt x="629" y="1138"/>
                  </a:lnTo>
                  <a:lnTo>
                    <a:pt x="629" y="1129"/>
                  </a:lnTo>
                  <a:lnTo>
                    <a:pt x="629" y="1098"/>
                  </a:lnTo>
                  <a:lnTo>
                    <a:pt x="619" y="739"/>
                  </a:lnTo>
                  <a:cubicBezTo>
                    <a:pt x="619" y="679"/>
                    <a:pt x="619" y="590"/>
                    <a:pt x="609" y="499"/>
                  </a:cubicBezTo>
                  <a:cubicBezTo>
                    <a:pt x="589" y="400"/>
                    <a:pt x="569" y="320"/>
                    <a:pt x="529" y="260"/>
                  </a:cubicBezTo>
                  <a:cubicBezTo>
                    <a:pt x="489" y="190"/>
                    <a:pt x="429" y="130"/>
                    <a:pt x="360" y="90"/>
                  </a:cubicBezTo>
                  <a:cubicBezTo>
                    <a:pt x="329" y="70"/>
                    <a:pt x="290" y="60"/>
                    <a:pt x="260" y="51"/>
                  </a:cubicBezTo>
                  <a:cubicBezTo>
                    <a:pt x="220" y="31"/>
                    <a:pt x="190" y="20"/>
                    <a:pt x="160" y="20"/>
                  </a:cubicBezTo>
                  <a:cubicBezTo>
                    <a:pt x="140" y="11"/>
                    <a:pt x="120" y="11"/>
                    <a:pt x="110" y="11"/>
                  </a:cubicBezTo>
                  <a:lnTo>
                    <a:pt x="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54"/>
            <p:cNvSpPr/>
            <p:nvPr/>
          </p:nvSpPr>
          <p:spPr>
            <a:xfrm>
              <a:off x="8641195" y="3535116"/>
              <a:ext cx="46832" cy="100918"/>
            </a:xfrm>
            <a:custGeom>
              <a:rect b="b" l="l" r="r" t="t"/>
              <a:pathLst>
                <a:path extrusionOk="0" h="1099" w="510">
                  <a:moveTo>
                    <a:pt x="0" y="0"/>
                  </a:moveTo>
                  <a:lnTo>
                    <a:pt x="0" y="10"/>
                  </a:lnTo>
                  <a:lnTo>
                    <a:pt x="0" y="20"/>
                  </a:lnTo>
                  <a:lnTo>
                    <a:pt x="0" y="60"/>
                  </a:lnTo>
                  <a:lnTo>
                    <a:pt x="0" y="120"/>
                  </a:lnTo>
                  <a:lnTo>
                    <a:pt x="0" y="210"/>
                  </a:lnTo>
                  <a:cubicBezTo>
                    <a:pt x="0" y="270"/>
                    <a:pt x="0" y="340"/>
                    <a:pt x="10" y="419"/>
                  </a:cubicBezTo>
                  <a:cubicBezTo>
                    <a:pt x="10" y="499"/>
                    <a:pt x="10" y="579"/>
                    <a:pt x="20" y="659"/>
                  </a:cubicBezTo>
                  <a:cubicBezTo>
                    <a:pt x="30" y="739"/>
                    <a:pt x="50" y="809"/>
                    <a:pt x="90" y="869"/>
                  </a:cubicBezTo>
                  <a:cubicBezTo>
                    <a:pt x="130" y="929"/>
                    <a:pt x="180" y="978"/>
                    <a:pt x="230" y="1018"/>
                  </a:cubicBezTo>
                  <a:cubicBezTo>
                    <a:pt x="260" y="1038"/>
                    <a:pt x="289" y="1049"/>
                    <a:pt x="329" y="1058"/>
                  </a:cubicBezTo>
                  <a:cubicBezTo>
                    <a:pt x="360" y="1069"/>
                    <a:pt x="389" y="1078"/>
                    <a:pt x="409" y="1089"/>
                  </a:cubicBezTo>
                  <a:cubicBezTo>
                    <a:pt x="440" y="1089"/>
                    <a:pt x="460" y="1098"/>
                    <a:pt x="479" y="1098"/>
                  </a:cubicBezTo>
                  <a:lnTo>
                    <a:pt x="499" y="1098"/>
                  </a:lnTo>
                  <a:lnTo>
                    <a:pt x="499" y="1089"/>
                  </a:lnTo>
                  <a:cubicBezTo>
                    <a:pt x="499" y="1078"/>
                    <a:pt x="509" y="1058"/>
                    <a:pt x="509" y="1049"/>
                  </a:cubicBezTo>
                  <a:cubicBezTo>
                    <a:pt x="499" y="1029"/>
                    <a:pt x="499" y="1009"/>
                    <a:pt x="499" y="978"/>
                  </a:cubicBezTo>
                  <a:lnTo>
                    <a:pt x="499" y="899"/>
                  </a:lnTo>
                  <a:lnTo>
                    <a:pt x="499" y="679"/>
                  </a:lnTo>
                  <a:cubicBezTo>
                    <a:pt x="499" y="609"/>
                    <a:pt x="499" y="519"/>
                    <a:pt x="489" y="450"/>
                  </a:cubicBezTo>
                  <a:cubicBezTo>
                    <a:pt x="469" y="370"/>
                    <a:pt x="449" y="290"/>
                    <a:pt x="420" y="230"/>
                  </a:cubicBezTo>
                  <a:cubicBezTo>
                    <a:pt x="380" y="170"/>
                    <a:pt x="329" y="120"/>
                    <a:pt x="269" y="80"/>
                  </a:cubicBezTo>
                  <a:cubicBezTo>
                    <a:pt x="240" y="70"/>
                    <a:pt x="210" y="50"/>
                    <a:pt x="180" y="40"/>
                  </a:cubicBezTo>
                  <a:cubicBezTo>
                    <a:pt x="150" y="30"/>
                    <a:pt x="120" y="20"/>
                    <a:pt x="90" y="20"/>
                  </a:cubicBezTo>
                  <a:cubicBezTo>
                    <a:pt x="60" y="10"/>
                    <a:pt x="40" y="10"/>
                    <a:pt x="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4"/>
            <p:cNvSpPr/>
            <p:nvPr/>
          </p:nvSpPr>
          <p:spPr>
            <a:xfrm>
              <a:off x="8635685" y="3529607"/>
              <a:ext cx="57759" cy="112856"/>
            </a:xfrm>
            <a:custGeom>
              <a:rect b="b" l="l" r="r" t="t"/>
              <a:pathLst>
                <a:path extrusionOk="0" h="1229" w="629">
                  <a:moveTo>
                    <a:pt x="140" y="130"/>
                  </a:moveTo>
                  <a:cubicBezTo>
                    <a:pt x="160" y="140"/>
                    <a:pt x="190" y="150"/>
                    <a:pt x="220" y="160"/>
                  </a:cubicBezTo>
                  <a:cubicBezTo>
                    <a:pt x="250" y="170"/>
                    <a:pt x="270" y="180"/>
                    <a:pt x="300" y="200"/>
                  </a:cubicBezTo>
                  <a:cubicBezTo>
                    <a:pt x="349" y="230"/>
                    <a:pt x="400" y="270"/>
                    <a:pt x="429" y="320"/>
                  </a:cubicBezTo>
                  <a:cubicBezTo>
                    <a:pt x="460" y="370"/>
                    <a:pt x="480" y="430"/>
                    <a:pt x="489" y="510"/>
                  </a:cubicBezTo>
                  <a:cubicBezTo>
                    <a:pt x="500" y="599"/>
                    <a:pt x="500" y="689"/>
                    <a:pt x="500" y="739"/>
                  </a:cubicBezTo>
                  <a:lnTo>
                    <a:pt x="500" y="1089"/>
                  </a:lnTo>
                  <a:lnTo>
                    <a:pt x="489" y="1089"/>
                  </a:lnTo>
                  <a:cubicBezTo>
                    <a:pt x="460" y="1078"/>
                    <a:pt x="429" y="1078"/>
                    <a:pt x="409" y="1069"/>
                  </a:cubicBezTo>
                  <a:cubicBezTo>
                    <a:pt x="380" y="1049"/>
                    <a:pt x="349" y="1038"/>
                    <a:pt x="329" y="1029"/>
                  </a:cubicBezTo>
                  <a:cubicBezTo>
                    <a:pt x="270" y="998"/>
                    <a:pt x="230" y="949"/>
                    <a:pt x="200" y="899"/>
                  </a:cubicBezTo>
                  <a:cubicBezTo>
                    <a:pt x="170" y="849"/>
                    <a:pt x="150" y="789"/>
                    <a:pt x="140" y="709"/>
                  </a:cubicBezTo>
                  <a:cubicBezTo>
                    <a:pt x="130" y="630"/>
                    <a:pt x="130" y="550"/>
                    <a:pt x="130" y="479"/>
                  </a:cubicBezTo>
                  <a:lnTo>
                    <a:pt x="120" y="130"/>
                  </a:lnTo>
                  <a:close/>
                  <a:moveTo>
                    <a:pt x="30" y="0"/>
                  </a:moveTo>
                  <a:lnTo>
                    <a:pt x="0" y="40"/>
                  </a:lnTo>
                  <a:lnTo>
                    <a:pt x="0" y="90"/>
                  </a:lnTo>
                  <a:lnTo>
                    <a:pt x="0" y="120"/>
                  </a:lnTo>
                  <a:lnTo>
                    <a:pt x="10" y="479"/>
                  </a:lnTo>
                  <a:cubicBezTo>
                    <a:pt x="10" y="550"/>
                    <a:pt x="10" y="639"/>
                    <a:pt x="20" y="729"/>
                  </a:cubicBezTo>
                  <a:cubicBezTo>
                    <a:pt x="40" y="819"/>
                    <a:pt x="60" y="899"/>
                    <a:pt x="100" y="959"/>
                  </a:cubicBezTo>
                  <a:cubicBezTo>
                    <a:pt x="140" y="1029"/>
                    <a:pt x="190" y="1089"/>
                    <a:pt x="260" y="1129"/>
                  </a:cubicBezTo>
                  <a:cubicBezTo>
                    <a:pt x="290" y="1149"/>
                    <a:pt x="329" y="1158"/>
                    <a:pt x="360" y="1178"/>
                  </a:cubicBezTo>
                  <a:cubicBezTo>
                    <a:pt x="400" y="1189"/>
                    <a:pt x="429" y="1198"/>
                    <a:pt x="460" y="1209"/>
                  </a:cubicBezTo>
                  <a:cubicBezTo>
                    <a:pt x="480" y="1209"/>
                    <a:pt x="500" y="1209"/>
                    <a:pt x="520" y="1218"/>
                  </a:cubicBezTo>
                  <a:lnTo>
                    <a:pt x="619" y="1228"/>
                  </a:lnTo>
                  <a:lnTo>
                    <a:pt x="619" y="1169"/>
                  </a:lnTo>
                  <a:lnTo>
                    <a:pt x="619" y="1149"/>
                  </a:lnTo>
                  <a:lnTo>
                    <a:pt x="629" y="1138"/>
                  </a:lnTo>
                  <a:lnTo>
                    <a:pt x="629" y="1129"/>
                  </a:lnTo>
                  <a:lnTo>
                    <a:pt x="629" y="1098"/>
                  </a:lnTo>
                  <a:lnTo>
                    <a:pt x="619" y="739"/>
                  </a:lnTo>
                  <a:cubicBezTo>
                    <a:pt x="619" y="679"/>
                    <a:pt x="619" y="590"/>
                    <a:pt x="609" y="499"/>
                  </a:cubicBezTo>
                  <a:cubicBezTo>
                    <a:pt x="589" y="400"/>
                    <a:pt x="569" y="320"/>
                    <a:pt x="529" y="260"/>
                  </a:cubicBezTo>
                  <a:cubicBezTo>
                    <a:pt x="489" y="190"/>
                    <a:pt x="429" y="130"/>
                    <a:pt x="360" y="90"/>
                  </a:cubicBezTo>
                  <a:cubicBezTo>
                    <a:pt x="329" y="70"/>
                    <a:pt x="290" y="60"/>
                    <a:pt x="260" y="51"/>
                  </a:cubicBezTo>
                  <a:cubicBezTo>
                    <a:pt x="220" y="31"/>
                    <a:pt x="190" y="20"/>
                    <a:pt x="160" y="20"/>
                  </a:cubicBezTo>
                  <a:cubicBezTo>
                    <a:pt x="140" y="11"/>
                    <a:pt x="120" y="11"/>
                    <a:pt x="110" y="11"/>
                  </a:cubicBezTo>
                  <a:lnTo>
                    <a:pt x="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4"/>
            <p:cNvSpPr/>
            <p:nvPr/>
          </p:nvSpPr>
          <p:spPr>
            <a:xfrm>
              <a:off x="8682425" y="3562573"/>
              <a:ext cx="45914" cy="101929"/>
            </a:xfrm>
            <a:custGeom>
              <a:rect b="b" l="l" r="r" t="t"/>
              <a:pathLst>
                <a:path extrusionOk="0" h="1110" w="500">
                  <a:moveTo>
                    <a:pt x="0" y="1"/>
                  </a:moveTo>
                  <a:lnTo>
                    <a:pt x="0" y="11"/>
                  </a:lnTo>
                  <a:lnTo>
                    <a:pt x="0" y="21"/>
                  </a:lnTo>
                  <a:lnTo>
                    <a:pt x="0" y="60"/>
                  </a:lnTo>
                  <a:lnTo>
                    <a:pt x="0" y="131"/>
                  </a:lnTo>
                  <a:lnTo>
                    <a:pt x="0" y="211"/>
                  </a:lnTo>
                  <a:lnTo>
                    <a:pt x="0" y="420"/>
                  </a:lnTo>
                  <a:cubicBezTo>
                    <a:pt x="11" y="500"/>
                    <a:pt x="11" y="580"/>
                    <a:pt x="20" y="659"/>
                  </a:cubicBezTo>
                  <a:cubicBezTo>
                    <a:pt x="30" y="739"/>
                    <a:pt x="50" y="810"/>
                    <a:pt x="90" y="869"/>
                  </a:cubicBezTo>
                  <a:cubicBezTo>
                    <a:pt x="120" y="939"/>
                    <a:pt x="170" y="979"/>
                    <a:pt x="230" y="1019"/>
                  </a:cubicBezTo>
                  <a:cubicBezTo>
                    <a:pt x="260" y="1039"/>
                    <a:pt x="290" y="1049"/>
                    <a:pt x="320" y="1059"/>
                  </a:cubicBezTo>
                  <a:cubicBezTo>
                    <a:pt x="350" y="1079"/>
                    <a:pt x="379" y="1079"/>
                    <a:pt x="410" y="1089"/>
                  </a:cubicBezTo>
                  <a:cubicBezTo>
                    <a:pt x="430" y="1099"/>
                    <a:pt x="459" y="1099"/>
                    <a:pt x="479" y="1099"/>
                  </a:cubicBezTo>
                  <a:cubicBezTo>
                    <a:pt x="490" y="1099"/>
                    <a:pt x="499" y="1109"/>
                    <a:pt x="499" y="1109"/>
                  </a:cubicBezTo>
                  <a:lnTo>
                    <a:pt x="499" y="1089"/>
                  </a:lnTo>
                  <a:lnTo>
                    <a:pt x="499" y="1049"/>
                  </a:lnTo>
                  <a:lnTo>
                    <a:pt x="499" y="979"/>
                  </a:lnTo>
                  <a:lnTo>
                    <a:pt x="499" y="899"/>
                  </a:lnTo>
                  <a:lnTo>
                    <a:pt x="499" y="690"/>
                  </a:lnTo>
                  <a:cubicBezTo>
                    <a:pt x="499" y="610"/>
                    <a:pt x="499" y="530"/>
                    <a:pt x="490" y="450"/>
                  </a:cubicBezTo>
                  <a:cubicBezTo>
                    <a:pt x="470" y="370"/>
                    <a:pt x="450" y="300"/>
                    <a:pt x="419" y="231"/>
                  </a:cubicBezTo>
                  <a:cubicBezTo>
                    <a:pt x="379" y="171"/>
                    <a:pt x="330" y="120"/>
                    <a:pt x="270" y="91"/>
                  </a:cubicBezTo>
                  <a:cubicBezTo>
                    <a:pt x="240" y="71"/>
                    <a:pt x="210" y="51"/>
                    <a:pt x="180" y="41"/>
                  </a:cubicBezTo>
                  <a:cubicBezTo>
                    <a:pt x="150" y="31"/>
                    <a:pt x="120" y="21"/>
                    <a:pt x="90" y="21"/>
                  </a:cubicBezTo>
                  <a:cubicBezTo>
                    <a:pt x="70" y="11"/>
                    <a:pt x="40" y="11"/>
                    <a:pt x="30" y="11"/>
                  </a:cubicBezTo>
                  <a:cubicBezTo>
                    <a:pt x="20" y="1"/>
                    <a:pt x="11" y="1"/>
                    <a:pt x="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4"/>
            <p:cNvSpPr/>
            <p:nvPr/>
          </p:nvSpPr>
          <p:spPr>
            <a:xfrm>
              <a:off x="8676915" y="3557063"/>
              <a:ext cx="56933" cy="112856"/>
            </a:xfrm>
            <a:custGeom>
              <a:rect b="b" l="l" r="r" t="t"/>
              <a:pathLst>
                <a:path extrusionOk="0" h="1229" w="620">
                  <a:moveTo>
                    <a:pt x="120" y="131"/>
                  </a:moveTo>
                  <a:cubicBezTo>
                    <a:pt x="130" y="131"/>
                    <a:pt x="130" y="131"/>
                    <a:pt x="140" y="140"/>
                  </a:cubicBezTo>
                  <a:cubicBezTo>
                    <a:pt x="170" y="140"/>
                    <a:pt x="190" y="151"/>
                    <a:pt x="220" y="160"/>
                  </a:cubicBezTo>
                  <a:cubicBezTo>
                    <a:pt x="250" y="171"/>
                    <a:pt x="280" y="180"/>
                    <a:pt x="300" y="200"/>
                  </a:cubicBezTo>
                  <a:cubicBezTo>
                    <a:pt x="360" y="231"/>
                    <a:pt x="400" y="271"/>
                    <a:pt x="430" y="320"/>
                  </a:cubicBezTo>
                  <a:cubicBezTo>
                    <a:pt x="459" y="370"/>
                    <a:pt x="470" y="440"/>
                    <a:pt x="490" y="520"/>
                  </a:cubicBezTo>
                  <a:cubicBezTo>
                    <a:pt x="499" y="600"/>
                    <a:pt x="499" y="690"/>
                    <a:pt x="499" y="750"/>
                  </a:cubicBezTo>
                  <a:lnTo>
                    <a:pt x="499" y="1099"/>
                  </a:lnTo>
                  <a:cubicBezTo>
                    <a:pt x="499" y="1099"/>
                    <a:pt x="490" y="1089"/>
                    <a:pt x="479" y="1089"/>
                  </a:cubicBezTo>
                  <a:cubicBezTo>
                    <a:pt x="459" y="1089"/>
                    <a:pt x="430" y="1079"/>
                    <a:pt x="400" y="1069"/>
                  </a:cubicBezTo>
                  <a:cubicBezTo>
                    <a:pt x="370" y="1059"/>
                    <a:pt x="350" y="1039"/>
                    <a:pt x="320" y="1029"/>
                  </a:cubicBezTo>
                  <a:cubicBezTo>
                    <a:pt x="270" y="999"/>
                    <a:pt x="230" y="949"/>
                    <a:pt x="200" y="899"/>
                  </a:cubicBezTo>
                  <a:cubicBezTo>
                    <a:pt x="170" y="850"/>
                    <a:pt x="150" y="790"/>
                    <a:pt x="140" y="710"/>
                  </a:cubicBezTo>
                  <a:cubicBezTo>
                    <a:pt x="130" y="630"/>
                    <a:pt x="130" y="550"/>
                    <a:pt x="120" y="480"/>
                  </a:cubicBezTo>
                  <a:lnTo>
                    <a:pt x="120" y="131"/>
                  </a:lnTo>
                  <a:close/>
                  <a:moveTo>
                    <a:pt x="51" y="1"/>
                  </a:moveTo>
                  <a:lnTo>
                    <a:pt x="0" y="31"/>
                  </a:lnTo>
                  <a:lnTo>
                    <a:pt x="0" y="91"/>
                  </a:lnTo>
                  <a:lnTo>
                    <a:pt x="0" y="120"/>
                  </a:lnTo>
                  <a:lnTo>
                    <a:pt x="0" y="480"/>
                  </a:lnTo>
                  <a:cubicBezTo>
                    <a:pt x="11" y="550"/>
                    <a:pt x="11" y="640"/>
                    <a:pt x="20" y="730"/>
                  </a:cubicBezTo>
                  <a:cubicBezTo>
                    <a:pt x="31" y="819"/>
                    <a:pt x="60" y="899"/>
                    <a:pt x="90" y="959"/>
                  </a:cubicBezTo>
                  <a:cubicBezTo>
                    <a:pt x="130" y="1029"/>
                    <a:pt x="190" y="1089"/>
                    <a:pt x="260" y="1129"/>
                  </a:cubicBezTo>
                  <a:cubicBezTo>
                    <a:pt x="290" y="1149"/>
                    <a:pt x="330" y="1169"/>
                    <a:pt x="360" y="1179"/>
                  </a:cubicBezTo>
                  <a:cubicBezTo>
                    <a:pt x="390" y="1189"/>
                    <a:pt x="430" y="1199"/>
                    <a:pt x="450" y="1209"/>
                  </a:cubicBezTo>
                  <a:cubicBezTo>
                    <a:pt x="479" y="1209"/>
                    <a:pt x="499" y="1219"/>
                    <a:pt x="510" y="1219"/>
                  </a:cubicBezTo>
                  <a:lnTo>
                    <a:pt x="610" y="1229"/>
                  </a:lnTo>
                  <a:lnTo>
                    <a:pt x="619" y="1169"/>
                  </a:lnTo>
                  <a:lnTo>
                    <a:pt x="619" y="1149"/>
                  </a:lnTo>
                  <a:lnTo>
                    <a:pt x="619" y="1139"/>
                  </a:lnTo>
                  <a:lnTo>
                    <a:pt x="619" y="1109"/>
                  </a:lnTo>
                  <a:lnTo>
                    <a:pt x="619" y="750"/>
                  </a:lnTo>
                  <a:cubicBezTo>
                    <a:pt x="619" y="680"/>
                    <a:pt x="619" y="590"/>
                    <a:pt x="599" y="500"/>
                  </a:cubicBezTo>
                  <a:cubicBezTo>
                    <a:pt x="590" y="400"/>
                    <a:pt x="570" y="331"/>
                    <a:pt x="530" y="271"/>
                  </a:cubicBezTo>
                  <a:cubicBezTo>
                    <a:pt x="490" y="200"/>
                    <a:pt x="430" y="140"/>
                    <a:pt x="360" y="101"/>
                  </a:cubicBezTo>
                  <a:cubicBezTo>
                    <a:pt x="330" y="81"/>
                    <a:pt x="300" y="61"/>
                    <a:pt x="260" y="51"/>
                  </a:cubicBezTo>
                  <a:cubicBezTo>
                    <a:pt x="230" y="31"/>
                    <a:pt x="200" y="31"/>
                    <a:pt x="170" y="21"/>
                  </a:cubicBezTo>
                  <a:cubicBezTo>
                    <a:pt x="150" y="11"/>
                    <a:pt x="130" y="11"/>
                    <a:pt x="110" y="11"/>
                  </a:cubicBezTo>
                  <a:lnTo>
                    <a:pt x="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4"/>
            <p:cNvSpPr/>
            <p:nvPr/>
          </p:nvSpPr>
          <p:spPr>
            <a:xfrm>
              <a:off x="8682425" y="3562573"/>
              <a:ext cx="45914" cy="101929"/>
            </a:xfrm>
            <a:custGeom>
              <a:rect b="b" l="l" r="r" t="t"/>
              <a:pathLst>
                <a:path extrusionOk="0" h="1110" w="500">
                  <a:moveTo>
                    <a:pt x="0" y="1"/>
                  </a:moveTo>
                  <a:lnTo>
                    <a:pt x="0" y="11"/>
                  </a:lnTo>
                  <a:lnTo>
                    <a:pt x="0" y="21"/>
                  </a:lnTo>
                  <a:lnTo>
                    <a:pt x="0" y="60"/>
                  </a:lnTo>
                  <a:lnTo>
                    <a:pt x="0" y="131"/>
                  </a:lnTo>
                  <a:lnTo>
                    <a:pt x="0" y="211"/>
                  </a:lnTo>
                  <a:lnTo>
                    <a:pt x="0" y="420"/>
                  </a:lnTo>
                  <a:cubicBezTo>
                    <a:pt x="11" y="500"/>
                    <a:pt x="11" y="580"/>
                    <a:pt x="20" y="659"/>
                  </a:cubicBezTo>
                  <a:cubicBezTo>
                    <a:pt x="30" y="739"/>
                    <a:pt x="50" y="810"/>
                    <a:pt x="90" y="869"/>
                  </a:cubicBezTo>
                  <a:cubicBezTo>
                    <a:pt x="120" y="939"/>
                    <a:pt x="170" y="979"/>
                    <a:pt x="230" y="1019"/>
                  </a:cubicBezTo>
                  <a:cubicBezTo>
                    <a:pt x="260" y="1039"/>
                    <a:pt x="290" y="1049"/>
                    <a:pt x="320" y="1059"/>
                  </a:cubicBezTo>
                  <a:cubicBezTo>
                    <a:pt x="350" y="1079"/>
                    <a:pt x="379" y="1079"/>
                    <a:pt x="410" y="1089"/>
                  </a:cubicBezTo>
                  <a:cubicBezTo>
                    <a:pt x="430" y="1099"/>
                    <a:pt x="459" y="1099"/>
                    <a:pt x="479" y="1099"/>
                  </a:cubicBezTo>
                  <a:cubicBezTo>
                    <a:pt x="490" y="1099"/>
                    <a:pt x="499" y="1109"/>
                    <a:pt x="499" y="1109"/>
                  </a:cubicBezTo>
                  <a:lnTo>
                    <a:pt x="499" y="1089"/>
                  </a:lnTo>
                  <a:lnTo>
                    <a:pt x="499" y="1049"/>
                  </a:lnTo>
                  <a:lnTo>
                    <a:pt x="499" y="979"/>
                  </a:lnTo>
                  <a:lnTo>
                    <a:pt x="499" y="899"/>
                  </a:lnTo>
                  <a:lnTo>
                    <a:pt x="499" y="690"/>
                  </a:lnTo>
                  <a:cubicBezTo>
                    <a:pt x="499" y="610"/>
                    <a:pt x="499" y="530"/>
                    <a:pt x="490" y="450"/>
                  </a:cubicBezTo>
                  <a:cubicBezTo>
                    <a:pt x="470" y="370"/>
                    <a:pt x="450" y="300"/>
                    <a:pt x="419" y="231"/>
                  </a:cubicBezTo>
                  <a:cubicBezTo>
                    <a:pt x="379" y="171"/>
                    <a:pt x="330" y="120"/>
                    <a:pt x="270" y="91"/>
                  </a:cubicBezTo>
                  <a:cubicBezTo>
                    <a:pt x="240" y="71"/>
                    <a:pt x="210" y="51"/>
                    <a:pt x="180" y="41"/>
                  </a:cubicBezTo>
                  <a:cubicBezTo>
                    <a:pt x="150" y="31"/>
                    <a:pt x="120" y="21"/>
                    <a:pt x="90" y="21"/>
                  </a:cubicBezTo>
                  <a:cubicBezTo>
                    <a:pt x="70" y="11"/>
                    <a:pt x="40" y="11"/>
                    <a:pt x="30" y="11"/>
                  </a:cubicBezTo>
                  <a:cubicBezTo>
                    <a:pt x="20" y="1"/>
                    <a:pt x="11" y="1"/>
                    <a:pt x="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4"/>
            <p:cNvSpPr/>
            <p:nvPr/>
          </p:nvSpPr>
          <p:spPr>
            <a:xfrm>
              <a:off x="8676915" y="3557063"/>
              <a:ext cx="56933" cy="112856"/>
            </a:xfrm>
            <a:custGeom>
              <a:rect b="b" l="l" r="r" t="t"/>
              <a:pathLst>
                <a:path extrusionOk="0" h="1229" w="620">
                  <a:moveTo>
                    <a:pt x="120" y="131"/>
                  </a:moveTo>
                  <a:cubicBezTo>
                    <a:pt x="130" y="131"/>
                    <a:pt x="130" y="131"/>
                    <a:pt x="140" y="140"/>
                  </a:cubicBezTo>
                  <a:cubicBezTo>
                    <a:pt x="170" y="140"/>
                    <a:pt x="190" y="151"/>
                    <a:pt x="220" y="160"/>
                  </a:cubicBezTo>
                  <a:cubicBezTo>
                    <a:pt x="250" y="171"/>
                    <a:pt x="280" y="180"/>
                    <a:pt x="300" y="200"/>
                  </a:cubicBezTo>
                  <a:cubicBezTo>
                    <a:pt x="360" y="231"/>
                    <a:pt x="400" y="271"/>
                    <a:pt x="430" y="320"/>
                  </a:cubicBezTo>
                  <a:cubicBezTo>
                    <a:pt x="459" y="370"/>
                    <a:pt x="470" y="440"/>
                    <a:pt x="490" y="520"/>
                  </a:cubicBezTo>
                  <a:cubicBezTo>
                    <a:pt x="499" y="600"/>
                    <a:pt x="499" y="690"/>
                    <a:pt x="499" y="750"/>
                  </a:cubicBezTo>
                  <a:lnTo>
                    <a:pt x="499" y="1099"/>
                  </a:lnTo>
                  <a:cubicBezTo>
                    <a:pt x="499" y="1099"/>
                    <a:pt x="490" y="1089"/>
                    <a:pt x="479" y="1089"/>
                  </a:cubicBezTo>
                  <a:cubicBezTo>
                    <a:pt x="459" y="1089"/>
                    <a:pt x="430" y="1079"/>
                    <a:pt x="400" y="1069"/>
                  </a:cubicBezTo>
                  <a:cubicBezTo>
                    <a:pt x="370" y="1059"/>
                    <a:pt x="350" y="1039"/>
                    <a:pt x="320" y="1029"/>
                  </a:cubicBezTo>
                  <a:cubicBezTo>
                    <a:pt x="270" y="999"/>
                    <a:pt x="230" y="949"/>
                    <a:pt x="200" y="899"/>
                  </a:cubicBezTo>
                  <a:cubicBezTo>
                    <a:pt x="170" y="850"/>
                    <a:pt x="150" y="790"/>
                    <a:pt x="140" y="710"/>
                  </a:cubicBezTo>
                  <a:cubicBezTo>
                    <a:pt x="130" y="630"/>
                    <a:pt x="130" y="550"/>
                    <a:pt x="120" y="480"/>
                  </a:cubicBezTo>
                  <a:lnTo>
                    <a:pt x="120" y="131"/>
                  </a:lnTo>
                  <a:close/>
                  <a:moveTo>
                    <a:pt x="51" y="1"/>
                  </a:moveTo>
                  <a:lnTo>
                    <a:pt x="0" y="31"/>
                  </a:lnTo>
                  <a:lnTo>
                    <a:pt x="0" y="91"/>
                  </a:lnTo>
                  <a:lnTo>
                    <a:pt x="0" y="120"/>
                  </a:lnTo>
                  <a:lnTo>
                    <a:pt x="0" y="480"/>
                  </a:lnTo>
                  <a:cubicBezTo>
                    <a:pt x="11" y="550"/>
                    <a:pt x="11" y="640"/>
                    <a:pt x="20" y="730"/>
                  </a:cubicBezTo>
                  <a:cubicBezTo>
                    <a:pt x="31" y="819"/>
                    <a:pt x="60" y="899"/>
                    <a:pt x="90" y="959"/>
                  </a:cubicBezTo>
                  <a:cubicBezTo>
                    <a:pt x="130" y="1029"/>
                    <a:pt x="190" y="1089"/>
                    <a:pt x="260" y="1129"/>
                  </a:cubicBezTo>
                  <a:cubicBezTo>
                    <a:pt x="290" y="1149"/>
                    <a:pt x="330" y="1169"/>
                    <a:pt x="360" y="1179"/>
                  </a:cubicBezTo>
                  <a:cubicBezTo>
                    <a:pt x="390" y="1189"/>
                    <a:pt x="430" y="1199"/>
                    <a:pt x="450" y="1209"/>
                  </a:cubicBezTo>
                  <a:cubicBezTo>
                    <a:pt x="479" y="1209"/>
                    <a:pt x="499" y="1219"/>
                    <a:pt x="510" y="1219"/>
                  </a:cubicBezTo>
                  <a:lnTo>
                    <a:pt x="610" y="1229"/>
                  </a:lnTo>
                  <a:lnTo>
                    <a:pt x="619" y="1169"/>
                  </a:lnTo>
                  <a:lnTo>
                    <a:pt x="619" y="1149"/>
                  </a:lnTo>
                  <a:lnTo>
                    <a:pt x="619" y="1139"/>
                  </a:lnTo>
                  <a:lnTo>
                    <a:pt x="619" y="1109"/>
                  </a:lnTo>
                  <a:lnTo>
                    <a:pt x="619" y="750"/>
                  </a:lnTo>
                  <a:cubicBezTo>
                    <a:pt x="619" y="680"/>
                    <a:pt x="619" y="590"/>
                    <a:pt x="599" y="500"/>
                  </a:cubicBezTo>
                  <a:cubicBezTo>
                    <a:pt x="590" y="400"/>
                    <a:pt x="570" y="331"/>
                    <a:pt x="530" y="271"/>
                  </a:cubicBezTo>
                  <a:cubicBezTo>
                    <a:pt x="490" y="200"/>
                    <a:pt x="430" y="140"/>
                    <a:pt x="360" y="101"/>
                  </a:cubicBezTo>
                  <a:cubicBezTo>
                    <a:pt x="330" y="81"/>
                    <a:pt x="300" y="61"/>
                    <a:pt x="260" y="51"/>
                  </a:cubicBezTo>
                  <a:cubicBezTo>
                    <a:pt x="230" y="31"/>
                    <a:pt x="200" y="31"/>
                    <a:pt x="170" y="21"/>
                  </a:cubicBezTo>
                  <a:cubicBezTo>
                    <a:pt x="150" y="11"/>
                    <a:pt x="130" y="11"/>
                    <a:pt x="110" y="11"/>
                  </a:cubicBezTo>
                  <a:lnTo>
                    <a:pt x="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4"/>
            <p:cNvSpPr/>
            <p:nvPr/>
          </p:nvSpPr>
          <p:spPr>
            <a:xfrm>
              <a:off x="8723655" y="3591039"/>
              <a:ext cx="45914" cy="100918"/>
            </a:xfrm>
            <a:custGeom>
              <a:rect b="b" l="l" r="r" t="t"/>
              <a:pathLst>
                <a:path extrusionOk="0" h="1099" w="500">
                  <a:moveTo>
                    <a:pt x="1" y="0"/>
                  </a:moveTo>
                  <a:lnTo>
                    <a:pt x="1" y="10"/>
                  </a:lnTo>
                  <a:lnTo>
                    <a:pt x="1" y="50"/>
                  </a:lnTo>
                  <a:lnTo>
                    <a:pt x="1" y="120"/>
                  </a:lnTo>
                  <a:lnTo>
                    <a:pt x="1" y="200"/>
                  </a:lnTo>
                  <a:lnTo>
                    <a:pt x="1" y="420"/>
                  </a:lnTo>
                  <a:cubicBezTo>
                    <a:pt x="1" y="489"/>
                    <a:pt x="10" y="569"/>
                    <a:pt x="21" y="649"/>
                  </a:cubicBezTo>
                  <a:cubicBezTo>
                    <a:pt x="30" y="729"/>
                    <a:pt x="50" y="799"/>
                    <a:pt x="81" y="869"/>
                  </a:cubicBezTo>
                  <a:cubicBezTo>
                    <a:pt x="121" y="928"/>
                    <a:pt x="170" y="979"/>
                    <a:pt x="230" y="1008"/>
                  </a:cubicBezTo>
                  <a:cubicBezTo>
                    <a:pt x="260" y="1028"/>
                    <a:pt x="290" y="1048"/>
                    <a:pt x="320" y="1059"/>
                  </a:cubicBezTo>
                  <a:cubicBezTo>
                    <a:pt x="350" y="1068"/>
                    <a:pt x="380" y="1079"/>
                    <a:pt x="410" y="1079"/>
                  </a:cubicBezTo>
                  <a:cubicBezTo>
                    <a:pt x="430" y="1088"/>
                    <a:pt x="460" y="1088"/>
                    <a:pt x="470" y="1099"/>
                  </a:cubicBezTo>
                  <a:lnTo>
                    <a:pt x="500" y="1099"/>
                  </a:lnTo>
                  <a:lnTo>
                    <a:pt x="500" y="1079"/>
                  </a:lnTo>
                  <a:lnTo>
                    <a:pt x="500" y="1039"/>
                  </a:lnTo>
                  <a:lnTo>
                    <a:pt x="500" y="979"/>
                  </a:lnTo>
                  <a:lnTo>
                    <a:pt x="500" y="889"/>
                  </a:lnTo>
                  <a:lnTo>
                    <a:pt x="500" y="679"/>
                  </a:lnTo>
                  <a:cubicBezTo>
                    <a:pt x="500" y="599"/>
                    <a:pt x="490" y="520"/>
                    <a:pt x="480" y="440"/>
                  </a:cubicBezTo>
                  <a:cubicBezTo>
                    <a:pt x="470" y="360"/>
                    <a:pt x="450" y="290"/>
                    <a:pt x="420" y="230"/>
                  </a:cubicBezTo>
                  <a:cubicBezTo>
                    <a:pt x="380" y="170"/>
                    <a:pt x="330" y="120"/>
                    <a:pt x="270" y="80"/>
                  </a:cubicBezTo>
                  <a:cubicBezTo>
                    <a:pt x="240" y="60"/>
                    <a:pt x="210" y="50"/>
                    <a:pt x="180" y="40"/>
                  </a:cubicBezTo>
                  <a:lnTo>
                    <a:pt x="90" y="10"/>
                  </a:lnTo>
                  <a:cubicBezTo>
                    <a:pt x="70" y="0"/>
                    <a:pt x="41"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4"/>
            <p:cNvSpPr/>
            <p:nvPr/>
          </p:nvSpPr>
          <p:spPr>
            <a:xfrm>
              <a:off x="8718145" y="3584611"/>
              <a:ext cx="56933" cy="113774"/>
            </a:xfrm>
            <a:custGeom>
              <a:rect b="b" l="l" r="r" t="t"/>
              <a:pathLst>
                <a:path extrusionOk="0" h="1239" w="620">
                  <a:moveTo>
                    <a:pt x="121" y="130"/>
                  </a:moveTo>
                  <a:cubicBezTo>
                    <a:pt x="130" y="140"/>
                    <a:pt x="130" y="140"/>
                    <a:pt x="141" y="140"/>
                  </a:cubicBezTo>
                  <a:cubicBezTo>
                    <a:pt x="161" y="140"/>
                    <a:pt x="190" y="150"/>
                    <a:pt x="220" y="160"/>
                  </a:cubicBezTo>
                  <a:cubicBezTo>
                    <a:pt x="250" y="170"/>
                    <a:pt x="280" y="190"/>
                    <a:pt x="300" y="200"/>
                  </a:cubicBezTo>
                  <a:cubicBezTo>
                    <a:pt x="350" y="230"/>
                    <a:pt x="400" y="280"/>
                    <a:pt x="420" y="330"/>
                  </a:cubicBezTo>
                  <a:cubicBezTo>
                    <a:pt x="450" y="380"/>
                    <a:pt x="470" y="439"/>
                    <a:pt x="480" y="519"/>
                  </a:cubicBezTo>
                  <a:cubicBezTo>
                    <a:pt x="490" y="599"/>
                    <a:pt x="500" y="689"/>
                    <a:pt x="500" y="749"/>
                  </a:cubicBezTo>
                  <a:lnTo>
                    <a:pt x="500" y="1098"/>
                  </a:lnTo>
                  <a:lnTo>
                    <a:pt x="480" y="1098"/>
                  </a:lnTo>
                  <a:cubicBezTo>
                    <a:pt x="460" y="1089"/>
                    <a:pt x="430" y="1078"/>
                    <a:pt x="400" y="1069"/>
                  </a:cubicBezTo>
                  <a:cubicBezTo>
                    <a:pt x="370" y="1058"/>
                    <a:pt x="340" y="1049"/>
                    <a:pt x="320" y="1029"/>
                  </a:cubicBezTo>
                  <a:cubicBezTo>
                    <a:pt x="270" y="998"/>
                    <a:pt x="220" y="959"/>
                    <a:pt x="201" y="909"/>
                  </a:cubicBezTo>
                  <a:cubicBezTo>
                    <a:pt x="170" y="859"/>
                    <a:pt x="150" y="789"/>
                    <a:pt x="141" y="709"/>
                  </a:cubicBezTo>
                  <a:cubicBezTo>
                    <a:pt x="121" y="629"/>
                    <a:pt x="121" y="539"/>
                    <a:pt x="121" y="490"/>
                  </a:cubicBezTo>
                  <a:lnTo>
                    <a:pt x="121" y="130"/>
                  </a:lnTo>
                  <a:close/>
                  <a:moveTo>
                    <a:pt x="50" y="0"/>
                  </a:moveTo>
                  <a:lnTo>
                    <a:pt x="1" y="31"/>
                  </a:lnTo>
                  <a:lnTo>
                    <a:pt x="1" y="90"/>
                  </a:lnTo>
                  <a:lnTo>
                    <a:pt x="1" y="120"/>
                  </a:lnTo>
                  <a:lnTo>
                    <a:pt x="1" y="490"/>
                  </a:lnTo>
                  <a:cubicBezTo>
                    <a:pt x="1" y="550"/>
                    <a:pt x="1" y="639"/>
                    <a:pt x="21" y="729"/>
                  </a:cubicBezTo>
                  <a:cubicBezTo>
                    <a:pt x="30" y="829"/>
                    <a:pt x="61" y="899"/>
                    <a:pt x="90" y="969"/>
                  </a:cubicBezTo>
                  <a:cubicBezTo>
                    <a:pt x="130" y="1038"/>
                    <a:pt x="190" y="1089"/>
                    <a:pt x="260" y="1138"/>
                  </a:cubicBezTo>
                  <a:cubicBezTo>
                    <a:pt x="290" y="1149"/>
                    <a:pt x="320" y="1169"/>
                    <a:pt x="360" y="1178"/>
                  </a:cubicBezTo>
                  <a:cubicBezTo>
                    <a:pt x="390" y="1198"/>
                    <a:pt x="420" y="1208"/>
                    <a:pt x="450" y="1208"/>
                  </a:cubicBezTo>
                  <a:cubicBezTo>
                    <a:pt x="470" y="1218"/>
                    <a:pt x="490" y="1218"/>
                    <a:pt x="510" y="1218"/>
                  </a:cubicBezTo>
                  <a:lnTo>
                    <a:pt x="609" y="1238"/>
                  </a:lnTo>
                  <a:lnTo>
                    <a:pt x="620" y="1178"/>
                  </a:lnTo>
                  <a:lnTo>
                    <a:pt x="620" y="1149"/>
                  </a:lnTo>
                  <a:lnTo>
                    <a:pt x="620" y="1138"/>
                  </a:lnTo>
                  <a:lnTo>
                    <a:pt x="620" y="1098"/>
                  </a:lnTo>
                  <a:lnTo>
                    <a:pt x="620" y="749"/>
                  </a:lnTo>
                  <a:cubicBezTo>
                    <a:pt x="620" y="689"/>
                    <a:pt x="609" y="590"/>
                    <a:pt x="600" y="499"/>
                  </a:cubicBezTo>
                  <a:cubicBezTo>
                    <a:pt x="589" y="410"/>
                    <a:pt x="560" y="330"/>
                    <a:pt x="530" y="270"/>
                  </a:cubicBezTo>
                  <a:cubicBezTo>
                    <a:pt x="490" y="200"/>
                    <a:pt x="430" y="140"/>
                    <a:pt x="360" y="100"/>
                  </a:cubicBezTo>
                  <a:cubicBezTo>
                    <a:pt x="330" y="80"/>
                    <a:pt x="300" y="60"/>
                    <a:pt x="260" y="50"/>
                  </a:cubicBezTo>
                  <a:lnTo>
                    <a:pt x="170" y="20"/>
                  </a:lnTo>
                  <a:cubicBezTo>
                    <a:pt x="150" y="20"/>
                    <a:pt x="121" y="11"/>
                    <a:pt x="110" y="11"/>
                  </a:cubicBezTo>
                  <a:lnTo>
                    <a:pt x="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4"/>
            <p:cNvSpPr/>
            <p:nvPr/>
          </p:nvSpPr>
          <p:spPr>
            <a:xfrm>
              <a:off x="8723655" y="3591039"/>
              <a:ext cx="45914" cy="100918"/>
            </a:xfrm>
            <a:custGeom>
              <a:rect b="b" l="l" r="r" t="t"/>
              <a:pathLst>
                <a:path extrusionOk="0" h="1099" w="500">
                  <a:moveTo>
                    <a:pt x="1" y="0"/>
                  </a:moveTo>
                  <a:lnTo>
                    <a:pt x="1" y="10"/>
                  </a:lnTo>
                  <a:lnTo>
                    <a:pt x="1" y="50"/>
                  </a:lnTo>
                  <a:lnTo>
                    <a:pt x="1" y="120"/>
                  </a:lnTo>
                  <a:lnTo>
                    <a:pt x="1" y="200"/>
                  </a:lnTo>
                  <a:lnTo>
                    <a:pt x="1" y="420"/>
                  </a:lnTo>
                  <a:cubicBezTo>
                    <a:pt x="1" y="489"/>
                    <a:pt x="10" y="569"/>
                    <a:pt x="21" y="649"/>
                  </a:cubicBezTo>
                  <a:cubicBezTo>
                    <a:pt x="30" y="729"/>
                    <a:pt x="50" y="799"/>
                    <a:pt x="81" y="869"/>
                  </a:cubicBezTo>
                  <a:cubicBezTo>
                    <a:pt x="121" y="928"/>
                    <a:pt x="170" y="979"/>
                    <a:pt x="230" y="1008"/>
                  </a:cubicBezTo>
                  <a:cubicBezTo>
                    <a:pt x="260" y="1028"/>
                    <a:pt x="290" y="1048"/>
                    <a:pt x="320" y="1059"/>
                  </a:cubicBezTo>
                  <a:cubicBezTo>
                    <a:pt x="350" y="1068"/>
                    <a:pt x="380" y="1079"/>
                    <a:pt x="410" y="1079"/>
                  </a:cubicBezTo>
                  <a:cubicBezTo>
                    <a:pt x="430" y="1088"/>
                    <a:pt x="460" y="1088"/>
                    <a:pt x="470" y="1099"/>
                  </a:cubicBezTo>
                  <a:lnTo>
                    <a:pt x="500" y="1099"/>
                  </a:lnTo>
                  <a:lnTo>
                    <a:pt x="500" y="1079"/>
                  </a:lnTo>
                  <a:lnTo>
                    <a:pt x="500" y="1039"/>
                  </a:lnTo>
                  <a:lnTo>
                    <a:pt x="500" y="979"/>
                  </a:lnTo>
                  <a:lnTo>
                    <a:pt x="500" y="889"/>
                  </a:lnTo>
                  <a:lnTo>
                    <a:pt x="500" y="679"/>
                  </a:lnTo>
                  <a:cubicBezTo>
                    <a:pt x="500" y="599"/>
                    <a:pt x="490" y="520"/>
                    <a:pt x="480" y="440"/>
                  </a:cubicBezTo>
                  <a:cubicBezTo>
                    <a:pt x="470" y="360"/>
                    <a:pt x="450" y="290"/>
                    <a:pt x="420" y="230"/>
                  </a:cubicBezTo>
                  <a:cubicBezTo>
                    <a:pt x="380" y="170"/>
                    <a:pt x="330" y="120"/>
                    <a:pt x="270" y="80"/>
                  </a:cubicBezTo>
                  <a:cubicBezTo>
                    <a:pt x="240" y="60"/>
                    <a:pt x="210" y="50"/>
                    <a:pt x="180" y="40"/>
                  </a:cubicBezTo>
                  <a:lnTo>
                    <a:pt x="90" y="10"/>
                  </a:lnTo>
                  <a:cubicBezTo>
                    <a:pt x="70" y="0"/>
                    <a:pt x="41"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54"/>
            <p:cNvSpPr/>
            <p:nvPr/>
          </p:nvSpPr>
          <p:spPr>
            <a:xfrm>
              <a:off x="8718145" y="3584611"/>
              <a:ext cx="56933" cy="113774"/>
            </a:xfrm>
            <a:custGeom>
              <a:rect b="b" l="l" r="r" t="t"/>
              <a:pathLst>
                <a:path extrusionOk="0" h="1239" w="620">
                  <a:moveTo>
                    <a:pt x="121" y="130"/>
                  </a:moveTo>
                  <a:cubicBezTo>
                    <a:pt x="130" y="140"/>
                    <a:pt x="130" y="140"/>
                    <a:pt x="141" y="140"/>
                  </a:cubicBezTo>
                  <a:cubicBezTo>
                    <a:pt x="161" y="140"/>
                    <a:pt x="190" y="150"/>
                    <a:pt x="220" y="160"/>
                  </a:cubicBezTo>
                  <a:cubicBezTo>
                    <a:pt x="250" y="170"/>
                    <a:pt x="280" y="190"/>
                    <a:pt x="300" y="200"/>
                  </a:cubicBezTo>
                  <a:cubicBezTo>
                    <a:pt x="350" y="230"/>
                    <a:pt x="400" y="280"/>
                    <a:pt x="420" y="330"/>
                  </a:cubicBezTo>
                  <a:cubicBezTo>
                    <a:pt x="450" y="380"/>
                    <a:pt x="470" y="439"/>
                    <a:pt x="480" y="519"/>
                  </a:cubicBezTo>
                  <a:cubicBezTo>
                    <a:pt x="490" y="599"/>
                    <a:pt x="500" y="689"/>
                    <a:pt x="500" y="749"/>
                  </a:cubicBezTo>
                  <a:lnTo>
                    <a:pt x="500" y="1098"/>
                  </a:lnTo>
                  <a:lnTo>
                    <a:pt x="480" y="1098"/>
                  </a:lnTo>
                  <a:cubicBezTo>
                    <a:pt x="460" y="1089"/>
                    <a:pt x="430" y="1078"/>
                    <a:pt x="400" y="1069"/>
                  </a:cubicBezTo>
                  <a:cubicBezTo>
                    <a:pt x="370" y="1058"/>
                    <a:pt x="340" y="1049"/>
                    <a:pt x="320" y="1029"/>
                  </a:cubicBezTo>
                  <a:cubicBezTo>
                    <a:pt x="270" y="998"/>
                    <a:pt x="220" y="959"/>
                    <a:pt x="201" y="909"/>
                  </a:cubicBezTo>
                  <a:cubicBezTo>
                    <a:pt x="170" y="859"/>
                    <a:pt x="150" y="789"/>
                    <a:pt x="141" y="709"/>
                  </a:cubicBezTo>
                  <a:cubicBezTo>
                    <a:pt x="121" y="629"/>
                    <a:pt x="121" y="539"/>
                    <a:pt x="121" y="490"/>
                  </a:cubicBezTo>
                  <a:lnTo>
                    <a:pt x="121" y="130"/>
                  </a:lnTo>
                  <a:close/>
                  <a:moveTo>
                    <a:pt x="50" y="0"/>
                  </a:moveTo>
                  <a:lnTo>
                    <a:pt x="1" y="31"/>
                  </a:lnTo>
                  <a:lnTo>
                    <a:pt x="1" y="90"/>
                  </a:lnTo>
                  <a:lnTo>
                    <a:pt x="1" y="120"/>
                  </a:lnTo>
                  <a:lnTo>
                    <a:pt x="1" y="490"/>
                  </a:lnTo>
                  <a:cubicBezTo>
                    <a:pt x="1" y="550"/>
                    <a:pt x="1" y="639"/>
                    <a:pt x="21" y="729"/>
                  </a:cubicBezTo>
                  <a:cubicBezTo>
                    <a:pt x="30" y="829"/>
                    <a:pt x="61" y="899"/>
                    <a:pt x="90" y="969"/>
                  </a:cubicBezTo>
                  <a:cubicBezTo>
                    <a:pt x="130" y="1038"/>
                    <a:pt x="190" y="1089"/>
                    <a:pt x="260" y="1138"/>
                  </a:cubicBezTo>
                  <a:cubicBezTo>
                    <a:pt x="290" y="1149"/>
                    <a:pt x="320" y="1169"/>
                    <a:pt x="360" y="1178"/>
                  </a:cubicBezTo>
                  <a:cubicBezTo>
                    <a:pt x="390" y="1198"/>
                    <a:pt x="420" y="1208"/>
                    <a:pt x="450" y="1208"/>
                  </a:cubicBezTo>
                  <a:cubicBezTo>
                    <a:pt x="470" y="1218"/>
                    <a:pt x="490" y="1218"/>
                    <a:pt x="510" y="1218"/>
                  </a:cubicBezTo>
                  <a:lnTo>
                    <a:pt x="609" y="1238"/>
                  </a:lnTo>
                  <a:lnTo>
                    <a:pt x="620" y="1178"/>
                  </a:lnTo>
                  <a:lnTo>
                    <a:pt x="620" y="1149"/>
                  </a:lnTo>
                  <a:lnTo>
                    <a:pt x="620" y="1138"/>
                  </a:lnTo>
                  <a:lnTo>
                    <a:pt x="620" y="1098"/>
                  </a:lnTo>
                  <a:lnTo>
                    <a:pt x="620" y="749"/>
                  </a:lnTo>
                  <a:cubicBezTo>
                    <a:pt x="620" y="689"/>
                    <a:pt x="609" y="590"/>
                    <a:pt x="600" y="499"/>
                  </a:cubicBezTo>
                  <a:cubicBezTo>
                    <a:pt x="589" y="410"/>
                    <a:pt x="560" y="330"/>
                    <a:pt x="530" y="270"/>
                  </a:cubicBezTo>
                  <a:cubicBezTo>
                    <a:pt x="490" y="200"/>
                    <a:pt x="430" y="140"/>
                    <a:pt x="360" y="100"/>
                  </a:cubicBezTo>
                  <a:cubicBezTo>
                    <a:pt x="330" y="80"/>
                    <a:pt x="300" y="60"/>
                    <a:pt x="260" y="50"/>
                  </a:cubicBezTo>
                  <a:lnTo>
                    <a:pt x="170" y="20"/>
                  </a:lnTo>
                  <a:cubicBezTo>
                    <a:pt x="150" y="20"/>
                    <a:pt x="121" y="11"/>
                    <a:pt x="110" y="11"/>
                  </a:cubicBezTo>
                  <a:lnTo>
                    <a:pt x="5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4"/>
            <p:cNvSpPr/>
            <p:nvPr/>
          </p:nvSpPr>
          <p:spPr>
            <a:xfrm>
              <a:off x="8764885" y="3618495"/>
              <a:ext cx="45914" cy="101010"/>
            </a:xfrm>
            <a:custGeom>
              <a:rect b="b" l="l" r="r" t="t"/>
              <a:pathLst>
                <a:path extrusionOk="0" h="1100" w="500">
                  <a:moveTo>
                    <a:pt x="1" y="1"/>
                  </a:moveTo>
                  <a:lnTo>
                    <a:pt x="1" y="11"/>
                  </a:lnTo>
                  <a:lnTo>
                    <a:pt x="1" y="61"/>
                  </a:lnTo>
                  <a:lnTo>
                    <a:pt x="1" y="121"/>
                  </a:lnTo>
                  <a:lnTo>
                    <a:pt x="1" y="210"/>
                  </a:lnTo>
                  <a:lnTo>
                    <a:pt x="1" y="420"/>
                  </a:lnTo>
                  <a:cubicBezTo>
                    <a:pt x="1" y="500"/>
                    <a:pt x="1" y="580"/>
                    <a:pt x="11" y="660"/>
                  </a:cubicBezTo>
                  <a:cubicBezTo>
                    <a:pt x="31" y="729"/>
                    <a:pt x="51" y="809"/>
                    <a:pt x="80" y="869"/>
                  </a:cubicBezTo>
                  <a:cubicBezTo>
                    <a:pt x="120" y="929"/>
                    <a:pt x="171" y="979"/>
                    <a:pt x="231" y="1019"/>
                  </a:cubicBezTo>
                  <a:cubicBezTo>
                    <a:pt x="260" y="1039"/>
                    <a:pt x="290" y="1049"/>
                    <a:pt x="320" y="1059"/>
                  </a:cubicBezTo>
                  <a:lnTo>
                    <a:pt x="410" y="1089"/>
                  </a:lnTo>
                  <a:cubicBezTo>
                    <a:pt x="430" y="1089"/>
                    <a:pt x="460" y="1099"/>
                    <a:pt x="470" y="1099"/>
                  </a:cubicBezTo>
                  <a:lnTo>
                    <a:pt x="500" y="1099"/>
                  </a:lnTo>
                  <a:lnTo>
                    <a:pt x="500" y="1089"/>
                  </a:lnTo>
                  <a:lnTo>
                    <a:pt x="500" y="1039"/>
                  </a:lnTo>
                  <a:lnTo>
                    <a:pt x="500" y="979"/>
                  </a:lnTo>
                  <a:lnTo>
                    <a:pt x="500" y="889"/>
                  </a:lnTo>
                  <a:cubicBezTo>
                    <a:pt x="500" y="829"/>
                    <a:pt x="500" y="760"/>
                    <a:pt x="490" y="680"/>
                  </a:cubicBezTo>
                  <a:cubicBezTo>
                    <a:pt x="490" y="600"/>
                    <a:pt x="490" y="520"/>
                    <a:pt x="480" y="440"/>
                  </a:cubicBezTo>
                  <a:cubicBezTo>
                    <a:pt x="470" y="370"/>
                    <a:pt x="450" y="290"/>
                    <a:pt x="410" y="230"/>
                  </a:cubicBezTo>
                  <a:cubicBezTo>
                    <a:pt x="380" y="170"/>
                    <a:pt x="330" y="121"/>
                    <a:pt x="271" y="81"/>
                  </a:cubicBezTo>
                  <a:cubicBezTo>
                    <a:pt x="240" y="70"/>
                    <a:pt x="211" y="50"/>
                    <a:pt x="180" y="41"/>
                  </a:cubicBezTo>
                  <a:lnTo>
                    <a:pt x="91" y="11"/>
                  </a:lnTo>
                  <a:cubicBezTo>
                    <a:pt x="60" y="11"/>
                    <a:pt x="41" y="11"/>
                    <a:pt x="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54"/>
            <p:cNvSpPr/>
            <p:nvPr/>
          </p:nvSpPr>
          <p:spPr>
            <a:xfrm>
              <a:off x="8759375" y="3613077"/>
              <a:ext cx="56933" cy="111846"/>
            </a:xfrm>
            <a:custGeom>
              <a:rect b="b" l="l" r="r" t="t"/>
              <a:pathLst>
                <a:path extrusionOk="0" h="1218" w="620">
                  <a:moveTo>
                    <a:pt x="140" y="129"/>
                  </a:moveTo>
                  <a:cubicBezTo>
                    <a:pt x="160" y="140"/>
                    <a:pt x="191" y="149"/>
                    <a:pt x="220" y="160"/>
                  </a:cubicBezTo>
                  <a:cubicBezTo>
                    <a:pt x="251" y="169"/>
                    <a:pt x="271" y="180"/>
                    <a:pt x="300" y="200"/>
                  </a:cubicBezTo>
                  <a:cubicBezTo>
                    <a:pt x="350" y="229"/>
                    <a:pt x="390" y="269"/>
                    <a:pt x="420" y="319"/>
                  </a:cubicBezTo>
                  <a:cubicBezTo>
                    <a:pt x="450" y="369"/>
                    <a:pt x="470" y="429"/>
                    <a:pt x="480" y="509"/>
                  </a:cubicBezTo>
                  <a:cubicBezTo>
                    <a:pt x="490" y="599"/>
                    <a:pt x="490" y="679"/>
                    <a:pt x="490" y="739"/>
                  </a:cubicBezTo>
                  <a:lnTo>
                    <a:pt x="500" y="1088"/>
                  </a:lnTo>
                  <a:lnTo>
                    <a:pt x="480" y="1088"/>
                  </a:lnTo>
                  <a:cubicBezTo>
                    <a:pt x="460" y="1078"/>
                    <a:pt x="430" y="1078"/>
                    <a:pt x="400" y="1068"/>
                  </a:cubicBezTo>
                  <a:cubicBezTo>
                    <a:pt x="370" y="1048"/>
                    <a:pt x="340" y="1038"/>
                    <a:pt x="320" y="1028"/>
                  </a:cubicBezTo>
                  <a:cubicBezTo>
                    <a:pt x="271" y="998"/>
                    <a:pt x="220" y="948"/>
                    <a:pt x="191" y="898"/>
                  </a:cubicBezTo>
                  <a:cubicBezTo>
                    <a:pt x="171" y="848"/>
                    <a:pt x="151" y="788"/>
                    <a:pt x="131" y="708"/>
                  </a:cubicBezTo>
                  <a:cubicBezTo>
                    <a:pt x="120" y="629"/>
                    <a:pt x="120" y="539"/>
                    <a:pt x="120" y="479"/>
                  </a:cubicBezTo>
                  <a:lnTo>
                    <a:pt x="120" y="129"/>
                  </a:lnTo>
                  <a:close/>
                  <a:moveTo>
                    <a:pt x="51" y="0"/>
                  </a:moveTo>
                  <a:lnTo>
                    <a:pt x="1" y="30"/>
                  </a:lnTo>
                  <a:lnTo>
                    <a:pt x="1" y="80"/>
                  </a:lnTo>
                  <a:lnTo>
                    <a:pt x="1" y="89"/>
                  </a:lnTo>
                  <a:lnTo>
                    <a:pt x="1" y="120"/>
                  </a:lnTo>
                  <a:lnTo>
                    <a:pt x="1" y="479"/>
                  </a:lnTo>
                  <a:cubicBezTo>
                    <a:pt x="1" y="579"/>
                    <a:pt x="11" y="659"/>
                    <a:pt x="21" y="728"/>
                  </a:cubicBezTo>
                  <a:cubicBezTo>
                    <a:pt x="31" y="819"/>
                    <a:pt x="51" y="898"/>
                    <a:pt x="91" y="958"/>
                  </a:cubicBezTo>
                  <a:cubicBezTo>
                    <a:pt x="131" y="1028"/>
                    <a:pt x="191" y="1088"/>
                    <a:pt x="260" y="1128"/>
                  </a:cubicBezTo>
                  <a:cubicBezTo>
                    <a:pt x="291" y="1148"/>
                    <a:pt x="320" y="1158"/>
                    <a:pt x="360" y="1178"/>
                  </a:cubicBezTo>
                  <a:cubicBezTo>
                    <a:pt x="390" y="1188"/>
                    <a:pt x="430" y="1198"/>
                    <a:pt x="450" y="1208"/>
                  </a:cubicBezTo>
                  <a:cubicBezTo>
                    <a:pt x="480" y="1208"/>
                    <a:pt x="500" y="1208"/>
                    <a:pt x="510" y="1218"/>
                  </a:cubicBezTo>
                  <a:lnTo>
                    <a:pt x="610" y="1218"/>
                  </a:lnTo>
                  <a:lnTo>
                    <a:pt x="620" y="1168"/>
                  </a:lnTo>
                  <a:lnTo>
                    <a:pt x="620" y="1148"/>
                  </a:lnTo>
                  <a:lnTo>
                    <a:pt x="620" y="1128"/>
                  </a:lnTo>
                  <a:lnTo>
                    <a:pt x="620" y="1098"/>
                  </a:lnTo>
                  <a:lnTo>
                    <a:pt x="610" y="739"/>
                  </a:lnTo>
                  <a:cubicBezTo>
                    <a:pt x="610" y="679"/>
                    <a:pt x="610" y="589"/>
                    <a:pt x="600" y="499"/>
                  </a:cubicBezTo>
                  <a:cubicBezTo>
                    <a:pt x="590" y="399"/>
                    <a:pt x="560" y="319"/>
                    <a:pt x="530" y="260"/>
                  </a:cubicBezTo>
                  <a:cubicBezTo>
                    <a:pt x="490" y="189"/>
                    <a:pt x="430" y="140"/>
                    <a:pt x="360" y="89"/>
                  </a:cubicBezTo>
                  <a:cubicBezTo>
                    <a:pt x="331" y="70"/>
                    <a:pt x="291" y="60"/>
                    <a:pt x="260" y="40"/>
                  </a:cubicBezTo>
                  <a:cubicBezTo>
                    <a:pt x="231" y="30"/>
                    <a:pt x="191" y="20"/>
                    <a:pt x="160" y="20"/>
                  </a:cubicBezTo>
                  <a:cubicBezTo>
                    <a:pt x="140" y="10"/>
                    <a:pt x="120" y="10"/>
                    <a:pt x="111" y="10"/>
                  </a:cubicBezTo>
                  <a:lnTo>
                    <a:pt x="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54"/>
            <p:cNvSpPr/>
            <p:nvPr/>
          </p:nvSpPr>
          <p:spPr>
            <a:xfrm>
              <a:off x="8764885" y="3618495"/>
              <a:ext cx="45914" cy="101010"/>
            </a:xfrm>
            <a:custGeom>
              <a:rect b="b" l="l" r="r" t="t"/>
              <a:pathLst>
                <a:path extrusionOk="0" h="1100" w="500">
                  <a:moveTo>
                    <a:pt x="1" y="1"/>
                  </a:moveTo>
                  <a:lnTo>
                    <a:pt x="1" y="11"/>
                  </a:lnTo>
                  <a:lnTo>
                    <a:pt x="1" y="61"/>
                  </a:lnTo>
                  <a:lnTo>
                    <a:pt x="1" y="121"/>
                  </a:lnTo>
                  <a:lnTo>
                    <a:pt x="1" y="210"/>
                  </a:lnTo>
                  <a:lnTo>
                    <a:pt x="1" y="420"/>
                  </a:lnTo>
                  <a:cubicBezTo>
                    <a:pt x="1" y="500"/>
                    <a:pt x="1" y="580"/>
                    <a:pt x="11" y="660"/>
                  </a:cubicBezTo>
                  <a:cubicBezTo>
                    <a:pt x="31" y="729"/>
                    <a:pt x="51" y="809"/>
                    <a:pt x="80" y="869"/>
                  </a:cubicBezTo>
                  <a:cubicBezTo>
                    <a:pt x="120" y="929"/>
                    <a:pt x="171" y="979"/>
                    <a:pt x="231" y="1019"/>
                  </a:cubicBezTo>
                  <a:cubicBezTo>
                    <a:pt x="260" y="1039"/>
                    <a:pt x="290" y="1049"/>
                    <a:pt x="320" y="1059"/>
                  </a:cubicBezTo>
                  <a:lnTo>
                    <a:pt x="410" y="1089"/>
                  </a:lnTo>
                  <a:cubicBezTo>
                    <a:pt x="430" y="1089"/>
                    <a:pt x="460" y="1099"/>
                    <a:pt x="470" y="1099"/>
                  </a:cubicBezTo>
                  <a:lnTo>
                    <a:pt x="500" y="1099"/>
                  </a:lnTo>
                  <a:lnTo>
                    <a:pt x="500" y="1089"/>
                  </a:lnTo>
                  <a:lnTo>
                    <a:pt x="500" y="1039"/>
                  </a:lnTo>
                  <a:lnTo>
                    <a:pt x="500" y="979"/>
                  </a:lnTo>
                  <a:lnTo>
                    <a:pt x="500" y="889"/>
                  </a:lnTo>
                  <a:cubicBezTo>
                    <a:pt x="500" y="829"/>
                    <a:pt x="500" y="760"/>
                    <a:pt x="490" y="680"/>
                  </a:cubicBezTo>
                  <a:cubicBezTo>
                    <a:pt x="490" y="600"/>
                    <a:pt x="490" y="520"/>
                    <a:pt x="480" y="440"/>
                  </a:cubicBezTo>
                  <a:cubicBezTo>
                    <a:pt x="470" y="370"/>
                    <a:pt x="450" y="290"/>
                    <a:pt x="410" y="230"/>
                  </a:cubicBezTo>
                  <a:cubicBezTo>
                    <a:pt x="380" y="170"/>
                    <a:pt x="330" y="121"/>
                    <a:pt x="271" y="81"/>
                  </a:cubicBezTo>
                  <a:cubicBezTo>
                    <a:pt x="240" y="70"/>
                    <a:pt x="211" y="50"/>
                    <a:pt x="180" y="41"/>
                  </a:cubicBezTo>
                  <a:lnTo>
                    <a:pt x="91" y="11"/>
                  </a:lnTo>
                  <a:cubicBezTo>
                    <a:pt x="60" y="11"/>
                    <a:pt x="41" y="11"/>
                    <a:pt x="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4"/>
            <p:cNvSpPr/>
            <p:nvPr/>
          </p:nvSpPr>
          <p:spPr>
            <a:xfrm>
              <a:off x="8759375" y="3613077"/>
              <a:ext cx="56933" cy="112764"/>
            </a:xfrm>
            <a:custGeom>
              <a:rect b="b" l="l" r="r" t="t"/>
              <a:pathLst>
                <a:path extrusionOk="0" h="1228" w="620">
                  <a:moveTo>
                    <a:pt x="140" y="129"/>
                  </a:moveTo>
                  <a:cubicBezTo>
                    <a:pt x="160" y="140"/>
                    <a:pt x="191" y="149"/>
                    <a:pt x="220" y="160"/>
                  </a:cubicBezTo>
                  <a:cubicBezTo>
                    <a:pt x="251" y="169"/>
                    <a:pt x="271" y="180"/>
                    <a:pt x="300" y="200"/>
                  </a:cubicBezTo>
                  <a:cubicBezTo>
                    <a:pt x="350" y="229"/>
                    <a:pt x="390" y="269"/>
                    <a:pt x="420" y="319"/>
                  </a:cubicBezTo>
                  <a:cubicBezTo>
                    <a:pt x="450" y="369"/>
                    <a:pt x="470" y="429"/>
                    <a:pt x="480" y="509"/>
                  </a:cubicBezTo>
                  <a:cubicBezTo>
                    <a:pt x="490" y="599"/>
                    <a:pt x="490" y="679"/>
                    <a:pt x="490" y="739"/>
                  </a:cubicBezTo>
                  <a:lnTo>
                    <a:pt x="500" y="1088"/>
                  </a:lnTo>
                  <a:lnTo>
                    <a:pt x="480" y="1088"/>
                  </a:lnTo>
                  <a:cubicBezTo>
                    <a:pt x="460" y="1078"/>
                    <a:pt x="430" y="1078"/>
                    <a:pt x="400" y="1068"/>
                  </a:cubicBezTo>
                  <a:cubicBezTo>
                    <a:pt x="370" y="1048"/>
                    <a:pt x="340" y="1038"/>
                    <a:pt x="320" y="1028"/>
                  </a:cubicBezTo>
                  <a:cubicBezTo>
                    <a:pt x="271" y="998"/>
                    <a:pt x="220" y="948"/>
                    <a:pt x="191" y="898"/>
                  </a:cubicBezTo>
                  <a:cubicBezTo>
                    <a:pt x="171" y="848"/>
                    <a:pt x="151" y="788"/>
                    <a:pt x="131" y="708"/>
                  </a:cubicBezTo>
                  <a:cubicBezTo>
                    <a:pt x="120" y="629"/>
                    <a:pt x="120" y="539"/>
                    <a:pt x="120" y="479"/>
                  </a:cubicBezTo>
                  <a:lnTo>
                    <a:pt x="120" y="129"/>
                  </a:lnTo>
                  <a:close/>
                  <a:moveTo>
                    <a:pt x="41" y="0"/>
                  </a:moveTo>
                  <a:lnTo>
                    <a:pt x="1" y="40"/>
                  </a:lnTo>
                  <a:lnTo>
                    <a:pt x="1" y="80"/>
                  </a:lnTo>
                  <a:lnTo>
                    <a:pt x="1" y="89"/>
                  </a:lnTo>
                  <a:lnTo>
                    <a:pt x="1" y="120"/>
                  </a:lnTo>
                  <a:lnTo>
                    <a:pt x="1" y="479"/>
                  </a:lnTo>
                  <a:cubicBezTo>
                    <a:pt x="1" y="579"/>
                    <a:pt x="11" y="659"/>
                    <a:pt x="21" y="728"/>
                  </a:cubicBezTo>
                  <a:cubicBezTo>
                    <a:pt x="31" y="819"/>
                    <a:pt x="51" y="898"/>
                    <a:pt x="91" y="958"/>
                  </a:cubicBezTo>
                  <a:cubicBezTo>
                    <a:pt x="131" y="1028"/>
                    <a:pt x="191" y="1088"/>
                    <a:pt x="260" y="1128"/>
                  </a:cubicBezTo>
                  <a:cubicBezTo>
                    <a:pt x="291" y="1148"/>
                    <a:pt x="320" y="1158"/>
                    <a:pt x="360" y="1178"/>
                  </a:cubicBezTo>
                  <a:cubicBezTo>
                    <a:pt x="390" y="1188"/>
                    <a:pt x="430" y="1198"/>
                    <a:pt x="450" y="1208"/>
                  </a:cubicBezTo>
                  <a:cubicBezTo>
                    <a:pt x="480" y="1208"/>
                    <a:pt x="500" y="1208"/>
                    <a:pt x="510" y="1218"/>
                  </a:cubicBezTo>
                  <a:lnTo>
                    <a:pt x="610" y="1228"/>
                  </a:lnTo>
                  <a:lnTo>
                    <a:pt x="620" y="1168"/>
                  </a:lnTo>
                  <a:lnTo>
                    <a:pt x="620" y="1148"/>
                  </a:lnTo>
                  <a:lnTo>
                    <a:pt x="620" y="1128"/>
                  </a:lnTo>
                  <a:lnTo>
                    <a:pt x="620" y="1098"/>
                  </a:lnTo>
                  <a:lnTo>
                    <a:pt x="610" y="739"/>
                  </a:lnTo>
                  <a:cubicBezTo>
                    <a:pt x="610" y="679"/>
                    <a:pt x="610" y="589"/>
                    <a:pt x="600" y="499"/>
                  </a:cubicBezTo>
                  <a:cubicBezTo>
                    <a:pt x="590" y="399"/>
                    <a:pt x="560" y="319"/>
                    <a:pt x="530" y="260"/>
                  </a:cubicBezTo>
                  <a:cubicBezTo>
                    <a:pt x="490" y="189"/>
                    <a:pt x="430" y="140"/>
                    <a:pt x="360" y="89"/>
                  </a:cubicBezTo>
                  <a:cubicBezTo>
                    <a:pt x="331" y="70"/>
                    <a:pt x="291" y="60"/>
                    <a:pt x="260" y="40"/>
                  </a:cubicBezTo>
                  <a:cubicBezTo>
                    <a:pt x="231" y="30"/>
                    <a:pt x="191" y="20"/>
                    <a:pt x="160" y="20"/>
                  </a:cubicBezTo>
                  <a:cubicBezTo>
                    <a:pt x="140" y="10"/>
                    <a:pt x="120" y="10"/>
                    <a:pt x="111" y="10"/>
                  </a:cubicBezTo>
                  <a:lnTo>
                    <a:pt x="4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4"/>
            <p:cNvSpPr/>
            <p:nvPr/>
          </p:nvSpPr>
          <p:spPr>
            <a:xfrm>
              <a:off x="8805197" y="3646043"/>
              <a:ext cx="47750" cy="100918"/>
            </a:xfrm>
            <a:custGeom>
              <a:rect b="b" l="l" r="r" t="t"/>
              <a:pathLst>
                <a:path extrusionOk="0" h="1099" w="520">
                  <a:moveTo>
                    <a:pt x="1" y="0"/>
                  </a:moveTo>
                  <a:lnTo>
                    <a:pt x="1" y="10"/>
                  </a:lnTo>
                  <a:lnTo>
                    <a:pt x="1" y="20"/>
                  </a:lnTo>
                  <a:lnTo>
                    <a:pt x="1" y="60"/>
                  </a:lnTo>
                  <a:lnTo>
                    <a:pt x="1" y="120"/>
                  </a:lnTo>
                  <a:cubicBezTo>
                    <a:pt x="11" y="150"/>
                    <a:pt x="11" y="180"/>
                    <a:pt x="11" y="210"/>
                  </a:cubicBezTo>
                  <a:lnTo>
                    <a:pt x="11" y="420"/>
                  </a:lnTo>
                  <a:cubicBezTo>
                    <a:pt x="11" y="500"/>
                    <a:pt x="11" y="579"/>
                    <a:pt x="21" y="659"/>
                  </a:cubicBezTo>
                  <a:cubicBezTo>
                    <a:pt x="41" y="739"/>
                    <a:pt x="61" y="809"/>
                    <a:pt x="91" y="869"/>
                  </a:cubicBezTo>
                  <a:cubicBezTo>
                    <a:pt x="131" y="928"/>
                    <a:pt x="181" y="979"/>
                    <a:pt x="240" y="1019"/>
                  </a:cubicBezTo>
                  <a:cubicBezTo>
                    <a:pt x="271" y="1039"/>
                    <a:pt x="300" y="1048"/>
                    <a:pt x="340" y="1059"/>
                  </a:cubicBezTo>
                  <a:cubicBezTo>
                    <a:pt x="371" y="1068"/>
                    <a:pt x="400" y="1079"/>
                    <a:pt x="420" y="1088"/>
                  </a:cubicBezTo>
                  <a:cubicBezTo>
                    <a:pt x="450" y="1088"/>
                    <a:pt x="480" y="1088"/>
                    <a:pt x="490" y="1099"/>
                  </a:cubicBezTo>
                  <a:lnTo>
                    <a:pt x="520" y="1099"/>
                  </a:lnTo>
                  <a:lnTo>
                    <a:pt x="520" y="1079"/>
                  </a:lnTo>
                  <a:lnTo>
                    <a:pt x="520" y="1039"/>
                  </a:lnTo>
                  <a:cubicBezTo>
                    <a:pt x="520" y="1019"/>
                    <a:pt x="510" y="999"/>
                    <a:pt x="510" y="979"/>
                  </a:cubicBezTo>
                  <a:lnTo>
                    <a:pt x="510" y="888"/>
                  </a:lnTo>
                  <a:cubicBezTo>
                    <a:pt x="510" y="829"/>
                    <a:pt x="510" y="759"/>
                    <a:pt x="500" y="679"/>
                  </a:cubicBezTo>
                  <a:cubicBezTo>
                    <a:pt x="500" y="599"/>
                    <a:pt x="500" y="520"/>
                    <a:pt x="490" y="440"/>
                  </a:cubicBezTo>
                  <a:cubicBezTo>
                    <a:pt x="480" y="369"/>
                    <a:pt x="460" y="290"/>
                    <a:pt x="420" y="230"/>
                  </a:cubicBezTo>
                  <a:cubicBezTo>
                    <a:pt x="380" y="170"/>
                    <a:pt x="331" y="120"/>
                    <a:pt x="280" y="90"/>
                  </a:cubicBezTo>
                  <a:cubicBezTo>
                    <a:pt x="251" y="70"/>
                    <a:pt x="211" y="50"/>
                    <a:pt x="181" y="40"/>
                  </a:cubicBezTo>
                  <a:cubicBezTo>
                    <a:pt x="151" y="30"/>
                    <a:pt x="121" y="20"/>
                    <a:pt x="101" y="20"/>
                  </a:cubicBezTo>
                  <a:cubicBezTo>
                    <a:pt x="71" y="10"/>
                    <a:pt x="51" y="1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4"/>
            <p:cNvSpPr/>
            <p:nvPr/>
          </p:nvSpPr>
          <p:spPr>
            <a:xfrm>
              <a:off x="8799687" y="3640533"/>
              <a:ext cx="58770" cy="111938"/>
            </a:xfrm>
            <a:custGeom>
              <a:rect b="b" l="l" r="r" t="t"/>
              <a:pathLst>
                <a:path extrusionOk="0" h="1219" w="640">
                  <a:moveTo>
                    <a:pt x="121" y="130"/>
                  </a:moveTo>
                  <a:cubicBezTo>
                    <a:pt x="131" y="130"/>
                    <a:pt x="141" y="130"/>
                    <a:pt x="141" y="140"/>
                  </a:cubicBezTo>
                  <a:cubicBezTo>
                    <a:pt x="171" y="140"/>
                    <a:pt x="201" y="150"/>
                    <a:pt x="221" y="160"/>
                  </a:cubicBezTo>
                  <a:cubicBezTo>
                    <a:pt x="251" y="170"/>
                    <a:pt x="280" y="180"/>
                    <a:pt x="300" y="200"/>
                  </a:cubicBezTo>
                  <a:cubicBezTo>
                    <a:pt x="360" y="230"/>
                    <a:pt x="400" y="270"/>
                    <a:pt x="431" y="320"/>
                  </a:cubicBezTo>
                  <a:cubicBezTo>
                    <a:pt x="460" y="369"/>
                    <a:pt x="480" y="429"/>
                    <a:pt x="490" y="509"/>
                  </a:cubicBezTo>
                  <a:cubicBezTo>
                    <a:pt x="500" y="589"/>
                    <a:pt x="500" y="679"/>
                    <a:pt x="500" y="739"/>
                  </a:cubicBezTo>
                  <a:lnTo>
                    <a:pt x="520" y="1088"/>
                  </a:lnTo>
                  <a:lnTo>
                    <a:pt x="500" y="1088"/>
                  </a:lnTo>
                  <a:cubicBezTo>
                    <a:pt x="471" y="1079"/>
                    <a:pt x="440" y="1068"/>
                    <a:pt x="420" y="1059"/>
                  </a:cubicBezTo>
                  <a:lnTo>
                    <a:pt x="331" y="1028"/>
                  </a:lnTo>
                  <a:cubicBezTo>
                    <a:pt x="280" y="999"/>
                    <a:pt x="241" y="948"/>
                    <a:pt x="211" y="899"/>
                  </a:cubicBezTo>
                  <a:cubicBezTo>
                    <a:pt x="181" y="849"/>
                    <a:pt x="161" y="789"/>
                    <a:pt x="141" y="709"/>
                  </a:cubicBezTo>
                  <a:cubicBezTo>
                    <a:pt x="131" y="649"/>
                    <a:pt x="131" y="569"/>
                    <a:pt x="131" y="480"/>
                  </a:cubicBezTo>
                  <a:lnTo>
                    <a:pt x="121" y="130"/>
                  </a:lnTo>
                  <a:close/>
                  <a:moveTo>
                    <a:pt x="51" y="1"/>
                  </a:moveTo>
                  <a:lnTo>
                    <a:pt x="11" y="30"/>
                  </a:lnTo>
                  <a:lnTo>
                    <a:pt x="1" y="90"/>
                  </a:lnTo>
                  <a:lnTo>
                    <a:pt x="1" y="120"/>
                  </a:lnTo>
                  <a:lnTo>
                    <a:pt x="11" y="480"/>
                  </a:lnTo>
                  <a:cubicBezTo>
                    <a:pt x="11" y="580"/>
                    <a:pt x="11" y="659"/>
                    <a:pt x="31" y="729"/>
                  </a:cubicBezTo>
                  <a:cubicBezTo>
                    <a:pt x="41" y="819"/>
                    <a:pt x="71" y="899"/>
                    <a:pt x="101" y="959"/>
                  </a:cubicBezTo>
                  <a:cubicBezTo>
                    <a:pt x="141" y="1028"/>
                    <a:pt x="201" y="1088"/>
                    <a:pt x="271" y="1128"/>
                  </a:cubicBezTo>
                  <a:cubicBezTo>
                    <a:pt x="300" y="1148"/>
                    <a:pt x="340" y="1168"/>
                    <a:pt x="380" y="1178"/>
                  </a:cubicBezTo>
                  <a:cubicBezTo>
                    <a:pt x="411" y="1188"/>
                    <a:pt x="440" y="1198"/>
                    <a:pt x="471" y="1198"/>
                  </a:cubicBezTo>
                  <a:cubicBezTo>
                    <a:pt x="490" y="1208"/>
                    <a:pt x="510" y="1208"/>
                    <a:pt x="530" y="1208"/>
                  </a:cubicBezTo>
                  <a:lnTo>
                    <a:pt x="630" y="1218"/>
                  </a:lnTo>
                  <a:lnTo>
                    <a:pt x="640" y="1168"/>
                  </a:lnTo>
                  <a:lnTo>
                    <a:pt x="640" y="1139"/>
                  </a:lnTo>
                  <a:lnTo>
                    <a:pt x="640" y="1128"/>
                  </a:lnTo>
                  <a:lnTo>
                    <a:pt x="640" y="1099"/>
                  </a:lnTo>
                  <a:lnTo>
                    <a:pt x="620" y="739"/>
                  </a:lnTo>
                  <a:cubicBezTo>
                    <a:pt x="620" y="669"/>
                    <a:pt x="620" y="580"/>
                    <a:pt x="610" y="489"/>
                  </a:cubicBezTo>
                  <a:cubicBezTo>
                    <a:pt x="590" y="400"/>
                    <a:pt x="570" y="320"/>
                    <a:pt x="530" y="260"/>
                  </a:cubicBezTo>
                  <a:cubicBezTo>
                    <a:pt x="490" y="190"/>
                    <a:pt x="431" y="130"/>
                    <a:pt x="371" y="90"/>
                  </a:cubicBezTo>
                  <a:cubicBezTo>
                    <a:pt x="331" y="70"/>
                    <a:pt x="300" y="60"/>
                    <a:pt x="260" y="50"/>
                  </a:cubicBezTo>
                  <a:cubicBezTo>
                    <a:pt x="231" y="30"/>
                    <a:pt x="201" y="20"/>
                    <a:pt x="171" y="20"/>
                  </a:cubicBezTo>
                  <a:cubicBezTo>
                    <a:pt x="151" y="10"/>
                    <a:pt x="131" y="10"/>
                    <a:pt x="111" y="10"/>
                  </a:cubicBezTo>
                  <a:lnTo>
                    <a:pt x="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4"/>
            <p:cNvSpPr/>
            <p:nvPr/>
          </p:nvSpPr>
          <p:spPr>
            <a:xfrm>
              <a:off x="8805197" y="3646043"/>
              <a:ext cx="47750" cy="100918"/>
            </a:xfrm>
            <a:custGeom>
              <a:rect b="b" l="l" r="r" t="t"/>
              <a:pathLst>
                <a:path extrusionOk="0" h="1099" w="520">
                  <a:moveTo>
                    <a:pt x="1" y="0"/>
                  </a:moveTo>
                  <a:lnTo>
                    <a:pt x="1" y="10"/>
                  </a:lnTo>
                  <a:lnTo>
                    <a:pt x="1" y="20"/>
                  </a:lnTo>
                  <a:lnTo>
                    <a:pt x="1" y="60"/>
                  </a:lnTo>
                  <a:lnTo>
                    <a:pt x="1" y="120"/>
                  </a:lnTo>
                  <a:cubicBezTo>
                    <a:pt x="11" y="150"/>
                    <a:pt x="11" y="180"/>
                    <a:pt x="11" y="210"/>
                  </a:cubicBezTo>
                  <a:lnTo>
                    <a:pt x="11" y="420"/>
                  </a:lnTo>
                  <a:cubicBezTo>
                    <a:pt x="11" y="500"/>
                    <a:pt x="11" y="579"/>
                    <a:pt x="21" y="659"/>
                  </a:cubicBezTo>
                  <a:cubicBezTo>
                    <a:pt x="41" y="739"/>
                    <a:pt x="61" y="809"/>
                    <a:pt x="91" y="869"/>
                  </a:cubicBezTo>
                  <a:cubicBezTo>
                    <a:pt x="131" y="928"/>
                    <a:pt x="181" y="979"/>
                    <a:pt x="240" y="1019"/>
                  </a:cubicBezTo>
                  <a:cubicBezTo>
                    <a:pt x="271" y="1039"/>
                    <a:pt x="300" y="1048"/>
                    <a:pt x="340" y="1059"/>
                  </a:cubicBezTo>
                  <a:cubicBezTo>
                    <a:pt x="371" y="1068"/>
                    <a:pt x="400" y="1079"/>
                    <a:pt x="420" y="1088"/>
                  </a:cubicBezTo>
                  <a:cubicBezTo>
                    <a:pt x="450" y="1088"/>
                    <a:pt x="480" y="1088"/>
                    <a:pt x="490" y="1099"/>
                  </a:cubicBezTo>
                  <a:lnTo>
                    <a:pt x="520" y="1099"/>
                  </a:lnTo>
                  <a:lnTo>
                    <a:pt x="520" y="1079"/>
                  </a:lnTo>
                  <a:lnTo>
                    <a:pt x="520" y="1039"/>
                  </a:lnTo>
                  <a:cubicBezTo>
                    <a:pt x="520" y="1019"/>
                    <a:pt x="510" y="999"/>
                    <a:pt x="510" y="979"/>
                  </a:cubicBezTo>
                  <a:lnTo>
                    <a:pt x="510" y="888"/>
                  </a:lnTo>
                  <a:cubicBezTo>
                    <a:pt x="510" y="829"/>
                    <a:pt x="510" y="759"/>
                    <a:pt x="500" y="679"/>
                  </a:cubicBezTo>
                  <a:cubicBezTo>
                    <a:pt x="500" y="599"/>
                    <a:pt x="500" y="520"/>
                    <a:pt x="490" y="440"/>
                  </a:cubicBezTo>
                  <a:cubicBezTo>
                    <a:pt x="480" y="369"/>
                    <a:pt x="460" y="290"/>
                    <a:pt x="420" y="230"/>
                  </a:cubicBezTo>
                  <a:cubicBezTo>
                    <a:pt x="380" y="170"/>
                    <a:pt x="331" y="120"/>
                    <a:pt x="280" y="90"/>
                  </a:cubicBezTo>
                  <a:cubicBezTo>
                    <a:pt x="251" y="70"/>
                    <a:pt x="211" y="50"/>
                    <a:pt x="181" y="40"/>
                  </a:cubicBezTo>
                  <a:cubicBezTo>
                    <a:pt x="151" y="30"/>
                    <a:pt x="121" y="20"/>
                    <a:pt x="101" y="20"/>
                  </a:cubicBezTo>
                  <a:cubicBezTo>
                    <a:pt x="71" y="10"/>
                    <a:pt x="51" y="10"/>
                    <a:pt x="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4"/>
            <p:cNvSpPr/>
            <p:nvPr/>
          </p:nvSpPr>
          <p:spPr>
            <a:xfrm>
              <a:off x="8799687" y="3640533"/>
              <a:ext cx="58770" cy="111938"/>
            </a:xfrm>
            <a:custGeom>
              <a:rect b="b" l="l" r="r" t="t"/>
              <a:pathLst>
                <a:path extrusionOk="0" h="1219" w="640">
                  <a:moveTo>
                    <a:pt x="121" y="130"/>
                  </a:moveTo>
                  <a:cubicBezTo>
                    <a:pt x="131" y="130"/>
                    <a:pt x="141" y="130"/>
                    <a:pt x="141" y="140"/>
                  </a:cubicBezTo>
                  <a:cubicBezTo>
                    <a:pt x="171" y="140"/>
                    <a:pt x="201" y="150"/>
                    <a:pt x="221" y="160"/>
                  </a:cubicBezTo>
                  <a:cubicBezTo>
                    <a:pt x="251" y="170"/>
                    <a:pt x="280" y="180"/>
                    <a:pt x="300" y="200"/>
                  </a:cubicBezTo>
                  <a:cubicBezTo>
                    <a:pt x="360" y="230"/>
                    <a:pt x="400" y="270"/>
                    <a:pt x="431" y="320"/>
                  </a:cubicBezTo>
                  <a:cubicBezTo>
                    <a:pt x="460" y="369"/>
                    <a:pt x="480" y="429"/>
                    <a:pt x="490" y="509"/>
                  </a:cubicBezTo>
                  <a:cubicBezTo>
                    <a:pt x="500" y="589"/>
                    <a:pt x="500" y="679"/>
                    <a:pt x="500" y="739"/>
                  </a:cubicBezTo>
                  <a:lnTo>
                    <a:pt x="520" y="1088"/>
                  </a:lnTo>
                  <a:lnTo>
                    <a:pt x="500" y="1088"/>
                  </a:lnTo>
                  <a:cubicBezTo>
                    <a:pt x="471" y="1079"/>
                    <a:pt x="440" y="1068"/>
                    <a:pt x="420" y="1059"/>
                  </a:cubicBezTo>
                  <a:lnTo>
                    <a:pt x="331" y="1028"/>
                  </a:lnTo>
                  <a:cubicBezTo>
                    <a:pt x="280" y="999"/>
                    <a:pt x="241" y="948"/>
                    <a:pt x="211" y="899"/>
                  </a:cubicBezTo>
                  <a:cubicBezTo>
                    <a:pt x="181" y="849"/>
                    <a:pt x="161" y="789"/>
                    <a:pt x="141" y="709"/>
                  </a:cubicBezTo>
                  <a:cubicBezTo>
                    <a:pt x="131" y="649"/>
                    <a:pt x="131" y="569"/>
                    <a:pt x="131" y="480"/>
                  </a:cubicBezTo>
                  <a:lnTo>
                    <a:pt x="121" y="130"/>
                  </a:lnTo>
                  <a:close/>
                  <a:moveTo>
                    <a:pt x="41" y="1"/>
                  </a:moveTo>
                  <a:lnTo>
                    <a:pt x="11" y="40"/>
                  </a:lnTo>
                  <a:lnTo>
                    <a:pt x="1" y="90"/>
                  </a:lnTo>
                  <a:lnTo>
                    <a:pt x="1" y="120"/>
                  </a:lnTo>
                  <a:lnTo>
                    <a:pt x="11" y="480"/>
                  </a:lnTo>
                  <a:cubicBezTo>
                    <a:pt x="11" y="580"/>
                    <a:pt x="11" y="659"/>
                    <a:pt x="31" y="729"/>
                  </a:cubicBezTo>
                  <a:cubicBezTo>
                    <a:pt x="41" y="819"/>
                    <a:pt x="71" y="899"/>
                    <a:pt x="101" y="959"/>
                  </a:cubicBezTo>
                  <a:cubicBezTo>
                    <a:pt x="141" y="1028"/>
                    <a:pt x="201" y="1088"/>
                    <a:pt x="271" y="1128"/>
                  </a:cubicBezTo>
                  <a:cubicBezTo>
                    <a:pt x="300" y="1148"/>
                    <a:pt x="340" y="1168"/>
                    <a:pt x="380" y="1178"/>
                  </a:cubicBezTo>
                  <a:cubicBezTo>
                    <a:pt x="411" y="1188"/>
                    <a:pt x="440" y="1198"/>
                    <a:pt x="471" y="1198"/>
                  </a:cubicBezTo>
                  <a:cubicBezTo>
                    <a:pt x="490" y="1208"/>
                    <a:pt x="510" y="1208"/>
                    <a:pt x="530" y="1208"/>
                  </a:cubicBezTo>
                  <a:lnTo>
                    <a:pt x="580" y="1218"/>
                  </a:lnTo>
                  <a:lnTo>
                    <a:pt x="630" y="1218"/>
                  </a:lnTo>
                  <a:lnTo>
                    <a:pt x="640" y="1168"/>
                  </a:lnTo>
                  <a:lnTo>
                    <a:pt x="640" y="1139"/>
                  </a:lnTo>
                  <a:lnTo>
                    <a:pt x="640" y="1128"/>
                  </a:lnTo>
                  <a:lnTo>
                    <a:pt x="640" y="1099"/>
                  </a:lnTo>
                  <a:lnTo>
                    <a:pt x="620" y="739"/>
                  </a:lnTo>
                  <a:cubicBezTo>
                    <a:pt x="620" y="669"/>
                    <a:pt x="620" y="580"/>
                    <a:pt x="610" y="489"/>
                  </a:cubicBezTo>
                  <a:cubicBezTo>
                    <a:pt x="590" y="400"/>
                    <a:pt x="570" y="320"/>
                    <a:pt x="530" y="260"/>
                  </a:cubicBezTo>
                  <a:cubicBezTo>
                    <a:pt x="490" y="190"/>
                    <a:pt x="440" y="130"/>
                    <a:pt x="371" y="90"/>
                  </a:cubicBezTo>
                  <a:cubicBezTo>
                    <a:pt x="331" y="70"/>
                    <a:pt x="300" y="60"/>
                    <a:pt x="260" y="50"/>
                  </a:cubicBezTo>
                  <a:cubicBezTo>
                    <a:pt x="231" y="30"/>
                    <a:pt x="201" y="20"/>
                    <a:pt x="171" y="20"/>
                  </a:cubicBezTo>
                  <a:cubicBezTo>
                    <a:pt x="151" y="10"/>
                    <a:pt x="131" y="10"/>
                    <a:pt x="111" y="10"/>
                  </a:cubicBezTo>
                  <a:lnTo>
                    <a:pt x="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54"/>
            <p:cNvSpPr/>
            <p:nvPr/>
          </p:nvSpPr>
          <p:spPr>
            <a:xfrm>
              <a:off x="8846518" y="3673499"/>
              <a:ext cx="48669" cy="100000"/>
            </a:xfrm>
            <a:custGeom>
              <a:rect b="b" l="l" r="r" t="t"/>
              <a:pathLst>
                <a:path extrusionOk="0" h="1089" w="530">
                  <a:moveTo>
                    <a:pt x="0" y="1"/>
                  </a:moveTo>
                  <a:lnTo>
                    <a:pt x="0" y="21"/>
                  </a:lnTo>
                  <a:lnTo>
                    <a:pt x="0" y="61"/>
                  </a:lnTo>
                  <a:lnTo>
                    <a:pt x="0" y="121"/>
                  </a:lnTo>
                  <a:cubicBezTo>
                    <a:pt x="0" y="150"/>
                    <a:pt x="0" y="181"/>
                    <a:pt x="10" y="210"/>
                  </a:cubicBezTo>
                  <a:lnTo>
                    <a:pt x="10" y="420"/>
                  </a:lnTo>
                  <a:cubicBezTo>
                    <a:pt x="10" y="500"/>
                    <a:pt x="20" y="580"/>
                    <a:pt x="30" y="660"/>
                  </a:cubicBezTo>
                  <a:cubicBezTo>
                    <a:pt x="40" y="729"/>
                    <a:pt x="60" y="809"/>
                    <a:pt x="100" y="869"/>
                  </a:cubicBezTo>
                  <a:cubicBezTo>
                    <a:pt x="140" y="929"/>
                    <a:pt x="190" y="979"/>
                    <a:pt x="250" y="1009"/>
                  </a:cubicBezTo>
                  <a:cubicBezTo>
                    <a:pt x="280" y="1029"/>
                    <a:pt x="320" y="1039"/>
                    <a:pt x="349" y="1059"/>
                  </a:cubicBezTo>
                  <a:cubicBezTo>
                    <a:pt x="380" y="1069"/>
                    <a:pt x="409" y="1069"/>
                    <a:pt x="440" y="1079"/>
                  </a:cubicBezTo>
                  <a:cubicBezTo>
                    <a:pt x="460" y="1079"/>
                    <a:pt x="489" y="1089"/>
                    <a:pt x="500" y="1089"/>
                  </a:cubicBezTo>
                  <a:lnTo>
                    <a:pt x="529" y="1089"/>
                  </a:lnTo>
                  <a:lnTo>
                    <a:pt x="529" y="1079"/>
                  </a:lnTo>
                  <a:lnTo>
                    <a:pt x="529" y="1029"/>
                  </a:lnTo>
                  <a:cubicBezTo>
                    <a:pt x="529" y="1009"/>
                    <a:pt x="520" y="989"/>
                    <a:pt x="520" y="969"/>
                  </a:cubicBezTo>
                  <a:lnTo>
                    <a:pt x="520" y="879"/>
                  </a:lnTo>
                  <a:cubicBezTo>
                    <a:pt x="520" y="819"/>
                    <a:pt x="509" y="749"/>
                    <a:pt x="509" y="669"/>
                  </a:cubicBezTo>
                  <a:cubicBezTo>
                    <a:pt x="509" y="589"/>
                    <a:pt x="500" y="510"/>
                    <a:pt x="489" y="440"/>
                  </a:cubicBezTo>
                  <a:cubicBezTo>
                    <a:pt x="480" y="360"/>
                    <a:pt x="449" y="280"/>
                    <a:pt x="420" y="221"/>
                  </a:cubicBezTo>
                  <a:cubicBezTo>
                    <a:pt x="380" y="161"/>
                    <a:pt x="329" y="110"/>
                    <a:pt x="270" y="81"/>
                  </a:cubicBezTo>
                  <a:cubicBezTo>
                    <a:pt x="240" y="61"/>
                    <a:pt x="210" y="50"/>
                    <a:pt x="180" y="41"/>
                  </a:cubicBezTo>
                  <a:lnTo>
                    <a:pt x="90" y="10"/>
                  </a:lnTo>
                  <a:cubicBezTo>
                    <a:pt x="70" y="10"/>
                    <a:pt x="40" y="10"/>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4"/>
            <p:cNvSpPr/>
            <p:nvPr/>
          </p:nvSpPr>
          <p:spPr>
            <a:xfrm>
              <a:off x="8841009" y="3668081"/>
              <a:ext cx="59688" cy="110928"/>
            </a:xfrm>
            <a:custGeom>
              <a:rect b="b" l="l" r="r" t="t"/>
              <a:pathLst>
                <a:path extrusionOk="0" h="1208" w="650">
                  <a:moveTo>
                    <a:pt x="140" y="129"/>
                  </a:moveTo>
                  <a:cubicBezTo>
                    <a:pt x="170" y="140"/>
                    <a:pt x="190" y="149"/>
                    <a:pt x="220" y="160"/>
                  </a:cubicBezTo>
                  <a:cubicBezTo>
                    <a:pt x="250" y="169"/>
                    <a:pt x="280" y="180"/>
                    <a:pt x="300" y="189"/>
                  </a:cubicBezTo>
                  <a:cubicBezTo>
                    <a:pt x="350" y="220"/>
                    <a:pt x="400" y="260"/>
                    <a:pt x="429" y="309"/>
                  </a:cubicBezTo>
                  <a:cubicBezTo>
                    <a:pt x="460" y="359"/>
                    <a:pt x="480" y="419"/>
                    <a:pt x="489" y="499"/>
                  </a:cubicBezTo>
                  <a:cubicBezTo>
                    <a:pt x="500" y="589"/>
                    <a:pt x="509" y="668"/>
                    <a:pt x="509" y="728"/>
                  </a:cubicBezTo>
                  <a:lnTo>
                    <a:pt x="529" y="1078"/>
                  </a:lnTo>
                  <a:lnTo>
                    <a:pt x="509" y="1078"/>
                  </a:lnTo>
                  <a:cubicBezTo>
                    <a:pt x="480" y="1068"/>
                    <a:pt x="449" y="1068"/>
                    <a:pt x="429" y="1058"/>
                  </a:cubicBezTo>
                  <a:cubicBezTo>
                    <a:pt x="400" y="1048"/>
                    <a:pt x="370" y="1038"/>
                    <a:pt x="340" y="1018"/>
                  </a:cubicBezTo>
                  <a:cubicBezTo>
                    <a:pt x="290" y="988"/>
                    <a:pt x="240" y="948"/>
                    <a:pt x="210" y="898"/>
                  </a:cubicBezTo>
                  <a:cubicBezTo>
                    <a:pt x="180" y="848"/>
                    <a:pt x="160" y="788"/>
                    <a:pt x="150" y="708"/>
                  </a:cubicBezTo>
                  <a:cubicBezTo>
                    <a:pt x="140" y="639"/>
                    <a:pt x="130" y="569"/>
                    <a:pt x="130" y="479"/>
                  </a:cubicBezTo>
                  <a:lnTo>
                    <a:pt x="120" y="129"/>
                  </a:lnTo>
                  <a:close/>
                  <a:moveTo>
                    <a:pt x="60" y="0"/>
                  </a:moveTo>
                  <a:lnTo>
                    <a:pt x="10" y="10"/>
                  </a:lnTo>
                  <a:lnTo>
                    <a:pt x="1" y="80"/>
                  </a:lnTo>
                  <a:lnTo>
                    <a:pt x="1" y="89"/>
                  </a:lnTo>
                  <a:lnTo>
                    <a:pt x="1" y="120"/>
                  </a:lnTo>
                  <a:lnTo>
                    <a:pt x="10" y="479"/>
                  </a:lnTo>
                  <a:cubicBezTo>
                    <a:pt x="10" y="579"/>
                    <a:pt x="21" y="659"/>
                    <a:pt x="30" y="728"/>
                  </a:cubicBezTo>
                  <a:cubicBezTo>
                    <a:pt x="50" y="819"/>
                    <a:pt x="70" y="898"/>
                    <a:pt x="110" y="958"/>
                  </a:cubicBezTo>
                  <a:cubicBezTo>
                    <a:pt x="150" y="1028"/>
                    <a:pt x="210" y="1088"/>
                    <a:pt x="280" y="1128"/>
                  </a:cubicBezTo>
                  <a:cubicBezTo>
                    <a:pt x="320" y="1138"/>
                    <a:pt x="350" y="1158"/>
                    <a:pt x="389" y="1168"/>
                  </a:cubicBezTo>
                  <a:lnTo>
                    <a:pt x="480" y="1198"/>
                  </a:lnTo>
                  <a:cubicBezTo>
                    <a:pt x="509" y="1198"/>
                    <a:pt x="529" y="1198"/>
                    <a:pt x="540" y="1208"/>
                  </a:cubicBezTo>
                  <a:lnTo>
                    <a:pt x="639" y="1208"/>
                  </a:lnTo>
                  <a:lnTo>
                    <a:pt x="649" y="1158"/>
                  </a:lnTo>
                  <a:lnTo>
                    <a:pt x="649" y="1128"/>
                  </a:lnTo>
                  <a:lnTo>
                    <a:pt x="649" y="1118"/>
                  </a:lnTo>
                  <a:lnTo>
                    <a:pt x="649" y="1088"/>
                  </a:lnTo>
                  <a:lnTo>
                    <a:pt x="629" y="728"/>
                  </a:lnTo>
                  <a:cubicBezTo>
                    <a:pt x="629" y="668"/>
                    <a:pt x="619" y="569"/>
                    <a:pt x="609" y="489"/>
                  </a:cubicBezTo>
                  <a:cubicBezTo>
                    <a:pt x="589" y="389"/>
                    <a:pt x="569" y="309"/>
                    <a:pt x="529" y="249"/>
                  </a:cubicBezTo>
                  <a:cubicBezTo>
                    <a:pt x="489" y="180"/>
                    <a:pt x="429" y="129"/>
                    <a:pt x="360" y="89"/>
                  </a:cubicBezTo>
                  <a:cubicBezTo>
                    <a:pt x="330" y="69"/>
                    <a:pt x="300" y="60"/>
                    <a:pt x="260" y="40"/>
                  </a:cubicBezTo>
                  <a:cubicBezTo>
                    <a:pt x="230" y="30"/>
                    <a:pt x="200" y="20"/>
                    <a:pt x="170" y="20"/>
                  </a:cubicBezTo>
                  <a:cubicBezTo>
                    <a:pt x="150" y="10"/>
                    <a:pt x="120" y="10"/>
                    <a:pt x="110" y="10"/>
                  </a:cubicBezTo>
                  <a:lnTo>
                    <a:pt x="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4"/>
            <p:cNvSpPr/>
            <p:nvPr/>
          </p:nvSpPr>
          <p:spPr>
            <a:xfrm>
              <a:off x="8846518" y="3673499"/>
              <a:ext cx="48669" cy="100000"/>
            </a:xfrm>
            <a:custGeom>
              <a:rect b="b" l="l" r="r" t="t"/>
              <a:pathLst>
                <a:path extrusionOk="0" h="1089" w="530">
                  <a:moveTo>
                    <a:pt x="0" y="1"/>
                  </a:moveTo>
                  <a:lnTo>
                    <a:pt x="0" y="21"/>
                  </a:lnTo>
                  <a:lnTo>
                    <a:pt x="0" y="61"/>
                  </a:lnTo>
                  <a:lnTo>
                    <a:pt x="0" y="121"/>
                  </a:lnTo>
                  <a:cubicBezTo>
                    <a:pt x="0" y="150"/>
                    <a:pt x="0" y="181"/>
                    <a:pt x="10" y="210"/>
                  </a:cubicBezTo>
                  <a:lnTo>
                    <a:pt x="10" y="420"/>
                  </a:lnTo>
                  <a:cubicBezTo>
                    <a:pt x="10" y="500"/>
                    <a:pt x="20" y="580"/>
                    <a:pt x="30" y="660"/>
                  </a:cubicBezTo>
                  <a:cubicBezTo>
                    <a:pt x="40" y="729"/>
                    <a:pt x="60" y="809"/>
                    <a:pt x="100" y="869"/>
                  </a:cubicBezTo>
                  <a:cubicBezTo>
                    <a:pt x="140" y="929"/>
                    <a:pt x="190" y="979"/>
                    <a:pt x="250" y="1009"/>
                  </a:cubicBezTo>
                  <a:cubicBezTo>
                    <a:pt x="280" y="1029"/>
                    <a:pt x="320" y="1039"/>
                    <a:pt x="349" y="1059"/>
                  </a:cubicBezTo>
                  <a:cubicBezTo>
                    <a:pt x="380" y="1069"/>
                    <a:pt x="409" y="1069"/>
                    <a:pt x="440" y="1079"/>
                  </a:cubicBezTo>
                  <a:cubicBezTo>
                    <a:pt x="460" y="1079"/>
                    <a:pt x="489" y="1089"/>
                    <a:pt x="500" y="1089"/>
                  </a:cubicBezTo>
                  <a:lnTo>
                    <a:pt x="529" y="1089"/>
                  </a:lnTo>
                  <a:lnTo>
                    <a:pt x="529" y="1079"/>
                  </a:lnTo>
                  <a:lnTo>
                    <a:pt x="529" y="1029"/>
                  </a:lnTo>
                  <a:cubicBezTo>
                    <a:pt x="529" y="1009"/>
                    <a:pt x="520" y="989"/>
                    <a:pt x="520" y="969"/>
                  </a:cubicBezTo>
                  <a:lnTo>
                    <a:pt x="520" y="879"/>
                  </a:lnTo>
                  <a:cubicBezTo>
                    <a:pt x="520" y="819"/>
                    <a:pt x="509" y="749"/>
                    <a:pt x="509" y="669"/>
                  </a:cubicBezTo>
                  <a:cubicBezTo>
                    <a:pt x="509" y="589"/>
                    <a:pt x="500" y="510"/>
                    <a:pt x="489" y="440"/>
                  </a:cubicBezTo>
                  <a:cubicBezTo>
                    <a:pt x="480" y="360"/>
                    <a:pt x="449" y="280"/>
                    <a:pt x="420" y="221"/>
                  </a:cubicBezTo>
                  <a:cubicBezTo>
                    <a:pt x="380" y="161"/>
                    <a:pt x="329" y="110"/>
                    <a:pt x="270" y="81"/>
                  </a:cubicBezTo>
                  <a:cubicBezTo>
                    <a:pt x="240" y="61"/>
                    <a:pt x="210" y="50"/>
                    <a:pt x="180" y="41"/>
                  </a:cubicBezTo>
                  <a:lnTo>
                    <a:pt x="90" y="10"/>
                  </a:lnTo>
                  <a:cubicBezTo>
                    <a:pt x="70" y="10"/>
                    <a:pt x="40" y="10"/>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4"/>
            <p:cNvSpPr/>
            <p:nvPr/>
          </p:nvSpPr>
          <p:spPr>
            <a:xfrm>
              <a:off x="8841009" y="3668081"/>
              <a:ext cx="59688" cy="110928"/>
            </a:xfrm>
            <a:custGeom>
              <a:rect b="b" l="l" r="r" t="t"/>
              <a:pathLst>
                <a:path extrusionOk="0" h="1208" w="650">
                  <a:moveTo>
                    <a:pt x="140" y="129"/>
                  </a:moveTo>
                  <a:cubicBezTo>
                    <a:pt x="170" y="140"/>
                    <a:pt x="190" y="149"/>
                    <a:pt x="220" y="160"/>
                  </a:cubicBezTo>
                  <a:cubicBezTo>
                    <a:pt x="250" y="169"/>
                    <a:pt x="280" y="180"/>
                    <a:pt x="300" y="189"/>
                  </a:cubicBezTo>
                  <a:cubicBezTo>
                    <a:pt x="350" y="220"/>
                    <a:pt x="400" y="260"/>
                    <a:pt x="429" y="309"/>
                  </a:cubicBezTo>
                  <a:cubicBezTo>
                    <a:pt x="460" y="359"/>
                    <a:pt x="480" y="419"/>
                    <a:pt x="489" y="499"/>
                  </a:cubicBezTo>
                  <a:cubicBezTo>
                    <a:pt x="500" y="589"/>
                    <a:pt x="509" y="668"/>
                    <a:pt x="509" y="728"/>
                  </a:cubicBezTo>
                  <a:lnTo>
                    <a:pt x="520" y="948"/>
                  </a:lnTo>
                  <a:lnTo>
                    <a:pt x="529" y="1078"/>
                  </a:lnTo>
                  <a:lnTo>
                    <a:pt x="509" y="1078"/>
                  </a:lnTo>
                  <a:cubicBezTo>
                    <a:pt x="480" y="1068"/>
                    <a:pt x="449" y="1068"/>
                    <a:pt x="429" y="1058"/>
                  </a:cubicBezTo>
                  <a:cubicBezTo>
                    <a:pt x="400" y="1048"/>
                    <a:pt x="370" y="1038"/>
                    <a:pt x="340" y="1018"/>
                  </a:cubicBezTo>
                  <a:cubicBezTo>
                    <a:pt x="290" y="988"/>
                    <a:pt x="240" y="948"/>
                    <a:pt x="210" y="898"/>
                  </a:cubicBezTo>
                  <a:cubicBezTo>
                    <a:pt x="180" y="848"/>
                    <a:pt x="160" y="788"/>
                    <a:pt x="150" y="708"/>
                  </a:cubicBezTo>
                  <a:cubicBezTo>
                    <a:pt x="140" y="639"/>
                    <a:pt x="130" y="569"/>
                    <a:pt x="130" y="479"/>
                  </a:cubicBezTo>
                  <a:lnTo>
                    <a:pt x="120" y="129"/>
                  </a:lnTo>
                  <a:close/>
                  <a:moveTo>
                    <a:pt x="70" y="0"/>
                  </a:moveTo>
                  <a:lnTo>
                    <a:pt x="10" y="10"/>
                  </a:lnTo>
                  <a:lnTo>
                    <a:pt x="1" y="80"/>
                  </a:lnTo>
                  <a:lnTo>
                    <a:pt x="1" y="89"/>
                  </a:lnTo>
                  <a:lnTo>
                    <a:pt x="1" y="120"/>
                  </a:lnTo>
                  <a:lnTo>
                    <a:pt x="10" y="479"/>
                  </a:lnTo>
                  <a:cubicBezTo>
                    <a:pt x="10" y="579"/>
                    <a:pt x="21" y="659"/>
                    <a:pt x="30" y="728"/>
                  </a:cubicBezTo>
                  <a:cubicBezTo>
                    <a:pt x="50" y="819"/>
                    <a:pt x="70" y="898"/>
                    <a:pt x="110" y="958"/>
                  </a:cubicBezTo>
                  <a:cubicBezTo>
                    <a:pt x="150" y="1028"/>
                    <a:pt x="210" y="1088"/>
                    <a:pt x="280" y="1128"/>
                  </a:cubicBezTo>
                  <a:cubicBezTo>
                    <a:pt x="320" y="1138"/>
                    <a:pt x="350" y="1158"/>
                    <a:pt x="389" y="1168"/>
                  </a:cubicBezTo>
                  <a:lnTo>
                    <a:pt x="480" y="1198"/>
                  </a:lnTo>
                  <a:cubicBezTo>
                    <a:pt x="509" y="1198"/>
                    <a:pt x="529" y="1198"/>
                    <a:pt x="540" y="1208"/>
                  </a:cubicBezTo>
                  <a:lnTo>
                    <a:pt x="639" y="1208"/>
                  </a:lnTo>
                  <a:lnTo>
                    <a:pt x="649" y="1158"/>
                  </a:lnTo>
                  <a:lnTo>
                    <a:pt x="649" y="1128"/>
                  </a:lnTo>
                  <a:lnTo>
                    <a:pt x="649" y="1118"/>
                  </a:lnTo>
                  <a:lnTo>
                    <a:pt x="649" y="1088"/>
                  </a:lnTo>
                  <a:lnTo>
                    <a:pt x="629" y="728"/>
                  </a:lnTo>
                  <a:cubicBezTo>
                    <a:pt x="629" y="668"/>
                    <a:pt x="619" y="569"/>
                    <a:pt x="609" y="489"/>
                  </a:cubicBezTo>
                  <a:cubicBezTo>
                    <a:pt x="589" y="389"/>
                    <a:pt x="569" y="309"/>
                    <a:pt x="529" y="249"/>
                  </a:cubicBezTo>
                  <a:cubicBezTo>
                    <a:pt x="489" y="180"/>
                    <a:pt x="429" y="129"/>
                    <a:pt x="360" y="89"/>
                  </a:cubicBezTo>
                  <a:cubicBezTo>
                    <a:pt x="330" y="69"/>
                    <a:pt x="300" y="50"/>
                    <a:pt x="260" y="40"/>
                  </a:cubicBezTo>
                  <a:cubicBezTo>
                    <a:pt x="230" y="30"/>
                    <a:pt x="200" y="20"/>
                    <a:pt x="170" y="20"/>
                  </a:cubicBezTo>
                  <a:cubicBezTo>
                    <a:pt x="150" y="10"/>
                    <a:pt x="120" y="10"/>
                    <a:pt x="110" y="10"/>
                  </a:cubicBezTo>
                  <a:lnTo>
                    <a:pt x="7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4"/>
            <p:cNvSpPr/>
            <p:nvPr/>
          </p:nvSpPr>
          <p:spPr>
            <a:xfrm>
              <a:off x="8887748" y="3700129"/>
              <a:ext cx="50505" cy="99082"/>
            </a:xfrm>
            <a:custGeom>
              <a:rect b="b" l="l" r="r" t="t"/>
              <a:pathLst>
                <a:path extrusionOk="0" h="1079" w="550">
                  <a:moveTo>
                    <a:pt x="0" y="0"/>
                  </a:moveTo>
                  <a:lnTo>
                    <a:pt x="0" y="10"/>
                  </a:lnTo>
                  <a:lnTo>
                    <a:pt x="0" y="20"/>
                  </a:lnTo>
                  <a:lnTo>
                    <a:pt x="0" y="60"/>
                  </a:lnTo>
                  <a:lnTo>
                    <a:pt x="0" y="130"/>
                  </a:lnTo>
                  <a:cubicBezTo>
                    <a:pt x="0" y="150"/>
                    <a:pt x="11" y="180"/>
                    <a:pt x="11" y="210"/>
                  </a:cubicBezTo>
                  <a:lnTo>
                    <a:pt x="11" y="419"/>
                  </a:lnTo>
                  <a:cubicBezTo>
                    <a:pt x="20" y="499"/>
                    <a:pt x="20" y="579"/>
                    <a:pt x="40" y="659"/>
                  </a:cubicBezTo>
                  <a:cubicBezTo>
                    <a:pt x="51" y="739"/>
                    <a:pt x="80" y="809"/>
                    <a:pt x="120" y="869"/>
                  </a:cubicBezTo>
                  <a:cubicBezTo>
                    <a:pt x="150" y="929"/>
                    <a:pt x="210" y="978"/>
                    <a:pt x="270" y="1009"/>
                  </a:cubicBezTo>
                  <a:cubicBezTo>
                    <a:pt x="300" y="1029"/>
                    <a:pt x="330" y="1038"/>
                    <a:pt x="370" y="1049"/>
                  </a:cubicBezTo>
                  <a:cubicBezTo>
                    <a:pt x="400" y="1058"/>
                    <a:pt x="430" y="1069"/>
                    <a:pt x="459" y="1069"/>
                  </a:cubicBezTo>
                  <a:cubicBezTo>
                    <a:pt x="479" y="1078"/>
                    <a:pt x="510" y="1078"/>
                    <a:pt x="519" y="1078"/>
                  </a:cubicBezTo>
                  <a:lnTo>
                    <a:pt x="550" y="1078"/>
                  </a:lnTo>
                  <a:lnTo>
                    <a:pt x="550" y="1069"/>
                  </a:lnTo>
                  <a:lnTo>
                    <a:pt x="550" y="1029"/>
                  </a:lnTo>
                  <a:cubicBezTo>
                    <a:pt x="539" y="1009"/>
                    <a:pt x="539" y="989"/>
                    <a:pt x="539" y="958"/>
                  </a:cubicBezTo>
                  <a:cubicBezTo>
                    <a:pt x="539" y="929"/>
                    <a:pt x="539" y="909"/>
                    <a:pt x="530" y="878"/>
                  </a:cubicBezTo>
                  <a:cubicBezTo>
                    <a:pt x="530" y="809"/>
                    <a:pt x="519" y="739"/>
                    <a:pt x="519" y="659"/>
                  </a:cubicBezTo>
                  <a:cubicBezTo>
                    <a:pt x="510" y="589"/>
                    <a:pt x="510" y="499"/>
                    <a:pt x="490" y="430"/>
                  </a:cubicBezTo>
                  <a:cubicBezTo>
                    <a:pt x="479" y="350"/>
                    <a:pt x="459" y="280"/>
                    <a:pt x="420" y="220"/>
                  </a:cubicBezTo>
                  <a:cubicBezTo>
                    <a:pt x="380" y="160"/>
                    <a:pt x="330" y="110"/>
                    <a:pt x="270" y="80"/>
                  </a:cubicBezTo>
                  <a:cubicBezTo>
                    <a:pt x="240" y="60"/>
                    <a:pt x="210" y="50"/>
                    <a:pt x="180" y="40"/>
                  </a:cubicBezTo>
                  <a:cubicBezTo>
                    <a:pt x="150" y="30"/>
                    <a:pt x="120" y="20"/>
                    <a:pt x="91" y="20"/>
                  </a:cubicBezTo>
                  <a:cubicBezTo>
                    <a:pt x="71" y="10"/>
                    <a:pt x="40" y="10"/>
                    <a:pt x="31" y="10"/>
                  </a:cubicBezTo>
                  <a:cubicBezTo>
                    <a:pt x="20" y="0"/>
                    <a:pt x="11" y="0"/>
                    <a:pt x="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4"/>
            <p:cNvSpPr/>
            <p:nvPr/>
          </p:nvSpPr>
          <p:spPr>
            <a:xfrm>
              <a:off x="8882239" y="3694619"/>
              <a:ext cx="61524" cy="111019"/>
            </a:xfrm>
            <a:custGeom>
              <a:rect b="b" l="l" r="r" t="t"/>
              <a:pathLst>
                <a:path extrusionOk="0" h="1209" w="670">
                  <a:moveTo>
                    <a:pt x="140" y="130"/>
                  </a:moveTo>
                  <a:cubicBezTo>
                    <a:pt x="170" y="140"/>
                    <a:pt x="190" y="150"/>
                    <a:pt x="220" y="150"/>
                  </a:cubicBezTo>
                  <a:cubicBezTo>
                    <a:pt x="250" y="160"/>
                    <a:pt x="280" y="180"/>
                    <a:pt x="300" y="190"/>
                  </a:cubicBezTo>
                  <a:cubicBezTo>
                    <a:pt x="350" y="220"/>
                    <a:pt x="400" y="260"/>
                    <a:pt x="430" y="310"/>
                  </a:cubicBezTo>
                  <a:cubicBezTo>
                    <a:pt x="460" y="359"/>
                    <a:pt x="480" y="419"/>
                    <a:pt x="490" y="499"/>
                  </a:cubicBezTo>
                  <a:cubicBezTo>
                    <a:pt x="510" y="579"/>
                    <a:pt x="519" y="659"/>
                    <a:pt x="519" y="729"/>
                  </a:cubicBezTo>
                  <a:lnTo>
                    <a:pt x="539" y="1078"/>
                  </a:lnTo>
                  <a:lnTo>
                    <a:pt x="530" y="1069"/>
                  </a:lnTo>
                  <a:cubicBezTo>
                    <a:pt x="500" y="1069"/>
                    <a:pt x="470" y="1058"/>
                    <a:pt x="440" y="1049"/>
                  </a:cubicBezTo>
                  <a:cubicBezTo>
                    <a:pt x="410" y="1038"/>
                    <a:pt x="390" y="1029"/>
                    <a:pt x="360" y="1018"/>
                  </a:cubicBezTo>
                  <a:cubicBezTo>
                    <a:pt x="300" y="989"/>
                    <a:pt x="260" y="949"/>
                    <a:pt x="230" y="899"/>
                  </a:cubicBezTo>
                  <a:cubicBezTo>
                    <a:pt x="190" y="849"/>
                    <a:pt x="170" y="789"/>
                    <a:pt x="160" y="709"/>
                  </a:cubicBezTo>
                  <a:cubicBezTo>
                    <a:pt x="151" y="639"/>
                    <a:pt x="140" y="570"/>
                    <a:pt x="131" y="479"/>
                  </a:cubicBezTo>
                  <a:lnTo>
                    <a:pt x="120" y="130"/>
                  </a:lnTo>
                  <a:close/>
                  <a:moveTo>
                    <a:pt x="40" y="0"/>
                  </a:moveTo>
                  <a:lnTo>
                    <a:pt x="0" y="40"/>
                  </a:lnTo>
                  <a:lnTo>
                    <a:pt x="0" y="90"/>
                  </a:lnTo>
                  <a:lnTo>
                    <a:pt x="0" y="130"/>
                  </a:lnTo>
                  <a:lnTo>
                    <a:pt x="11" y="479"/>
                  </a:lnTo>
                  <a:cubicBezTo>
                    <a:pt x="20" y="579"/>
                    <a:pt x="31" y="659"/>
                    <a:pt x="40" y="729"/>
                  </a:cubicBezTo>
                  <a:cubicBezTo>
                    <a:pt x="60" y="819"/>
                    <a:pt x="91" y="899"/>
                    <a:pt x="120" y="958"/>
                  </a:cubicBezTo>
                  <a:cubicBezTo>
                    <a:pt x="170" y="1029"/>
                    <a:pt x="230" y="1078"/>
                    <a:pt x="300" y="1118"/>
                  </a:cubicBezTo>
                  <a:cubicBezTo>
                    <a:pt x="340" y="1138"/>
                    <a:pt x="370" y="1158"/>
                    <a:pt x="410" y="1168"/>
                  </a:cubicBezTo>
                  <a:cubicBezTo>
                    <a:pt x="440" y="1178"/>
                    <a:pt x="480" y="1188"/>
                    <a:pt x="500" y="1188"/>
                  </a:cubicBezTo>
                  <a:cubicBezTo>
                    <a:pt x="530" y="1198"/>
                    <a:pt x="550" y="1198"/>
                    <a:pt x="559" y="1198"/>
                  </a:cubicBezTo>
                  <a:lnTo>
                    <a:pt x="659" y="1208"/>
                  </a:lnTo>
                  <a:lnTo>
                    <a:pt x="670" y="1149"/>
                  </a:lnTo>
                  <a:lnTo>
                    <a:pt x="670" y="1118"/>
                  </a:lnTo>
                  <a:lnTo>
                    <a:pt x="670" y="1109"/>
                  </a:lnTo>
                  <a:lnTo>
                    <a:pt x="670" y="1078"/>
                  </a:lnTo>
                  <a:lnTo>
                    <a:pt x="639" y="719"/>
                  </a:lnTo>
                  <a:cubicBezTo>
                    <a:pt x="630" y="649"/>
                    <a:pt x="630" y="559"/>
                    <a:pt x="610" y="479"/>
                  </a:cubicBezTo>
                  <a:cubicBezTo>
                    <a:pt x="590" y="379"/>
                    <a:pt x="570" y="310"/>
                    <a:pt x="530" y="250"/>
                  </a:cubicBezTo>
                  <a:cubicBezTo>
                    <a:pt x="490" y="180"/>
                    <a:pt x="430" y="120"/>
                    <a:pt x="360" y="80"/>
                  </a:cubicBezTo>
                  <a:cubicBezTo>
                    <a:pt x="330" y="70"/>
                    <a:pt x="290" y="50"/>
                    <a:pt x="260" y="40"/>
                  </a:cubicBezTo>
                  <a:cubicBezTo>
                    <a:pt x="230" y="30"/>
                    <a:pt x="190" y="20"/>
                    <a:pt x="170" y="20"/>
                  </a:cubicBezTo>
                  <a:cubicBezTo>
                    <a:pt x="140" y="10"/>
                    <a:pt x="120" y="10"/>
                    <a:pt x="111" y="10"/>
                  </a:cubicBezTo>
                  <a:lnTo>
                    <a:pt x="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4"/>
            <p:cNvSpPr/>
            <p:nvPr/>
          </p:nvSpPr>
          <p:spPr>
            <a:xfrm>
              <a:off x="8887748" y="3700129"/>
              <a:ext cx="50505" cy="99082"/>
            </a:xfrm>
            <a:custGeom>
              <a:rect b="b" l="l" r="r" t="t"/>
              <a:pathLst>
                <a:path extrusionOk="0" h="1079" w="550">
                  <a:moveTo>
                    <a:pt x="0" y="0"/>
                  </a:moveTo>
                  <a:lnTo>
                    <a:pt x="0" y="10"/>
                  </a:lnTo>
                  <a:lnTo>
                    <a:pt x="0" y="20"/>
                  </a:lnTo>
                  <a:lnTo>
                    <a:pt x="0" y="60"/>
                  </a:lnTo>
                  <a:lnTo>
                    <a:pt x="0" y="130"/>
                  </a:lnTo>
                  <a:cubicBezTo>
                    <a:pt x="0" y="150"/>
                    <a:pt x="11" y="180"/>
                    <a:pt x="11" y="210"/>
                  </a:cubicBezTo>
                  <a:lnTo>
                    <a:pt x="11" y="419"/>
                  </a:lnTo>
                  <a:cubicBezTo>
                    <a:pt x="20" y="499"/>
                    <a:pt x="20" y="579"/>
                    <a:pt x="40" y="659"/>
                  </a:cubicBezTo>
                  <a:cubicBezTo>
                    <a:pt x="51" y="739"/>
                    <a:pt x="80" y="809"/>
                    <a:pt x="120" y="869"/>
                  </a:cubicBezTo>
                  <a:cubicBezTo>
                    <a:pt x="150" y="929"/>
                    <a:pt x="210" y="978"/>
                    <a:pt x="270" y="1009"/>
                  </a:cubicBezTo>
                  <a:cubicBezTo>
                    <a:pt x="300" y="1029"/>
                    <a:pt x="330" y="1038"/>
                    <a:pt x="370" y="1049"/>
                  </a:cubicBezTo>
                  <a:cubicBezTo>
                    <a:pt x="400" y="1058"/>
                    <a:pt x="430" y="1069"/>
                    <a:pt x="459" y="1069"/>
                  </a:cubicBezTo>
                  <a:cubicBezTo>
                    <a:pt x="479" y="1078"/>
                    <a:pt x="510" y="1078"/>
                    <a:pt x="519" y="1078"/>
                  </a:cubicBezTo>
                  <a:lnTo>
                    <a:pt x="550" y="1078"/>
                  </a:lnTo>
                  <a:lnTo>
                    <a:pt x="550" y="1069"/>
                  </a:lnTo>
                  <a:lnTo>
                    <a:pt x="550" y="1029"/>
                  </a:lnTo>
                  <a:cubicBezTo>
                    <a:pt x="539" y="1009"/>
                    <a:pt x="539" y="989"/>
                    <a:pt x="539" y="958"/>
                  </a:cubicBezTo>
                  <a:cubicBezTo>
                    <a:pt x="539" y="929"/>
                    <a:pt x="539" y="909"/>
                    <a:pt x="530" y="878"/>
                  </a:cubicBezTo>
                  <a:cubicBezTo>
                    <a:pt x="530" y="809"/>
                    <a:pt x="519" y="739"/>
                    <a:pt x="519" y="659"/>
                  </a:cubicBezTo>
                  <a:cubicBezTo>
                    <a:pt x="510" y="589"/>
                    <a:pt x="510" y="499"/>
                    <a:pt x="490" y="430"/>
                  </a:cubicBezTo>
                  <a:cubicBezTo>
                    <a:pt x="479" y="350"/>
                    <a:pt x="459" y="280"/>
                    <a:pt x="420" y="220"/>
                  </a:cubicBezTo>
                  <a:cubicBezTo>
                    <a:pt x="380" y="160"/>
                    <a:pt x="330" y="110"/>
                    <a:pt x="270" y="80"/>
                  </a:cubicBezTo>
                  <a:cubicBezTo>
                    <a:pt x="240" y="60"/>
                    <a:pt x="210" y="50"/>
                    <a:pt x="180" y="40"/>
                  </a:cubicBezTo>
                  <a:cubicBezTo>
                    <a:pt x="150" y="30"/>
                    <a:pt x="120" y="20"/>
                    <a:pt x="91" y="20"/>
                  </a:cubicBezTo>
                  <a:cubicBezTo>
                    <a:pt x="71" y="10"/>
                    <a:pt x="40" y="10"/>
                    <a:pt x="31" y="10"/>
                  </a:cubicBezTo>
                  <a:cubicBezTo>
                    <a:pt x="20" y="0"/>
                    <a:pt x="11" y="0"/>
                    <a:pt x="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4"/>
            <p:cNvSpPr/>
            <p:nvPr/>
          </p:nvSpPr>
          <p:spPr>
            <a:xfrm>
              <a:off x="8882239" y="3694619"/>
              <a:ext cx="61524" cy="111019"/>
            </a:xfrm>
            <a:custGeom>
              <a:rect b="b" l="l" r="r" t="t"/>
              <a:pathLst>
                <a:path extrusionOk="0" h="1209" w="670">
                  <a:moveTo>
                    <a:pt x="140" y="130"/>
                  </a:moveTo>
                  <a:cubicBezTo>
                    <a:pt x="170" y="140"/>
                    <a:pt x="190" y="150"/>
                    <a:pt x="220" y="150"/>
                  </a:cubicBezTo>
                  <a:cubicBezTo>
                    <a:pt x="250" y="160"/>
                    <a:pt x="280" y="180"/>
                    <a:pt x="300" y="190"/>
                  </a:cubicBezTo>
                  <a:cubicBezTo>
                    <a:pt x="350" y="220"/>
                    <a:pt x="400" y="260"/>
                    <a:pt x="430" y="310"/>
                  </a:cubicBezTo>
                  <a:cubicBezTo>
                    <a:pt x="460" y="359"/>
                    <a:pt x="480" y="419"/>
                    <a:pt x="490" y="499"/>
                  </a:cubicBezTo>
                  <a:cubicBezTo>
                    <a:pt x="510" y="579"/>
                    <a:pt x="519" y="659"/>
                    <a:pt x="519" y="729"/>
                  </a:cubicBezTo>
                  <a:lnTo>
                    <a:pt x="539" y="1078"/>
                  </a:lnTo>
                  <a:lnTo>
                    <a:pt x="530" y="1069"/>
                  </a:lnTo>
                  <a:cubicBezTo>
                    <a:pt x="500" y="1069"/>
                    <a:pt x="470" y="1058"/>
                    <a:pt x="440" y="1049"/>
                  </a:cubicBezTo>
                  <a:cubicBezTo>
                    <a:pt x="410" y="1038"/>
                    <a:pt x="390" y="1029"/>
                    <a:pt x="360" y="1018"/>
                  </a:cubicBezTo>
                  <a:cubicBezTo>
                    <a:pt x="300" y="989"/>
                    <a:pt x="260" y="949"/>
                    <a:pt x="230" y="899"/>
                  </a:cubicBezTo>
                  <a:cubicBezTo>
                    <a:pt x="190" y="849"/>
                    <a:pt x="170" y="789"/>
                    <a:pt x="160" y="709"/>
                  </a:cubicBezTo>
                  <a:cubicBezTo>
                    <a:pt x="151" y="639"/>
                    <a:pt x="140" y="570"/>
                    <a:pt x="131" y="479"/>
                  </a:cubicBezTo>
                  <a:lnTo>
                    <a:pt x="120" y="130"/>
                  </a:lnTo>
                  <a:close/>
                  <a:moveTo>
                    <a:pt x="40" y="0"/>
                  </a:moveTo>
                  <a:lnTo>
                    <a:pt x="0" y="40"/>
                  </a:lnTo>
                  <a:lnTo>
                    <a:pt x="0" y="90"/>
                  </a:lnTo>
                  <a:lnTo>
                    <a:pt x="0" y="130"/>
                  </a:lnTo>
                  <a:lnTo>
                    <a:pt x="11" y="479"/>
                  </a:lnTo>
                  <a:cubicBezTo>
                    <a:pt x="20" y="579"/>
                    <a:pt x="31" y="659"/>
                    <a:pt x="40" y="729"/>
                  </a:cubicBezTo>
                  <a:cubicBezTo>
                    <a:pt x="60" y="819"/>
                    <a:pt x="91" y="899"/>
                    <a:pt x="120" y="958"/>
                  </a:cubicBezTo>
                  <a:cubicBezTo>
                    <a:pt x="170" y="1029"/>
                    <a:pt x="230" y="1078"/>
                    <a:pt x="300" y="1118"/>
                  </a:cubicBezTo>
                  <a:cubicBezTo>
                    <a:pt x="340" y="1138"/>
                    <a:pt x="370" y="1158"/>
                    <a:pt x="410" y="1168"/>
                  </a:cubicBezTo>
                  <a:cubicBezTo>
                    <a:pt x="440" y="1178"/>
                    <a:pt x="480" y="1188"/>
                    <a:pt x="500" y="1188"/>
                  </a:cubicBezTo>
                  <a:cubicBezTo>
                    <a:pt x="530" y="1198"/>
                    <a:pt x="550" y="1198"/>
                    <a:pt x="559" y="1198"/>
                  </a:cubicBezTo>
                  <a:lnTo>
                    <a:pt x="659" y="1208"/>
                  </a:lnTo>
                  <a:lnTo>
                    <a:pt x="670" y="1149"/>
                  </a:lnTo>
                  <a:lnTo>
                    <a:pt x="670" y="1118"/>
                  </a:lnTo>
                  <a:lnTo>
                    <a:pt x="670" y="1109"/>
                  </a:lnTo>
                  <a:lnTo>
                    <a:pt x="670" y="1078"/>
                  </a:lnTo>
                  <a:lnTo>
                    <a:pt x="639" y="719"/>
                  </a:lnTo>
                  <a:cubicBezTo>
                    <a:pt x="630" y="649"/>
                    <a:pt x="630" y="559"/>
                    <a:pt x="610" y="479"/>
                  </a:cubicBezTo>
                  <a:cubicBezTo>
                    <a:pt x="590" y="379"/>
                    <a:pt x="570" y="310"/>
                    <a:pt x="530" y="250"/>
                  </a:cubicBezTo>
                  <a:cubicBezTo>
                    <a:pt x="490" y="180"/>
                    <a:pt x="430" y="120"/>
                    <a:pt x="360" y="80"/>
                  </a:cubicBezTo>
                  <a:cubicBezTo>
                    <a:pt x="330" y="70"/>
                    <a:pt x="290" y="50"/>
                    <a:pt x="260" y="40"/>
                  </a:cubicBezTo>
                  <a:cubicBezTo>
                    <a:pt x="230" y="30"/>
                    <a:pt x="190" y="20"/>
                    <a:pt x="170" y="20"/>
                  </a:cubicBezTo>
                  <a:cubicBezTo>
                    <a:pt x="140" y="10"/>
                    <a:pt x="120" y="10"/>
                    <a:pt x="111" y="10"/>
                  </a:cubicBezTo>
                  <a:lnTo>
                    <a:pt x="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4"/>
            <p:cNvSpPr/>
            <p:nvPr/>
          </p:nvSpPr>
          <p:spPr>
            <a:xfrm>
              <a:off x="8928979" y="3726666"/>
              <a:ext cx="53260" cy="97337"/>
            </a:xfrm>
            <a:custGeom>
              <a:rect b="b" l="l" r="r" t="t"/>
              <a:pathLst>
                <a:path extrusionOk="0" h="1060" w="580">
                  <a:moveTo>
                    <a:pt x="1" y="1"/>
                  </a:moveTo>
                  <a:lnTo>
                    <a:pt x="1" y="10"/>
                  </a:lnTo>
                  <a:lnTo>
                    <a:pt x="1" y="50"/>
                  </a:lnTo>
                  <a:cubicBezTo>
                    <a:pt x="1" y="70"/>
                    <a:pt x="10" y="90"/>
                    <a:pt x="10" y="121"/>
                  </a:cubicBezTo>
                  <a:lnTo>
                    <a:pt x="10" y="201"/>
                  </a:lnTo>
                  <a:cubicBezTo>
                    <a:pt x="21" y="260"/>
                    <a:pt x="21" y="340"/>
                    <a:pt x="30" y="410"/>
                  </a:cubicBezTo>
                  <a:cubicBezTo>
                    <a:pt x="30" y="490"/>
                    <a:pt x="41" y="570"/>
                    <a:pt x="50" y="649"/>
                  </a:cubicBezTo>
                  <a:cubicBezTo>
                    <a:pt x="70" y="729"/>
                    <a:pt x="101" y="800"/>
                    <a:pt x="141" y="859"/>
                  </a:cubicBezTo>
                  <a:cubicBezTo>
                    <a:pt x="181" y="919"/>
                    <a:pt x="230" y="969"/>
                    <a:pt x="300" y="999"/>
                  </a:cubicBezTo>
                  <a:cubicBezTo>
                    <a:pt x="330" y="1009"/>
                    <a:pt x="360" y="1029"/>
                    <a:pt x="390" y="1039"/>
                  </a:cubicBezTo>
                  <a:cubicBezTo>
                    <a:pt x="430" y="1039"/>
                    <a:pt x="460" y="1049"/>
                    <a:pt x="480" y="1049"/>
                  </a:cubicBezTo>
                  <a:cubicBezTo>
                    <a:pt x="510" y="1059"/>
                    <a:pt x="540" y="1059"/>
                    <a:pt x="550" y="1059"/>
                  </a:cubicBezTo>
                  <a:lnTo>
                    <a:pt x="580" y="1059"/>
                  </a:lnTo>
                  <a:lnTo>
                    <a:pt x="580" y="1049"/>
                  </a:lnTo>
                  <a:cubicBezTo>
                    <a:pt x="580" y="1039"/>
                    <a:pt x="580" y="1019"/>
                    <a:pt x="570" y="999"/>
                  </a:cubicBezTo>
                  <a:cubicBezTo>
                    <a:pt x="570" y="989"/>
                    <a:pt x="570" y="959"/>
                    <a:pt x="560" y="939"/>
                  </a:cubicBezTo>
                  <a:lnTo>
                    <a:pt x="560" y="859"/>
                  </a:lnTo>
                  <a:cubicBezTo>
                    <a:pt x="550" y="789"/>
                    <a:pt x="540" y="720"/>
                    <a:pt x="540" y="640"/>
                  </a:cubicBezTo>
                  <a:cubicBezTo>
                    <a:pt x="530" y="570"/>
                    <a:pt x="520" y="480"/>
                    <a:pt x="500" y="410"/>
                  </a:cubicBezTo>
                  <a:cubicBezTo>
                    <a:pt x="490" y="330"/>
                    <a:pt x="460" y="260"/>
                    <a:pt x="420" y="201"/>
                  </a:cubicBezTo>
                  <a:cubicBezTo>
                    <a:pt x="390" y="141"/>
                    <a:pt x="330" y="101"/>
                    <a:pt x="270" y="61"/>
                  </a:cubicBezTo>
                  <a:lnTo>
                    <a:pt x="181" y="30"/>
                  </a:lnTo>
                  <a:cubicBezTo>
                    <a:pt x="150" y="21"/>
                    <a:pt x="121" y="10"/>
                    <a:pt x="90" y="10"/>
                  </a:cubicBezTo>
                  <a:cubicBezTo>
                    <a:pt x="70" y="1"/>
                    <a:pt x="41"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4"/>
            <p:cNvSpPr/>
            <p:nvPr/>
          </p:nvSpPr>
          <p:spPr>
            <a:xfrm>
              <a:off x="8923469" y="3721249"/>
              <a:ext cx="64279" cy="108173"/>
            </a:xfrm>
            <a:custGeom>
              <a:rect b="b" l="l" r="r" t="t"/>
              <a:pathLst>
                <a:path extrusionOk="0" h="1178" w="700">
                  <a:moveTo>
                    <a:pt x="121" y="120"/>
                  </a:moveTo>
                  <a:cubicBezTo>
                    <a:pt x="130" y="120"/>
                    <a:pt x="141" y="120"/>
                    <a:pt x="150" y="129"/>
                  </a:cubicBezTo>
                  <a:cubicBezTo>
                    <a:pt x="170" y="129"/>
                    <a:pt x="201" y="140"/>
                    <a:pt x="230" y="140"/>
                  </a:cubicBezTo>
                  <a:cubicBezTo>
                    <a:pt x="250" y="149"/>
                    <a:pt x="281" y="160"/>
                    <a:pt x="310" y="180"/>
                  </a:cubicBezTo>
                  <a:cubicBezTo>
                    <a:pt x="360" y="200"/>
                    <a:pt x="400" y="240"/>
                    <a:pt x="430" y="289"/>
                  </a:cubicBezTo>
                  <a:cubicBezTo>
                    <a:pt x="470" y="339"/>
                    <a:pt x="490" y="399"/>
                    <a:pt x="500" y="479"/>
                  </a:cubicBezTo>
                  <a:cubicBezTo>
                    <a:pt x="520" y="559"/>
                    <a:pt x="530" y="639"/>
                    <a:pt x="540" y="708"/>
                  </a:cubicBezTo>
                  <a:lnTo>
                    <a:pt x="570" y="1058"/>
                  </a:lnTo>
                  <a:lnTo>
                    <a:pt x="550" y="1058"/>
                  </a:lnTo>
                  <a:cubicBezTo>
                    <a:pt x="530" y="1048"/>
                    <a:pt x="500" y="1048"/>
                    <a:pt x="470" y="1038"/>
                  </a:cubicBezTo>
                  <a:cubicBezTo>
                    <a:pt x="440" y="1028"/>
                    <a:pt x="410" y="1018"/>
                    <a:pt x="380" y="998"/>
                  </a:cubicBezTo>
                  <a:cubicBezTo>
                    <a:pt x="330" y="978"/>
                    <a:pt x="281" y="938"/>
                    <a:pt x="250" y="888"/>
                  </a:cubicBezTo>
                  <a:cubicBezTo>
                    <a:pt x="210" y="839"/>
                    <a:pt x="190" y="779"/>
                    <a:pt x="170" y="699"/>
                  </a:cubicBezTo>
                  <a:cubicBezTo>
                    <a:pt x="161" y="629"/>
                    <a:pt x="150" y="559"/>
                    <a:pt x="141" y="469"/>
                  </a:cubicBezTo>
                  <a:lnTo>
                    <a:pt x="121" y="120"/>
                  </a:lnTo>
                  <a:close/>
                  <a:moveTo>
                    <a:pt x="51" y="0"/>
                  </a:moveTo>
                  <a:lnTo>
                    <a:pt x="1" y="30"/>
                  </a:lnTo>
                  <a:lnTo>
                    <a:pt x="1" y="60"/>
                  </a:lnTo>
                  <a:lnTo>
                    <a:pt x="1" y="89"/>
                  </a:lnTo>
                  <a:lnTo>
                    <a:pt x="1" y="120"/>
                  </a:lnTo>
                  <a:lnTo>
                    <a:pt x="31" y="479"/>
                  </a:lnTo>
                  <a:cubicBezTo>
                    <a:pt x="31" y="579"/>
                    <a:pt x="41" y="648"/>
                    <a:pt x="61" y="719"/>
                  </a:cubicBezTo>
                  <a:cubicBezTo>
                    <a:pt x="81" y="819"/>
                    <a:pt x="110" y="898"/>
                    <a:pt x="150" y="948"/>
                  </a:cubicBezTo>
                  <a:cubicBezTo>
                    <a:pt x="190" y="1018"/>
                    <a:pt x="261" y="1078"/>
                    <a:pt x="330" y="1108"/>
                  </a:cubicBezTo>
                  <a:cubicBezTo>
                    <a:pt x="360" y="1128"/>
                    <a:pt x="400" y="1138"/>
                    <a:pt x="440" y="1148"/>
                  </a:cubicBezTo>
                  <a:cubicBezTo>
                    <a:pt x="470" y="1158"/>
                    <a:pt x="510" y="1168"/>
                    <a:pt x="530" y="1168"/>
                  </a:cubicBezTo>
                  <a:cubicBezTo>
                    <a:pt x="560" y="1178"/>
                    <a:pt x="580" y="1178"/>
                    <a:pt x="600" y="1178"/>
                  </a:cubicBezTo>
                  <a:lnTo>
                    <a:pt x="700" y="1178"/>
                  </a:lnTo>
                  <a:lnTo>
                    <a:pt x="700" y="1118"/>
                  </a:lnTo>
                  <a:lnTo>
                    <a:pt x="700" y="1098"/>
                  </a:lnTo>
                  <a:lnTo>
                    <a:pt x="700" y="1088"/>
                  </a:lnTo>
                  <a:cubicBezTo>
                    <a:pt x="700" y="1078"/>
                    <a:pt x="689" y="1068"/>
                    <a:pt x="689" y="1058"/>
                  </a:cubicBezTo>
                  <a:lnTo>
                    <a:pt x="660" y="699"/>
                  </a:lnTo>
                  <a:cubicBezTo>
                    <a:pt x="649" y="629"/>
                    <a:pt x="640" y="539"/>
                    <a:pt x="620" y="459"/>
                  </a:cubicBezTo>
                  <a:cubicBezTo>
                    <a:pt x="600" y="359"/>
                    <a:pt x="570" y="289"/>
                    <a:pt x="530" y="229"/>
                  </a:cubicBezTo>
                  <a:cubicBezTo>
                    <a:pt x="490" y="160"/>
                    <a:pt x="430" y="109"/>
                    <a:pt x="360" y="69"/>
                  </a:cubicBezTo>
                  <a:cubicBezTo>
                    <a:pt x="330" y="50"/>
                    <a:pt x="300" y="40"/>
                    <a:pt x="261" y="30"/>
                  </a:cubicBezTo>
                  <a:cubicBezTo>
                    <a:pt x="230" y="20"/>
                    <a:pt x="190" y="10"/>
                    <a:pt x="170" y="10"/>
                  </a:cubicBezTo>
                  <a:cubicBezTo>
                    <a:pt x="150" y="0"/>
                    <a:pt x="130" y="0"/>
                    <a:pt x="1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4"/>
            <p:cNvSpPr/>
            <p:nvPr/>
          </p:nvSpPr>
          <p:spPr>
            <a:xfrm>
              <a:off x="8928979" y="3726666"/>
              <a:ext cx="53260" cy="97337"/>
            </a:xfrm>
            <a:custGeom>
              <a:rect b="b" l="l" r="r" t="t"/>
              <a:pathLst>
                <a:path extrusionOk="0" h="1060" w="580">
                  <a:moveTo>
                    <a:pt x="1" y="1"/>
                  </a:moveTo>
                  <a:lnTo>
                    <a:pt x="1" y="10"/>
                  </a:lnTo>
                  <a:lnTo>
                    <a:pt x="1" y="50"/>
                  </a:lnTo>
                  <a:cubicBezTo>
                    <a:pt x="1" y="70"/>
                    <a:pt x="10" y="90"/>
                    <a:pt x="10" y="121"/>
                  </a:cubicBezTo>
                  <a:lnTo>
                    <a:pt x="10" y="201"/>
                  </a:lnTo>
                  <a:cubicBezTo>
                    <a:pt x="21" y="260"/>
                    <a:pt x="21" y="340"/>
                    <a:pt x="30" y="410"/>
                  </a:cubicBezTo>
                  <a:cubicBezTo>
                    <a:pt x="30" y="490"/>
                    <a:pt x="41" y="570"/>
                    <a:pt x="50" y="649"/>
                  </a:cubicBezTo>
                  <a:cubicBezTo>
                    <a:pt x="70" y="729"/>
                    <a:pt x="101" y="800"/>
                    <a:pt x="141" y="859"/>
                  </a:cubicBezTo>
                  <a:cubicBezTo>
                    <a:pt x="181" y="919"/>
                    <a:pt x="230" y="969"/>
                    <a:pt x="300" y="999"/>
                  </a:cubicBezTo>
                  <a:cubicBezTo>
                    <a:pt x="330" y="1009"/>
                    <a:pt x="360" y="1029"/>
                    <a:pt x="390" y="1039"/>
                  </a:cubicBezTo>
                  <a:cubicBezTo>
                    <a:pt x="430" y="1039"/>
                    <a:pt x="460" y="1049"/>
                    <a:pt x="480" y="1049"/>
                  </a:cubicBezTo>
                  <a:cubicBezTo>
                    <a:pt x="510" y="1059"/>
                    <a:pt x="540" y="1059"/>
                    <a:pt x="550" y="1059"/>
                  </a:cubicBezTo>
                  <a:lnTo>
                    <a:pt x="580" y="1059"/>
                  </a:lnTo>
                  <a:lnTo>
                    <a:pt x="580" y="1049"/>
                  </a:lnTo>
                  <a:cubicBezTo>
                    <a:pt x="580" y="1039"/>
                    <a:pt x="580" y="1019"/>
                    <a:pt x="570" y="999"/>
                  </a:cubicBezTo>
                  <a:cubicBezTo>
                    <a:pt x="570" y="989"/>
                    <a:pt x="570" y="959"/>
                    <a:pt x="560" y="939"/>
                  </a:cubicBezTo>
                  <a:lnTo>
                    <a:pt x="560" y="859"/>
                  </a:lnTo>
                  <a:cubicBezTo>
                    <a:pt x="550" y="789"/>
                    <a:pt x="540" y="720"/>
                    <a:pt x="540" y="640"/>
                  </a:cubicBezTo>
                  <a:cubicBezTo>
                    <a:pt x="530" y="570"/>
                    <a:pt x="520" y="480"/>
                    <a:pt x="500" y="410"/>
                  </a:cubicBezTo>
                  <a:cubicBezTo>
                    <a:pt x="490" y="330"/>
                    <a:pt x="460" y="260"/>
                    <a:pt x="420" y="201"/>
                  </a:cubicBezTo>
                  <a:cubicBezTo>
                    <a:pt x="390" y="141"/>
                    <a:pt x="330" y="101"/>
                    <a:pt x="270" y="61"/>
                  </a:cubicBezTo>
                  <a:lnTo>
                    <a:pt x="181" y="30"/>
                  </a:lnTo>
                  <a:cubicBezTo>
                    <a:pt x="150" y="21"/>
                    <a:pt x="121" y="10"/>
                    <a:pt x="90" y="10"/>
                  </a:cubicBezTo>
                  <a:cubicBezTo>
                    <a:pt x="70" y="1"/>
                    <a:pt x="41"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4"/>
            <p:cNvSpPr/>
            <p:nvPr/>
          </p:nvSpPr>
          <p:spPr>
            <a:xfrm>
              <a:off x="8923469" y="3721249"/>
              <a:ext cx="64279" cy="108173"/>
            </a:xfrm>
            <a:custGeom>
              <a:rect b="b" l="l" r="r" t="t"/>
              <a:pathLst>
                <a:path extrusionOk="0" h="1178" w="700">
                  <a:moveTo>
                    <a:pt x="121" y="120"/>
                  </a:moveTo>
                  <a:cubicBezTo>
                    <a:pt x="130" y="120"/>
                    <a:pt x="141" y="120"/>
                    <a:pt x="150" y="129"/>
                  </a:cubicBezTo>
                  <a:cubicBezTo>
                    <a:pt x="170" y="129"/>
                    <a:pt x="201" y="140"/>
                    <a:pt x="230" y="140"/>
                  </a:cubicBezTo>
                  <a:cubicBezTo>
                    <a:pt x="250" y="149"/>
                    <a:pt x="281" y="160"/>
                    <a:pt x="310" y="180"/>
                  </a:cubicBezTo>
                  <a:cubicBezTo>
                    <a:pt x="360" y="200"/>
                    <a:pt x="400" y="240"/>
                    <a:pt x="430" y="289"/>
                  </a:cubicBezTo>
                  <a:cubicBezTo>
                    <a:pt x="470" y="339"/>
                    <a:pt x="490" y="399"/>
                    <a:pt x="500" y="479"/>
                  </a:cubicBezTo>
                  <a:cubicBezTo>
                    <a:pt x="520" y="559"/>
                    <a:pt x="530" y="639"/>
                    <a:pt x="540" y="708"/>
                  </a:cubicBezTo>
                  <a:lnTo>
                    <a:pt x="570" y="1058"/>
                  </a:lnTo>
                  <a:lnTo>
                    <a:pt x="550" y="1058"/>
                  </a:lnTo>
                  <a:cubicBezTo>
                    <a:pt x="530" y="1048"/>
                    <a:pt x="500" y="1048"/>
                    <a:pt x="470" y="1038"/>
                  </a:cubicBezTo>
                  <a:cubicBezTo>
                    <a:pt x="440" y="1028"/>
                    <a:pt x="410" y="1018"/>
                    <a:pt x="380" y="998"/>
                  </a:cubicBezTo>
                  <a:cubicBezTo>
                    <a:pt x="330" y="978"/>
                    <a:pt x="281" y="938"/>
                    <a:pt x="250" y="888"/>
                  </a:cubicBezTo>
                  <a:cubicBezTo>
                    <a:pt x="210" y="839"/>
                    <a:pt x="190" y="779"/>
                    <a:pt x="170" y="699"/>
                  </a:cubicBezTo>
                  <a:cubicBezTo>
                    <a:pt x="161" y="639"/>
                    <a:pt x="150" y="559"/>
                    <a:pt x="141" y="469"/>
                  </a:cubicBezTo>
                  <a:lnTo>
                    <a:pt x="121" y="120"/>
                  </a:lnTo>
                  <a:close/>
                  <a:moveTo>
                    <a:pt x="51" y="0"/>
                  </a:moveTo>
                  <a:lnTo>
                    <a:pt x="1" y="30"/>
                  </a:lnTo>
                  <a:lnTo>
                    <a:pt x="1" y="80"/>
                  </a:lnTo>
                  <a:lnTo>
                    <a:pt x="1" y="89"/>
                  </a:lnTo>
                  <a:lnTo>
                    <a:pt x="1" y="120"/>
                  </a:lnTo>
                  <a:lnTo>
                    <a:pt x="31" y="479"/>
                  </a:lnTo>
                  <a:cubicBezTo>
                    <a:pt x="31" y="579"/>
                    <a:pt x="41" y="648"/>
                    <a:pt x="61" y="719"/>
                  </a:cubicBezTo>
                  <a:cubicBezTo>
                    <a:pt x="81" y="819"/>
                    <a:pt x="110" y="898"/>
                    <a:pt x="150" y="948"/>
                  </a:cubicBezTo>
                  <a:cubicBezTo>
                    <a:pt x="190" y="1018"/>
                    <a:pt x="261" y="1078"/>
                    <a:pt x="330" y="1108"/>
                  </a:cubicBezTo>
                  <a:cubicBezTo>
                    <a:pt x="360" y="1128"/>
                    <a:pt x="400" y="1138"/>
                    <a:pt x="440" y="1148"/>
                  </a:cubicBezTo>
                  <a:cubicBezTo>
                    <a:pt x="470" y="1158"/>
                    <a:pt x="510" y="1168"/>
                    <a:pt x="530" y="1168"/>
                  </a:cubicBezTo>
                  <a:cubicBezTo>
                    <a:pt x="560" y="1178"/>
                    <a:pt x="580" y="1178"/>
                    <a:pt x="600" y="1178"/>
                  </a:cubicBezTo>
                  <a:lnTo>
                    <a:pt x="700" y="1178"/>
                  </a:lnTo>
                  <a:lnTo>
                    <a:pt x="700" y="1118"/>
                  </a:lnTo>
                  <a:lnTo>
                    <a:pt x="700" y="1098"/>
                  </a:lnTo>
                  <a:lnTo>
                    <a:pt x="700" y="1088"/>
                  </a:lnTo>
                  <a:cubicBezTo>
                    <a:pt x="700" y="1078"/>
                    <a:pt x="689" y="1068"/>
                    <a:pt x="689" y="1058"/>
                  </a:cubicBezTo>
                  <a:lnTo>
                    <a:pt x="660" y="699"/>
                  </a:lnTo>
                  <a:cubicBezTo>
                    <a:pt x="649" y="629"/>
                    <a:pt x="640" y="539"/>
                    <a:pt x="620" y="459"/>
                  </a:cubicBezTo>
                  <a:cubicBezTo>
                    <a:pt x="600" y="359"/>
                    <a:pt x="570" y="289"/>
                    <a:pt x="530" y="229"/>
                  </a:cubicBezTo>
                  <a:cubicBezTo>
                    <a:pt x="490" y="160"/>
                    <a:pt x="430" y="109"/>
                    <a:pt x="360" y="69"/>
                  </a:cubicBezTo>
                  <a:cubicBezTo>
                    <a:pt x="330" y="50"/>
                    <a:pt x="300" y="40"/>
                    <a:pt x="261" y="30"/>
                  </a:cubicBezTo>
                  <a:cubicBezTo>
                    <a:pt x="230" y="20"/>
                    <a:pt x="190" y="10"/>
                    <a:pt x="170" y="10"/>
                  </a:cubicBezTo>
                  <a:cubicBezTo>
                    <a:pt x="150" y="0"/>
                    <a:pt x="130" y="0"/>
                    <a:pt x="1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54"/>
            <p:cNvSpPr/>
            <p:nvPr/>
          </p:nvSpPr>
          <p:spPr>
            <a:xfrm>
              <a:off x="8971219" y="3751460"/>
              <a:ext cx="55923" cy="95409"/>
            </a:xfrm>
            <a:custGeom>
              <a:rect b="b" l="l" r="r" t="t"/>
              <a:pathLst>
                <a:path extrusionOk="0" h="1039" w="609">
                  <a:moveTo>
                    <a:pt x="0" y="0"/>
                  </a:moveTo>
                  <a:lnTo>
                    <a:pt x="0" y="10"/>
                  </a:lnTo>
                  <a:lnTo>
                    <a:pt x="0" y="60"/>
                  </a:lnTo>
                  <a:cubicBezTo>
                    <a:pt x="0" y="70"/>
                    <a:pt x="10" y="100"/>
                    <a:pt x="10" y="120"/>
                  </a:cubicBezTo>
                  <a:cubicBezTo>
                    <a:pt x="10" y="140"/>
                    <a:pt x="10" y="170"/>
                    <a:pt x="20" y="200"/>
                  </a:cubicBezTo>
                  <a:cubicBezTo>
                    <a:pt x="20" y="270"/>
                    <a:pt x="30" y="339"/>
                    <a:pt x="30" y="419"/>
                  </a:cubicBezTo>
                  <a:cubicBezTo>
                    <a:pt x="40" y="490"/>
                    <a:pt x="50" y="569"/>
                    <a:pt x="70" y="649"/>
                  </a:cubicBezTo>
                  <a:cubicBezTo>
                    <a:pt x="90" y="729"/>
                    <a:pt x="120" y="799"/>
                    <a:pt x="160" y="859"/>
                  </a:cubicBezTo>
                  <a:cubicBezTo>
                    <a:pt x="200" y="918"/>
                    <a:pt x="260" y="958"/>
                    <a:pt x="320" y="989"/>
                  </a:cubicBezTo>
                  <a:cubicBezTo>
                    <a:pt x="359" y="1009"/>
                    <a:pt x="389" y="1018"/>
                    <a:pt x="419" y="1029"/>
                  </a:cubicBezTo>
                  <a:cubicBezTo>
                    <a:pt x="449" y="1029"/>
                    <a:pt x="489" y="1038"/>
                    <a:pt x="509" y="1038"/>
                  </a:cubicBezTo>
                  <a:lnTo>
                    <a:pt x="609" y="1038"/>
                  </a:lnTo>
                  <a:lnTo>
                    <a:pt x="609" y="1029"/>
                  </a:lnTo>
                  <a:cubicBezTo>
                    <a:pt x="609" y="1018"/>
                    <a:pt x="599" y="998"/>
                    <a:pt x="599" y="989"/>
                  </a:cubicBezTo>
                  <a:cubicBezTo>
                    <a:pt x="599" y="969"/>
                    <a:pt x="589" y="949"/>
                    <a:pt x="589" y="918"/>
                  </a:cubicBezTo>
                  <a:cubicBezTo>
                    <a:pt x="589" y="898"/>
                    <a:pt x="579" y="869"/>
                    <a:pt x="579" y="839"/>
                  </a:cubicBezTo>
                  <a:cubicBezTo>
                    <a:pt x="569" y="779"/>
                    <a:pt x="559" y="709"/>
                    <a:pt x="549" y="629"/>
                  </a:cubicBezTo>
                  <a:cubicBezTo>
                    <a:pt x="539" y="549"/>
                    <a:pt x="529" y="470"/>
                    <a:pt x="509" y="390"/>
                  </a:cubicBezTo>
                  <a:cubicBezTo>
                    <a:pt x="489" y="319"/>
                    <a:pt x="469" y="250"/>
                    <a:pt x="419" y="190"/>
                  </a:cubicBezTo>
                  <a:cubicBezTo>
                    <a:pt x="379" y="130"/>
                    <a:pt x="329" y="90"/>
                    <a:pt x="269" y="60"/>
                  </a:cubicBezTo>
                  <a:cubicBezTo>
                    <a:pt x="240" y="40"/>
                    <a:pt x="209" y="30"/>
                    <a:pt x="180" y="20"/>
                  </a:cubicBezTo>
                  <a:cubicBezTo>
                    <a:pt x="149" y="20"/>
                    <a:pt x="120" y="10"/>
                    <a:pt x="90" y="10"/>
                  </a:cubicBezTo>
                  <a:cubicBezTo>
                    <a:pt x="70" y="0"/>
                    <a:pt x="40"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4"/>
            <p:cNvSpPr/>
            <p:nvPr/>
          </p:nvSpPr>
          <p:spPr>
            <a:xfrm>
              <a:off x="8965709" y="3745950"/>
              <a:ext cx="66942" cy="106428"/>
            </a:xfrm>
            <a:custGeom>
              <a:rect b="b" l="l" r="r" t="t"/>
              <a:pathLst>
                <a:path extrusionOk="0" h="1159" w="729">
                  <a:moveTo>
                    <a:pt x="120" y="120"/>
                  </a:moveTo>
                  <a:cubicBezTo>
                    <a:pt x="130" y="120"/>
                    <a:pt x="140" y="120"/>
                    <a:pt x="140" y="130"/>
                  </a:cubicBezTo>
                  <a:cubicBezTo>
                    <a:pt x="170" y="130"/>
                    <a:pt x="200" y="130"/>
                    <a:pt x="220" y="140"/>
                  </a:cubicBezTo>
                  <a:lnTo>
                    <a:pt x="309" y="170"/>
                  </a:lnTo>
                  <a:cubicBezTo>
                    <a:pt x="360" y="200"/>
                    <a:pt x="400" y="240"/>
                    <a:pt x="439" y="290"/>
                  </a:cubicBezTo>
                  <a:cubicBezTo>
                    <a:pt x="469" y="330"/>
                    <a:pt x="489" y="390"/>
                    <a:pt x="509" y="470"/>
                  </a:cubicBezTo>
                  <a:cubicBezTo>
                    <a:pt x="529" y="550"/>
                    <a:pt x="539" y="629"/>
                    <a:pt x="549" y="699"/>
                  </a:cubicBezTo>
                  <a:lnTo>
                    <a:pt x="559" y="759"/>
                  </a:lnTo>
                  <a:cubicBezTo>
                    <a:pt x="569" y="809"/>
                    <a:pt x="569" y="859"/>
                    <a:pt x="579" y="909"/>
                  </a:cubicBezTo>
                  <a:lnTo>
                    <a:pt x="599" y="1038"/>
                  </a:lnTo>
                  <a:lnTo>
                    <a:pt x="579" y="1038"/>
                  </a:lnTo>
                  <a:cubicBezTo>
                    <a:pt x="549" y="1038"/>
                    <a:pt x="529" y="1038"/>
                    <a:pt x="499" y="1029"/>
                  </a:cubicBezTo>
                  <a:lnTo>
                    <a:pt x="409" y="998"/>
                  </a:lnTo>
                  <a:cubicBezTo>
                    <a:pt x="349" y="969"/>
                    <a:pt x="300" y="929"/>
                    <a:pt x="269" y="879"/>
                  </a:cubicBezTo>
                  <a:cubicBezTo>
                    <a:pt x="229" y="829"/>
                    <a:pt x="200" y="769"/>
                    <a:pt x="189" y="699"/>
                  </a:cubicBezTo>
                  <a:cubicBezTo>
                    <a:pt x="170" y="629"/>
                    <a:pt x="160" y="559"/>
                    <a:pt x="150" y="470"/>
                  </a:cubicBezTo>
                  <a:lnTo>
                    <a:pt x="120" y="120"/>
                  </a:lnTo>
                  <a:close/>
                  <a:moveTo>
                    <a:pt x="50" y="0"/>
                  </a:moveTo>
                  <a:lnTo>
                    <a:pt x="0" y="30"/>
                  </a:lnTo>
                  <a:lnTo>
                    <a:pt x="0" y="60"/>
                  </a:lnTo>
                  <a:lnTo>
                    <a:pt x="0" y="90"/>
                  </a:lnTo>
                  <a:lnTo>
                    <a:pt x="0" y="120"/>
                  </a:lnTo>
                  <a:lnTo>
                    <a:pt x="30" y="479"/>
                  </a:lnTo>
                  <a:cubicBezTo>
                    <a:pt x="40" y="579"/>
                    <a:pt x="50" y="659"/>
                    <a:pt x="70" y="729"/>
                  </a:cubicBezTo>
                  <a:cubicBezTo>
                    <a:pt x="90" y="819"/>
                    <a:pt x="130" y="889"/>
                    <a:pt x="170" y="949"/>
                  </a:cubicBezTo>
                  <a:cubicBezTo>
                    <a:pt x="220" y="1018"/>
                    <a:pt x="280" y="1069"/>
                    <a:pt x="360" y="1109"/>
                  </a:cubicBezTo>
                  <a:cubicBezTo>
                    <a:pt x="389" y="1118"/>
                    <a:pt x="429" y="1129"/>
                    <a:pt x="469" y="1138"/>
                  </a:cubicBezTo>
                  <a:cubicBezTo>
                    <a:pt x="499" y="1149"/>
                    <a:pt x="529" y="1158"/>
                    <a:pt x="569" y="1158"/>
                  </a:cubicBezTo>
                  <a:lnTo>
                    <a:pt x="639" y="1158"/>
                  </a:lnTo>
                  <a:cubicBezTo>
                    <a:pt x="679" y="1158"/>
                    <a:pt x="689" y="1158"/>
                    <a:pt x="709" y="1149"/>
                  </a:cubicBezTo>
                  <a:lnTo>
                    <a:pt x="729" y="1129"/>
                  </a:lnTo>
                  <a:lnTo>
                    <a:pt x="729" y="1098"/>
                  </a:lnTo>
                  <a:lnTo>
                    <a:pt x="729" y="1078"/>
                  </a:lnTo>
                  <a:lnTo>
                    <a:pt x="719" y="1069"/>
                  </a:lnTo>
                  <a:lnTo>
                    <a:pt x="719" y="1038"/>
                  </a:lnTo>
                  <a:lnTo>
                    <a:pt x="699" y="889"/>
                  </a:lnTo>
                  <a:cubicBezTo>
                    <a:pt x="689" y="849"/>
                    <a:pt x="679" y="799"/>
                    <a:pt x="679" y="749"/>
                  </a:cubicBezTo>
                  <a:lnTo>
                    <a:pt x="669" y="679"/>
                  </a:lnTo>
                  <a:cubicBezTo>
                    <a:pt x="659" y="609"/>
                    <a:pt x="649" y="519"/>
                    <a:pt x="629" y="439"/>
                  </a:cubicBezTo>
                  <a:cubicBezTo>
                    <a:pt x="609" y="350"/>
                    <a:pt x="569" y="270"/>
                    <a:pt x="529" y="220"/>
                  </a:cubicBezTo>
                  <a:cubicBezTo>
                    <a:pt x="489" y="150"/>
                    <a:pt x="429" y="100"/>
                    <a:pt x="360" y="60"/>
                  </a:cubicBezTo>
                  <a:cubicBezTo>
                    <a:pt x="329" y="50"/>
                    <a:pt x="289" y="40"/>
                    <a:pt x="260" y="30"/>
                  </a:cubicBezTo>
                  <a:cubicBezTo>
                    <a:pt x="220" y="20"/>
                    <a:pt x="189" y="11"/>
                    <a:pt x="160" y="11"/>
                  </a:cubicBezTo>
                  <a:cubicBezTo>
                    <a:pt x="140" y="0"/>
                    <a:pt x="120" y="0"/>
                    <a:pt x="1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4"/>
            <p:cNvSpPr/>
            <p:nvPr/>
          </p:nvSpPr>
          <p:spPr>
            <a:xfrm>
              <a:off x="8971219" y="3751460"/>
              <a:ext cx="55923" cy="95409"/>
            </a:xfrm>
            <a:custGeom>
              <a:rect b="b" l="l" r="r" t="t"/>
              <a:pathLst>
                <a:path extrusionOk="0" h="1039" w="609">
                  <a:moveTo>
                    <a:pt x="0" y="0"/>
                  </a:moveTo>
                  <a:lnTo>
                    <a:pt x="0" y="10"/>
                  </a:lnTo>
                  <a:lnTo>
                    <a:pt x="0" y="60"/>
                  </a:lnTo>
                  <a:cubicBezTo>
                    <a:pt x="0" y="70"/>
                    <a:pt x="10" y="100"/>
                    <a:pt x="10" y="120"/>
                  </a:cubicBezTo>
                  <a:cubicBezTo>
                    <a:pt x="10" y="140"/>
                    <a:pt x="10" y="170"/>
                    <a:pt x="20" y="200"/>
                  </a:cubicBezTo>
                  <a:cubicBezTo>
                    <a:pt x="20" y="270"/>
                    <a:pt x="30" y="339"/>
                    <a:pt x="30" y="419"/>
                  </a:cubicBezTo>
                  <a:cubicBezTo>
                    <a:pt x="40" y="490"/>
                    <a:pt x="50" y="569"/>
                    <a:pt x="70" y="649"/>
                  </a:cubicBezTo>
                  <a:cubicBezTo>
                    <a:pt x="90" y="729"/>
                    <a:pt x="120" y="799"/>
                    <a:pt x="160" y="859"/>
                  </a:cubicBezTo>
                  <a:cubicBezTo>
                    <a:pt x="200" y="918"/>
                    <a:pt x="260" y="958"/>
                    <a:pt x="320" y="989"/>
                  </a:cubicBezTo>
                  <a:cubicBezTo>
                    <a:pt x="359" y="1009"/>
                    <a:pt x="389" y="1018"/>
                    <a:pt x="419" y="1029"/>
                  </a:cubicBezTo>
                  <a:cubicBezTo>
                    <a:pt x="449" y="1029"/>
                    <a:pt x="489" y="1038"/>
                    <a:pt x="509" y="1038"/>
                  </a:cubicBezTo>
                  <a:lnTo>
                    <a:pt x="609" y="1038"/>
                  </a:lnTo>
                  <a:lnTo>
                    <a:pt x="609" y="1029"/>
                  </a:lnTo>
                  <a:cubicBezTo>
                    <a:pt x="609" y="1018"/>
                    <a:pt x="599" y="998"/>
                    <a:pt x="599" y="989"/>
                  </a:cubicBezTo>
                  <a:cubicBezTo>
                    <a:pt x="599" y="969"/>
                    <a:pt x="589" y="949"/>
                    <a:pt x="589" y="918"/>
                  </a:cubicBezTo>
                  <a:cubicBezTo>
                    <a:pt x="589" y="898"/>
                    <a:pt x="579" y="869"/>
                    <a:pt x="579" y="839"/>
                  </a:cubicBezTo>
                  <a:cubicBezTo>
                    <a:pt x="569" y="779"/>
                    <a:pt x="559" y="709"/>
                    <a:pt x="549" y="629"/>
                  </a:cubicBezTo>
                  <a:cubicBezTo>
                    <a:pt x="539" y="549"/>
                    <a:pt x="529" y="470"/>
                    <a:pt x="509" y="390"/>
                  </a:cubicBezTo>
                  <a:cubicBezTo>
                    <a:pt x="489" y="319"/>
                    <a:pt x="469" y="250"/>
                    <a:pt x="419" y="190"/>
                  </a:cubicBezTo>
                  <a:cubicBezTo>
                    <a:pt x="379" y="130"/>
                    <a:pt x="329" y="90"/>
                    <a:pt x="269" y="60"/>
                  </a:cubicBezTo>
                  <a:cubicBezTo>
                    <a:pt x="240" y="40"/>
                    <a:pt x="209" y="30"/>
                    <a:pt x="180" y="20"/>
                  </a:cubicBezTo>
                  <a:cubicBezTo>
                    <a:pt x="149" y="20"/>
                    <a:pt x="120" y="10"/>
                    <a:pt x="90" y="10"/>
                  </a:cubicBezTo>
                  <a:cubicBezTo>
                    <a:pt x="70" y="0"/>
                    <a:pt x="40"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4"/>
            <p:cNvSpPr/>
            <p:nvPr/>
          </p:nvSpPr>
          <p:spPr>
            <a:xfrm>
              <a:off x="8965709" y="3745950"/>
              <a:ext cx="66942" cy="106428"/>
            </a:xfrm>
            <a:custGeom>
              <a:rect b="b" l="l" r="r" t="t"/>
              <a:pathLst>
                <a:path extrusionOk="0" h="1159" w="729">
                  <a:moveTo>
                    <a:pt x="120" y="120"/>
                  </a:moveTo>
                  <a:cubicBezTo>
                    <a:pt x="130" y="120"/>
                    <a:pt x="140" y="120"/>
                    <a:pt x="140" y="130"/>
                  </a:cubicBezTo>
                  <a:cubicBezTo>
                    <a:pt x="170" y="130"/>
                    <a:pt x="200" y="130"/>
                    <a:pt x="220" y="140"/>
                  </a:cubicBezTo>
                  <a:lnTo>
                    <a:pt x="309" y="170"/>
                  </a:lnTo>
                  <a:cubicBezTo>
                    <a:pt x="360" y="200"/>
                    <a:pt x="400" y="240"/>
                    <a:pt x="439" y="290"/>
                  </a:cubicBezTo>
                  <a:cubicBezTo>
                    <a:pt x="469" y="330"/>
                    <a:pt x="489" y="390"/>
                    <a:pt x="509" y="470"/>
                  </a:cubicBezTo>
                  <a:cubicBezTo>
                    <a:pt x="529" y="550"/>
                    <a:pt x="539" y="629"/>
                    <a:pt x="549" y="699"/>
                  </a:cubicBezTo>
                  <a:lnTo>
                    <a:pt x="559" y="759"/>
                  </a:lnTo>
                  <a:cubicBezTo>
                    <a:pt x="569" y="809"/>
                    <a:pt x="569" y="859"/>
                    <a:pt x="579" y="909"/>
                  </a:cubicBezTo>
                  <a:lnTo>
                    <a:pt x="599" y="1038"/>
                  </a:lnTo>
                  <a:lnTo>
                    <a:pt x="579" y="1038"/>
                  </a:lnTo>
                  <a:cubicBezTo>
                    <a:pt x="549" y="1038"/>
                    <a:pt x="529" y="1038"/>
                    <a:pt x="499" y="1029"/>
                  </a:cubicBezTo>
                  <a:lnTo>
                    <a:pt x="409" y="998"/>
                  </a:lnTo>
                  <a:cubicBezTo>
                    <a:pt x="349" y="969"/>
                    <a:pt x="300" y="929"/>
                    <a:pt x="269" y="879"/>
                  </a:cubicBezTo>
                  <a:cubicBezTo>
                    <a:pt x="229" y="829"/>
                    <a:pt x="200" y="769"/>
                    <a:pt x="189" y="699"/>
                  </a:cubicBezTo>
                  <a:cubicBezTo>
                    <a:pt x="170" y="629"/>
                    <a:pt x="160" y="559"/>
                    <a:pt x="150" y="470"/>
                  </a:cubicBezTo>
                  <a:lnTo>
                    <a:pt x="120" y="120"/>
                  </a:lnTo>
                  <a:close/>
                  <a:moveTo>
                    <a:pt x="50" y="0"/>
                  </a:moveTo>
                  <a:lnTo>
                    <a:pt x="0" y="30"/>
                  </a:lnTo>
                  <a:lnTo>
                    <a:pt x="0" y="60"/>
                  </a:lnTo>
                  <a:lnTo>
                    <a:pt x="0" y="90"/>
                  </a:lnTo>
                  <a:lnTo>
                    <a:pt x="0" y="120"/>
                  </a:lnTo>
                  <a:lnTo>
                    <a:pt x="30" y="479"/>
                  </a:lnTo>
                  <a:cubicBezTo>
                    <a:pt x="40" y="579"/>
                    <a:pt x="50" y="659"/>
                    <a:pt x="70" y="729"/>
                  </a:cubicBezTo>
                  <a:cubicBezTo>
                    <a:pt x="90" y="819"/>
                    <a:pt x="130" y="889"/>
                    <a:pt x="170" y="949"/>
                  </a:cubicBezTo>
                  <a:cubicBezTo>
                    <a:pt x="220" y="1018"/>
                    <a:pt x="280" y="1069"/>
                    <a:pt x="360" y="1109"/>
                  </a:cubicBezTo>
                  <a:cubicBezTo>
                    <a:pt x="389" y="1118"/>
                    <a:pt x="429" y="1129"/>
                    <a:pt x="469" y="1138"/>
                  </a:cubicBezTo>
                  <a:cubicBezTo>
                    <a:pt x="499" y="1149"/>
                    <a:pt x="529" y="1158"/>
                    <a:pt x="569" y="1158"/>
                  </a:cubicBezTo>
                  <a:lnTo>
                    <a:pt x="639" y="1158"/>
                  </a:lnTo>
                  <a:cubicBezTo>
                    <a:pt x="679" y="1158"/>
                    <a:pt x="689" y="1158"/>
                    <a:pt x="709" y="1149"/>
                  </a:cubicBezTo>
                  <a:lnTo>
                    <a:pt x="729" y="1129"/>
                  </a:lnTo>
                  <a:lnTo>
                    <a:pt x="729" y="1098"/>
                  </a:lnTo>
                  <a:lnTo>
                    <a:pt x="729" y="1078"/>
                  </a:lnTo>
                  <a:lnTo>
                    <a:pt x="719" y="1069"/>
                  </a:lnTo>
                  <a:lnTo>
                    <a:pt x="719" y="1038"/>
                  </a:lnTo>
                  <a:lnTo>
                    <a:pt x="699" y="889"/>
                  </a:lnTo>
                  <a:cubicBezTo>
                    <a:pt x="689" y="849"/>
                    <a:pt x="679" y="799"/>
                    <a:pt x="679" y="749"/>
                  </a:cubicBezTo>
                  <a:lnTo>
                    <a:pt x="669" y="679"/>
                  </a:lnTo>
                  <a:cubicBezTo>
                    <a:pt x="659" y="609"/>
                    <a:pt x="649" y="519"/>
                    <a:pt x="629" y="439"/>
                  </a:cubicBezTo>
                  <a:cubicBezTo>
                    <a:pt x="609" y="350"/>
                    <a:pt x="569" y="270"/>
                    <a:pt x="529" y="220"/>
                  </a:cubicBezTo>
                  <a:cubicBezTo>
                    <a:pt x="489" y="150"/>
                    <a:pt x="429" y="100"/>
                    <a:pt x="360" y="60"/>
                  </a:cubicBezTo>
                  <a:cubicBezTo>
                    <a:pt x="329" y="50"/>
                    <a:pt x="289" y="40"/>
                    <a:pt x="260" y="30"/>
                  </a:cubicBezTo>
                  <a:cubicBezTo>
                    <a:pt x="220" y="20"/>
                    <a:pt x="189" y="11"/>
                    <a:pt x="160" y="11"/>
                  </a:cubicBezTo>
                  <a:cubicBezTo>
                    <a:pt x="140" y="0"/>
                    <a:pt x="120" y="0"/>
                    <a:pt x="1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4"/>
            <p:cNvSpPr/>
            <p:nvPr/>
          </p:nvSpPr>
          <p:spPr>
            <a:xfrm>
              <a:off x="9013367" y="3775243"/>
              <a:ext cx="59596" cy="93572"/>
            </a:xfrm>
            <a:custGeom>
              <a:rect b="b" l="l" r="r" t="t"/>
              <a:pathLst>
                <a:path extrusionOk="0" h="1019" w="649">
                  <a:moveTo>
                    <a:pt x="0" y="1"/>
                  </a:moveTo>
                  <a:lnTo>
                    <a:pt x="0" y="11"/>
                  </a:lnTo>
                  <a:cubicBezTo>
                    <a:pt x="0" y="21"/>
                    <a:pt x="0" y="41"/>
                    <a:pt x="10" y="51"/>
                  </a:cubicBezTo>
                  <a:lnTo>
                    <a:pt x="10" y="120"/>
                  </a:lnTo>
                  <a:cubicBezTo>
                    <a:pt x="20" y="140"/>
                    <a:pt x="20" y="171"/>
                    <a:pt x="20" y="200"/>
                  </a:cubicBezTo>
                  <a:cubicBezTo>
                    <a:pt x="30" y="260"/>
                    <a:pt x="40" y="330"/>
                    <a:pt x="50" y="410"/>
                  </a:cubicBezTo>
                  <a:cubicBezTo>
                    <a:pt x="60" y="490"/>
                    <a:pt x="70" y="570"/>
                    <a:pt x="90" y="650"/>
                  </a:cubicBezTo>
                  <a:cubicBezTo>
                    <a:pt x="120" y="719"/>
                    <a:pt x="150" y="790"/>
                    <a:pt x="190" y="850"/>
                  </a:cubicBezTo>
                  <a:cubicBezTo>
                    <a:pt x="240" y="909"/>
                    <a:pt x="300" y="949"/>
                    <a:pt x="360" y="979"/>
                  </a:cubicBezTo>
                  <a:cubicBezTo>
                    <a:pt x="389" y="989"/>
                    <a:pt x="429" y="999"/>
                    <a:pt x="460" y="1009"/>
                  </a:cubicBezTo>
                  <a:cubicBezTo>
                    <a:pt x="489" y="1009"/>
                    <a:pt x="529" y="1019"/>
                    <a:pt x="549" y="1019"/>
                  </a:cubicBezTo>
                  <a:lnTo>
                    <a:pt x="649" y="1019"/>
                  </a:lnTo>
                  <a:lnTo>
                    <a:pt x="649" y="999"/>
                  </a:lnTo>
                  <a:cubicBezTo>
                    <a:pt x="649" y="989"/>
                    <a:pt x="639" y="979"/>
                    <a:pt x="639" y="959"/>
                  </a:cubicBezTo>
                  <a:cubicBezTo>
                    <a:pt x="639" y="939"/>
                    <a:pt x="629" y="919"/>
                    <a:pt x="629" y="899"/>
                  </a:cubicBezTo>
                  <a:cubicBezTo>
                    <a:pt x="619" y="869"/>
                    <a:pt x="619" y="850"/>
                    <a:pt x="609" y="810"/>
                  </a:cubicBezTo>
                  <a:cubicBezTo>
                    <a:pt x="599" y="750"/>
                    <a:pt x="589" y="679"/>
                    <a:pt x="569" y="610"/>
                  </a:cubicBezTo>
                  <a:cubicBezTo>
                    <a:pt x="559" y="530"/>
                    <a:pt x="549" y="450"/>
                    <a:pt x="529" y="370"/>
                  </a:cubicBezTo>
                  <a:cubicBezTo>
                    <a:pt x="499" y="300"/>
                    <a:pt x="469" y="231"/>
                    <a:pt x="429" y="171"/>
                  </a:cubicBezTo>
                  <a:cubicBezTo>
                    <a:pt x="389" y="120"/>
                    <a:pt x="340" y="80"/>
                    <a:pt x="280" y="51"/>
                  </a:cubicBezTo>
                  <a:cubicBezTo>
                    <a:pt x="240" y="31"/>
                    <a:pt x="210" y="21"/>
                    <a:pt x="180" y="21"/>
                  </a:cubicBezTo>
                  <a:cubicBezTo>
                    <a:pt x="150" y="11"/>
                    <a:pt x="120" y="1"/>
                    <a:pt x="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4"/>
            <p:cNvSpPr/>
            <p:nvPr/>
          </p:nvSpPr>
          <p:spPr>
            <a:xfrm>
              <a:off x="9007857" y="3769733"/>
              <a:ext cx="70615" cy="104592"/>
            </a:xfrm>
            <a:custGeom>
              <a:rect b="b" l="l" r="r" t="t"/>
              <a:pathLst>
                <a:path extrusionOk="0" h="1139" w="769">
                  <a:moveTo>
                    <a:pt x="150" y="120"/>
                  </a:moveTo>
                  <a:cubicBezTo>
                    <a:pt x="170" y="120"/>
                    <a:pt x="200" y="131"/>
                    <a:pt x="230" y="131"/>
                  </a:cubicBezTo>
                  <a:cubicBezTo>
                    <a:pt x="260" y="140"/>
                    <a:pt x="280" y="151"/>
                    <a:pt x="309" y="160"/>
                  </a:cubicBezTo>
                  <a:cubicBezTo>
                    <a:pt x="369" y="191"/>
                    <a:pt x="409" y="220"/>
                    <a:pt x="440" y="271"/>
                  </a:cubicBezTo>
                  <a:cubicBezTo>
                    <a:pt x="480" y="311"/>
                    <a:pt x="509" y="370"/>
                    <a:pt x="529" y="450"/>
                  </a:cubicBezTo>
                  <a:cubicBezTo>
                    <a:pt x="549" y="530"/>
                    <a:pt x="559" y="610"/>
                    <a:pt x="569" y="680"/>
                  </a:cubicBezTo>
                  <a:cubicBezTo>
                    <a:pt x="589" y="750"/>
                    <a:pt x="599" y="819"/>
                    <a:pt x="609" y="890"/>
                  </a:cubicBezTo>
                  <a:lnTo>
                    <a:pt x="639" y="1019"/>
                  </a:lnTo>
                  <a:lnTo>
                    <a:pt x="619" y="1019"/>
                  </a:lnTo>
                  <a:cubicBezTo>
                    <a:pt x="589" y="1019"/>
                    <a:pt x="559" y="1009"/>
                    <a:pt x="529" y="1009"/>
                  </a:cubicBezTo>
                  <a:cubicBezTo>
                    <a:pt x="500" y="999"/>
                    <a:pt x="469" y="989"/>
                    <a:pt x="449" y="979"/>
                  </a:cubicBezTo>
                  <a:cubicBezTo>
                    <a:pt x="389" y="959"/>
                    <a:pt x="340" y="919"/>
                    <a:pt x="300" y="870"/>
                  </a:cubicBezTo>
                  <a:cubicBezTo>
                    <a:pt x="260" y="830"/>
                    <a:pt x="230" y="770"/>
                    <a:pt x="210" y="690"/>
                  </a:cubicBezTo>
                  <a:cubicBezTo>
                    <a:pt x="190" y="620"/>
                    <a:pt x="180" y="530"/>
                    <a:pt x="170" y="460"/>
                  </a:cubicBezTo>
                  <a:lnTo>
                    <a:pt x="130" y="120"/>
                  </a:lnTo>
                  <a:close/>
                  <a:moveTo>
                    <a:pt x="50" y="1"/>
                  </a:moveTo>
                  <a:lnTo>
                    <a:pt x="0" y="31"/>
                  </a:lnTo>
                  <a:lnTo>
                    <a:pt x="0" y="91"/>
                  </a:lnTo>
                  <a:cubicBezTo>
                    <a:pt x="10" y="101"/>
                    <a:pt x="10" y="111"/>
                    <a:pt x="10" y="120"/>
                  </a:cubicBezTo>
                  <a:lnTo>
                    <a:pt x="50" y="480"/>
                  </a:lnTo>
                  <a:cubicBezTo>
                    <a:pt x="60" y="550"/>
                    <a:pt x="70" y="640"/>
                    <a:pt x="100" y="719"/>
                  </a:cubicBezTo>
                  <a:cubicBezTo>
                    <a:pt x="120" y="819"/>
                    <a:pt x="160" y="890"/>
                    <a:pt x="210" y="949"/>
                  </a:cubicBezTo>
                  <a:cubicBezTo>
                    <a:pt x="260" y="1009"/>
                    <a:pt x="320" y="1059"/>
                    <a:pt x="400" y="1089"/>
                  </a:cubicBezTo>
                  <a:cubicBezTo>
                    <a:pt x="440" y="1109"/>
                    <a:pt x="469" y="1119"/>
                    <a:pt x="509" y="1129"/>
                  </a:cubicBezTo>
                  <a:cubicBezTo>
                    <a:pt x="549" y="1129"/>
                    <a:pt x="579" y="1139"/>
                    <a:pt x="609" y="1139"/>
                  </a:cubicBezTo>
                  <a:lnTo>
                    <a:pt x="699" y="1139"/>
                  </a:lnTo>
                  <a:cubicBezTo>
                    <a:pt x="719" y="1139"/>
                    <a:pt x="739" y="1139"/>
                    <a:pt x="749" y="1119"/>
                  </a:cubicBezTo>
                  <a:lnTo>
                    <a:pt x="769" y="1099"/>
                  </a:lnTo>
                  <a:lnTo>
                    <a:pt x="769" y="1069"/>
                  </a:lnTo>
                  <a:lnTo>
                    <a:pt x="769" y="1049"/>
                  </a:lnTo>
                  <a:lnTo>
                    <a:pt x="759" y="1039"/>
                  </a:lnTo>
                  <a:lnTo>
                    <a:pt x="759" y="1009"/>
                  </a:lnTo>
                  <a:lnTo>
                    <a:pt x="729" y="859"/>
                  </a:lnTo>
                  <a:cubicBezTo>
                    <a:pt x="719" y="799"/>
                    <a:pt x="709" y="730"/>
                    <a:pt x="689" y="660"/>
                  </a:cubicBezTo>
                  <a:cubicBezTo>
                    <a:pt x="679" y="590"/>
                    <a:pt x="669" y="500"/>
                    <a:pt x="639" y="420"/>
                  </a:cubicBezTo>
                  <a:cubicBezTo>
                    <a:pt x="619" y="320"/>
                    <a:pt x="579" y="251"/>
                    <a:pt x="539" y="200"/>
                  </a:cubicBezTo>
                  <a:cubicBezTo>
                    <a:pt x="500" y="140"/>
                    <a:pt x="429" y="91"/>
                    <a:pt x="360" y="51"/>
                  </a:cubicBezTo>
                  <a:cubicBezTo>
                    <a:pt x="329" y="41"/>
                    <a:pt x="290" y="31"/>
                    <a:pt x="260" y="21"/>
                  </a:cubicBezTo>
                  <a:cubicBezTo>
                    <a:pt x="220" y="11"/>
                    <a:pt x="190" y="1"/>
                    <a:pt x="1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4"/>
            <p:cNvSpPr/>
            <p:nvPr/>
          </p:nvSpPr>
          <p:spPr>
            <a:xfrm>
              <a:off x="9013367" y="3775243"/>
              <a:ext cx="59596" cy="93572"/>
            </a:xfrm>
            <a:custGeom>
              <a:rect b="b" l="l" r="r" t="t"/>
              <a:pathLst>
                <a:path extrusionOk="0" h="1019" w="649">
                  <a:moveTo>
                    <a:pt x="0" y="1"/>
                  </a:moveTo>
                  <a:lnTo>
                    <a:pt x="0" y="11"/>
                  </a:lnTo>
                  <a:cubicBezTo>
                    <a:pt x="0" y="21"/>
                    <a:pt x="0" y="41"/>
                    <a:pt x="10" y="51"/>
                  </a:cubicBezTo>
                  <a:lnTo>
                    <a:pt x="10" y="120"/>
                  </a:lnTo>
                  <a:cubicBezTo>
                    <a:pt x="20" y="140"/>
                    <a:pt x="20" y="171"/>
                    <a:pt x="20" y="200"/>
                  </a:cubicBezTo>
                  <a:cubicBezTo>
                    <a:pt x="30" y="260"/>
                    <a:pt x="40" y="330"/>
                    <a:pt x="50" y="410"/>
                  </a:cubicBezTo>
                  <a:cubicBezTo>
                    <a:pt x="60" y="490"/>
                    <a:pt x="70" y="570"/>
                    <a:pt x="90" y="650"/>
                  </a:cubicBezTo>
                  <a:cubicBezTo>
                    <a:pt x="120" y="719"/>
                    <a:pt x="150" y="790"/>
                    <a:pt x="190" y="850"/>
                  </a:cubicBezTo>
                  <a:cubicBezTo>
                    <a:pt x="240" y="909"/>
                    <a:pt x="300" y="949"/>
                    <a:pt x="360" y="979"/>
                  </a:cubicBezTo>
                  <a:cubicBezTo>
                    <a:pt x="389" y="989"/>
                    <a:pt x="429" y="999"/>
                    <a:pt x="460" y="1009"/>
                  </a:cubicBezTo>
                  <a:cubicBezTo>
                    <a:pt x="489" y="1009"/>
                    <a:pt x="529" y="1019"/>
                    <a:pt x="549" y="1019"/>
                  </a:cubicBezTo>
                  <a:lnTo>
                    <a:pt x="649" y="1019"/>
                  </a:lnTo>
                  <a:lnTo>
                    <a:pt x="649" y="999"/>
                  </a:lnTo>
                  <a:cubicBezTo>
                    <a:pt x="649" y="989"/>
                    <a:pt x="639" y="979"/>
                    <a:pt x="639" y="959"/>
                  </a:cubicBezTo>
                  <a:cubicBezTo>
                    <a:pt x="639" y="939"/>
                    <a:pt x="629" y="919"/>
                    <a:pt x="629" y="899"/>
                  </a:cubicBezTo>
                  <a:cubicBezTo>
                    <a:pt x="619" y="869"/>
                    <a:pt x="619" y="850"/>
                    <a:pt x="609" y="810"/>
                  </a:cubicBezTo>
                  <a:cubicBezTo>
                    <a:pt x="599" y="750"/>
                    <a:pt x="589" y="679"/>
                    <a:pt x="569" y="610"/>
                  </a:cubicBezTo>
                  <a:cubicBezTo>
                    <a:pt x="559" y="530"/>
                    <a:pt x="549" y="450"/>
                    <a:pt x="529" y="370"/>
                  </a:cubicBezTo>
                  <a:cubicBezTo>
                    <a:pt x="499" y="300"/>
                    <a:pt x="469" y="231"/>
                    <a:pt x="429" y="171"/>
                  </a:cubicBezTo>
                  <a:cubicBezTo>
                    <a:pt x="389" y="120"/>
                    <a:pt x="340" y="80"/>
                    <a:pt x="280" y="51"/>
                  </a:cubicBezTo>
                  <a:cubicBezTo>
                    <a:pt x="240" y="31"/>
                    <a:pt x="210" y="21"/>
                    <a:pt x="180" y="21"/>
                  </a:cubicBezTo>
                  <a:cubicBezTo>
                    <a:pt x="150" y="11"/>
                    <a:pt x="120" y="1"/>
                    <a:pt x="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4"/>
            <p:cNvSpPr/>
            <p:nvPr/>
          </p:nvSpPr>
          <p:spPr>
            <a:xfrm>
              <a:off x="9007857" y="3769733"/>
              <a:ext cx="70615" cy="104592"/>
            </a:xfrm>
            <a:custGeom>
              <a:rect b="b" l="l" r="r" t="t"/>
              <a:pathLst>
                <a:path extrusionOk="0" h="1139" w="769">
                  <a:moveTo>
                    <a:pt x="150" y="120"/>
                  </a:moveTo>
                  <a:cubicBezTo>
                    <a:pt x="170" y="120"/>
                    <a:pt x="200" y="131"/>
                    <a:pt x="230" y="131"/>
                  </a:cubicBezTo>
                  <a:cubicBezTo>
                    <a:pt x="260" y="140"/>
                    <a:pt x="280" y="151"/>
                    <a:pt x="309" y="160"/>
                  </a:cubicBezTo>
                  <a:cubicBezTo>
                    <a:pt x="369" y="191"/>
                    <a:pt x="409" y="220"/>
                    <a:pt x="440" y="271"/>
                  </a:cubicBezTo>
                  <a:cubicBezTo>
                    <a:pt x="480" y="311"/>
                    <a:pt x="509" y="370"/>
                    <a:pt x="529" y="450"/>
                  </a:cubicBezTo>
                  <a:cubicBezTo>
                    <a:pt x="549" y="530"/>
                    <a:pt x="559" y="610"/>
                    <a:pt x="569" y="680"/>
                  </a:cubicBezTo>
                  <a:cubicBezTo>
                    <a:pt x="589" y="750"/>
                    <a:pt x="599" y="819"/>
                    <a:pt x="609" y="890"/>
                  </a:cubicBezTo>
                  <a:lnTo>
                    <a:pt x="639" y="1019"/>
                  </a:lnTo>
                  <a:lnTo>
                    <a:pt x="619" y="1019"/>
                  </a:lnTo>
                  <a:cubicBezTo>
                    <a:pt x="589" y="1019"/>
                    <a:pt x="559" y="1009"/>
                    <a:pt x="529" y="1009"/>
                  </a:cubicBezTo>
                  <a:cubicBezTo>
                    <a:pt x="500" y="999"/>
                    <a:pt x="469" y="989"/>
                    <a:pt x="449" y="979"/>
                  </a:cubicBezTo>
                  <a:cubicBezTo>
                    <a:pt x="389" y="959"/>
                    <a:pt x="340" y="919"/>
                    <a:pt x="300" y="870"/>
                  </a:cubicBezTo>
                  <a:cubicBezTo>
                    <a:pt x="260" y="830"/>
                    <a:pt x="230" y="770"/>
                    <a:pt x="210" y="690"/>
                  </a:cubicBezTo>
                  <a:cubicBezTo>
                    <a:pt x="190" y="620"/>
                    <a:pt x="180" y="530"/>
                    <a:pt x="170" y="460"/>
                  </a:cubicBezTo>
                  <a:lnTo>
                    <a:pt x="130" y="120"/>
                  </a:lnTo>
                  <a:close/>
                  <a:moveTo>
                    <a:pt x="40" y="1"/>
                  </a:moveTo>
                  <a:lnTo>
                    <a:pt x="0" y="41"/>
                  </a:lnTo>
                  <a:lnTo>
                    <a:pt x="0" y="91"/>
                  </a:lnTo>
                  <a:cubicBezTo>
                    <a:pt x="10" y="101"/>
                    <a:pt x="10" y="111"/>
                    <a:pt x="10" y="120"/>
                  </a:cubicBezTo>
                  <a:lnTo>
                    <a:pt x="50" y="480"/>
                  </a:lnTo>
                  <a:cubicBezTo>
                    <a:pt x="60" y="550"/>
                    <a:pt x="70" y="640"/>
                    <a:pt x="100" y="719"/>
                  </a:cubicBezTo>
                  <a:cubicBezTo>
                    <a:pt x="120" y="819"/>
                    <a:pt x="160" y="890"/>
                    <a:pt x="210" y="949"/>
                  </a:cubicBezTo>
                  <a:cubicBezTo>
                    <a:pt x="260" y="1009"/>
                    <a:pt x="320" y="1059"/>
                    <a:pt x="400" y="1089"/>
                  </a:cubicBezTo>
                  <a:cubicBezTo>
                    <a:pt x="440" y="1109"/>
                    <a:pt x="469" y="1119"/>
                    <a:pt x="509" y="1129"/>
                  </a:cubicBezTo>
                  <a:cubicBezTo>
                    <a:pt x="549" y="1129"/>
                    <a:pt x="579" y="1139"/>
                    <a:pt x="609" y="1139"/>
                  </a:cubicBezTo>
                  <a:lnTo>
                    <a:pt x="689" y="1139"/>
                  </a:lnTo>
                  <a:cubicBezTo>
                    <a:pt x="719" y="1139"/>
                    <a:pt x="739" y="1139"/>
                    <a:pt x="749" y="1119"/>
                  </a:cubicBezTo>
                  <a:lnTo>
                    <a:pt x="769" y="1099"/>
                  </a:lnTo>
                  <a:lnTo>
                    <a:pt x="769" y="1069"/>
                  </a:lnTo>
                  <a:lnTo>
                    <a:pt x="769" y="1049"/>
                  </a:lnTo>
                  <a:lnTo>
                    <a:pt x="759" y="1039"/>
                  </a:lnTo>
                  <a:lnTo>
                    <a:pt x="759" y="1009"/>
                  </a:lnTo>
                  <a:lnTo>
                    <a:pt x="729" y="859"/>
                  </a:lnTo>
                  <a:cubicBezTo>
                    <a:pt x="719" y="799"/>
                    <a:pt x="709" y="730"/>
                    <a:pt x="689" y="660"/>
                  </a:cubicBezTo>
                  <a:cubicBezTo>
                    <a:pt x="679" y="590"/>
                    <a:pt x="669" y="500"/>
                    <a:pt x="639" y="420"/>
                  </a:cubicBezTo>
                  <a:cubicBezTo>
                    <a:pt x="619" y="320"/>
                    <a:pt x="579" y="251"/>
                    <a:pt x="539" y="200"/>
                  </a:cubicBezTo>
                  <a:cubicBezTo>
                    <a:pt x="500" y="140"/>
                    <a:pt x="429" y="91"/>
                    <a:pt x="360" y="51"/>
                  </a:cubicBezTo>
                  <a:cubicBezTo>
                    <a:pt x="329" y="41"/>
                    <a:pt x="290" y="31"/>
                    <a:pt x="260" y="21"/>
                  </a:cubicBezTo>
                  <a:cubicBezTo>
                    <a:pt x="220" y="11"/>
                    <a:pt x="190" y="1"/>
                    <a:pt x="1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4"/>
            <p:cNvSpPr/>
            <p:nvPr/>
          </p:nvSpPr>
          <p:spPr>
            <a:xfrm>
              <a:off x="9056434" y="3796822"/>
              <a:ext cx="63361" cy="91277"/>
            </a:xfrm>
            <a:custGeom>
              <a:rect b="b" l="l" r="r" t="t"/>
              <a:pathLst>
                <a:path extrusionOk="0" h="994" w="690">
                  <a:moveTo>
                    <a:pt x="68" y="1"/>
                  </a:moveTo>
                  <a:cubicBezTo>
                    <a:pt x="52" y="1"/>
                    <a:pt x="37" y="5"/>
                    <a:pt x="30" y="5"/>
                  </a:cubicBezTo>
                  <a:lnTo>
                    <a:pt x="0" y="5"/>
                  </a:lnTo>
                  <a:lnTo>
                    <a:pt x="0" y="16"/>
                  </a:lnTo>
                  <a:cubicBezTo>
                    <a:pt x="10" y="25"/>
                    <a:pt x="10" y="45"/>
                    <a:pt x="10" y="55"/>
                  </a:cubicBezTo>
                  <a:cubicBezTo>
                    <a:pt x="10" y="75"/>
                    <a:pt x="10" y="95"/>
                    <a:pt x="20" y="125"/>
                  </a:cubicBezTo>
                  <a:cubicBezTo>
                    <a:pt x="20" y="145"/>
                    <a:pt x="30" y="175"/>
                    <a:pt x="30" y="205"/>
                  </a:cubicBezTo>
                  <a:cubicBezTo>
                    <a:pt x="40" y="265"/>
                    <a:pt x="50" y="335"/>
                    <a:pt x="60" y="415"/>
                  </a:cubicBezTo>
                  <a:cubicBezTo>
                    <a:pt x="80" y="495"/>
                    <a:pt x="90" y="575"/>
                    <a:pt x="120" y="644"/>
                  </a:cubicBezTo>
                  <a:cubicBezTo>
                    <a:pt x="140" y="724"/>
                    <a:pt x="180" y="794"/>
                    <a:pt x="230" y="844"/>
                  </a:cubicBezTo>
                  <a:cubicBezTo>
                    <a:pt x="270" y="904"/>
                    <a:pt x="330" y="944"/>
                    <a:pt x="399" y="964"/>
                  </a:cubicBezTo>
                  <a:cubicBezTo>
                    <a:pt x="439" y="974"/>
                    <a:pt x="470" y="983"/>
                    <a:pt x="499" y="994"/>
                  </a:cubicBezTo>
                  <a:lnTo>
                    <a:pt x="689" y="994"/>
                  </a:lnTo>
                  <a:lnTo>
                    <a:pt x="689" y="974"/>
                  </a:lnTo>
                  <a:cubicBezTo>
                    <a:pt x="689" y="974"/>
                    <a:pt x="689" y="954"/>
                    <a:pt x="679" y="934"/>
                  </a:cubicBezTo>
                  <a:cubicBezTo>
                    <a:pt x="679" y="924"/>
                    <a:pt x="669" y="894"/>
                    <a:pt x="659" y="874"/>
                  </a:cubicBezTo>
                  <a:cubicBezTo>
                    <a:pt x="659" y="854"/>
                    <a:pt x="649" y="824"/>
                    <a:pt x="639" y="794"/>
                  </a:cubicBezTo>
                  <a:cubicBezTo>
                    <a:pt x="629" y="734"/>
                    <a:pt x="609" y="664"/>
                    <a:pt x="599" y="584"/>
                  </a:cubicBezTo>
                  <a:cubicBezTo>
                    <a:pt x="579" y="515"/>
                    <a:pt x="559" y="435"/>
                    <a:pt x="539" y="355"/>
                  </a:cubicBezTo>
                  <a:cubicBezTo>
                    <a:pt x="510" y="285"/>
                    <a:pt x="479" y="215"/>
                    <a:pt x="439" y="155"/>
                  </a:cubicBezTo>
                  <a:cubicBezTo>
                    <a:pt x="390" y="105"/>
                    <a:pt x="339" y="65"/>
                    <a:pt x="280" y="45"/>
                  </a:cubicBezTo>
                  <a:cubicBezTo>
                    <a:pt x="240" y="36"/>
                    <a:pt x="210" y="25"/>
                    <a:pt x="180" y="16"/>
                  </a:cubicBezTo>
                  <a:cubicBezTo>
                    <a:pt x="150" y="5"/>
                    <a:pt x="120" y="5"/>
                    <a:pt x="90" y="5"/>
                  </a:cubicBezTo>
                  <a:cubicBezTo>
                    <a:pt x="84" y="2"/>
                    <a:pt x="76" y="1"/>
                    <a:pt x="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4"/>
            <p:cNvSpPr/>
            <p:nvPr/>
          </p:nvSpPr>
          <p:spPr>
            <a:xfrm>
              <a:off x="9050924" y="3791771"/>
              <a:ext cx="75207" cy="101837"/>
            </a:xfrm>
            <a:custGeom>
              <a:rect b="b" l="l" r="r" t="t"/>
              <a:pathLst>
                <a:path extrusionOk="0" h="1109" w="819">
                  <a:moveTo>
                    <a:pt x="150" y="120"/>
                  </a:moveTo>
                  <a:cubicBezTo>
                    <a:pt x="170" y="120"/>
                    <a:pt x="200" y="120"/>
                    <a:pt x="230" y="130"/>
                  </a:cubicBezTo>
                  <a:cubicBezTo>
                    <a:pt x="260" y="130"/>
                    <a:pt x="290" y="140"/>
                    <a:pt x="310" y="150"/>
                  </a:cubicBezTo>
                  <a:cubicBezTo>
                    <a:pt x="370" y="170"/>
                    <a:pt x="419" y="210"/>
                    <a:pt x="450" y="250"/>
                  </a:cubicBezTo>
                  <a:cubicBezTo>
                    <a:pt x="490" y="290"/>
                    <a:pt x="519" y="350"/>
                    <a:pt x="539" y="430"/>
                  </a:cubicBezTo>
                  <a:cubicBezTo>
                    <a:pt x="559" y="499"/>
                    <a:pt x="579" y="579"/>
                    <a:pt x="599" y="650"/>
                  </a:cubicBezTo>
                  <a:lnTo>
                    <a:pt x="679" y="989"/>
                  </a:lnTo>
                  <a:lnTo>
                    <a:pt x="669" y="989"/>
                  </a:lnTo>
                  <a:lnTo>
                    <a:pt x="669" y="1049"/>
                  </a:lnTo>
                  <a:lnTo>
                    <a:pt x="659" y="989"/>
                  </a:lnTo>
                  <a:lnTo>
                    <a:pt x="570" y="989"/>
                  </a:lnTo>
                  <a:cubicBezTo>
                    <a:pt x="539" y="979"/>
                    <a:pt x="510" y="979"/>
                    <a:pt x="479" y="969"/>
                  </a:cubicBezTo>
                  <a:cubicBezTo>
                    <a:pt x="430" y="949"/>
                    <a:pt x="370" y="909"/>
                    <a:pt x="330" y="859"/>
                  </a:cubicBezTo>
                  <a:cubicBezTo>
                    <a:pt x="290" y="819"/>
                    <a:pt x="260" y="759"/>
                    <a:pt x="240" y="679"/>
                  </a:cubicBezTo>
                  <a:cubicBezTo>
                    <a:pt x="210" y="619"/>
                    <a:pt x="200" y="539"/>
                    <a:pt x="180" y="459"/>
                  </a:cubicBezTo>
                  <a:lnTo>
                    <a:pt x="130" y="120"/>
                  </a:lnTo>
                  <a:close/>
                  <a:moveTo>
                    <a:pt x="51" y="0"/>
                  </a:moveTo>
                  <a:lnTo>
                    <a:pt x="0" y="31"/>
                  </a:lnTo>
                  <a:lnTo>
                    <a:pt x="11" y="91"/>
                  </a:lnTo>
                  <a:lnTo>
                    <a:pt x="11" y="120"/>
                  </a:lnTo>
                  <a:lnTo>
                    <a:pt x="60" y="479"/>
                  </a:lnTo>
                  <a:cubicBezTo>
                    <a:pt x="80" y="570"/>
                    <a:pt x="100" y="650"/>
                    <a:pt x="120" y="719"/>
                  </a:cubicBezTo>
                  <a:cubicBezTo>
                    <a:pt x="150" y="809"/>
                    <a:pt x="190" y="889"/>
                    <a:pt x="240" y="939"/>
                  </a:cubicBezTo>
                  <a:cubicBezTo>
                    <a:pt x="300" y="999"/>
                    <a:pt x="370" y="1049"/>
                    <a:pt x="439" y="1078"/>
                  </a:cubicBezTo>
                  <a:lnTo>
                    <a:pt x="559" y="1109"/>
                  </a:lnTo>
                  <a:lnTo>
                    <a:pt x="729" y="1109"/>
                  </a:lnTo>
                  <a:cubicBezTo>
                    <a:pt x="769" y="1109"/>
                    <a:pt x="779" y="1109"/>
                    <a:pt x="799" y="1089"/>
                  </a:cubicBezTo>
                  <a:lnTo>
                    <a:pt x="819" y="1069"/>
                  </a:lnTo>
                  <a:lnTo>
                    <a:pt x="809" y="1038"/>
                  </a:lnTo>
                  <a:lnTo>
                    <a:pt x="809" y="1019"/>
                  </a:lnTo>
                  <a:lnTo>
                    <a:pt x="809" y="1009"/>
                  </a:lnTo>
                  <a:cubicBezTo>
                    <a:pt x="799" y="999"/>
                    <a:pt x="799" y="989"/>
                    <a:pt x="799" y="979"/>
                  </a:cubicBezTo>
                  <a:lnTo>
                    <a:pt x="719" y="630"/>
                  </a:lnTo>
                  <a:cubicBezTo>
                    <a:pt x="699" y="550"/>
                    <a:pt x="679" y="470"/>
                    <a:pt x="649" y="390"/>
                  </a:cubicBezTo>
                  <a:cubicBezTo>
                    <a:pt x="619" y="300"/>
                    <a:pt x="590" y="230"/>
                    <a:pt x="539" y="180"/>
                  </a:cubicBezTo>
                  <a:cubicBezTo>
                    <a:pt x="499" y="120"/>
                    <a:pt x="430" y="71"/>
                    <a:pt x="360" y="40"/>
                  </a:cubicBezTo>
                  <a:cubicBezTo>
                    <a:pt x="330" y="31"/>
                    <a:pt x="290" y="20"/>
                    <a:pt x="250" y="11"/>
                  </a:cubicBezTo>
                  <a:cubicBezTo>
                    <a:pt x="220" y="0"/>
                    <a:pt x="190" y="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4"/>
            <p:cNvSpPr/>
            <p:nvPr/>
          </p:nvSpPr>
          <p:spPr>
            <a:xfrm>
              <a:off x="9056434" y="3796822"/>
              <a:ext cx="63361" cy="91277"/>
            </a:xfrm>
            <a:custGeom>
              <a:rect b="b" l="l" r="r" t="t"/>
              <a:pathLst>
                <a:path extrusionOk="0" h="994" w="690">
                  <a:moveTo>
                    <a:pt x="68" y="1"/>
                  </a:moveTo>
                  <a:cubicBezTo>
                    <a:pt x="52" y="1"/>
                    <a:pt x="37" y="5"/>
                    <a:pt x="30" y="5"/>
                  </a:cubicBezTo>
                  <a:lnTo>
                    <a:pt x="0" y="5"/>
                  </a:lnTo>
                  <a:lnTo>
                    <a:pt x="0" y="16"/>
                  </a:lnTo>
                  <a:cubicBezTo>
                    <a:pt x="10" y="25"/>
                    <a:pt x="10" y="45"/>
                    <a:pt x="10" y="55"/>
                  </a:cubicBezTo>
                  <a:cubicBezTo>
                    <a:pt x="10" y="75"/>
                    <a:pt x="10" y="95"/>
                    <a:pt x="20" y="125"/>
                  </a:cubicBezTo>
                  <a:cubicBezTo>
                    <a:pt x="20" y="145"/>
                    <a:pt x="30" y="175"/>
                    <a:pt x="30" y="205"/>
                  </a:cubicBezTo>
                  <a:cubicBezTo>
                    <a:pt x="40" y="265"/>
                    <a:pt x="50" y="335"/>
                    <a:pt x="60" y="415"/>
                  </a:cubicBezTo>
                  <a:cubicBezTo>
                    <a:pt x="80" y="495"/>
                    <a:pt x="90" y="575"/>
                    <a:pt x="120" y="644"/>
                  </a:cubicBezTo>
                  <a:cubicBezTo>
                    <a:pt x="140" y="724"/>
                    <a:pt x="180" y="794"/>
                    <a:pt x="230" y="844"/>
                  </a:cubicBezTo>
                  <a:cubicBezTo>
                    <a:pt x="270" y="904"/>
                    <a:pt x="330" y="944"/>
                    <a:pt x="399" y="964"/>
                  </a:cubicBezTo>
                  <a:cubicBezTo>
                    <a:pt x="439" y="974"/>
                    <a:pt x="470" y="983"/>
                    <a:pt x="499" y="994"/>
                  </a:cubicBezTo>
                  <a:lnTo>
                    <a:pt x="689" y="994"/>
                  </a:lnTo>
                  <a:lnTo>
                    <a:pt x="689" y="974"/>
                  </a:lnTo>
                  <a:cubicBezTo>
                    <a:pt x="689" y="974"/>
                    <a:pt x="689" y="954"/>
                    <a:pt x="679" y="934"/>
                  </a:cubicBezTo>
                  <a:cubicBezTo>
                    <a:pt x="679" y="924"/>
                    <a:pt x="669" y="894"/>
                    <a:pt x="659" y="874"/>
                  </a:cubicBezTo>
                  <a:cubicBezTo>
                    <a:pt x="659" y="854"/>
                    <a:pt x="649" y="824"/>
                    <a:pt x="639" y="794"/>
                  </a:cubicBezTo>
                  <a:cubicBezTo>
                    <a:pt x="629" y="734"/>
                    <a:pt x="609" y="664"/>
                    <a:pt x="599" y="584"/>
                  </a:cubicBezTo>
                  <a:cubicBezTo>
                    <a:pt x="579" y="515"/>
                    <a:pt x="559" y="435"/>
                    <a:pt x="539" y="355"/>
                  </a:cubicBezTo>
                  <a:cubicBezTo>
                    <a:pt x="510" y="285"/>
                    <a:pt x="479" y="215"/>
                    <a:pt x="439" y="155"/>
                  </a:cubicBezTo>
                  <a:cubicBezTo>
                    <a:pt x="390" y="105"/>
                    <a:pt x="339" y="65"/>
                    <a:pt x="280" y="45"/>
                  </a:cubicBezTo>
                  <a:cubicBezTo>
                    <a:pt x="240" y="36"/>
                    <a:pt x="210" y="25"/>
                    <a:pt x="180" y="16"/>
                  </a:cubicBezTo>
                  <a:cubicBezTo>
                    <a:pt x="150" y="5"/>
                    <a:pt x="120" y="5"/>
                    <a:pt x="90" y="5"/>
                  </a:cubicBezTo>
                  <a:cubicBezTo>
                    <a:pt x="84" y="2"/>
                    <a:pt x="76" y="1"/>
                    <a:pt x="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4"/>
            <p:cNvSpPr/>
            <p:nvPr/>
          </p:nvSpPr>
          <p:spPr>
            <a:xfrm>
              <a:off x="9050924" y="3791771"/>
              <a:ext cx="75207" cy="101837"/>
            </a:xfrm>
            <a:custGeom>
              <a:rect b="b" l="l" r="r" t="t"/>
              <a:pathLst>
                <a:path extrusionOk="0" h="1109" w="819">
                  <a:moveTo>
                    <a:pt x="150" y="120"/>
                  </a:moveTo>
                  <a:cubicBezTo>
                    <a:pt x="170" y="120"/>
                    <a:pt x="200" y="120"/>
                    <a:pt x="230" y="130"/>
                  </a:cubicBezTo>
                  <a:cubicBezTo>
                    <a:pt x="260" y="130"/>
                    <a:pt x="290" y="140"/>
                    <a:pt x="310" y="150"/>
                  </a:cubicBezTo>
                  <a:cubicBezTo>
                    <a:pt x="370" y="170"/>
                    <a:pt x="419" y="210"/>
                    <a:pt x="450" y="250"/>
                  </a:cubicBezTo>
                  <a:cubicBezTo>
                    <a:pt x="490" y="290"/>
                    <a:pt x="519" y="350"/>
                    <a:pt x="539" y="430"/>
                  </a:cubicBezTo>
                  <a:cubicBezTo>
                    <a:pt x="559" y="499"/>
                    <a:pt x="579" y="579"/>
                    <a:pt x="599" y="650"/>
                  </a:cubicBezTo>
                  <a:lnTo>
                    <a:pt x="679" y="989"/>
                  </a:lnTo>
                  <a:lnTo>
                    <a:pt x="669" y="989"/>
                  </a:lnTo>
                  <a:lnTo>
                    <a:pt x="669" y="1049"/>
                  </a:lnTo>
                  <a:lnTo>
                    <a:pt x="659" y="989"/>
                  </a:lnTo>
                  <a:lnTo>
                    <a:pt x="570" y="989"/>
                  </a:lnTo>
                  <a:cubicBezTo>
                    <a:pt x="539" y="979"/>
                    <a:pt x="510" y="979"/>
                    <a:pt x="479" y="969"/>
                  </a:cubicBezTo>
                  <a:cubicBezTo>
                    <a:pt x="430" y="949"/>
                    <a:pt x="370" y="909"/>
                    <a:pt x="330" y="859"/>
                  </a:cubicBezTo>
                  <a:cubicBezTo>
                    <a:pt x="290" y="819"/>
                    <a:pt x="260" y="759"/>
                    <a:pt x="240" y="679"/>
                  </a:cubicBezTo>
                  <a:cubicBezTo>
                    <a:pt x="210" y="619"/>
                    <a:pt x="200" y="539"/>
                    <a:pt x="180" y="459"/>
                  </a:cubicBezTo>
                  <a:lnTo>
                    <a:pt x="130" y="120"/>
                  </a:lnTo>
                  <a:close/>
                  <a:moveTo>
                    <a:pt x="40" y="0"/>
                  </a:moveTo>
                  <a:lnTo>
                    <a:pt x="0" y="40"/>
                  </a:lnTo>
                  <a:lnTo>
                    <a:pt x="11" y="91"/>
                  </a:lnTo>
                  <a:lnTo>
                    <a:pt x="11" y="120"/>
                  </a:lnTo>
                  <a:lnTo>
                    <a:pt x="60" y="479"/>
                  </a:lnTo>
                  <a:cubicBezTo>
                    <a:pt x="80" y="570"/>
                    <a:pt x="100" y="650"/>
                    <a:pt x="120" y="719"/>
                  </a:cubicBezTo>
                  <a:cubicBezTo>
                    <a:pt x="150" y="809"/>
                    <a:pt x="190" y="889"/>
                    <a:pt x="240" y="939"/>
                  </a:cubicBezTo>
                  <a:cubicBezTo>
                    <a:pt x="300" y="999"/>
                    <a:pt x="370" y="1049"/>
                    <a:pt x="439" y="1078"/>
                  </a:cubicBezTo>
                  <a:lnTo>
                    <a:pt x="559" y="1109"/>
                  </a:lnTo>
                  <a:lnTo>
                    <a:pt x="729" y="1109"/>
                  </a:lnTo>
                  <a:cubicBezTo>
                    <a:pt x="769" y="1109"/>
                    <a:pt x="779" y="1109"/>
                    <a:pt x="799" y="1089"/>
                  </a:cubicBezTo>
                  <a:lnTo>
                    <a:pt x="819" y="1069"/>
                  </a:lnTo>
                  <a:lnTo>
                    <a:pt x="809" y="1038"/>
                  </a:lnTo>
                  <a:lnTo>
                    <a:pt x="809" y="1019"/>
                  </a:lnTo>
                  <a:lnTo>
                    <a:pt x="809" y="1009"/>
                  </a:lnTo>
                  <a:cubicBezTo>
                    <a:pt x="799" y="999"/>
                    <a:pt x="799" y="989"/>
                    <a:pt x="799" y="979"/>
                  </a:cubicBezTo>
                  <a:lnTo>
                    <a:pt x="719" y="630"/>
                  </a:lnTo>
                  <a:cubicBezTo>
                    <a:pt x="699" y="550"/>
                    <a:pt x="679" y="470"/>
                    <a:pt x="649" y="390"/>
                  </a:cubicBezTo>
                  <a:cubicBezTo>
                    <a:pt x="619" y="300"/>
                    <a:pt x="590" y="230"/>
                    <a:pt x="539" y="180"/>
                  </a:cubicBezTo>
                  <a:cubicBezTo>
                    <a:pt x="499" y="120"/>
                    <a:pt x="430" y="71"/>
                    <a:pt x="360" y="40"/>
                  </a:cubicBezTo>
                  <a:cubicBezTo>
                    <a:pt x="330" y="31"/>
                    <a:pt x="290" y="20"/>
                    <a:pt x="250" y="11"/>
                  </a:cubicBezTo>
                  <a:cubicBezTo>
                    <a:pt x="220" y="0"/>
                    <a:pt x="190" y="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4"/>
            <p:cNvSpPr/>
            <p:nvPr/>
          </p:nvSpPr>
          <p:spPr>
            <a:xfrm>
              <a:off x="9100419" y="3816564"/>
              <a:ext cx="67861" cy="89899"/>
            </a:xfrm>
            <a:custGeom>
              <a:rect b="b" l="l" r="r" t="t"/>
              <a:pathLst>
                <a:path extrusionOk="0" h="979" w="739">
                  <a:moveTo>
                    <a:pt x="91" y="0"/>
                  </a:moveTo>
                  <a:cubicBezTo>
                    <a:pt x="60" y="0"/>
                    <a:pt x="40" y="0"/>
                    <a:pt x="31" y="10"/>
                  </a:cubicBezTo>
                  <a:lnTo>
                    <a:pt x="0" y="10"/>
                  </a:lnTo>
                  <a:lnTo>
                    <a:pt x="0" y="20"/>
                  </a:lnTo>
                  <a:cubicBezTo>
                    <a:pt x="0" y="30"/>
                    <a:pt x="0" y="50"/>
                    <a:pt x="11" y="60"/>
                  </a:cubicBezTo>
                  <a:cubicBezTo>
                    <a:pt x="11" y="80"/>
                    <a:pt x="20" y="100"/>
                    <a:pt x="20" y="130"/>
                  </a:cubicBezTo>
                  <a:cubicBezTo>
                    <a:pt x="31" y="150"/>
                    <a:pt x="31" y="180"/>
                    <a:pt x="40" y="209"/>
                  </a:cubicBezTo>
                  <a:cubicBezTo>
                    <a:pt x="51" y="269"/>
                    <a:pt x="60" y="340"/>
                    <a:pt x="80" y="419"/>
                  </a:cubicBezTo>
                  <a:cubicBezTo>
                    <a:pt x="100" y="489"/>
                    <a:pt x="120" y="569"/>
                    <a:pt x="150" y="649"/>
                  </a:cubicBezTo>
                  <a:cubicBezTo>
                    <a:pt x="170" y="719"/>
                    <a:pt x="210" y="788"/>
                    <a:pt x="260" y="839"/>
                  </a:cubicBezTo>
                  <a:cubicBezTo>
                    <a:pt x="290" y="868"/>
                    <a:pt x="320" y="888"/>
                    <a:pt x="350" y="908"/>
                  </a:cubicBezTo>
                  <a:cubicBezTo>
                    <a:pt x="380" y="928"/>
                    <a:pt x="410" y="939"/>
                    <a:pt x="439" y="948"/>
                  </a:cubicBezTo>
                  <a:cubicBezTo>
                    <a:pt x="479" y="959"/>
                    <a:pt x="510" y="968"/>
                    <a:pt x="550" y="968"/>
                  </a:cubicBezTo>
                  <a:cubicBezTo>
                    <a:pt x="579" y="979"/>
                    <a:pt x="610" y="979"/>
                    <a:pt x="639" y="979"/>
                  </a:cubicBezTo>
                  <a:cubicBezTo>
                    <a:pt x="669" y="968"/>
                    <a:pt x="689" y="968"/>
                    <a:pt x="709" y="968"/>
                  </a:cubicBezTo>
                  <a:lnTo>
                    <a:pt x="739" y="968"/>
                  </a:lnTo>
                  <a:cubicBezTo>
                    <a:pt x="739" y="968"/>
                    <a:pt x="739" y="959"/>
                    <a:pt x="729" y="948"/>
                  </a:cubicBezTo>
                  <a:cubicBezTo>
                    <a:pt x="729" y="939"/>
                    <a:pt x="729" y="928"/>
                    <a:pt x="719" y="908"/>
                  </a:cubicBezTo>
                  <a:cubicBezTo>
                    <a:pt x="719" y="888"/>
                    <a:pt x="709" y="868"/>
                    <a:pt x="699" y="848"/>
                  </a:cubicBezTo>
                  <a:cubicBezTo>
                    <a:pt x="689" y="819"/>
                    <a:pt x="689" y="799"/>
                    <a:pt x="679" y="768"/>
                  </a:cubicBezTo>
                  <a:cubicBezTo>
                    <a:pt x="659" y="709"/>
                    <a:pt x="639" y="639"/>
                    <a:pt x="619" y="559"/>
                  </a:cubicBezTo>
                  <a:cubicBezTo>
                    <a:pt x="599" y="489"/>
                    <a:pt x="579" y="409"/>
                    <a:pt x="550" y="340"/>
                  </a:cubicBezTo>
                  <a:cubicBezTo>
                    <a:pt x="519" y="260"/>
                    <a:pt x="490" y="200"/>
                    <a:pt x="439" y="140"/>
                  </a:cubicBezTo>
                  <a:cubicBezTo>
                    <a:pt x="390" y="90"/>
                    <a:pt x="340" y="60"/>
                    <a:pt x="270" y="30"/>
                  </a:cubicBezTo>
                  <a:cubicBezTo>
                    <a:pt x="240" y="20"/>
                    <a:pt x="210" y="20"/>
                    <a:pt x="180" y="10"/>
                  </a:cubicBezTo>
                  <a:cubicBezTo>
                    <a:pt x="150" y="10"/>
                    <a:pt x="120" y="0"/>
                    <a:pt x="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4"/>
            <p:cNvSpPr/>
            <p:nvPr/>
          </p:nvSpPr>
          <p:spPr>
            <a:xfrm>
              <a:off x="9094909" y="3811055"/>
              <a:ext cx="78880" cy="100918"/>
            </a:xfrm>
            <a:custGeom>
              <a:rect b="b" l="l" r="r" t="t"/>
              <a:pathLst>
                <a:path extrusionOk="0" h="1099" w="859">
                  <a:moveTo>
                    <a:pt x="151" y="120"/>
                  </a:moveTo>
                  <a:cubicBezTo>
                    <a:pt x="170" y="120"/>
                    <a:pt x="200" y="130"/>
                    <a:pt x="240" y="130"/>
                  </a:cubicBezTo>
                  <a:cubicBezTo>
                    <a:pt x="260" y="140"/>
                    <a:pt x="290" y="140"/>
                    <a:pt x="320" y="150"/>
                  </a:cubicBezTo>
                  <a:cubicBezTo>
                    <a:pt x="370" y="170"/>
                    <a:pt x="420" y="200"/>
                    <a:pt x="460" y="240"/>
                  </a:cubicBezTo>
                  <a:cubicBezTo>
                    <a:pt x="490" y="280"/>
                    <a:pt x="519" y="340"/>
                    <a:pt x="550" y="420"/>
                  </a:cubicBezTo>
                  <a:cubicBezTo>
                    <a:pt x="579" y="479"/>
                    <a:pt x="599" y="549"/>
                    <a:pt x="619" y="639"/>
                  </a:cubicBezTo>
                  <a:lnTo>
                    <a:pt x="719" y="968"/>
                  </a:lnTo>
                  <a:cubicBezTo>
                    <a:pt x="710" y="968"/>
                    <a:pt x="710" y="968"/>
                    <a:pt x="699" y="979"/>
                  </a:cubicBezTo>
                  <a:lnTo>
                    <a:pt x="679" y="979"/>
                  </a:lnTo>
                  <a:cubicBezTo>
                    <a:pt x="659" y="979"/>
                    <a:pt x="639" y="968"/>
                    <a:pt x="610" y="968"/>
                  </a:cubicBezTo>
                  <a:cubicBezTo>
                    <a:pt x="579" y="968"/>
                    <a:pt x="550" y="959"/>
                    <a:pt x="519" y="948"/>
                  </a:cubicBezTo>
                  <a:cubicBezTo>
                    <a:pt x="490" y="948"/>
                    <a:pt x="460" y="928"/>
                    <a:pt x="440" y="919"/>
                  </a:cubicBezTo>
                  <a:cubicBezTo>
                    <a:pt x="410" y="899"/>
                    <a:pt x="390" y="879"/>
                    <a:pt x="370" y="859"/>
                  </a:cubicBezTo>
                  <a:cubicBezTo>
                    <a:pt x="330" y="819"/>
                    <a:pt x="290" y="759"/>
                    <a:pt x="260" y="679"/>
                  </a:cubicBezTo>
                  <a:cubicBezTo>
                    <a:pt x="240" y="619"/>
                    <a:pt x="220" y="549"/>
                    <a:pt x="200" y="469"/>
                  </a:cubicBezTo>
                  <a:cubicBezTo>
                    <a:pt x="190" y="409"/>
                    <a:pt x="180" y="360"/>
                    <a:pt x="170" y="309"/>
                  </a:cubicBezTo>
                  <a:lnTo>
                    <a:pt x="131" y="120"/>
                  </a:lnTo>
                  <a:close/>
                  <a:moveTo>
                    <a:pt x="91" y="0"/>
                  </a:moveTo>
                  <a:lnTo>
                    <a:pt x="31" y="10"/>
                  </a:lnTo>
                  <a:lnTo>
                    <a:pt x="0" y="50"/>
                  </a:lnTo>
                  <a:lnTo>
                    <a:pt x="0" y="100"/>
                  </a:lnTo>
                  <a:cubicBezTo>
                    <a:pt x="11" y="110"/>
                    <a:pt x="11" y="120"/>
                    <a:pt x="11" y="130"/>
                  </a:cubicBezTo>
                  <a:lnTo>
                    <a:pt x="51" y="340"/>
                  </a:lnTo>
                  <a:lnTo>
                    <a:pt x="80" y="489"/>
                  </a:lnTo>
                  <a:cubicBezTo>
                    <a:pt x="100" y="589"/>
                    <a:pt x="120" y="659"/>
                    <a:pt x="151" y="729"/>
                  </a:cubicBezTo>
                  <a:cubicBezTo>
                    <a:pt x="180" y="819"/>
                    <a:pt x="230" y="888"/>
                    <a:pt x="280" y="939"/>
                  </a:cubicBezTo>
                  <a:cubicBezTo>
                    <a:pt x="310" y="968"/>
                    <a:pt x="340" y="999"/>
                    <a:pt x="380" y="1019"/>
                  </a:cubicBezTo>
                  <a:cubicBezTo>
                    <a:pt x="410" y="1039"/>
                    <a:pt x="450" y="1058"/>
                    <a:pt x="490" y="1068"/>
                  </a:cubicBezTo>
                  <a:cubicBezTo>
                    <a:pt x="519" y="1078"/>
                    <a:pt x="559" y="1088"/>
                    <a:pt x="599" y="1088"/>
                  </a:cubicBezTo>
                  <a:cubicBezTo>
                    <a:pt x="630" y="1088"/>
                    <a:pt x="650" y="1098"/>
                    <a:pt x="679" y="1098"/>
                  </a:cubicBezTo>
                  <a:lnTo>
                    <a:pt x="699" y="1098"/>
                  </a:lnTo>
                  <a:cubicBezTo>
                    <a:pt x="729" y="1088"/>
                    <a:pt x="749" y="1088"/>
                    <a:pt x="759" y="1088"/>
                  </a:cubicBezTo>
                  <a:lnTo>
                    <a:pt x="779" y="1088"/>
                  </a:lnTo>
                  <a:cubicBezTo>
                    <a:pt x="819" y="1078"/>
                    <a:pt x="819" y="1078"/>
                    <a:pt x="839" y="1068"/>
                  </a:cubicBezTo>
                  <a:lnTo>
                    <a:pt x="859" y="1048"/>
                  </a:lnTo>
                  <a:lnTo>
                    <a:pt x="859" y="1019"/>
                  </a:lnTo>
                  <a:cubicBezTo>
                    <a:pt x="859" y="1019"/>
                    <a:pt x="849" y="1008"/>
                    <a:pt x="849" y="988"/>
                  </a:cubicBezTo>
                  <a:lnTo>
                    <a:pt x="849" y="979"/>
                  </a:lnTo>
                  <a:cubicBezTo>
                    <a:pt x="839" y="968"/>
                    <a:pt x="839" y="959"/>
                    <a:pt x="839" y="948"/>
                  </a:cubicBezTo>
                  <a:lnTo>
                    <a:pt x="739" y="609"/>
                  </a:lnTo>
                  <a:cubicBezTo>
                    <a:pt x="710" y="509"/>
                    <a:pt x="690" y="440"/>
                    <a:pt x="659" y="380"/>
                  </a:cubicBezTo>
                  <a:cubicBezTo>
                    <a:pt x="630" y="280"/>
                    <a:pt x="590" y="220"/>
                    <a:pt x="539" y="160"/>
                  </a:cubicBezTo>
                  <a:cubicBezTo>
                    <a:pt x="490" y="110"/>
                    <a:pt x="430" y="60"/>
                    <a:pt x="350" y="40"/>
                  </a:cubicBezTo>
                  <a:cubicBezTo>
                    <a:pt x="320" y="30"/>
                    <a:pt x="290" y="20"/>
                    <a:pt x="250" y="10"/>
                  </a:cubicBezTo>
                  <a:cubicBezTo>
                    <a:pt x="210" y="10"/>
                    <a:pt x="180" y="10"/>
                    <a:pt x="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4"/>
            <p:cNvSpPr/>
            <p:nvPr/>
          </p:nvSpPr>
          <p:spPr>
            <a:xfrm>
              <a:off x="9100419" y="3816564"/>
              <a:ext cx="67861" cy="89899"/>
            </a:xfrm>
            <a:custGeom>
              <a:rect b="b" l="l" r="r" t="t"/>
              <a:pathLst>
                <a:path extrusionOk="0" h="979" w="739">
                  <a:moveTo>
                    <a:pt x="91" y="0"/>
                  </a:moveTo>
                  <a:cubicBezTo>
                    <a:pt x="60" y="0"/>
                    <a:pt x="40" y="0"/>
                    <a:pt x="31" y="10"/>
                  </a:cubicBezTo>
                  <a:lnTo>
                    <a:pt x="0" y="10"/>
                  </a:lnTo>
                  <a:lnTo>
                    <a:pt x="0" y="20"/>
                  </a:lnTo>
                  <a:cubicBezTo>
                    <a:pt x="0" y="30"/>
                    <a:pt x="0" y="50"/>
                    <a:pt x="11" y="60"/>
                  </a:cubicBezTo>
                  <a:cubicBezTo>
                    <a:pt x="11" y="80"/>
                    <a:pt x="20" y="100"/>
                    <a:pt x="20" y="130"/>
                  </a:cubicBezTo>
                  <a:cubicBezTo>
                    <a:pt x="31" y="150"/>
                    <a:pt x="31" y="180"/>
                    <a:pt x="40" y="209"/>
                  </a:cubicBezTo>
                  <a:cubicBezTo>
                    <a:pt x="51" y="269"/>
                    <a:pt x="60" y="340"/>
                    <a:pt x="80" y="419"/>
                  </a:cubicBezTo>
                  <a:cubicBezTo>
                    <a:pt x="100" y="489"/>
                    <a:pt x="120" y="569"/>
                    <a:pt x="150" y="649"/>
                  </a:cubicBezTo>
                  <a:cubicBezTo>
                    <a:pt x="170" y="719"/>
                    <a:pt x="210" y="788"/>
                    <a:pt x="260" y="839"/>
                  </a:cubicBezTo>
                  <a:cubicBezTo>
                    <a:pt x="290" y="868"/>
                    <a:pt x="320" y="888"/>
                    <a:pt x="350" y="908"/>
                  </a:cubicBezTo>
                  <a:cubicBezTo>
                    <a:pt x="380" y="928"/>
                    <a:pt x="410" y="939"/>
                    <a:pt x="439" y="948"/>
                  </a:cubicBezTo>
                  <a:cubicBezTo>
                    <a:pt x="479" y="959"/>
                    <a:pt x="510" y="968"/>
                    <a:pt x="550" y="968"/>
                  </a:cubicBezTo>
                  <a:cubicBezTo>
                    <a:pt x="579" y="979"/>
                    <a:pt x="610" y="979"/>
                    <a:pt x="639" y="979"/>
                  </a:cubicBezTo>
                  <a:cubicBezTo>
                    <a:pt x="669" y="968"/>
                    <a:pt x="689" y="968"/>
                    <a:pt x="709" y="968"/>
                  </a:cubicBezTo>
                  <a:lnTo>
                    <a:pt x="739" y="968"/>
                  </a:lnTo>
                  <a:cubicBezTo>
                    <a:pt x="739" y="968"/>
                    <a:pt x="739" y="959"/>
                    <a:pt x="729" y="948"/>
                  </a:cubicBezTo>
                  <a:cubicBezTo>
                    <a:pt x="729" y="939"/>
                    <a:pt x="729" y="928"/>
                    <a:pt x="719" y="908"/>
                  </a:cubicBezTo>
                  <a:cubicBezTo>
                    <a:pt x="719" y="888"/>
                    <a:pt x="709" y="868"/>
                    <a:pt x="699" y="848"/>
                  </a:cubicBezTo>
                  <a:cubicBezTo>
                    <a:pt x="689" y="819"/>
                    <a:pt x="689" y="799"/>
                    <a:pt x="679" y="768"/>
                  </a:cubicBezTo>
                  <a:cubicBezTo>
                    <a:pt x="659" y="709"/>
                    <a:pt x="639" y="639"/>
                    <a:pt x="619" y="559"/>
                  </a:cubicBezTo>
                  <a:cubicBezTo>
                    <a:pt x="599" y="489"/>
                    <a:pt x="579" y="409"/>
                    <a:pt x="550" y="340"/>
                  </a:cubicBezTo>
                  <a:cubicBezTo>
                    <a:pt x="519" y="260"/>
                    <a:pt x="490" y="200"/>
                    <a:pt x="439" y="140"/>
                  </a:cubicBezTo>
                  <a:cubicBezTo>
                    <a:pt x="390" y="90"/>
                    <a:pt x="340" y="60"/>
                    <a:pt x="270" y="30"/>
                  </a:cubicBezTo>
                  <a:cubicBezTo>
                    <a:pt x="240" y="20"/>
                    <a:pt x="210" y="20"/>
                    <a:pt x="180" y="10"/>
                  </a:cubicBezTo>
                  <a:cubicBezTo>
                    <a:pt x="150" y="10"/>
                    <a:pt x="120" y="0"/>
                    <a:pt x="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54"/>
            <p:cNvSpPr/>
            <p:nvPr/>
          </p:nvSpPr>
          <p:spPr>
            <a:xfrm>
              <a:off x="9094909" y="3811055"/>
              <a:ext cx="78880" cy="100918"/>
            </a:xfrm>
            <a:custGeom>
              <a:rect b="b" l="l" r="r" t="t"/>
              <a:pathLst>
                <a:path extrusionOk="0" h="1099" w="859">
                  <a:moveTo>
                    <a:pt x="151" y="120"/>
                  </a:moveTo>
                  <a:cubicBezTo>
                    <a:pt x="170" y="120"/>
                    <a:pt x="200" y="130"/>
                    <a:pt x="240" y="130"/>
                  </a:cubicBezTo>
                  <a:cubicBezTo>
                    <a:pt x="260" y="140"/>
                    <a:pt x="290" y="140"/>
                    <a:pt x="320" y="150"/>
                  </a:cubicBezTo>
                  <a:cubicBezTo>
                    <a:pt x="370" y="170"/>
                    <a:pt x="420" y="200"/>
                    <a:pt x="460" y="240"/>
                  </a:cubicBezTo>
                  <a:cubicBezTo>
                    <a:pt x="490" y="280"/>
                    <a:pt x="519" y="340"/>
                    <a:pt x="550" y="420"/>
                  </a:cubicBezTo>
                  <a:cubicBezTo>
                    <a:pt x="579" y="479"/>
                    <a:pt x="599" y="549"/>
                    <a:pt x="619" y="639"/>
                  </a:cubicBezTo>
                  <a:lnTo>
                    <a:pt x="719" y="968"/>
                  </a:lnTo>
                  <a:cubicBezTo>
                    <a:pt x="710" y="968"/>
                    <a:pt x="710" y="968"/>
                    <a:pt x="699" y="979"/>
                  </a:cubicBezTo>
                  <a:lnTo>
                    <a:pt x="679" y="979"/>
                  </a:lnTo>
                  <a:cubicBezTo>
                    <a:pt x="659" y="979"/>
                    <a:pt x="639" y="968"/>
                    <a:pt x="610" y="968"/>
                  </a:cubicBezTo>
                  <a:cubicBezTo>
                    <a:pt x="579" y="968"/>
                    <a:pt x="550" y="959"/>
                    <a:pt x="519" y="948"/>
                  </a:cubicBezTo>
                  <a:cubicBezTo>
                    <a:pt x="490" y="948"/>
                    <a:pt x="460" y="928"/>
                    <a:pt x="440" y="919"/>
                  </a:cubicBezTo>
                  <a:cubicBezTo>
                    <a:pt x="410" y="899"/>
                    <a:pt x="390" y="879"/>
                    <a:pt x="370" y="859"/>
                  </a:cubicBezTo>
                  <a:cubicBezTo>
                    <a:pt x="330" y="819"/>
                    <a:pt x="290" y="759"/>
                    <a:pt x="260" y="679"/>
                  </a:cubicBezTo>
                  <a:cubicBezTo>
                    <a:pt x="240" y="619"/>
                    <a:pt x="220" y="549"/>
                    <a:pt x="200" y="469"/>
                  </a:cubicBezTo>
                  <a:cubicBezTo>
                    <a:pt x="190" y="409"/>
                    <a:pt x="180" y="360"/>
                    <a:pt x="170" y="309"/>
                  </a:cubicBezTo>
                  <a:lnTo>
                    <a:pt x="131" y="120"/>
                  </a:lnTo>
                  <a:close/>
                  <a:moveTo>
                    <a:pt x="91" y="0"/>
                  </a:moveTo>
                  <a:lnTo>
                    <a:pt x="31" y="10"/>
                  </a:lnTo>
                  <a:lnTo>
                    <a:pt x="0" y="50"/>
                  </a:lnTo>
                  <a:lnTo>
                    <a:pt x="0" y="100"/>
                  </a:lnTo>
                  <a:cubicBezTo>
                    <a:pt x="11" y="110"/>
                    <a:pt x="11" y="120"/>
                    <a:pt x="11" y="130"/>
                  </a:cubicBezTo>
                  <a:lnTo>
                    <a:pt x="51" y="340"/>
                  </a:lnTo>
                  <a:lnTo>
                    <a:pt x="80" y="489"/>
                  </a:lnTo>
                  <a:cubicBezTo>
                    <a:pt x="100" y="589"/>
                    <a:pt x="120" y="659"/>
                    <a:pt x="151" y="729"/>
                  </a:cubicBezTo>
                  <a:cubicBezTo>
                    <a:pt x="180" y="819"/>
                    <a:pt x="230" y="888"/>
                    <a:pt x="280" y="939"/>
                  </a:cubicBezTo>
                  <a:cubicBezTo>
                    <a:pt x="310" y="968"/>
                    <a:pt x="340" y="999"/>
                    <a:pt x="380" y="1019"/>
                  </a:cubicBezTo>
                  <a:cubicBezTo>
                    <a:pt x="410" y="1039"/>
                    <a:pt x="450" y="1058"/>
                    <a:pt x="490" y="1068"/>
                  </a:cubicBezTo>
                  <a:cubicBezTo>
                    <a:pt x="519" y="1078"/>
                    <a:pt x="559" y="1088"/>
                    <a:pt x="599" y="1088"/>
                  </a:cubicBezTo>
                  <a:cubicBezTo>
                    <a:pt x="630" y="1088"/>
                    <a:pt x="650" y="1098"/>
                    <a:pt x="679" y="1098"/>
                  </a:cubicBezTo>
                  <a:lnTo>
                    <a:pt x="699" y="1098"/>
                  </a:lnTo>
                  <a:cubicBezTo>
                    <a:pt x="729" y="1088"/>
                    <a:pt x="749" y="1088"/>
                    <a:pt x="759" y="1088"/>
                  </a:cubicBezTo>
                  <a:lnTo>
                    <a:pt x="779" y="1088"/>
                  </a:lnTo>
                  <a:cubicBezTo>
                    <a:pt x="819" y="1078"/>
                    <a:pt x="819" y="1078"/>
                    <a:pt x="839" y="1068"/>
                  </a:cubicBezTo>
                  <a:lnTo>
                    <a:pt x="859" y="1048"/>
                  </a:lnTo>
                  <a:lnTo>
                    <a:pt x="859" y="1019"/>
                  </a:lnTo>
                  <a:cubicBezTo>
                    <a:pt x="859" y="1019"/>
                    <a:pt x="849" y="1008"/>
                    <a:pt x="849" y="988"/>
                  </a:cubicBezTo>
                  <a:lnTo>
                    <a:pt x="849" y="979"/>
                  </a:lnTo>
                  <a:cubicBezTo>
                    <a:pt x="839" y="968"/>
                    <a:pt x="839" y="959"/>
                    <a:pt x="839" y="948"/>
                  </a:cubicBezTo>
                  <a:lnTo>
                    <a:pt x="739" y="609"/>
                  </a:lnTo>
                  <a:cubicBezTo>
                    <a:pt x="710" y="509"/>
                    <a:pt x="690" y="440"/>
                    <a:pt x="659" y="380"/>
                  </a:cubicBezTo>
                  <a:cubicBezTo>
                    <a:pt x="630" y="280"/>
                    <a:pt x="590" y="220"/>
                    <a:pt x="539" y="160"/>
                  </a:cubicBezTo>
                  <a:cubicBezTo>
                    <a:pt x="490" y="110"/>
                    <a:pt x="430" y="60"/>
                    <a:pt x="350" y="40"/>
                  </a:cubicBezTo>
                  <a:cubicBezTo>
                    <a:pt x="320" y="30"/>
                    <a:pt x="290" y="20"/>
                    <a:pt x="250" y="10"/>
                  </a:cubicBezTo>
                  <a:cubicBezTo>
                    <a:pt x="210" y="10"/>
                    <a:pt x="180" y="10"/>
                    <a:pt x="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54"/>
            <p:cNvSpPr/>
            <p:nvPr/>
          </p:nvSpPr>
          <p:spPr>
            <a:xfrm>
              <a:off x="9144403" y="3834838"/>
              <a:ext cx="72544" cy="86318"/>
            </a:xfrm>
            <a:custGeom>
              <a:rect b="b" l="l" r="r" t="t"/>
              <a:pathLst>
                <a:path extrusionOk="0" h="940" w="790">
                  <a:moveTo>
                    <a:pt x="11" y="1"/>
                  </a:moveTo>
                  <a:lnTo>
                    <a:pt x="0" y="10"/>
                  </a:lnTo>
                  <a:lnTo>
                    <a:pt x="11" y="10"/>
                  </a:lnTo>
                  <a:lnTo>
                    <a:pt x="11" y="21"/>
                  </a:lnTo>
                  <a:cubicBezTo>
                    <a:pt x="11" y="30"/>
                    <a:pt x="11" y="41"/>
                    <a:pt x="20" y="61"/>
                  </a:cubicBezTo>
                  <a:cubicBezTo>
                    <a:pt x="20" y="81"/>
                    <a:pt x="31" y="101"/>
                    <a:pt x="31" y="121"/>
                  </a:cubicBezTo>
                  <a:cubicBezTo>
                    <a:pt x="40" y="150"/>
                    <a:pt x="40" y="181"/>
                    <a:pt x="51" y="210"/>
                  </a:cubicBezTo>
                  <a:cubicBezTo>
                    <a:pt x="71" y="270"/>
                    <a:pt x="91" y="340"/>
                    <a:pt x="100" y="410"/>
                  </a:cubicBezTo>
                  <a:cubicBezTo>
                    <a:pt x="131" y="480"/>
                    <a:pt x="151" y="560"/>
                    <a:pt x="180" y="640"/>
                  </a:cubicBezTo>
                  <a:cubicBezTo>
                    <a:pt x="210" y="709"/>
                    <a:pt x="260" y="780"/>
                    <a:pt x="310" y="829"/>
                  </a:cubicBezTo>
                  <a:cubicBezTo>
                    <a:pt x="360" y="879"/>
                    <a:pt x="430" y="909"/>
                    <a:pt x="500" y="919"/>
                  </a:cubicBezTo>
                  <a:cubicBezTo>
                    <a:pt x="530" y="929"/>
                    <a:pt x="570" y="939"/>
                    <a:pt x="599" y="939"/>
                  </a:cubicBezTo>
                  <a:lnTo>
                    <a:pt x="699" y="939"/>
                  </a:lnTo>
                  <a:cubicBezTo>
                    <a:pt x="719" y="939"/>
                    <a:pt x="750" y="929"/>
                    <a:pt x="759" y="929"/>
                  </a:cubicBezTo>
                  <a:cubicBezTo>
                    <a:pt x="779" y="929"/>
                    <a:pt x="789" y="919"/>
                    <a:pt x="789" y="919"/>
                  </a:cubicBezTo>
                  <a:lnTo>
                    <a:pt x="789" y="909"/>
                  </a:lnTo>
                  <a:cubicBezTo>
                    <a:pt x="779" y="899"/>
                    <a:pt x="779" y="889"/>
                    <a:pt x="769" y="869"/>
                  </a:cubicBezTo>
                  <a:cubicBezTo>
                    <a:pt x="769" y="849"/>
                    <a:pt x="759" y="829"/>
                    <a:pt x="750" y="809"/>
                  </a:cubicBezTo>
                  <a:cubicBezTo>
                    <a:pt x="739" y="780"/>
                    <a:pt x="730" y="760"/>
                    <a:pt x="719" y="729"/>
                  </a:cubicBezTo>
                  <a:cubicBezTo>
                    <a:pt x="699" y="669"/>
                    <a:pt x="679" y="600"/>
                    <a:pt x="650" y="530"/>
                  </a:cubicBezTo>
                  <a:cubicBezTo>
                    <a:pt x="630" y="450"/>
                    <a:pt x="599" y="380"/>
                    <a:pt x="570" y="300"/>
                  </a:cubicBezTo>
                  <a:cubicBezTo>
                    <a:pt x="539" y="240"/>
                    <a:pt x="500" y="170"/>
                    <a:pt x="450" y="121"/>
                  </a:cubicBezTo>
                  <a:cubicBezTo>
                    <a:pt x="400" y="70"/>
                    <a:pt x="340" y="41"/>
                    <a:pt x="280" y="21"/>
                  </a:cubicBezTo>
                  <a:cubicBezTo>
                    <a:pt x="250" y="10"/>
                    <a:pt x="210" y="1"/>
                    <a:pt x="1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54"/>
            <p:cNvSpPr/>
            <p:nvPr/>
          </p:nvSpPr>
          <p:spPr>
            <a:xfrm>
              <a:off x="9138894" y="3829328"/>
              <a:ext cx="84389" cy="97337"/>
            </a:xfrm>
            <a:custGeom>
              <a:rect b="b" l="l" r="r" t="t"/>
              <a:pathLst>
                <a:path extrusionOk="0" h="1060" w="919">
                  <a:moveTo>
                    <a:pt x="240" y="121"/>
                  </a:moveTo>
                  <a:cubicBezTo>
                    <a:pt x="270" y="121"/>
                    <a:pt x="300" y="130"/>
                    <a:pt x="320" y="141"/>
                  </a:cubicBezTo>
                  <a:cubicBezTo>
                    <a:pt x="380" y="150"/>
                    <a:pt x="430" y="181"/>
                    <a:pt x="470" y="221"/>
                  </a:cubicBezTo>
                  <a:cubicBezTo>
                    <a:pt x="500" y="261"/>
                    <a:pt x="540" y="310"/>
                    <a:pt x="570" y="390"/>
                  </a:cubicBezTo>
                  <a:cubicBezTo>
                    <a:pt x="610" y="460"/>
                    <a:pt x="630" y="540"/>
                    <a:pt x="659" y="600"/>
                  </a:cubicBezTo>
                  <a:lnTo>
                    <a:pt x="770" y="939"/>
                  </a:lnTo>
                  <a:lnTo>
                    <a:pt x="670" y="939"/>
                  </a:lnTo>
                  <a:cubicBezTo>
                    <a:pt x="630" y="939"/>
                    <a:pt x="599" y="929"/>
                    <a:pt x="570" y="929"/>
                  </a:cubicBezTo>
                  <a:cubicBezTo>
                    <a:pt x="510" y="909"/>
                    <a:pt x="450" y="879"/>
                    <a:pt x="410" y="840"/>
                  </a:cubicBezTo>
                  <a:cubicBezTo>
                    <a:pt x="370" y="800"/>
                    <a:pt x="330" y="749"/>
                    <a:pt x="300" y="669"/>
                  </a:cubicBezTo>
                  <a:cubicBezTo>
                    <a:pt x="270" y="610"/>
                    <a:pt x="250" y="540"/>
                    <a:pt x="220" y="460"/>
                  </a:cubicBezTo>
                  <a:lnTo>
                    <a:pt x="140" y="121"/>
                  </a:lnTo>
                  <a:close/>
                  <a:moveTo>
                    <a:pt x="100" y="1"/>
                  </a:moveTo>
                  <a:lnTo>
                    <a:pt x="51" y="11"/>
                  </a:lnTo>
                  <a:lnTo>
                    <a:pt x="1" y="41"/>
                  </a:lnTo>
                  <a:lnTo>
                    <a:pt x="11" y="110"/>
                  </a:lnTo>
                  <a:cubicBezTo>
                    <a:pt x="11" y="110"/>
                    <a:pt x="20" y="130"/>
                    <a:pt x="20" y="141"/>
                  </a:cubicBezTo>
                  <a:lnTo>
                    <a:pt x="111" y="490"/>
                  </a:lnTo>
                  <a:cubicBezTo>
                    <a:pt x="131" y="580"/>
                    <a:pt x="160" y="649"/>
                    <a:pt x="191" y="720"/>
                  </a:cubicBezTo>
                  <a:cubicBezTo>
                    <a:pt x="231" y="809"/>
                    <a:pt x="270" y="879"/>
                    <a:pt x="330" y="929"/>
                  </a:cubicBezTo>
                  <a:cubicBezTo>
                    <a:pt x="380" y="979"/>
                    <a:pt x="460" y="1019"/>
                    <a:pt x="540" y="1039"/>
                  </a:cubicBezTo>
                  <a:cubicBezTo>
                    <a:pt x="580" y="1049"/>
                    <a:pt x="619" y="1059"/>
                    <a:pt x="659" y="1059"/>
                  </a:cubicBezTo>
                  <a:lnTo>
                    <a:pt x="759" y="1059"/>
                  </a:lnTo>
                  <a:cubicBezTo>
                    <a:pt x="779" y="1059"/>
                    <a:pt x="799" y="1049"/>
                    <a:pt x="819" y="1049"/>
                  </a:cubicBezTo>
                  <a:lnTo>
                    <a:pt x="879" y="1039"/>
                  </a:lnTo>
                  <a:lnTo>
                    <a:pt x="919" y="999"/>
                  </a:lnTo>
                  <a:lnTo>
                    <a:pt x="909" y="969"/>
                  </a:lnTo>
                  <a:cubicBezTo>
                    <a:pt x="909" y="969"/>
                    <a:pt x="909" y="959"/>
                    <a:pt x="899" y="949"/>
                  </a:cubicBezTo>
                  <a:lnTo>
                    <a:pt x="899" y="939"/>
                  </a:lnTo>
                  <a:cubicBezTo>
                    <a:pt x="899" y="929"/>
                    <a:pt x="889" y="919"/>
                    <a:pt x="889" y="909"/>
                  </a:cubicBezTo>
                  <a:lnTo>
                    <a:pt x="770" y="570"/>
                  </a:lnTo>
                  <a:cubicBezTo>
                    <a:pt x="750" y="500"/>
                    <a:pt x="719" y="420"/>
                    <a:pt x="679" y="340"/>
                  </a:cubicBezTo>
                  <a:cubicBezTo>
                    <a:pt x="650" y="280"/>
                    <a:pt x="610" y="201"/>
                    <a:pt x="550" y="141"/>
                  </a:cubicBezTo>
                  <a:cubicBezTo>
                    <a:pt x="500" y="81"/>
                    <a:pt x="430" y="41"/>
                    <a:pt x="360" y="21"/>
                  </a:cubicBezTo>
                  <a:cubicBezTo>
                    <a:pt x="320" y="11"/>
                    <a:pt x="290" y="1"/>
                    <a:pt x="2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4"/>
            <p:cNvSpPr/>
            <p:nvPr/>
          </p:nvSpPr>
          <p:spPr>
            <a:xfrm>
              <a:off x="9144403" y="3834838"/>
              <a:ext cx="72544" cy="86318"/>
            </a:xfrm>
            <a:custGeom>
              <a:rect b="b" l="l" r="r" t="t"/>
              <a:pathLst>
                <a:path extrusionOk="0" h="940" w="790">
                  <a:moveTo>
                    <a:pt x="11" y="1"/>
                  </a:moveTo>
                  <a:lnTo>
                    <a:pt x="0" y="10"/>
                  </a:lnTo>
                  <a:lnTo>
                    <a:pt x="11" y="10"/>
                  </a:lnTo>
                  <a:lnTo>
                    <a:pt x="11" y="21"/>
                  </a:lnTo>
                  <a:cubicBezTo>
                    <a:pt x="11" y="30"/>
                    <a:pt x="11" y="41"/>
                    <a:pt x="20" y="61"/>
                  </a:cubicBezTo>
                  <a:cubicBezTo>
                    <a:pt x="20" y="81"/>
                    <a:pt x="31" y="101"/>
                    <a:pt x="31" y="121"/>
                  </a:cubicBezTo>
                  <a:cubicBezTo>
                    <a:pt x="40" y="150"/>
                    <a:pt x="40" y="181"/>
                    <a:pt x="51" y="210"/>
                  </a:cubicBezTo>
                  <a:cubicBezTo>
                    <a:pt x="71" y="270"/>
                    <a:pt x="91" y="340"/>
                    <a:pt x="100" y="410"/>
                  </a:cubicBezTo>
                  <a:cubicBezTo>
                    <a:pt x="131" y="480"/>
                    <a:pt x="151" y="560"/>
                    <a:pt x="180" y="640"/>
                  </a:cubicBezTo>
                  <a:cubicBezTo>
                    <a:pt x="210" y="709"/>
                    <a:pt x="260" y="780"/>
                    <a:pt x="310" y="829"/>
                  </a:cubicBezTo>
                  <a:cubicBezTo>
                    <a:pt x="360" y="879"/>
                    <a:pt x="430" y="909"/>
                    <a:pt x="500" y="919"/>
                  </a:cubicBezTo>
                  <a:cubicBezTo>
                    <a:pt x="530" y="929"/>
                    <a:pt x="570" y="939"/>
                    <a:pt x="599" y="939"/>
                  </a:cubicBezTo>
                  <a:lnTo>
                    <a:pt x="699" y="939"/>
                  </a:lnTo>
                  <a:cubicBezTo>
                    <a:pt x="719" y="939"/>
                    <a:pt x="750" y="929"/>
                    <a:pt x="759" y="929"/>
                  </a:cubicBezTo>
                  <a:cubicBezTo>
                    <a:pt x="779" y="929"/>
                    <a:pt x="789" y="919"/>
                    <a:pt x="789" y="919"/>
                  </a:cubicBezTo>
                  <a:lnTo>
                    <a:pt x="789" y="909"/>
                  </a:lnTo>
                  <a:cubicBezTo>
                    <a:pt x="779" y="899"/>
                    <a:pt x="779" y="889"/>
                    <a:pt x="769" y="869"/>
                  </a:cubicBezTo>
                  <a:cubicBezTo>
                    <a:pt x="769" y="849"/>
                    <a:pt x="759" y="829"/>
                    <a:pt x="750" y="809"/>
                  </a:cubicBezTo>
                  <a:cubicBezTo>
                    <a:pt x="739" y="780"/>
                    <a:pt x="730" y="760"/>
                    <a:pt x="719" y="729"/>
                  </a:cubicBezTo>
                  <a:cubicBezTo>
                    <a:pt x="699" y="669"/>
                    <a:pt x="679" y="600"/>
                    <a:pt x="650" y="530"/>
                  </a:cubicBezTo>
                  <a:cubicBezTo>
                    <a:pt x="630" y="450"/>
                    <a:pt x="599" y="380"/>
                    <a:pt x="570" y="300"/>
                  </a:cubicBezTo>
                  <a:cubicBezTo>
                    <a:pt x="539" y="240"/>
                    <a:pt x="500" y="170"/>
                    <a:pt x="450" y="121"/>
                  </a:cubicBezTo>
                  <a:cubicBezTo>
                    <a:pt x="400" y="70"/>
                    <a:pt x="340" y="41"/>
                    <a:pt x="280" y="21"/>
                  </a:cubicBezTo>
                  <a:cubicBezTo>
                    <a:pt x="250" y="10"/>
                    <a:pt x="210" y="1"/>
                    <a:pt x="1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4"/>
            <p:cNvSpPr/>
            <p:nvPr/>
          </p:nvSpPr>
          <p:spPr>
            <a:xfrm>
              <a:off x="9138894" y="3829328"/>
              <a:ext cx="84389" cy="97337"/>
            </a:xfrm>
            <a:custGeom>
              <a:rect b="b" l="l" r="r" t="t"/>
              <a:pathLst>
                <a:path extrusionOk="0" h="1060" w="919">
                  <a:moveTo>
                    <a:pt x="240" y="121"/>
                  </a:moveTo>
                  <a:cubicBezTo>
                    <a:pt x="270" y="121"/>
                    <a:pt x="300" y="130"/>
                    <a:pt x="320" y="141"/>
                  </a:cubicBezTo>
                  <a:cubicBezTo>
                    <a:pt x="380" y="150"/>
                    <a:pt x="430" y="181"/>
                    <a:pt x="470" y="221"/>
                  </a:cubicBezTo>
                  <a:cubicBezTo>
                    <a:pt x="500" y="261"/>
                    <a:pt x="540" y="310"/>
                    <a:pt x="570" y="390"/>
                  </a:cubicBezTo>
                  <a:cubicBezTo>
                    <a:pt x="610" y="460"/>
                    <a:pt x="630" y="540"/>
                    <a:pt x="659" y="600"/>
                  </a:cubicBezTo>
                  <a:lnTo>
                    <a:pt x="770" y="939"/>
                  </a:lnTo>
                  <a:lnTo>
                    <a:pt x="670" y="939"/>
                  </a:lnTo>
                  <a:cubicBezTo>
                    <a:pt x="630" y="939"/>
                    <a:pt x="599" y="929"/>
                    <a:pt x="570" y="929"/>
                  </a:cubicBezTo>
                  <a:cubicBezTo>
                    <a:pt x="510" y="909"/>
                    <a:pt x="450" y="879"/>
                    <a:pt x="410" y="840"/>
                  </a:cubicBezTo>
                  <a:cubicBezTo>
                    <a:pt x="370" y="800"/>
                    <a:pt x="330" y="749"/>
                    <a:pt x="300" y="669"/>
                  </a:cubicBezTo>
                  <a:cubicBezTo>
                    <a:pt x="270" y="610"/>
                    <a:pt x="250" y="540"/>
                    <a:pt x="220" y="460"/>
                  </a:cubicBezTo>
                  <a:lnTo>
                    <a:pt x="140" y="121"/>
                  </a:lnTo>
                  <a:close/>
                  <a:moveTo>
                    <a:pt x="100" y="1"/>
                  </a:moveTo>
                  <a:lnTo>
                    <a:pt x="51" y="11"/>
                  </a:lnTo>
                  <a:lnTo>
                    <a:pt x="1" y="41"/>
                  </a:lnTo>
                  <a:lnTo>
                    <a:pt x="11" y="110"/>
                  </a:lnTo>
                  <a:cubicBezTo>
                    <a:pt x="11" y="110"/>
                    <a:pt x="11" y="130"/>
                    <a:pt x="20" y="141"/>
                  </a:cubicBezTo>
                  <a:lnTo>
                    <a:pt x="111" y="490"/>
                  </a:lnTo>
                  <a:cubicBezTo>
                    <a:pt x="131" y="580"/>
                    <a:pt x="160" y="649"/>
                    <a:pt x="191" y="720"/>
                  </a:cubicBezTo>
                  <a:cubicBezTo>
                    <a:pt x="231" y="809"/>
                    <a:pt x="270" y="879"/>
                    <a:pt x="330" y="929"/>
                  </a:cubicBezTo>
                  <a:cubicBezTo>
                    <a:pt x="380" y="979"/>
                    <a:pt x="460" y="1019"/>
                    <a:pt x="540" y="1039"/>
                  </a:cubicBezTo>
                  <a:cubicBezTo>
                    <a:pt x="580" y="1049"/>
                    <a:pt x="619" y="1059"/>
                    <a:pt x="659" y="1059"/>
                  </a:cubicBezTo>
                  <a:lnTo>
                    <a:pt x="759" y="1059"/>
                  </a:lnTo>
                  <a:cubicBezTo>
                    <a:pt x="779" y="1059"/>
                    <a:pt x="799" y="1049"/>
                    <a:pt x="819" y="1049"/>
                  </a:cubicBezTo>
                  <a:lnTo>
                    <a:pt x="839" y="1049"/>
                  </a:lnTo>
                  <a:cubicBezTo>
                    <a:pt x="869" y="1039"/>
                    <a:pt x="879" y="1039"/>
                    <a:pt x="889" y="1029"/>
                  </a:cubicBezTo>
                  <a:lnTo>
                    <a:pt x="919" y="999"/>
                  </a:lnTo>
                  <a:lnTo>
                    <a:pt x="909" y="969"/>
                  </a:lnTo>
                  <a:cubicBezTo>
                    <a:pt x="909" y="969"/>
                    <a:pt x="909" y="959"/>
                    <a:pt x="899" y="949"/>
                  </a:cubicBezTo>
                  <a:lnTo>
                    <a:pt x="899" y="939"/>
                  </a:lnTo>
                  <a:cubicBezTo>
                    <a:pt x="899" y="929"/>
                    <a:pt x="889" y="919"/>
                    <a:pt x="889" y="909"/>
                  </a:cubicBezTo>
                  <a:lnTo>
                    <a:pt x="770" y="570"/>
                  </a:lnTo>
                  <a:cubicBezTo>
                    <a:pt x="750" y="500"/>
                    <a:pt x="719" y="420"/>
                    <a:pt x="679" y="340"/>
                  </a:cubicBezTo>
                  <a:cubicBezTo>
                    <a:pt x="650" y="280"/>
                    <a:pt x="610" y="201"/>
                    <a:pt x="550" y="141"/>
                  </a:cubicBezTo>
                  <a:cubicBezTo>
                    <a:pt x="500" y="81"/>
                    <a:pt x="430" y="41"/>
                    <a:pt x="360" y="21"/>
                  </a:cubicBezTo>
                  <a:cubicBezTo>
                    <a:pt x="320" y="11"/>
                    <a:pt x="290" y="1"/>
                    <a:pt x="2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4"/>
            <p:cNvSpPr/>
            <p:nvPr/>
          </p:nvSpPr>
          <p:spPr>
            <a:xfrm>
              <a:off x="9190225" y="3849530"/>
              <a:ext cx="74380" cy="84389"/>
            </a:xfrm>
            <a:custGeom>
              <a:rect b="b" l="l" r="r" t="t"/>
              <a:pathLst>
                <a:path extrusionOk="0" h="919" w="810">
                  <a:moveTo>
                    <a:pt x="180" y="1"/>
                  </a:moveTo>
                  <a:cubicBezTo>
                    <a:pt x="140" y="1"/>
                    <a:pt x="111" y="1"/>
                    <a:pt x="91" y="10"/>
                  </a:cubicBezTo>
                  <a:lnTo>
                    <a:pt x="21" y="10"/>
                  </a:lnTo>
                  <a:cubicBezTo>
                    <a:pt x="21" y="21"/>
                    <a:pt x="11" y="21"/>
                    <a:pt x="1" y="21"/>
                  </a:cubicBezTo>
                  <a:lnTo>
                    <a:pt x="1" y="30"/>
                  </a:lnTo>
                  <a:cubicBezTo>
                    <a:pt x="1" y="41"/>
                    <a:pt x="11" y="60"/>
                    <a:pt x="11" y="70"/>
                  </a:cubicBezTo>
                  <a:cubicBezTo>
                    <a:pt x="21" y="90"/>
                    <a:pt x="21" y="110"/>
                    <a:pt x="31" y="140"/>
                  </a:cubicBezTo>
                  <a:cubicBezTo>
                    <a:pt x="40" y="160"/>
                    <a:pt x="51" y="190"/>
                    <a:pt x="60" y="220"/>
                  </a:cubicBezTo>
                  <a:cubicBezTo>
                    <a:pt x="71" y="270"/>
                    <a:pt x="100" y="340"/>
                    <a:pt x="120" y="420"/>
                  </a:cubicBezTo>
                  <a:cubicBezTo>
                    <a:pt x="140" y="489"/>
                    <a:pt x="171" y="569"/>
                    <a:pt x="211" y="639"/>
                  </a:cubicBezTo>
                  <a:cubicBezTo>
                    <a:pt x="251" y="709"/>
                    <a:pt x="290" y="779"/>
                    <a:pt x="350" y="819"/>
                  </a:cubicBezTo>
                  <a:cubicBezTo>
                    <a:pt x="400" y="869"/>
                    <a:pt x="460" y="899"/>
                    <a:pt x="530" y="909"/>
                  </a:cubicBezTo>
                  <a:cubicBezTo>
                    <a:pt x="560" y="919"/>
                    <a:pt x="600" y="919"/>
                    <a:pt x="630" y="919"/>
                  </a:cubicBezTo>
                  <a:lnTo>
                    <a:pt x="719" y="919"/>
                  </a:lnTo>
                  <a:cubicBezTo>
                    <a:pt x="750" y="919"/>
                    <a:pt x="770" y="909"/>
                    <a:pt x="790" y="909"/>
                  </a:cubicBezTo>
                  <a:cubicBezTo>
                    <a:pt x="799" y="899"/>
                    <a:pt x="810" y="899"/>
                    <a:pt x="810" y="899"/>
                  </a:cubicBezTo>
                  <a:lnTo>
                    <a:pt x="810" y="889"/>
                  </a:lnTo>
                  <a:cubicBezTo>
                    <a:pt x="810" y="879"/>
                    <a:pt x="799" y="859"/>
                    <a:pt x="799" y="849"/>
                  </a:cubicBezTo>
                  <a:lnTo>
                    <a:pt x="770" y="789"/>
                  </a:lnTo>
                  <a:cubicBezTo>
                    <a:pt x="759" y="759"/>
                    <a:pt x="750" y="739"/>
                    <a:pt x="739" y="709"/>
                  </a:cubicBezTo>
                  <a:cubicBezTo>
                    <a:pt x="719" y="649"/>
                    <a:pt x="699" y="580"/>
                    <a:pt x="670" y="509"/>
                  </a:cubicBezTo>
                  <a:cubicBezTo>
                    <a:pt x="650" y="429"/>
                    <a:pt x="619" y="360"/>
                    <a:pt x="580" y="290"/>
                  </a:cubicBezTo>
                  <a:cubicBezTo>
                    <a:pt x="540" y="220"/>
                    <a:pt x="500" y="160"/>
                    <a:pt x="450" y="110"/>
                  </a:cubicBezTo>
                  <a:cubicBezTo>
                    <a:pt x="400" y="60"/>
                    <a:pt x="340" y="30"/>
                    <a:pt x="270" y="10"/>
                  </a:cubicBezTo>
                  <a:cubicBezTo>
                    <a:pt x="240" y="10"/>
                    <a:pt x="211" y="1"/>
                    <a:pt x="1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4"/>
            <p:cNvSpPr/>
            <p:nvPr/>
          </p:nvSpPr>
          <p:spPr>
            <a:xfrm>
              <a:off x="9184715" y="3844021"/>
              <a:ext cx="86318" cy="95409"/>
            </a:xfrm>
            <a:custGeom>
              <a:rect b="b" l="l" r="r" t="t"/>
              <a:pathLst>
                <a:path extrusionOk="0" h="1039" w="940">
                  <a:moveTo>
                    <a:pt x="231" y="120"/>
                  </a:moveTo>
                  <a:cubicBezTo>
                    <a:pt x="260" y="120"/>
                    <a:pt x="291" y="130"/>
                    <a:pt x="320" y="130"/>
                  </a:cubicBezTo>
                  <a:cubicBezTo>
                    <a:pt x="370" y="150"/>
                    <a:pt x="420" y="170"/>
                    <a:pt x="470" y="210"/>
                  </a:cubicBezTo>
                  <a:cubicBezTo>
                    <a:pt x="510" y="250"/>
                    <a:pt x="550" y="310"/>
                    <a:pt x="590" y="380"/>
                  </a:cubicBezTo>
                  <a:cubicBezTo>
                    <a:pt x="620" y="430"/>
                    <a:pt x="640" y="500"/>
                    <a:pt x="679" y="589"/>
                  </a:cubicBezTo>
                  <a:lnTo>
                    <a:pt x="799" y="919"/>
                  </a:lnTo>
                  <a:lnTo>
                    <a:pt x="699" y="919"/>
                  </a:lnTo>
                  <a:lnTo>
                    <a:pt x="699" y="979"/>
                  </a:lnTo>
                  <a:lnTo>
                    <a:pt x="690" y="919"/>
                  </a:lnTo>
                  <a:cubicBezTo>
                    <a:pt x="660" y="919"/>
                    <a:pt x="630" y="919"/>
                    <a:pt x="600" y="909"/>
                  </a:cubicBezTo>
                  <a:cubicBezTo>
                    <a:pt x="540" y="899"/>
                    <a:pt x="490" y="869"/>
                    <a:pt x="440" y="829"/>
                  </a:cubicBezTo>
                  <a:cubicBezTo>
                    <a:pt x="400" y="799"/>
                    <a:pt x="360" y="739"/>
                    <a:pt x="320" y="669"/>
                  </a:cubicBezTo>
                  <a:cubicBezTo>
                    <a:pt x="291" y="609"/>
                    <a:pt x="271" y="540"/>
                    <a:pt x="240" y="460"/>
                  </a:cubicBezTo>
                  <a:lnTo>
                    <a:pt x="140" y="170"/>
                  </a:lnTo>
                  <a:cubicBezTo>
                    <a:pt x="140" y="150"/>
                    <a:pt x="140" y="140"/>
                    <a:pt x="131" y="130"/>
                  </a:cubicBezTo>
                  <a:lnTo>
                    <a:pt x="151" y="130"/>
                  </a:lnTo>
                  <a:cubicBezTo>
                    <a:pt x="171" y="120"/>
                    <a:pt x="191" y="120"/>
                    <a:pt x="220" y="120"/>
                  </a:cubicBezTo>
                  <a:close/>
                  <a:moveTo>
                    <a:pt x="220" y="1"/>
                  </a:moveTo>
                  <a:cubicBezTo>
                    <a:pt x="191" y="1"/>
                    <a:pt x="160" y="1"/>
                    <a:pt x="140" y="10"/>
                  </a:cubicBezTo>
                  <a:lnTo>
                    <a:pt x="100" y="10"/>
                  </a:lnTo>
                  <a:lnTo>
                    <a:pt x="21" y="21"/>
                  </a:lnTo>
                  <a:lnTo>
                    <a:pt x="1" y="81"/>
                  </a:lnTo>
                  <a:lnTo>
                    <a:pt x="11" y="120"/>
                  </a:lnTo>
                  <a:lnTo>
                    <a:pt x="11" y="150"/>
                  </a:lnTo>
                  <a:cubicBezTo>
                    <a:pt x="21" y="170"/>
                    <a:pt x="21" y="180"/>
                    <a:pt x="31" y="210"/>
                  </a:cubicBezTo>
                  <a:lnTo>
                    <a:pt x="120" y="489"/>
                  </a:lnTo>
                  <a:cubicBezTo>
                    <a:pt x="151" y="589"/>
                    <a:pt x="180" y="660"/>
                    <a:pt x="220" y="729"/>
                  </a:cubicBezTo>
                  <a:cubicBezTo>
                    <a:pt x="260" y="809"/>
                    <a:pt x="311" y="879"/>
                    <a:pt x="370" y="929"/>
                  </a:cubicBezTo>
                  <a:cubicBezTo>
                    <a:pt x="430" y="979"/>
                    <a:pt x="500" y="1009"/>
                    <a:pt x="580" y="1029"/>
                  </a:cubicBezTo>
                  <a:cubicBezTo>
                    <a:pt x="620" y="1039"/>
                    <a:pt x="650" y="1039"/>
                    <a:pt x="690" y="1039"/>
                  </a:cubicBezTo>
                  <a:lnTo>
                    <a:pt x="790" y="1039"/>
                  </a:lnTo>
                  <a:cubicBezTo>
                    <a:pt x="810" y="1039"/>
                    <a:pt x="830" y="1029"/>
                    <a:pt x="850" y="1029"/>
                  </a:cubicBezTo>
                  <a:lnTo>
                    <a:pt x="870" y="1019"/>
                  </a:lnTo>
                  <a:cubicBezTo>
                    <a:pt x="890" y="1019"/>
                    <a:pt x="919" y="1009"/>
                    <a:pt x="929" y="989"/>
                  </a:cubicBezTo>
                  <a:lnTo>
                    <a:pt x="939" y="969"/>
                  </a:lnTo>
                  <a:lnTo>
                    <a:pt x="929" y="949"/>
                  </a:lnTo>
                  <a:lnTo>
                    <a:pt x="929" y="929"/>
                  </a:lnTo>
                  <a:lnTo>
                    <a:pt x="919" y="909"/>
                  </a:lnTo>
                  <a:cubicBezTo>
                    <a:pt x="919" y="909"/>
                    <a:pt x="919" y="899"/>
                    <a:pt x="909" y="889"/>
                  </a:cubicBezTo>
                  <a:lnTo>
                    <a:pt x="790" y="549"/>
                  </a:lnTo>
                  <a:cubicBezTo>
                    <a:pt x="750" y="450"/>
                    <a:pt x="719" y="380"/>
                    <a:pt x="690" y="320"/>
                  </a:cubicBezTo>
                  <a:cubicBezTo>
                    <a:pt x="650" y="240"/>
                    <a:pt x="600" y="180"/>
                    <a:pt x="550" y="120"/>
                  </a:cubicBezTo>
                  <a:cubicBezTo>
                    <a:pt x="490" y="70"/>
                    <a:pt x="420" y="30"/>
                    <a:pt x="350" y="21"/>
                  </a:cubicBezTo>
                  <a:cubicBezTo>
                    <a:pt x="311" y="10"/>
                    <a:pt x="271" y="1"/>
                    <a:pt x="2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4"/>
            <p:cNvSpPr/>
            <p:nvPr/>
          </p:nvSpPr>
          <p:spPr>
            <a:xfrm>
              <a:off x="6569498" y="2707301"/>
              <a:ext cx="190726" cy="185308"/>
            </a:xfrm>
            <a:custGeom>
              <a:rect b="b" l="l" r="r" t="t"/>
              <a:pathLst>
                <a:path extrusionOk="0" h="2018" w="2077">
                  <a:moveTo>
                    <a:pt x="592" y="1"/>
                  </a:moveTo>
                  <a:cubicBezTo>
                    <a:pt x="584" y="1"/>
                    <a:pt x="579" y="1"/>
                    <a:pt x="579" y="1"/>
                  </a:cubicBezTo>
                  <a:cubicBezTo>
                    <a:pt x="579" y="1"/>
                    <a:pt x="519" y="400"/>
                    <a:pt x="0" y="829"/>
                  </a:cubicBezTo>
                  <a:cubicBezTo>
                    <a:pt x="769" y="829"/>
                    <a:pt x="1118" y="1578"/>
                    <a:pt x="1418" y="2018"/>
                  </a:cubicBezTo>
                  <a:cubicBezTo>
                    <a:pt x="1547" y="1638"/>
                    <a:pt x="2077" y="820"/>
                    <a:pt x="2077" y="820"/>
                  </a:cubicBezTo>
                  <a:cubicBezTo>
                    <a:pt x="1592" y="27"/>
                    <a:pt x="708" y="1"/>
                    <a:pt x="592" y="1"/>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4"/>
            <p:cNvSpPr/>
            <p:nvPr/>
          </p:nvSpPr>
          <p:spPr>
            <a:xfrm>
              <a:off x="6047832" y="2783425"/>
              <a:ext cx="738109" cy="797246"/>
            </a:xfrm>
            <a:custGeom>
              <a:rect b="b" l="l" r="r" t="t"/>
              <a:pathLst>
                <a:path extrusionOk="0" h="8682" w="8038">
                  <a:moveTo>
                    <a:pt x="5747" y="0"/>
                  </a:moveTo>
                  <a:cubicBezTo>
                    <a:pt x="5632" y="0"/>
                    <a:pt x="5511" y="19"/>
                    <a:pt x="5382" y="60"/>
                  </a:cubicBezTo>
                  <a:cubicBezTo>
                    <a:pt x="4364" y="380"/>
                    <a:pt x="3865" y="849"/>
                    <a:pt x="3475" y="1677"/>
                  </a:cubicBezTo>
                  <a:cubicBezTo>
                    <a:pt x="3086" y="2506"/>
                    <a:pt x="2676" y="4343"/>
                    <a:pt x="1" y="7538"/>
                  </a:cubicBezTo>
                  <a:cubicBezTo>
                    <a:pt x="1" y="7538"/>
                    <a:pt x="1028" y="8682"/>
                    <a:pt x="2867" y="8682"/>
                  </a:cubicBezTo>
                  <a:cubicBezTo>
                    <a:pt x="3174" y="8682"/>
                    <a:pt x="3503" y="8650"/>
                    <a:pt x="3854" y="8576"/>
                  </a:cubicBezTo>
                  <a:cubicBezTo>
                    <a:pt x="3854" y="8576"/>
                    <a:pt x="5741" y="6599"/>
                    <a:pt x="6889" y="5122"/>
                  </a:cubicBezTo>
                  <a:cubicBezTo>
                    <a:pt x="8037" y="3644"/>
                    <a:pt x="7308" y="1657"/>
                    <a:pt x="7099" y="1189"/>
                  </a:cubicBezTo>
                  <a:cubicBezTo>
                    <a:pt x="6917" y="782"/>
                    <a:pt x="6488" y="0"/>
                    <a:pt x="57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54"/>
            <p:cNvSpPr/>
            <p:nvPr/>
          </p:nvSpPr>
          <p:spPr>
            <a:xfrm>
              <a:off x="6047832" y="2788935"/>
              <a:ext cx="494216" cy="738018"/>
            </a:xfrm>
            <a:custGeom>
              <a:rect b="b" l="l" r="r" t="t"/>
              <a:pathLst>
                <a:path extrusionOk="0" h="8037" w="5382">
                  <a:moveTo>
                    <a:pt x="5382" y="0"/>
                  </a:moveTo>
                  <a:cubicBezTo>
                    <a:pt x="4364" y="320"/>
                    <a:pt x="3865" y="789"/>
                    <a:pt x="3475" y="1617"/>
                  </a:cubicBezTo>
                  <a:cubicBezTo>
                    <a:pt x="3086" y="2446"/>
                    <a:pt x="2667" y="4283"/>
                    <a:pt x="1" y="7478"/>
                  </a:cubicBezTo>
                  <a:cubicBezTo>
                    <a:pt x="1" y="7478"/>
                    <a:pt x="240" y="7757"/>
                    <a:pt x="710" y="8037"/>
                  </a:cubicBezTo>
                  <a:cubicBezTo>
                    <a:pt x="710" y="8037"/>
                    <a:pt x="1059" y="6839"/>
                    <a:pt x="1988" y="5750"/>
                  </a:cubicBezTo>
                  <a:cubicBezTo>
                    <a:pt x="2916" y="4672"/>
                    <a:pt x="3385" y="3105"/>
                    <a:pt x="3615" y="2775"/>
                  </a:cubicBezTo>
                  <a:cubicBezTo>
                    <a:pt x="3652" y="2721"/>
                    <a:pt x="3689" y="2696"/>
                    <a:pt x="3725" y="2696"/>
                  </a:cubicBezTo>
                  <a:cubicBezTo>
                    <a:pt x="3901" y="2696"/>
                    <a:pt x="4047" y="3289"/>
                    <a:pt x="4014" y="3944"/>
                  </a:cubicBezTo>
                  <a:cubicBezTo>
                    <a:pt x="3884" y="5950"/>
                    <a:pt x="4603" y="6529"/>
                    <a:pt x="4603" y="6529"/>
                  </a:cubicBezTo>
                  <a:cubicBezTo>
                    <a:pt x="4603" y="6529"/>
                    <a:pt x="4983" y="3873"/>
                    <a:pt x="4613" y="2516"/>
                  </a:cubicBezTo>
                  <a:cubicBezTo>
                    <a:pt x="4114" y="690"/>
                    <a:pt x="5382" y="0"/>
                    <a:pt x="53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4"/>
            <p:cNvSpPr/>
            <p:nvPr/>
          </p:nvSpPr>
          <p:spPr>
            <a:xfrm>
              <a:off x="6566744" y="2783058"/>
              <a:ext cx="167861" cy="236915"/>
            </a:xfrm>
            <a:custGeom>
              <a:rect b="b" l="l" r="r" t="t"/>
              <a:pathLst>
                <a:path extrusionOk="0" h="2580" w="1828">
                  <a:moveTo>
                    <a:pt x="93" y="0"/>
                  </a:moveTo>
                  <a:cubicBezTo>
                    <a:pt x="62" y="0"/>
                    <a:pt x="31" y="2"/>
                    <a:pt x="0" y="4"/>
                  </a:cubicBezTo>
                  <a:cubicBezTo>
                    <a:pt x="978" y="314"/>
                    <a:pt x="1208" y="1362"/>
                    <a:pt x="1348" y="1971"/>
                  </a:cubicBezTo>
                  <a:cubicBezTo>
                    <a:pt x="1468" y="2480"/>
                    <a:pt x="1737" y="2540"/>
                    <a:pt x="1827" y="2580"/>
                  </a:cubicBezTo>
                  <a:cubicBezTo>
                    <a:pt x="1747" y="1931"/>
                    <a:pt x="1548" y="1402"/>
                    <a:pt x="1448" y="1193"/>
                  </a:cubicBezTo>
                  <a:cubicBezTo>
                    <a:pt x="1265" y="790"/>
                    <a:pt x="834" y="0"/>
                    <a:pt x="93" y="0"/>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4"/>
            <p:cNvSpPr/>
            <p:nvPr/>
          </p:nvSpPr>
          <p:spPr>
            <a:xfrm>
              <a:off x="6435615" y="2828328"/>
              <a:ext cx="612489" cy="1035263"/>
            </a:xfrm>
            <a:custGeom>
              <a:rect b="b" l="l" r="r" t="t"/>
              <a:pathLst>
                <a:path extrusionOk="0" h="11274" w="6670">
                  <a:moveTo>
                    <a:pt x="1382" y="1"/>
                  </a:moveTo>
                  <a:cubicBezTo>
                    <a:pt x="1380" y="1"/>
                    <a:pt x="1379" y="1"/>
                    <a:pt x="1379" y="1"/>
                  </a:cubicBezTo>
                  <a:cubicBezTo>
                    <a:pt x="979" y="41"/>
                    <a:pt x="620" y="210"/>
                    <a:pt x="400" y="569"/>
                  </a:cubicBezTo>
                  <a:cubicBezTo>
                    <a:pt x="390" y="589"/>
                    <a:pt x="380" y="600"/>
                    <a:pt x="370" y="620"/>
                  </a:cubicBezTo>
                  <a:cubicBezTo>
                    <a:pt x="360" y="640"/>
                    <a:pt x="350" y="649"/>
                    <a:pt x="340" y="669"/>
                  </a:cubicBezTo>
                  <a:lnTo>
                    <a:pt x="310" y="729"/>
                  </a:lnTo>
                  <a:cubicBezTo>
                    <a:pt x="290" y="760"/>
                    <a:pt x="280" y="799"/>
                    <a:pt x="270" y="829"/>
                  </a:cubicBezTo>
                  <a:cubicBezTo>
                    <a:pt x="260" y="839"/>
                    <a:pt x="260" y="839"/>
                    <a:pt x="260" y="849"/>
                  </a:cubicBezTo>
                  <a:cubicBezTo>
                    <a:pt x="250" y="869"/>
                    <a:pt x="250" y="889"/>
                    <a:pt x="240" y="899"/>
                  </a:cubicBezTo>
                  <a:cubicBezTo>
                    <a:pt x="230" y="949"/>
                    <a:pt x="210" y="989"/>
                    <a:pt x="201" y="1029"/>
                  </a:cubicBezTo>
                  <a:cubicBezTo>
                    <a:pt x="201" y="1059"/>
                    <a:pt x="190" y="1089"/>
                    <a:pt x="181" y="1119"/>
                  </a:cubicBezTo>
                  <a:lnTo>
                    <a:pt x="150" y="1328"/>
                  </a:lnTo>
                  <a:cubicBezTo>
                    <a:pt x="150" y="1358"/>
                    <a:pt x="150" y="1388"/>
                    <a:pt x="141" y="1408"/>
                  </a:cubicBezTo>
                  <a:cubicBezTo>
                    <a:pt x="141" y="1468"/>
                    <a:pt x="130" y="1528"/>
                    <a:pt x="130" y="1578"/>
                  </a:cubicBezTo>
                  <a:cubicBezTo>
                    <a:pt x="130" y="1778"/>
                    <a:pt x="141" y="1987"/>
                    <a:pt x="170" y="2227"/>
                  </a:cubicBezTo>
                  <a:cubicBezTo>
                    <a:pt x="170" y="2257"/>
                    <a:pt x="181" y="2286"/>
                    <a:pt x="181" y="2317"/>
                  </a:cubicBezTo>
                  <a:cubicBezTo>
                    <a:pt x="190" y="2357"/>
                    <a:pt x="190" y="2397"/>
                    <a:pt x="201" y="2437"/>
                  </a:cubicBezTo>
                  <a:cubicBezTo>
                    <a:pt x="221" y="2536"/>
                    <a:pt x="240" y="2636"/>
                    <a:pt x="260" y="2746"/>
                  </a:cubicBezTo>
                  <a:cubicBezTo>
                    <a:pt x="290" y="2896"/>
                    <a:pt x="1" y="3824"/>
                    <a:pt x="221" y="5990"/>
                  </a:cubicBezTo>
                  <a:cubicBezTo>
                    <a:pt x="250" y="6230"/>
                    <a:pt x="340" y="6450"/>
                    <a:pt x="470" y="6669"/>
                  </a:cubicBezTo>
                  <a:cubicBezTo>
                    <a:pt x="490" y="6699"/>
                    <a:pt x="500" y="6719"/>
                    <a:pt x="520" y="6739"/>
                  </a:cubicBezTo>
                  <a:cubicBezTo>
                    <a:pt x="540" y="6779"/>
                    <a:pt x="570" y="6819"/>
                    <a:pt x="589" y="6849"/>
                  </a:cubicBezTo>
                  <a:cubicBezTo>
                    <a:pt x="609" y="6879"/>
                    <a:pt x="629" y="6898"/>
                    <a:pt x="649" y="6918"/>
                  </a:cubicBezTo>
                  <a:cubicBezTo>
                    <a:pt x="660" y="6949"/>
                    <a:pt x="680" y="6969"/>
                    <a:pt x="700" y="6989"/>
                  </a:cubicBezTo>
                  <a:cubicBezTo>
                    <a:pt x="720" y="7018"/>
                    <a:pt x="740" y="7038"/>
                    <a:pt x="760" y="7058"/>
                  </a:cubicBezTo>
                  <a:cubicBezTo>
                    <a:pt x="849" y="7168"/>
                    <a:pt x="939" y="7268"/>
                    <a:pt x="1039" y="7368"/>
                  </a:cubicBezTo>
                  <a:cubicBezTo>
                    <a:pt x="1328" y="7648"/>
                    <a:pt x="1648" y="7907"/>
                    <a:pt x="1938" y="8136"/>
                  </a:cubicBezTo>
                  <a:cubicBezTo>
                    <a:pt x="2566" y="8646"/>
                    <a:pt x="4263" y="9704"/>
                    <a:pt x="4662" y="10093"/>
                  </a:cubicBezTo>
                  <a:cubicBezTo>
                    <a:pt x="4702" y="10133"/>
                    <a:pt x="4733" y="10173"/>
                    <a:pt x="4742" y="10193"/>
                  </a:cubicBezTo>
                  <a:cubicBezTo>
                    <a:pt x="4842" y="10443"/>
                    <a:pt x="4972" y="10782"/>
                    <a:pt x="5162" y="10982"/>
                  </a:cubicBezTo>
                  <a:cubicBezTo>
                    <a:pt x="5172" y="10991"/>
                    <a:pt x="5182" y="11011"/>
                    <a:pt x="5201" y="11022"/>
                  </a:cubicBezTo>
                  <a:cubicBezTo>
                    <a:pt x="5367" y="11179"/>
                    <a:pt x="6115" y="11274"/>
                    <a:pt x="6423" y="11274"/>
                  </a:cubicBezTo>
                  <a:cubicBezTo>
                    <a:pt x="6487" y="11274"/>
                    <a:pt x="6532" y="11270"/>
                    <a:pt x="6550" y="11261"/>
                  </a:cubicBezTo>
                  <a:cubicBezTo>
                    <a:pt x="6570" y="11251"/>
                    <a:pt x="6589" y="11241"/>
                    <a:pt x="6599" y="11221"/>
                  </a:cubicBezTo>
                  <a:cubicBezTo>
                    <a:pt x="6599" y="11211"/>
                    <a:pt x="6609" y="11201"/>
                    <a:pt x="6609" y="11191"/>
                  </a:cubicBezTo>
                  <a:cubicBezTo>
                    <a:pt x="6619" y="11191"/>
                    <a:pt x="6619" y="11181"/>
                    <a:pt x="6619" y="11171"/>
                  </a:cubicBezTo>
                  <a:cubicBezTo>
                    <a:pt x="6629" y="11162"/>
                    <a:pt x="6629" y="11151"/>
                    <a:pt x="6629" y="11142"/>
                  </a:cubicBezTo>
                  <a:cubicBezTo>
                    <a:pt x="6639" y="11091"/>
                    <a:pt x="6649" y="11031"/>
                    <a:pt x="6639" y="10991"/>
                  </a:cubicBezTo>
                  <a:cubicBezTo>
                    <a:pt x="6639" y="10971"/>
                    <a:pt x="6639" y="10951"/>
                    <a:pt x="6629" y="10932"/>
                  </a:cubicBezTo>
                  <a:cubicBezTo>
                    <a:pt x="6619" y="10892"/>
                    <a:pt x="6510" y="10792"/>
                    <a:pt x="6399" y="10642"/>
                  </a:cubicBezTo>
                  <a:lnTo>
                    <a:pt x="6390" y="10642"/>
                  </a:lnTo>
                  <a:cubicBezTo>
                    <a:pt x="6280" y="10483"/>
                    <a:pt x="6180" y="10273"/>
                    <a:pt x="6200" y="10023"/>
                  </a:cubicBezTo>
                  <a:cubicBezTo>
                    <a:pt x="6204" y="9956"/>
                    <a:pt x="6271" y="9935"/>
                    <a:pt x="6353" y="9935"/>
                  </a:cubicBezTo>
                  <a:cubicBezTo>
                    <a:pt x="6490" y="9935"/>
                    <a:pt x="6669" y="9993"/>
                    <a:pt x="6669" y="9993"/>
                  </a:cubicBezTo>
                  <a:cubicBezTo>
                    <a:pt x="6669" y="9993"/>
                    <a:pt x="6619" y="9884"/>
                    <a:pt x="6510" y="9744"/>
                  </a:cubicBezTo>
                  <a:cubicBezTo>
                    <a:pt x="6470" y="9694"/>
                    <a:pt x="6419" y="9644"/>
                    <a:pt x="6370" y="9594"/>
                  </a:cubicBezTo>
                  <a:cubicBezTo>
                    <a:pt x="6160" y="9394"/>
                    <a:pt x="5292" y="9305"/>
                    <a:pt x="4952" y="9175"/>
                  </a:cubicBezTo>
                  <a:cubicBezTo>
                    <a:pt x="4613" y="9055"/>
                    <a:pt x="3724" y="7767"/>
                    <a:pt x="3225" y="6989"/>
                  </a:cubicBezTo>
                  <a:cubicBezTo>
                    <a:pt x="2856" y="6399"/>
                    <a:pt x="2326" y="6020"/>
                    <a:pt x="2087" y="5860"/>
                  </a:cubicBezTo>
                  <a:cubicBezTo>
                    <a:pt x="2077" y="5860"/>
                    <a:pt x="2077" y="5851"/>
                    <a:pt x="2067" y="5851"/>
                  </a:cubicBezTo>
                  <a:cubicBezTo>
                    <a:pt x="2037" y="5831"/>
                    <a:pt x="2007" y="5811"/>
                    <a:pt x="1997" y="5800"/>
                  </a:cubicBezTo>
                  <a:cubicBezTo>
                    <a:pt x="1987" y="5800"/>
                    <a:pt x="1977" y="5800"/>
                    <a:pt x="1977" y="5791"/>
                  </a:cubicBezTo>
                  <a:lnTo>
                    <a:pt x="1967" y="5791"/>
                  </a:lnTo>
                  <a:lnTo>
                    <a:pt x="1958" y="5780"/>
                  </a:lnTo>
                  <a:cubicBezTo>
                    <a:pt x="1967" y="5741"/>
                    <a:pt x="1967" y="5701"/>
                    <a:pt x="1967" y="5671"/>
                  </a:cubicBezTo>
                  <a:cubicBezTo>
                    <a:pt x="1977" y="5651"/>
                    <a:pt x="1977" y="5621"/>
                    <a:pt x="1977" y="5601"/>
                  </a:cubicBezTo>
                  <a:cubicBezTo>
                    <a:pt x="1987" y="5571"/>
                    <a:pt x="1987" y="5541"/>
                    <a:pt x="1987" y="5511"/>
                  </a:cubicBezTo>
                  <a:cubicBezTo>
                    <a:pt x="1987" y="5511"/>
                    <a:pt x="1987" y="5501"/>
                    <a:pt x="1997" y="5501"/>
                  </a:cubicBezTo>
                  <a:cubicBezTo>
                    <a:pt x="1997" y="5471"/>
                    <a:pt x="1997" y="5441"/>
                    <a:pt x="2007" y="5421"/>
                  </a:cubicBezTo>
                  <a:cubicBezTo>
                    <a:pt x="2007" y="5361"/>
                    <a:pt x="2017" y="5301"/>
                    <a:pt x="2027" y="5252"/>
                  </a:cubicBezTo>
                  <a:lnTo>
                    <a:pt x="2027" y="5212"/>
                  </a:lnTo>
                  <a:cubicBezTo>
                    <a:pt x="2037" y="5192"/>
                    <a:pt x="2037" y="5172"/>
                    <a:pt x="2037" y="5152"/>
                  </a:cubicBezTo>
                  <a:cubicBezTo>
                    <a:pt x="2047" y="5122"/>
                    <a:pt x="2047" y="5102"/>
                    <a:pt x="2047" y="5082"/>
                  </a:cubicBezTo>
                  <a:cubicBezTo>
                    <a:pt x="2127" y="4573"/>
                    <a:pt x="2157" y="4682"/>
                    <a:pt x="2217" y="4143"/>
                  </a:cubicBezTo>
                  <a:cubicBezTo>
                    <a:pt x="2247" y="3884"/>
                    <a:pt x="2237" y="3644"/>
                    <a:pt x="2217" y="3435"/>
                  </a:cubicBezTo>
                  <a:lnTo>
                    <a:pt x="2217" y="3405"/>
                  </a:lnTo>
                  <a:lnTo>
                    <a:pt x="2217" y="3375"/>
                  </a:lnTo>
                  <a:cubicBezTo>
                    <a:pt x="2217" y="3355"/>
                    <a:pt x="2207" y="3335"/>
                    <a:pt x="2207" y="3325"/>
                  </a:cubicBezTo>
                  <a:cubicBezTo>
                    <a:pt x="2197" y="3255"/>
                    <a:pt x="2197" y="3195"/>
                    <a:pt x="2187" y="3145"/>
                  </a:cubicBezTo>
                  <a:cubicBezTo>
                    <a:pt x="2177" y="3125"/>
                    <a:pt x="2177" y="3105"/>
                    <a:pt x="2177" y="3085"/>
                  </a:cubicBezTo>
                  <a:cubicBezTo>
                    <a:pt x="2167" y="3065"/>
                    <a:pt x="2167" y="3056"/>
                    <a:pt x="2167" y="3036"/>
                  </a:cubicBezTo>
                  <a:cubicBezTo>
                    <a:pt x="2127" y="2876"/>
                    <a:pt x="2087" y="2746"/>
                    <a:pt x="2067" y="2656"/>
                  </a:cubicBezTo>
                  <a:cubicBezTo>
                    <a:pt x="2067" y="2636"/>
                    <a:pt x="2057" y="2626"/>
                    <a:pt x="2057" y="2606"/>
                  </a:cubicBezTo>
                  <a:cubicBezTo>
                    <a:pt x="2047" y="2586"/>
                    <a:pt x="2047" y="2566"/>
                    <a:pt x="2047" y="2556"/>
                  </a:cubicBezTo>
                  <a:cubicBezTo>
                    <a:pt x="2047" y="2536"/>
                    <a:pt x="2047" y="2516"/>
                    <a:pt x="2057" y="2486"/>
                  </a:cubicBezTo>
                  <a:lnTo>
                    <a:pt x="2057" y="2466"/>
                  </a:lnTo>
                  <a:cubicBezTo>
                    <a:pt x="2067" y="2437"/>
                    <a:pt x="2077" y="2417"/>
                    <a:pt x="2077" y="2386"/>
                  </a:cubicBezTo>
                  <a:cubicBezTo>
                    <a:pt x="2087" y="2366"/>
                    <a:pt x="2087" y="2357"/>
                    <a:pt x="2097" y="2337"/>
                  </a:cubicBezTo>
                  <a:cubicBezTo>
                    <a:pt x="2107" y="2297"/>
                    <a:pt x="2117" y="2267"/>
                    <a:pt x="2137" y="2227"/>
                  </a:cubicBezTo>
                  <a:cubicBezTo>
                    <a:pt x="2137" y="2197"/>
                    <a:pt x="2147" y="2177"/>
                    <a:pt x="2157" y="2147"/>
                  </a:cubicBezTo>
                  <a:cubicBezTo>
                    <a:pt x="2237" y="1927"/>
                    <a:pt x="2326" y="1668"/>
                    <a:pt x="2326" y="1538"/>
                  </a:cubicBezTo>
                  <a:cubicBezTo>
                    <a:pt x="2336" y="29"/>
                    <a:pt x="1449" y="1"/>
                    <a:pt x="1382" y="1"/>
                  </a:cubicBezTo>
                  <a:close/>
                </a:path>
              </a:pathLst>
            </a:custGeom>
            <a:solidFill>
              <a:srgbClr val="ED9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4"/>
            <p:cNvSpPr/>
            <p:nvPr/>
          </p:nvSpPr>
          <p:spPr>
            <a:xfrm>
              <a:off x="6435615" y="2880578"/>
              <a:ext cx="610653" cy="983013"/>
            </a:xfrm>
            <a:custGeom>
              <a:rect b="b" l="l" r="r" t="t"/>
              <a:pathLst>
                <a:path extrusionOk="0" h="10705" w="6650">
                  <a:moveTo>
                    <a:pt x="400" y="0"/>
                  </a:moveTo>
                  <a:lnTo>
                    <a:pt x="400" y="0"/>
                  </a:lnTo>
                  <a:cubicBezTo>
                    <a:pt x="130" y="430"/>
                    <a:pt x="41" y="1119"/>
                    <a:pt x="260" y="2177"/>
                  </a:cubicBezTo>
                  <a:cubicBezTo>
                    <a:pt x="290" y="2327"/>
                    <a:pt x="1" y="3255"/>
                    <a:pt x="221" y="5421"/>
                  </a:cubicBezTo>
                  <a:cubicBezTo>
                    <a:pt x="310" y="6250"/>
                    <a:pt x="1239" y="7008"/>
                    <a:pt x="1938" y="7567"/>
                  </a:cubicBezTo>
                  <a:cubicBezTo>
                    <a:pt x="2636" y="8126"/>
                    <a:pt x="4633" y="9364"/>
                    <a:pt x="4742" y="9624"/>
                  </a:cubicBezTo>
                  <a:cubicBezTo>
                    <a:pt x="4842" y="9894"/>
                    <a:pt x="4992" y="10263"/>
                    <a:pt x="5201" y="10453"/>
                  </a:cubicBezTo>
                  <a:cubicBezTo>
                    <a:pt x="5367" y="10610"/>
                    <a:pt x="6115" y="10705"/>
                    <a:pt x="6423" y="10705"/>
                  </a:cubicBezTo>
                  <a:cubicBezTo>
                    <a:pt x="6487" y="10705"/>
                    <a:pt x="6532" y="10701"/>
                    <a:pt x="6550" y="10692"/>
                  </a:cubicBezTo>
                  <a:cubicBezTo>
                    <a:pt x="6639" y="10642"/>
                    <a:pt x="6649" y="10513"/>
                    <a:pt x="6639" y="10422"/>
                  </a:cubicBezTo>
                  <a:lnTo>
                    <a:pt x="6639" y="10422"/>
                  </a:lnTo>
                  <a:cubicBezTo>
                    <a:pt x="6475" y="10448"/>
                    <a:pt x="6326" y="10459"/>
                    <a:pt x="6193" y="10459"/>
                  </a:cubicBezTo>
                  <a:cubicBezTo>
                    <a:pt x="5368" y="10459"/>
                    <a:pt x="5098" y="10038"/>
                    <a:pt x="5012" y="9883"/>
                  </a:cubicBezTo>
                  <a:cubicBezTo>
                    <a:pt x="4922" y="9704"/>
                    <a:pt x="4782" y="9264"/>
                    <a:pt x="4782" y="9264"/>
                  </a:cubicBezTo>
                  <a:cubicBezTo>
                    <a:pt x="4642" y="9255"/>
                    <a:pt x="4583" y="9205"/>
                    <a:pt x="4583" y="9205"/>
                  </a:cubicBezTo>
                  <a:cubicBezTo>
                    <a:pt x="1927" y="7188"/>
                    <a:pt x="629" y="6779"/>
                    <a:pt x="490" y="4763"/>
                  </a:cubicBezTo>
                  <a:cubicBezTo>
                    <a:pt x="380" y="3046"/>
                    <a:pt x="760" y="2376"/>
                    <a:pt x="760" y="2376"/>
                  </a:cubicBezTo>
                  <a:cubicBezTo>
                    <a:pt x="221" y="1528"/>
                    <a:pt x="400" y="1"/>
                    <a:pt x="400" y="0"/>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4"/>
            <p:cNvSpPr/>
            <p:nvPr/>
          </p:nvSpPr>
          <p:spPr>
            <a:xfrm>
              <a:off x="6596954" y="3025388"/>
              <a:ext cx="42332" cy="118366"/>
            </a:xfrm>
            <a:custGeom>
              <a:rect b="b" l="l" r="r" t="t"/>
              <a:pathLst>
                <a:path extrusionOk="0" h="1289" w="461">
                  <a:moveTo>
                    <a:pt x="400" y="1"/>
                  </a:moveTo>
                  <a:cubicBezTo>
                    <a:pt x="390" y="31"/>
                    <a:pt x="190" y="360"/>
                    <a:pt x="90" y="420"/>
                  </a:cubicBezTo>
                  <a:cubicBezTo>
                    <a:pt x="1" y="470"/>
                    <a:pt x="420" y="979"/>
                    <a:pt x="460" y="1289"/>
                  </a:cubicBezTo>
                  <a:cubicBezTo>
                    <a:pt x="420" y="799"/>
                    <a:pt x="290" y="490"/>
                    <a:pt x="290" y="410"/>
                  </a:cubicBezTo>
                  <a:cubicBezTo>
                    <a:pt x="290" y="340"/>
                    <a:pt x="340" y="180"/>
                    <a:pt x="400" y="1"/>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4"/>
            <p:cNvSpPr/>
            <p:nvPr/>
          </p:nvSpPr>
          <p:spPr>
            <a:xfrm>
              <a:off x="6576844" y="3294899"/>
              <a:ext cx="54086" cy="74380"/>
            </a:xfrm>
            <a:custGeom>
              <a:rect b="b" l="l" r="r" t="t"/>
              <a:pathLst>
                <a:path extrusionOk="0" h="810" w="589">
                  <a:moveTo>
                    <a:pt x="509" y="1"/>
                  </a:moveTo>
                  <a:cubicBezTo>
                    <a:pt x="499" y="41"/>
                    <a:pt x="269" y="590"/>
                    <a:pt x="0" y="730"/>
                  </a:cubicBezTo>
                  <a:cubicBezTo>
                    <a:pt x="0" y="730"/>
                    <a:pt x="349" y="730"/>
                    <a:pt x="589" y="810"/>
                  </a:cubicBezTo>
                  <a:cubicBezTo>
                    <a:pt x="479" y="739"/>
                    <a:pt x="420" y="699"/>
                    <a:pt x="420" y="699"/>
                  </a:cubicBezTo>
                  <a:cubicBezTo>
                    <a:pt x="459" y="380"/>
                    <a:pt x="489" y="160"/>
                    <a:pt x="509" y="1"/>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4"/>
            <p:cNvSpPr/>
            <p:nvPr/>
          </p:nvSpPr>
          <p:spPr>
            <a:xfrm>
              <a:off x="6990063" y="3721249"/>
              <a:ext cx="58035" cy="84389"/>
            </a:xfrm>
            <a:custGeom>
              <a:rect b="b" l="l" r="r" t="t"/>
              <a:pathLst>
                <a:path extrusionOk="0" h="919" w="632">
                  <a:moveTo>
                    <a:pt x="304" y="0"/>
                  </a:moveTo>
                  <a:cubicBezTo>
                    <a:pt x="198" y="0"/>
                    <a:pt x="75" y="31"/>
                    <a:pt x="42" y="169"/>
                  </a:cubicBezTo>
                  <a:cubicBezTo>
                    <a:pt x="1" y="368"/>
                    <a:pt x="221" y="719"/>
                    <a:pt x="314" y="861"/>
                  </a:cubicBezTo>
                  <a:lnTo>
                    <a:pt x="314" y="861"/>
                  </a:lnTo>
                  <a:cubicBezTo>
                    <a:pt x="220" y="710"/>
                    <a:pt x="144" y="520"/>
                    <a:pt x="162" y="299"/>
                  </a:cubicBezTo>
                  <a:cubicBezTo>
                    <a:pt x="166" y="232"/>
                    <a:pt x="233" y="211"/>
                    <a:pt x="315" y="211"/>
                  </a:cubicBezTo>
                  <a:cubicBezTo>
                    <a:pt x="452" y="211"/>
                    <a:pt x="631" y="269"/>
                    <a:pt x="631" y="269"/>
                  </a:cubicBezTo>
                  <a:cubicBezTo>
                    <a:pt x="631" y="269"/>
                    <a:pt x="581" y="160"/>
                    <a:pt x="472" y="20"/>
                  </a:cubicBezTo>
                  <a:cubicBezTo>
                    <a:pt x="463" y="20"/>
                    <a:pt x="389" y="0"/>
                    <a:pt x="304" y="0"/>
                  </a:cubicBezTo>
                  <a:close/>
                  <a:moveTo>
                    <a:pt x="314" y="861"/>
                  </a:moveTo>
                  <a:lnTo>
                    <a:pt x="314" y="861"/>
                  </a:lnTo>
                  <a:cubicBezTo>
                    <a:pt x="326" y="881"/>
                    <a:pt x="339" y="900"/>
                    <a:pt x="352" y="918"/>
                  </a:cubicBezTo>
                  <a:cubicBezTo>
                    <a:pt x="347" y="910"/>
                    <a:pt x="333" y="890"/>
                    <a:pt x="314" y="861"/>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4"/>
            <p:cNvSpPr/>
            <p:nvPr/>
          </p:nvSpPr>
          <p:spPr>
            <a:xfrm>
              <a:off x="7193734" y="3446412"/>
              <a:ext cx="175207" cy="113866"/>
            </a:xfrm>
            <a:custGeom>
              <a:rect b="b" l="l" r="r" t="t"/>
              <a:pathLst>
                <a:path extrusionOk="0" h="1240" w="1908">
                  <a:moveTo>
                    <a:pt x="1457" y="1"/>
                  </a:moveTo>
                  <a:cubicBezTo>
                    <a:pt x="1128" y="1"/>
                    <a:pt x="874" y="171"/>
                    <a:pt x="729" y="278"/>
                  </a:cubicBezTo>
                  <a:cubicBezTo>
                    <a:pt x="619" y="358"/>
                    <a:pt x="400" y="537"/>
                    <a:pt x="240" y="707"/>
                  </a:cubicBezTo>
                  <a:cubicBezTo>
                    <a:pt x="100" y="866"/>
                    <a:pt x="0" y="1006"/>
                    <a:pt x="60" y="1076"/>
                  </a:cubicBezTo>
                  <a:cubicBezTo>
                    <a:pt x="149" y="1186"/>
                    <a:pt x="445" y="1239"/>
                    <a:pt x="689" y="1239"/>
                  </a:cubicBezTo>
                  <a:cubicBezTo>
                    <a:pt x="801" y="1239"/>
                    <a:pt x="903" y="1228"/>
                    <a:pt x="969" y="1206"/>
                  </a:cubicBezTo>
                  <a:cubicBezTo>
                    <a:pt x="1038" y="1176"/>
                    <a:pt x="1138" y="1096"/>
                    <a:pt x="1258" y="996"/>
                  </a:cubicBezTo>
                  <a:cubicBezTo>
                    <a:pt x="1478" y="786"/>
                    <a:pt x="1737" y="477"/>
                    <a:pt x="1807" y="378"/>
                  </a:cubicBezTo>
                  <a:cubicBezTo>
                    <a:pt x="1907" y="227"/>
                    <a:pt x="1788" y="58"/>
                    <a:pt x="1788" y="58"/>
                  </a:cubicBezTo>
                  <a:cubicBezTo>
                    <a:pt x="1671" y="18"/>
                    <a:pt x="1560" y="1"/>
                    <a:pt x="1457" y="1"/>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54"/>
            <p:cNvSpPr/>
            <p:nvPr/>
          </p:nvSpPr>
          <p:spPr>
            <a:xfrm>
              <a:off x="7193734" y="3511242"/>
              <a:ext cx="115611" cy="49036"/>
            </a:xfrm>
            <a:custGeom>
              <a:rect b="b" l="l" r="r" t="t"/>
              <a:pathLst>
                <a:path extrusionOk="0" h="534" w="1259">
                  <a:moveTo>
                    <a:pt x="240" y="1"/>
                  </a:moveTo>
                  <a:cubicBezTo>
                    <a:pt x="100" y="160"/>
                    <a:pt x="0" y="300"/>
                    <a:pt x="60" y="370"/>
                  </a:cubicBezTo>
                  <a:cubicBezTo>
                    <a:pt x="149" y="480"/>
                    <a:pt x="445" y="533"/>
                    <a:pt x="689" y="533"/>
                  </a:cubicBezTo>
                  <a:cubicBezTo>
                    <a:pt x="801" y="533"/>
                    <a:pt x="903" y="522"/>
                    <a:pt x="969" y="500"/>
                  </a:cubicBezTo>
                  <a:cubicBezTo>
                    <a:pt x="1038" y="470"/>
                    <a:pt x="1138" y="390"/>
                    <a:pt x="1258" y="290"/>
                  </a:cubicBezTo>
                  <a:lnTo>
                    <a:pt x="1258" y="290"/>
                  </a:lnTo>
                  <a:cubicBezTo>
                    <a:pt x="1258" y="290"/>
                    <a:pt x="1106" y="329"/>
                    <a:pt x="902" y="329"/>
                  </a:cubicBezTo>
                  <a:cubicBezTo>
                    <a:pt x="779" y="329"/>
                    <a:pt x="638" y="315"/>
                    <a:pt x="499" y="270"/>
                  </a:cubicBezTo>
                  <a:cubicBezTo>
                    <a:pt x="210" y="171"/>
                    <a:pt x="240" y="21"/>
                    <a:pt x="240" y="1"/>
                  </a:cubicBezTo>
                  <a:close/>
                </a:path>
              </a:pathLst>
            </a:custGeom>
            <a:solidFill>
              <a:srgbClr val="D362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4"/>
            <p:cNvSpPr/>
            <p:nvPr/>
          </p:nvSpPr>
          <p:spPr>
            <a:xfrm>
              <a:off x="6551133" y="2348903"/>
              <a:ext cx="379615" cy="474656"/>
            </a:xfrm>
            <a:custGeom>
              <a:rect b="b" l="l" r="r" t="t"/>
              <a:pathLst>
                <a:path extrusionOk="0" h="5169" w="4134">
                  <a:moveTo>
                    <a:pt x="2246" y="0"/>
                  </a:moveTo>
                  <a:cubicBezTo>
                    <a:pt x="1636" y="0"/>
                    <a:pt x="1102" y="367"/>
                    <a:pt x="799" y="630"/>
                  </a:cubicBezTo>
                  <a:cubicBezTo>
                    <a:pt x="509" y="889"/>
                    <a:pt x="1" y="1828"/>
                    <a:pt x="140" y="3235"/>
                  </a:cubicBezTo>
                  <a:cubicBezTo>
                    <a:pt x="268" y="4531"/>
                    <a:pt x="1806" y="5168"/>
                    <a:pt x="2611" y="5168"/>
                  </a:cubicBezTo>
                  <a:cubicBezTo>
                    <a:pt x="2686" y="5168"/>
                    <a:pt x="2755" y="5163"/>
                    <a:pt x="2816" y="5152"/>
                  </a:cubicBezTo>
                  <a:cubicBezTo>
                    <a:pt x="3524" y="5022"/>
                    <a:pt x="4134" y="3685"/>
                    <a:pt x="4034" y="3375"/>
                  </a:cubicBezTo>
                  <a:cubicBezTo>
                    <a:pt x="3943" y="3066"/>
                    <a:pt x="3954" y="2906"/>
                    <a:pt x="3924" y="2456"/>
                  </a:cubicBezTo>
                  <a:cubicBezTo>
                    <a:pt x="3904" y="2007"/>
                    <a:pt x="4134" y="999"/>
                    <a:pt x="3165" y="310"/>
                  </a:cubicBezTo>
                  <a:cubicBezTo>
                    <a:pt x="2853" y="86"/>
                    <a:pt x="2540" y="0"/>
                    <a:pt x="2246" y="0"/>
                  </a:cubicBezTo>
                  <a:close/>
                </a:path>
              </a:pathLst>
            </a:custGeom>
            <a:solidFill>
              <a:srgbClr val="ED9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54"/>
            <p:cNvSpPr/>
            <p:nvPr/>
          </p:nvSpPr>
          <p:spPr>
            <a:xfrm>
              <a:off x="6502557" y="2345964"/>
              <a:ext cx="452893" cy="479615"/>
            </a:xfrm>
            <a:custGeom>
              <a:rect b="b" l="l" r="r" t="t"/>
              <a:pathLst>
                <a:path extrusionOk="0" h="5223" w="4932">
                  <a:moveTo>
                    <a:pt x="2820" y="1"/>
                  </a:moveTo>
                  <a:cubicBezTo>
                    <a:pt x="2445" y="1"/>
                    <a:pt x="2046" y="69"/>
                    <a:pt x="1648" y="232"/>
                  </a:cubicBezTo>
                  <a:cubicBezTo>
                    <a:pt x="0" y="891"/>
                    <a:pt x="380" y="2618"/>
                    <a:pt x="550" y="3277"/>
                  </a:cubicBezTo>
                  <a:cubicBezTo>
                    <a:pt x="729" y="3936"/>
                    <a:pt x="849" y="4615"/>
                    <a:pt x="849" y="4615"/>
                  </a:cubicBezTo>
                  <a:cubicBezTo>
                    <a:pt x="849" y="4615"/>
                    <a:pt x="1558" y="4575"/>
                    <a:pt x="1817" y="3377"/>
                  </a:cubicBezTo>
                  <a:cubicBezTo>
                    <a:pt x="1817" y="3377"/>
                    <a:pt x="1833" y="3313"/>
                    <a:pt x="1911" y="3313"/>
                  </a:cubicBezTo>
                  <a:cubicBezTo>
                    <a:pt x="2007" y="3313"/>
                    <a:pt x="2197" y="3411"/>
                    <a:pt x="2566" y="3846"/>
                  </a:cubicBezTo>
                  <a:cubicBezTo>
                    <a:pt x="2566" y="3846"/>
                    <a:pt x="2067" y="4775"/>
                    <a:pt x="2966" y="5094"/>
                  </a:cubicBezTo>
                  <a:cubicBezTo>
                    <a:pt x="3212" y="5182"/>
                    <a:pt x="3434" y="5222"/>
                    <a:pt x="3629" y="5222"/>
                  </a:cubicBezTo>
                  <a:cubicBezTo>
                    <a:pt x="4141" y="5222"/>
                    <a:pt x="4460" y="4942"/>
                    <a:pt x="4532" y="4515"/>
                  </a:cubicBezTo>
                  <a:cubicBezTo>
                    <a:pt x="4643" y="3936"/>
                    <a:pt x="4552" y="3646"/>
                    <a:pt x="4552" y="3646"/>
                  </a:cubicBezTo>
                  <a:lnTo>
                    <a:pt x="4552" y="3646"/>
                  </a:lnTo>
                  <a:cubicBezTo>
                    <a:pt x="4552" y="3646"/>
                    <a:pt x="4483" y="3653"/>
                    <a:pt x="4371" y="3653"/>
                  </a:cubicBezTo>
                  <a:cubicBezTo>
                    <a:pt x="4008" y="3653"/>
                    <a:pt x="3201" y="3583"/>
                    <a:pt x="2895" y="2987"/>
                  </a:cubicBezTo>
                  <a:cubicBezTo>
                    <a:pt x="2616" y="2439"/>
                    <a:pt x="2716" y="1840"/>
                    <a:pt x="2716" y="1840"/>
                  </a:cubicBezTo>
                  <a:lnTo>
                    <a:pt x="2716" y="1840"/>
                  </a:lnTo>
                  <a:cubicBezTo>
                    <a:pt x="2716" y="1840"/>
                    <a:pt x="2879" y="1850"/>
                    <a:pt x="3118" y="1850"/>
                  </a:cubicBezTo>
                  <a:cubicBezTo>
                    <a:pt x="3756" y="1850"/>
                    <a:pt x="4932" y="1776"/>
                    <a:pt x="4932" y="1230"/>
                  </a:cubicBezTo>
                  <a:cubicBezTo>
                    <a:pt x="4924" y="664"/>
                    <a:pt x="3986" y="1"/>
                    <a:pt x="28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54"/>
            <p:cNvSpPr/>
            <p:nvPr/>
          </p:nvSpPr>
          <p:spPr>
            <a:xfrm>
              <a:off x="6630838" y="2555237"/>
              <a:ext cx="92746" cy="110744"/>
            </a:xfrm>
            <a:custGeom>
              <a:rect b="b" l="l" r="r" t="t"/>
              <a:pathLst>
                <a:path extrusionOk="0" h="1206" w="1010">
                  <a:moveTo>
                    <a:pt x="511" y="0"/>
                  </a:moveTo>
                  <a:cubicBezTo>
                    <a:pt x="460" y="0"/>
                    <a:pt x="405" y="14"/>
                    <a:pt x="351" y="50"/>
                  </a:cubicBezTo>
                  <a:cubicBezTo>
                    <a:pt x="131" y="189"/>
                    <a:pt x="1" y="688"/>
                    <a:pt x="231" y="998"/>
                  </a:cubicBezTo>
                  <a:cubicBezTo>
                    <a:pt x="335" y="1144"/>
                    <a:pt x="485" y="1206"/>
                    <a:pt x="611" y="1206"/>
                  </a:cubicBezTo>
                  <a:cubicBezTo>
                    <a:pt x="726" y="1206"/>
                    <a:pt x="820" y="1154"/>
                    <a:pt x="839" y="1068"/>
                  </a:cubicBezTo>
                  <a:cubicBezTo>
                    <a:pt x="1009" y="419"/>
                    <a:pt x="810" y="140"/>
                    <a:pt x="810" y="140"/>
                  </a:cubicBezTo>
                  <a:cubicBezTo>
                    <a:pt x="810" y="140"/>
                    <a:pt x="676" y="0"/>
                    <a:pt x="511" y="0"/>
                  </a:cubicBezTo>
                  <a:close/>
                </a:path>
              </a:pathLst>
            </a:custGeom>
            <a:solidFill>
              <a:srgbClr val="ED96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4"/>
            <p:cNvSpPr/>
            <p:nvPr/>
          </p:nvSpPr>
          <p:spPr>
            <a:xfrm>
              <a:off x="6676660" y="2596375"/>
              <a:ext cx="27640" cy="39578"/>
            </a:xfrm>
            <a:custGeom>
              <a:rect b="b" l="l" r="r" t="t"/>
              <a:pathLst>
                <a:path extrusionOk="0" h="431" w="301">
                  <a:moveTo>
                    <a:pt x="291" y="1"/>
                  </a:moveTo>
                  <a:cubicBezTo>
                    <a:pt x="291" y="1"/>
                    <a:pt x="291" y="41"/>
                    <a:pt x="271" y="81"/>
                  </a:cubicBezTo>
                  <a:cubicBezTo>
                    <a:pt x="261" y="121"/>
                    <a:pt x="241" y="161"/>
                    <a:pt x="221" y="200"/>
                  </a:cubicBezTo>
                  <a:lnTo>
                    <a:pt x="221" y="191"/>
                  </a:lnTo>
                  <a:cubicBezTo>
                    <a:pt x="201" y="171"/>
                    <a:pt x="191" y="151"/>
                    <a:pt x="171" y="131"/>
                  </a:cubicBezTo>
                  <a:cubicBezTo>
                    <a:pt x="101" y="61"/>
                    <a:pt x="21" y="21"/>
                    <a:pt x="21" y="21"/>
                  </a:cubicBezTo>
                  <a:lnTo>
                    <a:pt x="11" y="31"/>
                  </a:lnTo>
                  <a:lnTo>
                    <a:pt x="51" y="71"/>
                  </a:lnTo>
                  <a:cubicBezTo>
                    <a:pt x="71" y="101"/>
                    <a:pt x="101" y="131"/>
                    <a:pt x="121" y="171"/>
                  </a:cubicBezTo>
                  <a:cubicBezTo>
                    <a:pt x="131" y="191"/>
                    <a:pt x="131" y="211"/>
                    <a:pt x="141" y="231"/>
                  </a:cubicBezTo>
                  <a:cubicBezTo>
                    <a:pt x="151" y="240"/>
                    <a:pt x="161" y="260"/>
                    <a:pt x="171" y="271"/>
                  </a:cubicBezTo>
                  <a:lnTo>
                    <a:pt x="181" y="280"/>
                  </a:lnTo>
                  <a:cubicBezTo>
                    <a:pt x="161" y="291"/>
                    <a:pt x="151" y="311"/>
                    <a:pt x="131" y="320"/>
                  </a:cubicBezTo>
                  <a:cubicBezTo>
                    <a:pt x="111" y="340"/>
                    <a:pt x="91" y="351"/>
                    <a:pt x="71" y="371"/>
                  </a:cubicBezTo>
                  <a:cubicBezTo>
                    <a:pt x="61" y="371"/>
                    <a:pt x="61" y="380"/>
                    <a:pt x="51" y="391"/>
                  </a:cubicBezTo>
                  <a:cubicBezTo>
                    <a:pt x="41" y="391"/>
                    <a:pt x="31" y="400"/>
                    <a:pt x="21" y="400"/>
                  </a:cubicBezTo>
                  <a:cubicBezTo>
                    <a:pt x="11" y="411"/>
                    <a:pt x="1" y="411"/>
                    <a:pt x="1" y="411"/>
                  </a:cubicBezTo>
                  <a:lnTo>
                    <a:pt x="1" y="420"/>
                  </a:lnTo>
                  <a:cubicBezTo>
                    <a:pt x="1" y="420"/>
                    <a:pt x="11" y="420"/>
                    <a:pt x="31" y="430"/>
                  </a:cubicBezTo>
                  <a:lnTo>
                    <a:pt x="101" y="430"/>
                  </a:lnTo>
                  <a:cubicBezTo>
                    <a:pt x="111" y="430"/>
                    <a:pt x="131" y="420"/>
                    <a:pt x="141" y="411"/>
                  </a:cubicBezTo>
                  <a:cubicBezTo>
                    <a:pt x="161" y="411"/>
                    <a:pt x="181" y="391"/>
                    <a:pt x="191" y="380"/>
                  </a:cubicBezTo>
                  <a:cubicBezTo>
                    <a:pt x="221" y="351"/>
                    <a:pt x="241" y="320"/>
                    <a:pt x="251" y="280"/>
                  </a:cubicBezTo>
                  <a:cubicBezTo>
                    <a:pt x="280" y="220"/>
                    <a:pt x="300" y="141"/>
                    <a:pt x="300" y="91"/>
                  </a:cubicBezTo>
                  <a:lnTo>
                    <a:pt x="300" y="1"/>
                  </a:ln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54"/>
            <p:cNvSpPr/>
            <p:nvPr/>
          </p:nvSpPr>
          <p:spPr>
            <a:xfrm>
              <a:off x="6635522" y="2553400"/>
              <a:ext cx="73370" cy="116437"/>
            </a:xfrm>
            <a:custGeom>
              <a:rect b="b" l="l" r="r" t="t"/>
              <a:pathLst>
                <a:path extrusionOk="0" h="1268" w="799">
                  <a:moveTo>
                    <a:pt x="439" y="0"/>
                  </a:moveTo>
                  <a:cubicBezTo>
                    <a:pt x="379" y="0"/>
                    <a:pt x="320" y="20"/>
                    <a:pt x="260" y="60"/>
                  </a:cubicBezTo>
                  <a:cubicBezTo>
                    <a:pt x="240" y="80"/>
                    <a:pt x="209" y="100"/>
                    <a:pt x="189" y="129"/>
                  </a:cubicBezTo>
                  <a:cubicBezTo>
                    <a:pt x="169" y="149"/>
                    <a:pt x="149" y="180"/>
                    <a:pt x="130" y="209"/>
                  </a:cubicBezTo>
                  <a:cubicBezTo>
                    <a:pt x="50" y="329"/>
                    <a:pt x="10" y="479"/>
                    <a:pt x="10" y="629"/>
                  </a:cubicBezTo>
                  <a:cubicBezTo>
                    <a:pt x="0" y="708"/>
                    <a:pt x="10" y="779"/>
                    <a:pt x="30" y="859"/>
                  </a:cubicBezTo>
                  <a:cubicBezTo>
                    <a:pt x="50" y="928"/>
                    <a:pt x="90" y="998"/>
                    <a:pt x="130" y="1068"/>
                  </a:cubicBezTo>
                  <a:lnTo>
                    <a:pt x="160" y="1098"/>
                  </a:lnTo>
                  <a:cubicBezTo>
                    <a:pt x="169" y="1118"/>
                    <a:pt x="189" y="1128"/>
                    <a:pt x="200" y="1138"/>
                  </a:cubicBezTo>
                  <a:cubicBezTo>
                    <a:pt x="229" y="1168"/>
                    <a:pt x="260" y="1188"/>
                    <a:pt x="289" y="1208"/>
                  </a:cubicBezTo>
                  <a:cubicBezTo>
                    <a:pt x="349" y="1238"/>
                    <a:pt x="409" y="1258"/>
                    <a:pt x="469" y="1267"/>
                  </a:cubicBezTo>
                  <a:cubicBezTo>
                    <a:pt x="529" y="1267"/>
                    <a:pt x="589" y="1258"/>
                    <a:pt x="629" y="1238"/>
                  </a:cubicBezTo>
                  <a:cubicBezTo>
                    <a:pt x="679" y="1228"/>
                    <a:pt x="709" y="1198"/>
                    <a:pt x="739" y="1178"/>
                  </a:cubicBezTo>
                  <a:cubicBezTo>
                    <a:pt x="759" y="1158"/>
                    <a:pt x="779" y="1138"/>
                    <a:pt x="788" y="1118"/>
                  </a:cubicBezTo>
                  <a:cubicBezTo>
                    <a:pt x="788" y="1098"/>
                    <a:pt x="799" y="1098"/>
                    <a:pt x="799" y="1098"/>
                  </a:cubicBezTo>
                  <a:lnTo>
                    <a:pt x="788" y="1088"/>
                  </a:lnTo>
                  <a:lnTo>
                    <a:pt x="768" y="1108"/>
                  </a:lnTo>
                  <a:cubicBezTo>
                    <a:pt x="759" y="1118"/>
                    <a:pt x="739" y="1128"/>
                    <a:pt x="709" y="1148"/>
                  </a:cubicBezTo>
                  <a:cubicBezTo>
                    <a:pt x="673" y="1162"/>
                    <a:pt x="623" y="1176"/>
                    <a:pt x="565" y="1176"/>
                  </a:cubicBezTo>
                  <a:cubicBezTo>
                    <a:pt x="541" y="1176"/>
                    <a:pt x="515" y="1173"/>
                    <a:pt x="489" y="1168"/>
                  </a:cubicBezTo>
                  <a:cubicBezTo>
                    <a:pt x="439" y="1158"/>
                    <a:pt x="389" y="1138"/>
                    <a:pt x="349" y="1108"/>
                  </a:cubicBezTo>
                  <a:lnTo>
                    <a:pt x="320" y="1078"/>
                  </a:lnTo>
                  <a:lnTo>
                    <a:pt x="289" y="1048"/>
                  </a:lnTo>
                  <a:cubicBezTo>
                    <a:pt x="280" y="1038"/>
                    <a:pt x="269" y="1038"/>
                    <a:pt x="260" y="1018"/>
                  </a:cubicBezTo>
                  <a:lnTo>
                    <a:pt x="229" y="978"/>
                  </a:lnTo>
                  <a:cubicBezTo>
                    <a:pt x="200" y="938"/>
                    <a:pt x="160" y="879"/>
                    <a:pt x="140" y="819"/>
                  </a:cubicBezTo>
                  <a:cubicBezTo>
                    <a:pt x="120" y="759"/>
                    <a:pt x="110" y="699"/>
                    <a:pt x="100" y="629"/>
                  </a:cubicBezTo>
                  <a:cubicBezTo>
                    <a:pt x="100" y="499"/>
                    <a:pt x="130" y="359"/>
                    <a:pt x="189" y="249"/>
                  </a:cubicBezTo>
                  <a:cubicBezTo>
                    <a:pt x="200" y="220"/>
                    <a:pt x="220" y="189"/>
                    <a:pt x="240" y="169"/>
                  </a:cubicBezTo>
                  <a:cubicBezTo>
                    <a:pt x="260" y="149"/>
                    <a:pt x="269" y="129"/>
                    <a:pt x="300" y="109"/>
                  </a:cubicBezTo>
                  <a:cubicBezTo>
                    <a:pt x="340" y="70"/>
                    <a:pt x="389" y="50"/>
                    <a:pt x="439" y="50"/>
                  </a:cubicBezTo>
                  <a:cubicBezTo>
                    <a:pt x="450" y="49"/>
                    <a:pt x="460" y="48"/>
                    <a:pt x="470" y="48"/>
                  </a:cubicBezTo>
                  <a:cubicBezTo>
                    <a:pt x="557" y="48"/>
                    <a:pt x="634" y="83"/>
                    <a:pt x="679" y="109"/>
                  </a:cubicBezTo>
                  <a:cubicBezTo>
                    <a:pt x="728" y="140"/>
                    <a:pt x="759" y="169"/>
                    <a:pt x="759" y="169"/>
                  </a:cubicBezTo>
                  <a:lnTo>
                    <a:pt x="759" y="160"/>
                  </a:lnTo>
                  <a:cubicBezTo>
                    <a:pt x="759" y="160"/>
                    <a:pt x="739" y="129"/>
                    <a:pt x="689" y="89"/>
                  </a:cubicBezTo>
                  <a:cubicBezTo>
                    <a:pt x="639" y="60"/>
                    <a:pt x="559" y="0"/>
                    <a:pt x="439" y="0"/>
                  </a:cubicBezTo>
                  <a:close/>
                </a:path>
              </a:pathLst>
            </a:custGeom>
            <a:solidFill>
              <a:srgbClr val="E17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54"/>
            <p:cNvSpPr/>
            <p:nvPr/>
          </p:nvSpPr>
          <p:spPr>
            <a:xfrm>
              <a:off x="5106428" y="4714902"/>
              <a:ext cx="731682" cy="120110"/>
            </a:xfrm>
            <a:custGeom>
              <a:rect b="b" l="l" r="r" t="t"/>
              <a:pathLst>
                <a:path extrusionOk="0" h="1308" w="7968">
                  <a:moveTo>
                    <a:pt x="2017" y="0"/>
                  </a:moveTo>
                  <a:cubicBezTo>
                    <a:pt x="809" y="120"/>
                    <a:pt x="1" y="349"/>
                    <a:pt x="1" y="609"/>
                  </a:cubicBezTo>
                  <a:cubicBezTo>
                    <a:pt x="1" y="999"/>
                    <a:pt x="1787" y="1308"/>
                    <a:pt x="3984" y="1308"/>
                  </a:cubicBezTo>
                  <a:cubicBezTo>
                    <a:pt x="6190" y="1308"/>
                    <a:pt x="7967" y="999"/>
                    <a:pt x="7967" y="609"/>
                  </a:cubicBezTo>
                  <a:cubicBezTo>
                    <a:pt x="7967" y="360"/>
                    <a:pt x="7248" y="140"/>
                    <a:pt x="6150" y="20"/>
                  </a:cubicBezTo>
                  <a:cubicBezTo>
                    <a:pt x="5521" y="280"/>
                    <a:pt x="4833" y="429"/>
                    <a:pt x="4114" y="429"/>
                  </a:cubicBezTo>
                  <a:cubicBezTo>
                    <a:pt x="3365" y="429"/>
                    <a:pt x="2666" y="280"/>
                    <a:pt x="20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4"/>
            <p:cNvSpPr/>
            <p:nvPr/>
          </p:nvSpPr>
          <p:spPr>
            <a:xfrm>
              <a:off x="5000093" y="3786262"/>
              <a:ext cx="968137" cy="968137"/>
            </a:xfrm>
            <a:custGeom>
              <a:rect b="b" l="l" r="r" t="t"/>
              <a:pathLst>
                <a:path extrusionOk="0" h="10543" w="10543">
                  <a:moveTo>
                    <a:pt x="5272" y="0"/>
                  </a:moveTo>
                  <a:cubicBezTo>
                    <a:pt x="2357" y="0"/>
                    <a:pt x="1" y="2356"/>
                    <a:pt x="1" y="5271"/>
                  </a:cubicBezTo>
                  <a:cubicBezTo>
                    <a:pt x="1" y="8186"/>
                    <a:pt x="2357" y="10542"/>
                    <a:pt x="5272" y="10542"/>
                  </a:cubicBezTo>
                  <a:cubicBezTo>
                    <a:pt x="8176" y="10542"/>
                    <a:pt x="10543" y="8186"/>
                    <a:pt x="10543" y="5271"/>
                  </a:cubicBezTo>
                  <a:cubicBezTo>
                    <a:pt x="10543" y="2356"/>
                    <a:pt x="8176" y="0"/>
                    <a:pt x="5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4"/>
            <p:cNvSpPr/>
            <p:nvPr/>
          </p:nvSpPr>
          <p:spPr>
            <a:xfrm>
              <a:off x="5000093" y="3842184"/>
              <a:ext cx="860883" cy="912214"/>
            </a:xfrm>
            <a:custGeom>
              <a:rect b="b" l="l" r="r" t="t"/>
              <a:pathLst>
                <a:path extrusionOk="0" h="9934" w="9375">
                  <a:moveTo>
                    <a:pt x="2816" y="1"/>
                  </a:moveTo>
                  <a:lnTo>
                    <a:pt x="2816" y="1"/>
                  </a:lnTo>
                  <a:cubicBezTo>
                    <a:pt x="1139" y="879"/>
                    <a:pt x="1" y="2636"/>
                    <a:pt x="1" y="4662"/>
                  </a:cubicBezTo>
                  <a:cubicBezTo>
                    <a:pt x="1" y="7577"/>
                    <a:pt x="2357" y="9933"/>
                    <a:pt x="5272" y="9933"/>
                  </a:cubicBezTo>
                  <a:cubicBezTo>
                    <a:pt x="6929" y="9933"/>
                    <a:pt x="8416" y="9165"/>
                    <a:pt x="9374" y="7967"/>
                  </a:cubicBezTo>
                  <a:lnTo>
                    <a:pt x="9374" y="7967"/>
                  </a:lnTo>
                  <a:cubicBezTo>
                    <a:pt x="8646" y="8346"/>
                    <a:pt x="7807" y="8566"/>
                    <a:pt x="6929" y="8566"/>
                  </a:cubicBezTo>
                  <a:cubicBezTo>
                    <a:pt x="4014" y="8566"/>
                    <a:pt x="1658" y="6210"/>
                    <a:pt x="1658" y="3295"/>
                  </a:cubicBezTo>
                  <a:cubicBezTo>
                    <a:pt x="1658" y="2047"/>
                    <a:pt x="2087" y="899"/>
                    <a:pt x="28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54"/>
            <p:cNvSpPr/>
            <p:nvPr/>
          </p:nvSpPr>
          <p:spPr>
            <a:xfrm>
              <a:off x="5615146" y="3919226"/>
              <a:ext cx="271442" cy="215427"/>
            </a:xfrm>
            <a:custGeom>
              <a:rect b="b" l="l" r="r" t="t"/>
              <a:pathLst>
                <a:path extrusionOk="0" h="2346" w="2956">
                  <a:moveTo>
                    <a:pt x="970" y="0"/>
                  </a:moveTo>
                  <a:cubicBezTo>
                    <a:pt x="700" y="0"/>
                    <a:pt x="460" y="90"/>
                    <a:pt x="320" y="280"/>
                  </a:cubicBezTo>
                  <a:cubicBezTo>
                    <a:pt x="1" y="689"/>
                    <a:pt x="251" y="1427"/>
                    <a:pt x="890" y="1927"/>
                  </a:cubicBezTo>
                  <a:cubicBezTo>
                    <a:pt x="1249" y="2196"/>
                    <a:pt x="1649" y="2346"/>
                    <a:pt x="1988" y="2346"/>
                  </a:cubicBezTo>
                  <a:cubicBezTo>
                    <a:pt x="2257" y="2346"/>
                    <a:pt x="2487" y="2256"/>
                    <a:pt x="2636" y="2066"/>
                  </a:cubicBezTo>
                  <a:cubicBezTo>
                    <a:pt x="2956" y="1657"/>
                    <a:pt x="2696" y="919"/>
                    <a:pt x="2057" y="420"/>
                  </a:cubicBezTo>
                  <a:cubicBezTo>
                    <a:pt x="1708" y="140"/>
                    <a:pt x="1309" y="0"/>
                    <a:pt x="9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8" name="Google Shape;2298;p54"/>
          <p:cNvSpPr txBox="1"/>
          <p:nvPr/>
        </p:nvSpPr>
        <p:spPr>
          <a:xfrm>
            <a:off x="311700" y="935425"/>
            <a:ext cx="8520600" cy="90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chemeClr val="dk1"/>
                </a:solidFill>
                <a:latin typeface="Montserrat ExtraBold"/>
                <a:ea typeface="Montserrat ExtraBold"/>
                <a:cs typeface="Montserrat ExtraBold"/>
                <a:sym typeface="Montserrat ExtraBold"/>
              </a:rPr>
              <a:t>Group 3 : Train gympt</a:t>
            </a:r>
            <a:r>
              <a:rPr lang="en" sz="5020">
                <a:solidFill>
                  <a:srgbClr val="000000"/>
                </a:solidFill>
              </a:rPr>
              <a:t> </a:t>
            </a:r>
            <a:endParaRPr sz="5380">
              <a:solidFill>
                <a:srgbClr val="000000"/>
              </a:solidFill>
            </a:endParaRPr>
          </a:p>
        </p:txBody>
      </p:sp>
      <p:sp>
        <p:nvSpPr>
          <p:cNvPr id="2299" name="Google Shape;2299;p54"/>
          <p:cNvSpPr txBox="1"/>
          <p:nvPr/>
        </p:nvSpPr>
        <p:spPr>
          <a:xfrm>
            <a:off x="3916800" y="2071400"/>
            <a:ext cx="4969200" cy="13143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ctr">
              <a:lnSpc>
                <a:spcPct val="150000"/>
              </a:lnSpc>
              <a:spcBef>
                <a:spcPts val="0"/>
              </a:spcBef>
              <a:spcAft>
                <a:spcPts val="0"/>
              </a:spcAft>
              <a:buNone/>
            </a:pPr>
            <a:r>
              <a:rPr lang="en" sz="6000"/>
              <a:t>Thank you for listening.</a:t>
            </a:r>
            <a:br>
              <a:rPr b="1" lang="en" sz="3150"/>
            </a:br>
            <a:r>
              <a:rPr b="1" lang="en" sz="5666"/>
              <a:t>Q &amp; A</a:t>
            </a:r>
            <a:endParaRPr b="1" sz="4166">
              <a:solidFill>
                <a:srgbClr val="595959"/>
              </a:solidFill>
            </a:endParaRPr>
          </a:p>
        </p:txBody>
      </p:sp>
      <p:pic>
        <p:nvPicPr>
          <p:cNvPr id="2300" name="Google Shape;2300;p54"/>
          <p:cNvPicPr preferRelativeResize="0"/>
          <p:nvPr/>
        </p:nvPicPr>
        <p:blipFill>
          <a:blip r:embed="rId3">
            <a:alphaModFix/>
          </a:blip>
          <a:stretch>
            <a:fillRect/>
          </a:stretch>
        </p:blipFill>
        <p:spPr>
          <a:xfrm>
            <a:off x="6165725" y="0"/>
            <a:ext cx="2978275" cy="609050"/>
          </a:xfrm>
          <a:prstGeom prst="rect">
            <a:avLst/>
          </a:prstGeom>
          <a:noFill/>
          <a:ln>
            <a:noFill/>
          </a:ln>
        </p:spPr>
      </p:pic>
      <p:grpSp>
        <p:nvGrpSpPr>
          <p:cNvPr id="2301" name="Google Shape;2301;p54"/>
          <p:cNvGrpSpPr/>
          <p:nvPr/>
        </p:nvGrpSpPr>
        <p:grpSpPr>
          <a:xfrm>
            <a:off x="415588" y="2349487"/>
            <a:ext cx="3501213" cy="2746888"/>
            <a:chOff x="786963" y="2033812"/>
            <a:chExt cx="3501213" cy="2746888"/>
          </a:xfrm>
        </p:grpSpPr>
        <p:pic>
          <p:nvPicPr>
            <p:cNvPr id="2302" name="Google Shape;2302;p54"/>
            <p:cNvPicPr preferRelativeResize="0"/>
            <p:nvPr/>
          </p:nvPicPr>
          <p:blipFill>
            <a:blip r:embed="rId4">
              <a:alphaModFix/>
            </a:blip>
            <a:stretch>
              <a:fillRect/>
            </a:stretch>
          </p:blipFill>
          <p:spPr>
            <a:xfrm>
              <a:off x="1006550" y="2033813"/>
              <a:ext cx="870050" cy="1075874"/>
            </a:xfrm>
            <a:prstGeom prst="rect">
              <a:avLst/>
            </a:prstGeom>
            <a:noFill/>
            <a:ln>
              <a:noFill/>
            </a:ln>
          </p:spPr>
        </p:pic>
        <p:pic>
          <p:nvPicPr>
            <p:cNvPr id="2303" name="Google Shape;2303;p54"/>
            <p:cNvPicPr preferRelativeResize="0"/>
            <p:nvPr/>
          </p:nvPicPr>
          <p:blipFill rotWithShape="1">
            <a:blip r:embed="rId5">
              <a:alphaModFix/>
            </a:blip>
            <a:srcRect b="0" l="9217" r="10564" t="0"/>
            <a:stretch/>
          </p:blipFill>
          <p:spPr>
            <a:xfrm>
              <a:off x="2149825" y="2033813"/>
              <a:ext cx="768775" cy="1075875"/>
            </a:xfrm>
            <a:prstGeom prst="rect">
              <a:avLst/>
            </a:prstGeom>
            <a:noFill/>
            <a:ln>
              <a:noFill/>
            </a:ln>
          </p:spPr>
        </p:pic>
        <p:pic>
          <p:nvPicPr>
            <p:cNvPr id="2304" name="Google Shape;2304;p54"/>
            <p:cNvPicPr preferRelativeResize="0"/>
            <p:nvPr/>
          </p:nvPicPr>
          <p:blipFill rotWithShape="1">
            <a:blip r:embed="rId6">
              <a:alphaModFix/>
            </a:blip>
            <a:srcRect b="4058" l="0" r="0" t="0"/>
            <a:stretch/>
          </p:blipFill>
          <p:spPr>
            <a:xfrm>
              <a:off x="3249200" y="2033812"/>
              <a:ext cx="768775" cy="1075875"/>
            </a:xfrm>
            <a:prstGeom prst="rect">
              <a:avLst/>
            </a:prstGeom>
            <a:noFill/>
            <a:ln>
              <a:noFill/>
            </a:ln>
          </p:spPr>
        </p:pic>
        <p:sp>
          <p:nvSpPr>
            <p:cNvPr id="2305" name="Google Shape;2305;p54"/>
            <p:cNvSpPr txBox="1"/>
            <p:nvPr/>
          </p:nvSpPr>
          <p:spPr>
            <a:xfrm>
              <a:off x="1879613" y="3303200"/>
              <a:ext cx="13092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595959"/>
                  </a:solidFill>
                </a:rPr>
                <a:t>Information</a:t>
              </a:r>
              <a:endParaRPr>
                <a:solidFill>
                  <a:srgbClr val="595959"/>
                </a:solidFill>
              </a:endParaRPr>
            </a:p>
            <a:p>
              <a:pPr indent="0" lvl="0" marL="0" rtl="0" algn="ctr">
                <a:spcBef>
                  <a:spcPts val="0"/>
                </a:spcBef>
                <a:spcAft>
                  <a:spcPts val="0"/>
                </a:spcAft>
                <a:buNone/>
              </a:pPr>
              <a:r>
                <a:rPr lang="en">
                  <a:solidFill>
                    <a:srgbClr val="595959"/>
                  </a:solidFill>
                </a:rPr>
                <a:t>Management</a:t>
              </a:r>
              <a:endParaRPr>
                <a:solidFill>
                  <a:srgbClr val="595959"/>
                </a:solidFill>
              </a:endParaRPr>
            </a:p>
            <a:p>
              <a:pPr indent="0" lvl="0" marL="0" rtl="0" algn="ctr">
                <a:spcBef>
                  <a:spcPts val="0"/>
                </a:spcBef>
                <a:spcAft>
                  <a:spcPts val="0"/>
                </a:spcAft>
                <a:buNone/>
              </a:pPr>
              <a:r>
                <a:rPr lang="en">
                  <a:solidFill>
                    <a:srgbClr val="595959"/>
                  </a:solidFill>
                </a:rPr>
                <a:t>711136115  </a:t>
              </a:r>
              <a:endParaRPr>
                <a:solidFill>
                  <a:srgbClr val="595959"/>
                </a:solidFill>
              </a:endParaRPr>
            </a:p>
            <a:p>
              <a:pPr indent="0" lvl="0" marL="0" rtl="0" algn="ctr">
                <a:spcBef>
                  <a:spcPts val="0"/>
                </a:spcBef>
                <a:spcAft>
                  <a:spcPts val="0"/>
                </a:spcAft>
                <a:buNone/>
              </a:pPr>
              <a:r>
                <a:rPr lang="en">
                  <a:solidFill>
                    <a:srgbClr val="595959"/>
                  </a:solidFill>
                </a:rPr>
                <a:t>鄭安傑 </a:t>
              </a:r>
              <a:endParaRPr>
                <a:solidFill>
                  <a:srgbClr val="595959"/>
                </a:solidFill>
              </a:endParaRPr>
            </a:p>
            <a:p>
              <a:pPr indent="0" lvl="0" marL="0" rtl="0" algn="ctr">
                <a:spcBef>
                  <a:spcPts val="0"/>
                </a:spcBef>
                <a:spcAft>
                  <a:spcPts val="0"/>
                </a:spcAft>
                <a:buNone/>
              </a:pPr>
              <a:r>
                <a:rPr lang="en">
                  <a:solidFill>
                    <a:srgbClr val="595959"/>
                  </a:solidFill>
                </a:rPr>
                <a:t>Jay Cheng</a:t>
              </a:r>
              <a:endParaRPr>
                <a:solidFill>
                  <a:srgbClr val="595959"/>
                </a:solidFill>
              </a:endParaRPr>
            </a:p>
            <a:p>
              <a:pPr indent="0" lvl="0" marL="0" rtl="0" algn="l">
                <a:spcBef>
                  <a:spcPts val="0"/>
                </a:spcBef>
                <a:spcAft>
                  <a:spcPts val="0"/>
                </a:spcAft>
                <a:buNone/>
              </a:pPr>
              <a:r>
                <a:t/>
              </a:r>
              <a:endParaRPr/>
            </a:p>
          </p:txBody>
        </p:sp>
        <p:sp>
          <p:nvSpPr>
            <p:cNvPr id="2306" name="Google Shape;2306;p54"/>
            <p:cNvSpPr txBox="1"/>
            <p:nvPr/>
          </p:nvSpPr>
          <p:spPr>
            <a:xfrm>
              <a:off x="2978975" y="3303200"/>
              <a:ext cx="13092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595959"/>
                  </a:solidFill>
                </a:rPr>
                <a:t>Information</a:t>
              </a:r>
              <a:endParaRPr>
                <a:solidFill>
                  <a:srgbClr val="595959"/>
                </a:solidFill>
              </a:endParaRPr>
            </a:p>
            <a:p>
              <a:pPr indent="0" lvl="0" marL="0" rtl="0" algn="ctr">
                <a:spcBef>
                  <a:spcPts val="0"/>
                </a:spcBef>
                <a:spcAft>
                  <a:spcPts val="0"/>
                </a:spcAft>
                <a:buNone/>
              </a:pPr>
              <a:r>
                <a:rPr lang="en">
                  <a:solidFill>
                    <a:srgbClr val="595959"/>
                  </a:solidFill>
                </a:rPr>
                <a:t>Management</a:t>
              </a:r>
              <a:endParaRPr>
                <a:solidFill>
                  <a:srgbClr val="595959"/>
                </a:solidFill>
              </a:endParaRPr>
            </a:p>
            <a:p>
              <a:pPr indent="0" lvl="0" marL="0" rtl="0" algn="ctr">
                <a:spcBef>
                  <a:spcPts val="0"/>
                </a:spcBef>
                <a:spcAft>
                  <a:spcPts val="0"/>
                </a:spcAft>
                <a:buNone/>
              </a:pPr>
              <a:r>
                <a:rPr lang="en">
                  <a:solidFill>
                    <a:srgbClr val="595959"/>
                  </a:solidFill>
                </a:rPr>
                <a:t>711136117  </a:t>
              </a:r>
              <a:endParaRPr>
                <a:solidFill>
                  <a:srgbClr val="595959"/>
                </a:solidFill>
              </a:endParaRPr>
            </a:p>
            <a:p>
              <a:pPr indent="0" lvl="0" marL="0" rtl="0" algn="ctr">
                <a:spcBef>
                  <a:spcPts val="0"/>
                </a:spcBef>
                <a:spcAft>
                  <a:spcPts val="0"/>
                </a:spcAft>
                <a:buNone/>
              </a:pPr>
              <a:r>
                <a:rPr lang="en">
                  <a:solidFill>
                    <a:srgbClr val="595959"/>
                  </a:solidFill>
                </a:rPr>
                <a:t>谷敏杰</a:t>
              </a:r>
              <a:endParaRPr>
                <a:solidFill>
                  <a:srgbClr val="595959"/>
                </a:solidFill>
              </a:endParaRPr>
            </a:p>
            <a:p>
              <a:pPr indent="0" lvl="0" marL="0" rtl="0" algn="ctr">
                <a:spcBef>
                  <a:spcPts val="0"/>
                </a:spcBef>
                <a:spcAft>
                  <a:spcPts val="0"/>
                </a:spcAft>
                <a:buNone/>
              </a:pPr>
              <a:r>
                <a:rPr lang="en">
                  <a:solidFill>
                    <a:srgbClr val="595959"/>
                  </a:solidFill>
                </a:rPr>
                <a:t>Joe Ku</a:t>
              </a:r>
              <a:endParaRPr>
                <a:solidFill>
                  <a:srgbClr val="595959"/>
                </a:solidFill>
              </a:endParaRPr>
            </a:p>
            <a:p>
              <a:pPr indent="0" lvl="0" marL="0" rtl="0" algn="l">
                <a:spcBef>
                  <a:spcPts val="0"/>
                </a:spcBef>
                <a:spcAft>
                  <a:spcPts val="0"/>
                </a:spcAft>
                <a:buNone/>
              </a:pPr>
              <a:r>
                <a:t/>
              </a:r>
              <a:endParaRPr/>
            </a:p>
          </p:txBody>
        </p:sp>
        <p:sp>
          <p:nvSpPr>
            <p:cNvPr id="2307" name="Google Shape;2307;p54"/>
            <p:cNvSpPr txBox="1"/>
            <p:nvPr/>
          </p:nvSpPr>
          <p:spPr>
            <a:xfrm>
              <a:off x="786963" y="3303200"/>
              <a:ext cx="13092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595959"/>
                  </a:solidFill>
                </a:rPr>
                <a:t>Advising Professor:</a:t>
              </a:r>
              <a:endParaRPr>
                <a:solidFill>
                  <a:srgbClr val="595959"/>
                </a:solidFill>
              </a:endParaRPr>
            </a:p>
            <a:p>
              <a:pPr indent="0" lvl="0" marL="0" rtl="0" algn="ctr">
                <a:spcBef>
                  <a:spcPts val="0"/>
                </a:spcBef>
                <a:spcAft>
                  <a:spcPts val="0"/>
                </a:spcAft>
                <a:buNone/>
              </a:pPr>
              <a:r>
                <a:rPr lang="en">
                  <a:solidFill>
                    <a:srgbClr val="595959"/>
                  </a:solidFill>
                </a:rPr>
                <a:t> 戴敏育 Professor</a:t>
              </a:r>
              <a:endParaRPr>
                <a:solidFill>
                  <a:srgbClr val="595959"/>
                </a:solidFill>
              </a:endParaRPr>
            </a:p>
            <a:p>
              <a:pPr indent="0" lvl="0" marL="0" rtl="0" algn="ctr">
                <a:spcBef>
                  <a:spcPts val="0"/>
                </a:spcBef>
                <a:spcAft>
                  <a:spcPts val="0"/>
                </a:spcAft>
                <a:buNone/>
              </a:pPr>
              <a:r>
                <a:rPr lang="en">
                  <a:solidFill>
                    <a:srgbClr val="595959"/>
                  </a:solidFill>
                </a:rPr>
                <a:t> Min-Yuh Day</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36"/>
          <p:cNvSpPr txBox="1"/>
          <p:nvPr>
            <p:ph type="title"/>
          </p:nvPr>
        </p:nvSpPr>
        <p:spPr>
          <a:xfrm>
            <a:off x="2796350" y="2054925"/>
            <a:ext cx="3849300" cy="841800"/>
          </a:xfrm>
          <a:prstGeom prst="rect">
            <a:avLst/>
          </a:prstGeom>
        </p:spPr>
        <p:txBody>
          <a:bodyPr anchorCtr="0" anchor="ctr" bIns="91425" lIns="91425" spcFirstLastPara="1" rIns="91425" wrap="square" tIns="91425">
            <a:noAutofit/>
          </a:bodyPr>
          <a:lstStyle/>
          <a:p>
            <a:pPr indent="-463550" lvl="0" marL="457200" rtl="0" algn="l">
              <a:spcBef>
                <a:spcPts val="0"/>
              </a:spcBef>
              <a:spcAft>
                <a:spcPts val="0"/>
              </a:spcAft>
              <a:buSzPts val="3700"/>
              <a:buChar char="-"/>
            </a:pPr>
            <a:r>
              <a:rPr lang="en" sz="3700"/>
              <a:t>Introduction</a:t>
            </a:r>
            <a:endParaRPr sz="3700"/>
          </a:p>
        </p:txBody>
      </p:sp>
      <p:sp>
        <p:nvSpPr>
          <p:cNvPr id="1064" name="Google Shape;1064;p36"/>
          <p:cNvSpPr txBox="1"/>
          <p:nvPr>
            <p:ph idx="2" type="title"/>
          </p:nvPr>
        </p:nvSpPr>
        <p:spPr>
          <a:xfrm>
            <a:off x="142750" y="1164075"/>
            <a:ext cx="4863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Chapter </a:t>
            </a:r>
            <a:r>
              <a:rPr lang="en"/>
              <a:t>1</a:t>
            </a:r>
            <a:endParaRPr/>
          </a:p>
        </p:txBody>
      </p:sp>
      <p:grpSp>
        <p:nvGrpSpPr>
          <p:cNvPr id="1065" name="Google Shape;1065;p36"/>
          <p:cNvGrpSpPr/>
          <p:nvPr/>
        </p:nvGrpSpPr>
        <p:grpSpPr>
          <a:xfrm>
            <a:off x="7462454" y="2500389"/>
            <a:ext cx="1415137" cy="1871475"/>
            <a:chOff x="0" y="3356909"/>
            <a:chExt cx="2845069" cy="3762515"/>
          </a:xfrm>
        </p:grpSpPr>
        <p:sp>
          <p:nvSpPr>
            <p:cNvPr id="1066" name="Google Shape;1066;p36"/>
            <p:cNvSpPr/>
            <p:nvPr/>
          </p:nvSpPr>
          <p:spPr>
            <a:xfrm>
              <a:off x="1449007" y="6963318"/>
              <a:ext cx="1396061" cy="156106"/>
            </a:xfrm>
            <a:custGeom>
              <a:rect b="b" l="l" r="r" t="t"/>
              <a:pathLst>
                <a:path extrusionOk="0" h="1439" w="12869">
                  <a:moveTo>
                    <a:pt x="6440" y="1"/>
                  </a:moveTo>
                  <a:cubicBezTo>
                    <a:pt x="2886" y="1"/>
                    <a:pt x="1" y="320"/>
                    <a:pt x="1" y="720"/>
                  </a:cubicBezTo>
                  <a:cubicBezTo>
                    <a:pt x="1" y="1119"/>
                    <a:pt x="2886" y="1438"/>
                    <a:pt x="6440" y="1438"/>
                  </a:cubicBezTo>
                  <a:cubicBezTo>
                    <a:pt x="9994" y="1438"/>
                    <a:pt x="12869" y="1119"/>
                    <a:pt x="12869" y="720"/>
                  </a:cubicBezTo>
                  <a:cubicBezTo>
                    <a:pt x="12869" y="320"/>
                    <a:pt x="9994" y="1"/>
                    <a:pt x="6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a:off x="1757750" y="5385216"/>
              <a:ext cx="802445" cy="1369266"/>
            </a:xfrm>
            <a:custGeom>
              <a:rect b="b" l="l" r="r" t="t"/>
              <a:pathLst>
                <a:path extrusionOk="0" h="12622" w="7397">
                  <a:moveTo>
                    <a:pt x="906" y="0"/>
                  </a:moveTo>
                  <a:cubicBezTo>
                    <a:pt x="399" y="0"/>
                    <a:pt x="55" y="97"/>
                    <a:pt x="0" y="113"/>
                  </a:cubicBezTo>
                  <a:cubicBezTo>
                    <a:pt x="130" y="1361"/>
                    <a:pt x="499" y="5384"/>
                    <a:pt x="1158" y="6452"/>
                  </a:cubicBezTo>
                  <a:cubicBezTo>
                    <a:pt x="2136" y="8019"/>
                    <a:pt x="6729" y="12622"/>
                    <a:pt x="6729" y="12622"/>
                  </a:cubicBezTo>
                  <a:lnTo>
                    <a:pt x="7397" y="12023"/>
                  </a:lnTo>
                  <a:cubicBezTo>
                    <a:pt x="7397" y="12023"/>
                    <a:pt x="5351" y="7850"/>
                    <a:pt x="4073" y="6772"/>
                  </a:cubicBezTo>
                  <a:cubicBezTo>
                    <a:pt x="3454" y="6253"/>
                    <a:pt x="3124" y="6133"/>
                    <a:pt x="3124" y="6133"/>
                  </a:cubicBezTo>
                  <a:lnTo>
                    <a:pt x="3264" y="732"/>
                  </a:lnTo>
                  <a:cubicBezTo>
                    <a:pt x="3264" y="732"/>
                    <a:pt x="2256" y="123"/>
                    <a:pt x="1338" y="23"/>
                  </a:cubicBezTo>
                  <a:cubicBezTo>
                    <a:pt x="1184" y="7"/>
                    <a:pt x="1039" y="0"/>
                    <a:pt x="906" y="0"/>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6"/>
            <p:cNvSpPr/>
            <p:nvPr/>
          </p:nvSpPr>
          <p:spPr>
            <a:xfrm>
              <a:off x="2074954" y="6012465"/>
              <a:ext cx="389995" cy="495114"/>
            </a:xfrm>
            <a:custGeom>
              <a:rect b="b" l="l" r="r" t="t"/>
              <a:pathLst>
                <a:path extrusionOk="0" h="4564" w="3595">
                  <a:moveTo>
                    <a:pt x="211" y="1"/>
                  </a:moveTo>
                  <a:lnTo>
                    <a:pt x="211" y="1"/>
                  </a:lnTo>
                  <a:cubicBezTo>
                    <a:pt x="140" y="161"/>
                    <a:pt x="71" y="320"/>
                    <a:pt x="1" y="460"/>
                  </a:cubicBezTo>
                  <a:cubicBezTo>
                    <a:pt x="1" y="460"/>
                    <a:pt x="410" y="1209"/>
                    <a:pt x="480" y="2277"/>
                  </a:cubicBezTo>
                  <a:cubicBezTo>
                    <a:pt x="490" y="2457"/>
                    <a:pt x="480" y="2856"/>
                    <a:pt x="480" y="3366"/>
                  </a:cubicBezTo>
                  <a:cubicBezTo>
                    <a:pt x="520" y="3405"/>
                    <a:pt x="560" y="3455"/>
                    <a:pt x="610" y="3505"/>
                  </a:cubicBezTo>
                  <a:cubicBezTo>
                    <a:pt x="610" y="3485"/>
                    <a:pt x="719" y="3006"/>
                    <a:pt x="779" y="2527"/>
                  </a:cubicBezTo>
                  <a:cubicBezTo>
                    <a:pt x="841" y="1977"/>
                    <a:pt x="742" y="1465"/>
                    <a:pt x="876" y="1465"/>
                  </a:cubicBezTo>
                  <a:cubicBezTo>
                    <a:pt x="895" y="1465"/>
                    <a:pt x="919" y="1476"/>
                    <a:pt x="949" y="1498"/>
                  </a:cubicBezTo>
                  <a:cubicBezTo>
                    <a:pt x="1578" y="1968"/>
                    <a:pt x="2527" y="3036"/>
                    <a:pt x="3595" y="4563"/>
                  </a:cubicBezTo>
                  <a:cubicBezTo>
                    <a:pt x="2886" y="3275"/>
                    <a:pt x="1888" y="1618"/>
                    <a:pt x="1149" y="990"/>
                  </a:cubicBezTo>
                  <a:cubicBezTo>
                    <a:pt x="530" y="471"/>
                    <a:pt x="200" y="351"/>
                    <a:pt x="200" y="351"/>
                  </a:cubicBezTo>
                  <a:lnTo>
                    <a:pt x="211" y="1"/>
                  </a:lnTo>
                  <a:close/>
                </a:path>
              </a:pathLst>
            </a:custGeom>
            <a:solidFill>
              <a:srgbClr val="E1A6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6"/>
            <p:cNvSpPr/>
            <p:nvPr/>
          </p:nvSpPr>
          <p:spPr>
            <a:xfrm>
              <a:off x="1818392" y="5385650"/>
              <a:ext cx="85593" cy="538182"/>
            </a:xfrm>
            <a:custGeom>
              <a:rect b="b" l="l" r="r" t="t"/>
              <a:pathLst>
                <a:path extrusionOk="0" h="4961" w="789">
                  <a:moveTo>
                    <a:pt x="401" y="0"/>
                  </a:moveTo>
                  <a:cubicBezTo>
                    <a:pt x="252" y="0"/>
                    <a:pt x="115" y="8"/>
                    <a:pt x="0" y="19"/>
                  </a:cubicBezTo>
                  <a:cubicBezTo>
                    <a:pt x="120" y="109"/>
                    <a:pt x="280" y="308"/>
                    <a:pt x="249" y="738"/>
                  </a:cubicBezTo>
                  <a:cubicBezTo>
                    <a:pt x="209" y="1257"/>
                    <a:pt x="249" y="3473"/>
                    <a:pt x="329" y="4960"/>
                  </a:cubicBezTo>
                  <a:cubicBezTo>
                    <a:pt x="320" y="2775"/>
                    <a:pt x="659" y="798"/>
                    <a:pt x="788" y="19"/>
                  </a:cubicBezTo>
                  <a:cubicBezTo>
                    <a:pt x="654" y="6"/>
                    <a:pt x="523" y="0"/>
                    <a:pt x="401" y="0"/>
                  </a:cubicBezTo>
                  <a:close/>
                </a:path>
              </a:pathLst>
            </a:custGeom>
            <a:solidFill>
              <a:srgbClr val="E1A6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6"/>
            <p:cNvSpPr/>
            <p:nvPr/>
          </p:nvSpPr>
          <p:spPr>
            <a:xfrm>
              <a:off x="2251565" y="6626153"/>
              <a:ext cx="433279" cy="377302"/>
            </a:xfrm>
            <a:custGeom>
              <a:rect b="b" l="l" r="r" t="t"/>
              <a:pathLst>
                <a:path extrusionOk="0" h="3478" w="3994">
                  <a:moveTo>
                    <a:pt x="2774" y="0"/>
                  </a:moveTo>
                  <a:cubicBezTo>
                    <a:pt x="2680" y="0"/>
                    <a:pt x="2594" y="50"/>
                    <a:pt x="2565" y="114"/>
                  </a:cubicBezTo>
                  <a:cubicBezTo>
                    <a:pt x="2536" y="194"/>
                    <a:pt x="2616" y="433"/>
                    <a:pt x="2596" y="513"/>
                  </a:cubicBezTo>
                  <a:cubicBezTo>
                    <a:pt x="2576" y="593"/>
                    <a:pt x="2406" y="753"/>
                    <a:pt x="2326" y="793"/>
                  </a:cubicBezTo>
                  <a:cubicBezTo>
                    <a:pt x="2186" y="873"/>
                    <a:pt x="2117" y="883"/>
                    <a:pt x="2046" y="883"/>
                  </a:cubicBezTo>
                  <a:cubicBezTo>
                    <a:pt x="2006" y="883"/>
                    <a:pt x="1957" y="833"/>
                    <a:pt x="1897" y="783"/>
                  </a:cubicBezTo>
                  <a:cubicBezTo>
                    <a:pt x="1835" y="735"/>
                    <a:pt x="1765" y="688"/>
                    <a:pt x="1682" y="688"/>
                  </a:cubicBezTo>
                  <a:cubicBezTo>
                    <a:pt x="1643" y="688"/>
                    <a:pt x="1602" y="698"/>
                    <a:pt x="1558" y="723"/>
                  </a:cubicBezTo>
                  <a:cubicBezTo>
                    <a:pt x="1388" y="813"/>
                    <a:pt x="1388" y="1722"/>
                    <a:pt x="669" y="2330"/>
                  </a:cubicBezTo>
                  <a:cubicBezTo>
                    <a:pt x="599" y="2390"/>
                    <a:pt x="569" y="2430"/>
                    <a:pt x="569" y="2430"/>
                  </a:cubicBezTo>
                  <a:lnTo>
                    <a:pt x="110" y="2809"/>
                  </a:lnTo>
                  <a:cubicBezTo>
                    <a:pt x="50" y="2889"/>
                    <a:pt x="0" y="2979"/>
                    <a:pt x="30" y="3079"/>
                  </a:cubicBezTo>
                  <a:cubicBezTo>
                    <a:pt x="40" y="3109"/>
                    <a:pt x="50" y="3139"/>
                    <a:pt x="80" y="3179"/>
                  </a:cubicBezTo>
                  <a:cubicBezTo>
                    <a:pt x="80" y="3179"/>
                    <a:pt x="220" y="3428"/>
                    <a:pt x="289" y="3468"/>
                  </a:cubicBezTo>
                  <a:cubicBezTo>
                    <a:pt x="302" y="3475"/>
                    <a:pt x="321" y="3477"/>
                    <a:pt x="344" y="3477"/>
                  </a:cubicBezTo>
                  <a:cubicBezTo>
                    <a:pt x="461" y="3477"/>
                    <a:pt x="688" y="3402"/>
                    <a:pt x="789" y="3368"/>
                  </a:cubicBezTo>
                  <a:cubicBezTo>
                    <a:pt x="899" y="3328"/>
                    <a:pt x="1238" y="3159"/>
                    <a:pt x="1458" y="3019"/>
                  </a:cubicBezTo>
                  <a:cubicBezTo>
                    <a:pt x="1487" y="2999"/>
                    <a:pt x="1518" y="2979"/>
                    <a:pt x="1538" y="2969"/>
                  </a:cubicBezTo>
                  <a:cubicBezTo>
                    <a:pt x="1618" y="2909"/>
                    <a:pt x="1757" y="2820"/>
                    <a:pt x="1897" y="2720"/>
                  </a:cubicBezTo>
                  <a:cubicBezTo>
                    <a:pt x="2006" y="2640"/>
                    <a:pt x="2126" y="2560"/>
                    <a:pt x="2216" y="2500"/>
                  </a:cubicBezTo>
                  <a:cubicBezTo>
                    <a:pt x="2316" y="2430"/>
                    <a:pt x="2376" y="2390"/>
                    <a:pt x="2386" y="2380"/>
                  </a:cubicBezTo>
                  <a:cubicBezTo>
                    <a:pt x="2386" y="2380"/>
                    <a:pt x="2456" y="2341"/>
                    <a:pt x="2545" y="2281"/>
                  </a:cubicBezTo>
                  <a:cubicBezTo>
                    <a:pt x="2736" y="2161"/>
                    <a:pt x="3035" y="1961"/>
                    <a:pt x="3164" y="1881"/>
                  </a:cubicBezTo>
                  <a:cubicBezTo>
                    <a:pt x="3175" y="1871"/>
                    <a:pt x="3195" y="1861"/>
                    <a:pt x="3204" y="1851"/>
                  </a:cubicBezTo>
                  <a:cubicBezTo>
                    <a:pt x="3434" y="1702"/>
                    <a:pt x="3993" y="1322"/>
                    <a:pt x="3993" y="1103"/>
                  </a:cubicBezTo>
                  <a:cubicBezTo>
                    <a:pt x="3963" y="1083"/>
                    <a:pt x="3933" y="1063"/>
                    <a:pt x="3914" y="1043"/>
                  </a:cubicBezTo>
                  <a:cubicBezTo>
                    <a:pt x="3874" y="1012"/>
                    <a:pt x="3834" y="983"/>
                    <a:pt x="3814" y="963"/>
                  </a:cubicBezTo>
                  <a:cubicBezTo>
                    <a:pt x="3783" y="943"/>
                    <a:pt x="3244" y="194"/>
                    <a:pt x="2885" y="25"/>
                  </a:cubicBezTo>
                  <a:cubicBezTo>
                    <a:pt x="2849" y="8"/>
                    <a:pt x="2811" y="0"/>
                    <a:pt x="27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6"/>
            <p:cNvSpPr/>
            <p:nvPr/>
          </p:nvSpPr>
          <p:spPr>
            <a:xfrm>
              <a:off x="2638089" y="6698077"/>
              <a:ext cx="16381" cy="20612"/>
            </a:xfrm>
            <a:custGeom>
              <a:rect b="b" l="l" r="r" t="t"/>
              <a:pathLst>
                <a:path extrusionOk="0" h="190" w="151">
                  <a:moveTo>
                    <a:pt x="1" y="0"/>
                  </a:moveTo>
                  <a:cubicBezTo>
                    <a:pt x="61" y="70"/>
                    <a:pt x="111" y="140"/>
                    <a:pt x="151" y="190"/>
                  </a:cubicBezTo>
                  <a:cubicBezTo>
                    <a:pt x="111" y="140"/>
                    <a:pt x="61" y="7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6"/>
            <p:cNvSpPr/>
            <p:nvPr/>
          </p:nvSpPr>
          <p:spPr>
            <a:xfrm>
              <a:off x="2561283" y="6678550"/>
              <a:ext cx="104035" cy="124646"/>
            </a:xfrm>
            <a:custGeom>
              <a:rect b="b" l="l" r="r" t="t"/>
              <a:pathLst>
                <a:path extrusionOk="0" h="1149" w="959">
                  <a:moveTo>
                    <a:pt x="549" y="1"/>
                  </a:moveTo>
                  <a:cubicBezTo>
                    <a:pt x="549" y="1"/>
                    <a:pt x="0" y="620"/>
                    <a:pt x="360" y="1148"/>
                  </a:cubicBezTo>
                  <a:cubicBezTo>
                    <a:pt x="629" y="939"/>
                    <a:pt x="848" y="729"/>
                    <a:pt x="959" y="480"/>
                  </a:cubicBezTo>
                  <a:cubicBezTo>
                    <a:pt x="948" y="480"/>
                    <a:pt x="919" y="430"/>
                    <a:pt x="859" y="370"/>
                  </a:cubicBezTo>
                  <a:cubicBezTo>
                    <a:pt x="819" y="320"/>
                    <a:pt x="769" y="250"/>
                    <a:pt x="709" y="180"/>
                  </a:cubicBezTo>
                  <a:cubicBezTo>
                    <a:pt x="659" y="121"/>
                    <a:pt x="609" y="61"/>
                    <a:pt x="5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6"/>
            <p:cNvSpPr/>
            <p:nvPr/>
          </p:nvSpPr>
          <p:spPr>
            <a:xfrm>
              <a:off x="2260243" y="6730513"/>
              <a:ext cx="424601" cy="272942"/>
            </a:xfrm>
            <a:custGeom>
              <a:rect b="b" l="l" r="r" t="t"/>
              <a:pathLst>
                <a:path extrusionOk="0" h="2516" w="3914">
                  <a:moveTo>
                    <a:pt x="3734" y="1"/>
                  </a:moveTo>
                  <a:cubicBezTo>
                    <a:pt x="3623" y="250"/>
                    <a:pt x="3404" y="460"/>
                    <a:pt x="3135" y="669"/>
                  </a:cubicBezTo>
                  <a:cubicBezTo>
                    <a:pt x="2735" y="969"/>
                    <a:pt x="2216" y="1248"/>
                    <a:pt x="1797" y="1568"/>
                  </a:cubicBezTo>
                  <a:cubicBezTo>
                    <a:pt x="1218" y="2007"/>
                    <a:pt x="689" y="2257"/>
                    <a:pt x="569" y="2267"/>
                  </a:cubicBezTo>
                  <a:cubicBezTo>
                    <a:pt x="469" y="2267"/>
                    <a:pt x="320" y="2147"/>
                    <a:pt x="189" y="2127"/>
                  </a:cubicBezTo>
                  <a:cubicBezTo>
                    <a:pt x="183" y="2126"/>
                    <a:pt x="177" y="2126"/>
                    <a:pt x="171" y="2126"/>
                  </a:cubicBezTo>
                  <a:cubicBezTo>
                    <a:pt x="45" y="2126"/>
                    <a:pt x="0" y="2217"/>
                    <a:pt x="0" y="2217"/>
                  </a:cubicBezTo>
                  <a:cubicBezTo>
                    <a:pt x="0" y="2217"/>
                    <a:pt x="140" y="2466"/>
                    <a:pt x="209" y="2506"/>
                  </a:cubicBezTo>
                  <a:cubicBezTo>
                    <a:pt x="222" y="2513"/>
                    <a:pt x="241" y="2515"/>
                    <a:pt x="264" y="2515"/>
                  </a:cubicBezTo>
                  <a:cubicBezTo>
                    <a:pt x="381" y="2515"/>
                    <a:pt x="608" y="2440"/>
                    <a:pt x="709" y="2406"/>
                  </a:cubicBezTo>
                  <a:cubicBezTo>
                    <a:pt x="819" y="2366"/>
                    <a:pt x="1158" y="2197"/>
                    <a:pt x="1378" y="2057"/>
                  </a:cubicBezTo>
                  <a:cubicBezTo>
                    <a:pt x="1407" y="2037"/>
                    <a:pt x="1438" y="2017"/>
                    <a:pt x="1458" y="2007"/>
                  </a:cubicBezTo>
                  <a:cubicBezTo>
                    <a:pt x="1538" y="1947"/>
                    <a:pt x="1677" y="1858"/>
                    <a:pt x="1817" y="1758"/>
                  </a:cubicBezTo>
                  <a:cubicBezTo>
                    <a:pt x="1926" y="1678"/>
                    <a:pt x="2046" y="1598"/>
                    <a:pt x="2136" y="1538"/>
                  </a:cubicBezTo>
                  <a:cubicBezTo>
                    <a:pt x="2236" y="1468"/>
                    <a:pt x="2296" y="1428"/>
                    <a:pt x="2306" y="1418"/>
                  </a:cubicBezTo>
                  <a:cubicBezTo>
                    <a:pt x="2306" y="1418"/>
                    <a:pt x="2376" y="1379"/>
                    <a:pt x="2465" y="1319"/>
                  </a:cubicBezTo>
                  <a:cubicBezTo>
                    <a:pt x="2656" y="1199"/>
                    <a:pt x="2955" y="999"/>
                    <a:pt x="3084" y="919"/>
                  </a:cubicBezTo>
                  <a:cubicBezTo>
                    <a:pt x="3095" y="909"/>
                    <a:pt x="3115" y="899"/>
                    <a:pt x="3124" y="889"/>
                  </a:cubicBezTo>
                  <a:cubicBezTo>
                    <a:pt x="3354" y="740"/>
                    <a:pt x="3913" y="360"/>
                    <a:pt x="3913" y="141"/>
                  </a:cubicBezTo>
                  <a:cubicBezTo>
                    <a:pt x="3883" y="121"/>
                    <a:pt x="3853" y="101"/>
                    <a:pt x="3834" y="81"/>
                  </a:cubicBezTo>
                  <a:cubicBezTo>
                    <a:pt x="3794" y="50"/>
                    <a:pt x="3754" y="21"/>
                    <a:pt x="37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6"/>
            <p:cNvSpPr/>
            <p:nvPr/>
          </p:nvSpPr>
          <p:spPr>
            <a:xfrm>
              <a:off x="2313183" y="6768374"/>
              <a:ext cx="116076" cy="129745"/>
            </a:xfrm>
            <a:custGeom>
              <a:rect b="b" l="l" r="r" t="t"/>
              <a:pathLst>
                <a:path extrusionOk="0" h="1196" w="1070">
                  <a:moveTo>
                    <a:pt x="801" y="0"/>
                  </a:moveTo>
                  <a:cubicBezTo>
                    <a:pt x="775" y="0"/>
                    <a:pt x="756" y="1"/>
                    <a:pt x="750" y="1"/>
                  </a:cubicBezTo>
                  <a:cubicBezTo>
                    <a:pt x="640" y="320"/>
                    <a:pt x="460" y="710"/>
                    <a:pt x="101" y="1019"/>
                  </a:cubicBezTo>
                  <a:cubicBezTo>
                    <a:pt x="31" y="1079"/>
                    <a:pt x="1" y="1119"/>
                    <a:pt x="1" y="1119"/>
                  </a:cubicBezTo>
                  <a:cubicBezTo>
                    <a:pt x="46" y="1173"/>
                    <a:pt x="98" y="1196"/>
                    <a:pt x="154" y="1196"/>
                  </a:cubicBezTo>
                  <a:cubicBezTo>
                    <a:pt x="360" y="1196"/>
                    <a:pt x="626" y="882"/>
                    <a:pt x="830" y="600"/>
                  </a:cubicBezTo>
                  <a:cubicBezTo>
                    <a:pt x="1069" y="271"/>
                    <a:pt x="1039" y="91"/>
                    <a:pt x="1010" y="41"/>
                  </a:cubicBezTo>
                  <a:cubicBezTo>
                    <a:pt x="981" y="5"/>
                    <a:pt x="869" y="0"/>
                    <a:pt x="8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6"/>
            <p:cNvSpPr/>
            <p:nvPr/>
          </p:nvSpPr>
          <p:spPr>
            <a:xfrm>
              <a:off x="2394545" y="6774883"/>
              <a:ext cx="150574" cy="127901"/>
            </a:xfrm>
            <a:custGeom>
              <a:rect b="b" l="l" r="r" t="t"/>
              <a:pathLst>
                <a:path extrusionOk="0" h="1179" w="1388">
                  <a:moveTo>
                    <a:pt x="1387" y="1"/>
                  </a:moveTo>
                  <a:lnTo>
                    <a:pt x="1387" y="1"/>
                  </a:lnTo>
                  <a:cubicBezTo>
                    <a:pt x="1327" y="41"/>
                    <a:pt x="1278" y="81"/>
                    <a:pt x="1227" y="131"/>
                  </a:cubicBezTo>
                  <a:cubicBezTo>
                    <a:pt x="1178" y="171"/>
                    <a:pt x="1128" y="220"/>
                    <a:pt x="1078" y="260"/>
                  </a:cubicBezTo>
                  <a:cubicBezTo>
                    <a:pt x="1028" y="311"/>
                    <a:pt x="978" y="360"/>
                    <a:pt x="928" y="400"/>
                  </a:cubicBezTo>
                  <a:cubicBezTo>
                    <a:pt x="908" y="430"/>
                    <a:pt x="888" y="450"/>
                    <a:pt x="868" y="470"/>
                  </a:cubicBezTo>
                  <a:cubicBezTo>
                    <a:pt x="819" y="400"/>
                    <a:pt x="759" y="331"/>
                    <a:pt x="708" y="260"/>
                  </a:cubicBezTo>
                  <a:lnTo>
                    <a:pt x="629" y="161"/>
                  </a:lnTo>
                  <a:lnTo>
                    <a:pt x="559" y="260"/>
                  </a:lnTo>
                  <a:cubicBezTo>
                    <a:pt x="459" y="400"/>
                    <a:pt x="349" y="550"/>
                    <a:pt x="260" y="700"/>
                  </a:cubicBezTo>
                  <a:cubicBezTo>
                    <a:pt x="240" y="740"/>
                    <a:pt x="209" y="779"/>
                    <a:pt x="189" y="819"/>
                  </a:cubicBezTo>
                  <a:cubicBezTo>
                    <a:pt x="169" y="859"/>
                    <a:pt x="140" y="899"/>
                    <a:pt x="120" y="939"/>
                  </a:cubicBezTo>
                  <a:lnTo>
                    <a:pt x="0" y="1179"/>
                  </a:lnTo>
                  <a:cubicBezTo>
                    <a:pt x="70" y="1119"/>
                    <a:pt x="129" y="1049"/>
                    <a:pt x="189" y="989"/>
                  </a:cubicBezTo>
                  <a:cubicBezTo>
                    <a:pt x="229" y="959"/>
                    <a:pt x="260" y="919"/>
                    <a:pt x="289" y="890"/>
                  </a:cubicBezTo>
                  <a:cubicBezTo>
                    <a:pt x="319" y="859"/>
                    <a:pt x="349" y="819"/>
                    <a:pt x="379" y="790"/>
                  </a:cubicBezTo>
                  <a:cubicBezTo>
                    <a:pt x="469" y="690"/>
                    <a:pt x="549" y="580"/>
                    <a:pt x="639" y="470"/>
                  </a:cubicBezTo>
                  <a:cubicBezTo>
                    <a:pt x="679" y="530"/>
                    <a:pt x="728" y="600"/>
                    <a:pt x="779" y="660"/>
                  </a:cubicBezTo>
                  <a:lnTo>
                    <a:pt x="848" y="750"/>
                  </a:lnTo>
                  <a:lnTo>
                    <a:pt x="918" y="670"/>
                  </a:lnTo>
                  <a:cubicBezTo>
                    <a:pt x="958" y="610"/>
                    <a:pt x="1008" y="560"/>
                    <a:pt x="1048" y="510"/>
                  </a:cubicBezTo>
                  <a:cubicBezTo>
                    <a:pt x="1088" y="450"/>
                    <a:pt x="1128" y="400"/>
                    <a:pt x="1168" y="340"/>
                  </a:cubicBezTo>
                  <a:cubicBezTo>
                    <a:pt x="1208" y="291"/>
                    <a:pt x="1238" y="231"/>
                    <a:pt x="1278" y="171"/>
                  </a:cubicBezTo>
                  <a:cubicBezTo>
                    <a:pt x="1318" y="111"/>
                    <a:pt x="1358" y="61"/>
                    <a:pt x="13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a:off x="2377188" y="6784430"/>
              <a:ext cx="55326" cy="15513"/>
            </a:xfrm>
            <a:custGeom>
              <a:rect b="b" l="l" r="r" t="t"/>
              <a:pathLst>
                <a:path extrusionOk="0" h="143" w="510">
                  <a:moveTo>
                    <a:pt x="198" y="1"/>
                  </a:moveTo>
                  <a:cubicBezTo>
                    <a:pt x="145" y="1"/>
                    <a:pt x="91" y="7"/>
                    <a:pt x="40" y="23"/>
                  </a:cubicBezTo>
                  <a:cubicBezTo>
                    <a:pt x="10" y="33"/>
                    <a:pt x="0" y="63"/>
                    <a:pt x="10" y="83"/>
                  </a:cubicBezTo>
                  <a:cubicBezTo>
                    <a:pt x="18" y="105"/>
                    <a:pt x="31" y="116"/>
                    <a:pt x="49" y="116"/>
                  </a:cubicBezTo>
                  <a:cubicBezTo>
                    <a:pt x="55" y="116"/>
                    <a:pt x="62" y="115"/>
                    <a:pt x="70" y="112"/>
                  </a:cubicBezTo>
                  <a:cubicBezTo>
                    <a:pt x="108" y="101"/>
                    <a:pt x="148" y="96"/>
                    <a:pt x="188" y="96"/>
                  </a:cubicBezTo>
                  <a:cubicBezTo>
                    <a:pt x="318" y="96"/>
                    <a:pt x="442" y="143"/>
                    <a:pt x="449" y="143"/>
                  </a:cubicBezTo>
                  <a:lnTo>
                    <a:pt x="460" y="143"/>
                  </a:lnTo>
                  <a:cubicBezTo>
                    <a:pt x="479" y="143"/>
                    <a:pt x="499" y="132"/>
                    <a:pt x="509" y="112"/>
                  </a:cubicBezTo>
                  <a:cubicBezTo>
                    <a:pt x="509" y="83"/>
                    <a:pt x="499" y="63"/>
                    <a:pt x="479" y="53"/>
                  </a:cubicBezTo>
                  <a:cubicBezTo>
                    <a:pt x="472" y="46"/>
                    <a:pt x="342" y="1"/>
                    <a:pt x="1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6"/>
            <p:cNvSpPr/>
            <p:nvPr/>
          </p:nvSpPr>
          <p:spPr>
            <a:xfrm>
              <a:off x="2360915" y="6814154"/>
              <a:ext cx="58581" cy="18334"/>
            </a:xfrm>
            <a:custGeom>
              <a:rect b="b" l="l" r="r" t="t"/>
              <a:pathLst>
                <a:path extrusionOk="0" h="169" w="540">
                  <a:moveTo>
                    <a:pt x="171" y="0"/>
                  </a:moveTo>
                  <a:cubicBezTo>
                    <a:pt x="127" y="0"/>
                    <a:pt x="82" y="5"/>
                    <a:pt x="40" y="18"/>
                  </a:cubicBezTo>
                  <a:cubicBezTo>
                    <a:pt x="20" y="29"/>
                    <a:pt x="0" y="58"/>
                    <a:pt x="11" y="78"/>
                  </a:cubicBezTo>
                  <a:cubicBezTo>
                    <a:pt x="18" y="101"/>
                    <a:pt x="37" y="112"/>
                    <a:pt x="54" y="112"/>
                  </a:cubicBezTo>
                  <a:cubicBezTo>
                    <a:pt x="60" y="112"/>
                    <a:pt x="65" y="111"/>
                    <a:pt x="70" y="108"/>
                  </a:cubicBezTo>
                  <a:cubicBezTo>
                    <a:pt x="103" y="98"/>
                    <a:pt x="138" y="94"/>
                    <a:pt x="173" y="94"/>
                  </a:cubicBezTo>
                  <a:cubicBezTo>
                    <a:pt x="314" y="94"/>
                    <a:pt x="461" y="158"/>
                    <a:pt x="470" y="158"/>
                  </a:cubicBezTo>
                  <a:cubicBezTo>
                    <a:pt x="470" y="168"/>
                    <a:pt x="479" y="168"/>
                    <a:pt x="490" y="168"/>
                  </a:cubicBezTo>
                  <a:cubicBezTo>
                    <a:pt x="499" y="168"/>
                    <a:pt x="519" y="158"/>
                    <a:pt x="530" y="138"/>
                  </a:cubicBezTo>
                  <a:cubicBezTo>
                    <a:pt x="539" y="118"/>
                    <a:pt x="530" y="88"/>
                    <a:pt x="499" y="78"/>
                  </a:cubicBezTo>
                  <a:cubicBezTo>
                    <a:pt x="492" y="70"/>
                    <a:pt x="335" y="0"/>
                    <a:pt x="1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6"/>
            <p:cNvSpPr/>
            <p:nvPr/>
          </p:nvSpPr>
          <p:spPr>
            <a:xfrm>
              <a:off x="2342473" y="6839539"/>
              <a:ext cx="55326" cy="22130"/>
            </a:xfrm>
            <a:custGeom>
              <a:rect b="b" l="l" r="r" t="t"/>
              <a:pathLst>
                <a:path extrusionOk="0" h="204" w="510">
                  <a:moveTo>
                    <a:pt x="142" y="0"/>
                  </a:moveTo>
                  <a:cubicBezTo>
                    <a:pt x="108" y="0"/>
                    <a:pt x="74" y="4"/>
                    <a:pt x="41" y="14"/>
                  </a:cubicBezTo>
                  <a:cubicBezTo>
                    <a:pt x="21" y="24"/>
                    <a:pt x="1" y="54"/>
                    <a:pt x="10" y="74"/>
                  </a:cubicBezTo>
                  <a:cubicBezTo>
                    <a:pt x="18" y="96"/>
                    <a:pt x="37" y="108"/>
                    <a:pt x="54" y="108"/>
                  </a:cubicBezTo>
                  <a:cubicBezTo>
                    <a:pt x="60" y="108"/>
                    <a:pt x="65" y="106"/>
                    <a:pt x="70" y="104"/>
                  </a:cubicBezTo>
                  <a:cubicBezTo>
                    <a:pt x="93" y="96"/>
                    <a:pt x="117" y="93"/>
                    <a:pt x="141" y="93"/>
                  </a:cubicBezTo>
                  <a:cubicBezTo>
                    <a:pt x="279" y="93"/>
                    <a:pt x="430" y="194"/>
                    <a:pt x="430" y="194"/>
                  </a:cubicBezTo>
                  <a:cubicBezTo>
                    <a:pt x="440" y="194"/>
                    <a:pt x="450" y="203"/>
                    <a:pt x="460" y="203"/>
                  </a:cubicBezTo>
                  <a:cubicBezTo>
                    <a:pt x="470" y="203"/>
                    <a:pt x="490" y="194"/>
                    <a:pt x="500" y="174"/>
                  </a:cubicBezTo>
                  <a:cubicBezTo>
                    <a:pt x="510" y="154"/>
                    <a:pt x="510" y="124"/>
                    <a:pt x="490" y="114"/>
                  </a:cubicBezTo>
                  <a:cubicBezTo>
                    <a:pt x="482" y="105"/>
                    <a:pt x="314" y="0"/>
                    <a:pt x="1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6"/>
            <p:cNvSpPr/>
            <p:nvPr/>
          </p:nvSpPr>
          <p:spPr>
            <a:xfrm>
              <a:off x="2320885" y="6866443"/>
              <a:ext cx="52072" cy="21154"/>
            </a:xfrm>
            <a:custGeom>
              <a:rect b="b" l="l" r="r" t="t"/>
              <a:pathLst>
                <a:path extrusionOk="0" h="195" w="480">
                  <a:moveTo>
                    <a:pt x="141" y="0"/>
                  </a:moveTo>
                  <a:cubicBezTo>
                    <a:pt x="107" y="0"/>
                    <a:pt x="73" y="5"/>
                    <a:pt x="40" y="15"/>
                  </a:cubicBezTo>
                  <a:cubicBezTo>
                    <a:pt x="10" y="26"/>
                    <a:pt x="0" y="55"/>
                    <a:pt x="0" y="75"/>
                  </a:cubicBezTo>
                  <a:cubicBezTo>
                    <a:pt x="8" y="92"/>
                    <a:pt x="30" y="108"/>
                    <a:pt x="49" y="108"/>
                  </a:cubicBezTo>
                  <a:cubicBezTo>
                    <a:pt x="53" y="108"/>
                    <a:pt x="57" y="107"/>
                    <a:pt x="60" y="106"/>
                  </a:cubicBezTo>
                  <a:cubicBezTo>
                    <a:pt x="86" y="97"/>
                    <a:pt x="112" y="94"/>
                    <a:pt x="138" y="94"/>
                  </a:cubicBezTo>
                  <a:cubicBezTo>
                    <a:pt x="273" y="94"/>
                    <a:pt x="400" y="185"/>
                    <a:pt x="400" y="185"/>
                  </a:cubicBezTo>
                  <a:cubicBezTo>
                    <a:pt x="409" y="185"/>
                    <a:pt x="419" y="195"/>
                    <a:pt x="429" y="195"/>
                  </a:cubicBezTo>
                  <a:cubicBezTo>
                    <a:pt x="439" y="195"/>
                    <a:pt x="459" y="185"/>
                    <a:pt x="469" y="175"/>
                  </a:cubicBezTo>
                  <a:cubicBezTo>
                    <a:pt x="479" y="145"/>
                    <a:pt x="479" y="115"/>
                    <a:pt x="459" y="106"/>
                  </a:cubicBezTo>
                  <a:cubicBezTo>
                    <a:pt x="451" y="97"/>
                    <a:pt x="300" y="0"/>
                    <a:pt x="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6"/>
            <p:cNvSpPr/>
            <p:nvPr/>
          </p:nvSpPr>
          <p:spPr>
            <a:xfrm>
              <a:off x="1733884" y="4902575"/>
              <a:ext cx="652088" cy="584829"/>
            </a:xfrm>
            <a:custGeom>
              <a:rect b="b" l="l" r="r" t="t"/>
              <a:pathLst>
                <a:path extrusionOk="0" h="5391" w="6011">
                  <a:moveTo>
                    <a:pt x="4023" y="0"/>
                  </a:moveTo>
                  <a:cubicBezTo>
                    <a:pt x="3998" y="59"/>
                    <a:pt x="3199" y="1347"/>
                    <a:pt x="1229" y="1347"/>
                  </a:cubicBezTo>
                  <a:cubicBezTo>
                    <a:pt x="863" y="1347"/>
                    <a:pt x="458" y="1303"/>
                    <a:pt x="10" y="1198"/>
                  </a:cubicBezTo>
                  <a:cubicBezTo>
                    <a:pt x="1" y="1407"/>
                    <a:pt x="1" y="1637"/>
                    <a:pt x="1" y="1866"/>
                  </a:cubicBezTo>
                  <a:cubicBezTo>
                    <a:pt x="21" y="2885"/>
                    <a:pt x="190" y="3454"/>
                    <a:pt x="200" y="4193"/>
                  </a:cubicBezTo>
                  <a:cubicBezTo>
                    <a:pt x="200" y="4282"/>
                    <a:pt x="210" y="4402"/>
                    <a:pt x="220" y="4562"/>
                  </a:cubicBezTo>
                  <a:cubicBezTo>
                    <a:pt x="275" y="4546"/>
                    <a:pt x="619" y="4449"/>
                    <a:pt x="1126" y="4449"/>
                  </a:cubicBezTo>
                  <a:cubicBezTo>
                    <a:pt x="1259" y="4449"/>
                    <a:pt x="1404" y="4456"/>
                    <a:pt x="1558" y="4472"/>
                  </a:cubicBezTo>
                  <a:cubicBezTo>
                    <a:pt x="1598" y="4242"/>
                    <a:pt x="1647" y="4043"/>
                    <a:pt x="1718" y="3883"/>
                  </a:cubicBezTo>
                  <a:cubicBezTo>
                    <a:pt x="1730" y="3880"/>
                    <a:pt x="1932" y="3832"/>
                    <a:pt x="2242" y="3832"/>
                  </a:cubicBezTo>
                  <a:cubicBezTo>
                    <a:pt x="2902" y="3832"/>
                    <a:pt x="4052" y="4050"/>
                    <a:pt x="4882" y="5391"/>
                  </a:cubicBezTo>
                  <a:cubicBezTo>
                    <a:pt x="5471" y="4892"/>
                    <a:pt x="6010" y="3893"/>
                    <a:pt x="5491" y="2576"/>
                  </a:cubicBezTo>
                  <a:cubicBezTo>
                    <a:pt x="5021" y="1347"/>
                    <a:pt x="4183" y="169"/>
                    <a:pt x="40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6"/>
            <p:cNvSpPr/>
            <p:nvPr/>
          </p:nvSpPr>
          <p:spPr>
            <a:xfrm>
              <a:off x="2110754" y="4902575"/>
              <a:ext cx="275220" cy="584829"/>
            </a:xfrm>
            <a:custGeom>
              <a:rect b="b" l="l" r="r" t="t"/>
              <a:pathLst>
                <a:path extrusionOk="0" h="5391" w="2537">
                  <a:moveTo>
                    <a:pt x="549" y="0"/>
                  </a:moveTo>
                  <a:cubicBezTo>
                    <a:pt x="540" y="30"/>
                    <a:pt x="370" y="309"/>
                    <a:pt x="1" y="609"/>
                  </a:cubicBezTo>
                  <a:cubicBezTo>
                    <a:pt x="120" y="639"/>
                    <a:pt x="400" y="739"/>
                    <a:pt x="540" y="958"/>
                  </a:cubicBezTo>
                  <a:cubicBezTo>
                    <a:pt x="709" y="1228"/>
                    <a:pt x="1847" y="3004"/>
                    <a:pt x="959" y="4792"/>
                  </a:cubicBezTo>
                  <a:cubicBezTo>
                    <a:pt x="1108" y="4961"/>
                    <a:pt x="1258" y="5161"/>
                    <a:pt x="1408" y="5391"/>
                  </a:cubicBezTo>
                  <a:cubicBezTo>
                    <a:pt x="1997" y="4892"/>
                    <a:pt x="2536" y="3893"/>
                    <a:pt x="2017" y="2576"/>
                  </a:cubicBezTo>
                  <a:cubicBezTo>
                    <a:pt x="1547" y="1347"/>
                    <a:pt x="709" y="169"/>
                    <a:pt x="5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6"/>
            <p:cNvSpPr/>
            <p:nvPr/>
          </p:nvSpPr>
          <p:spPr>
            <a:xfrm>
              <a:off x="1757750" y="5247985"/>
              <a:ext cx="206876" cy="149489"/>
            </a:xfrm>
            <a:custGeom>
              <a:rect b="b" l="l" r="r" t="t"/>
              <a:pathLst>
                <a:path extrusionOk="0" h="1378" w="1907">
                  <a:moveTo>
                    <a:pt x="1088" y="0"/>
                  </a:moveTo>
                  <a:lnTo>
                    <a:pt x="1088" y="0"/>
                  </a:lnTo>
                  <a:cubicBezTo>
                    <a:pt x="1148" y="110"/>
                    <a:pt x="1347" y="360"/>
                    <a:pt x="1347" y="360"/>
                  </a:cubicBezTo>
                  <a:cubicBezTo>
                    <a:pt x="1347" y="360"/>
                    <a:pt x="1427" y="450"/>
                    <a:pt x="1288" y="729"/>
                  </a:cubicBezTo>
                  <a:cubicBezTo>
                    <a:pt x="1168" y="978"/>
                    <a:pt x="1048" y="1089"/>
                    <a:pt x="679" y="1138"/>
                  </a:cubicBezTo>
                  <a:cubicBezTo>
                    <a:pt x="309" y="1178"/>
                    <a:pt x="0" y="1378"/>
                    <a:pt x="0" y="1378"/>
                  </a:cubicBezTo>
                  <a:cubicBezTo>
                    <a:pt x="55" y="1362"/>
                    <a:pt x="405" y="1265"/>
                    <a:pt x="910" y="1265"/>
                  </a:cubicBezTo>
                  <a:cubicBezTo>
                    <a:pt x="1043" y="1265"/>
                    <a:pt x="1186" y="1272"/>
                    <a:pt x="1338" y="1288"/>
                  </a:cubicBezTo>
                  <a:cubicBezTo>
                    <a:pt x="1378" y="1058"/>
                    <a:pt x="1427" y="859"/>
                    <a:pt x="1498" y="699"/>
                  </a:cubicBezTo>
                  <a:lnTo>
                    <a:pt x="1597" y="330"/>
                  </a:lnTo>
                  <a:cubicBezTo>
                    <a:pt x="1737" y="220"/>
                    <a:pt x="1906" y="0"/>
                    <a:pt x="1906" y="0"/>
                  </a:cubicBezTo>
                  <a:lnTo>
                    <a:pt x="1906" y="0"/>
                  </a:lnTo>
                  <a:cubicBezTo>
                    <a:pt x="1767" y="90"/>
                    <a:pt x="1629" y="120"/>
                    <a:pt x="1508" y="120"/>
                  </a:cubicBezTo>
                  <a:cubicBezTo>
                    <a:pt x="1265" y="120"/>
                    <a:pt x="1088" y="0"/>
                    <a:pt x="10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6"/>
            <p:cNvSpPr/>
            <p:nvPr/>
          </p:nvSpPr>
          <p:spPr>
            <a:xfrm>
              <a:off x="1838895" y="5317306"/>
              <a:ext cx="423624" cy="1576793"/>
            </a:xfrm>
            <a:custGeom>
              <a:rect b="b" l="l" r="r" t="t"/>
              <a:pathLst>
                <a:path extrusionOk="0" h="14535" w="3905">
                  <a:moveTo>
                    <a:pt x="1308" y="1"/>
                  </a:moveTo>
                  <a:cubicBezTo>
                    <a:pt x="980" y="1"/>
                    <a:pt x="763" y="57"/>
                    <a:pt x="750" y="60"/>
                  </a:cubicBezTo>
                  <a:cubicBezTo>
                    <a:pt x="679" y="220"/>
                    <a:pt x="630" y="419"/>
                    <a:pt x="590" y="649"/>
                  </a:cubicBezTo>
                  <a:cubicBezTo>
                    <a:pt x="430" y="1557"/>
                    <a:pt x="0" y="4103"/>
                    <a:pt x="160" y="6688"/>
                  </a:cubicBezTo>
                  <a:cubicBezTo>
                    <a:pt x="160" y="6688"/>
                    <a:pt x="380" y="8985"/>
                    <a:pt x="1618" y="14535"/>
                  </a:cubicBezTo>
                  <a:lnTo>
                    <a:pt x="2516" y="14535"/>
                  </a:lnTo>
                  <a:cubicBezTo>
                    <a:pt x="2516" y="14535"/>
                    <a:pt x="2696" y="9494"/>
                    <a:pt x="2656" y="8685"/>
                  </a:cubicBezTo>
                  <a:cubicBezTo>
                    <a:pt x="2586" y="7617"/>
                    <a:pt x="2177" y="6868"/>
                    <a:pt x="2177" y="6868"/>
                  </a:cubicBezTo>
                  <a:cubicBezTo>
                    <a:pt x="2776" y="5641"/>
                    <a:pt x="3505" y="3534"/>
                    <a:pt x="3654" y="2905"/>
                  </a:cubicBezTo>
                  <a:cubicBezTo>
                    <a:pt x="3804" y="2287"/>
                    <a:pt x="3904" y="1577"/>
                    <a:pt x="3904" y="1577"/>
                  </a:cubicBezTo>
                  <a:cubicBezTo>
                    <a:pt x="3090" y="229"/>
                    <a:pt x="1971" y="1"/>
                    <a:pt x="1308" y="1"/>
                  </a:cubicBezTo>
                  <a:close/>
                </a:path>
              </a:pathLst>
            </a:custGeom>
            <a:solidFill>
              <a:srgbClr val="EEC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6"/>
            <p:cNvSpPr/>
            <p:nvPr/>
          </p:nvSpPr>
          <p:spPr>
            <a:xfrm>
              <a:off x="1999125" y="5423402"/>
              <a:ext cx="263396" cy="1245488"/>
            </a:xfrm>
            <a:custGeom>
              <a:rect b="b" l="l" r="r" t="t"/>
              <a:pathLst>
                <a:path extrusionOk="0" h="11481" w="2428">
                  <a:moveTo>
                    <a:pt x="1988" y="0"/>
                  </a:moveTo>
                  <a:cubicBezTo>
                    <a:pt x="1968" y="111"/>
                    <a:pt x="1609" y="2416"/>
                    <a:pt x="1159" y="3714"/>
                  </a:cubicBezTo>
                  <a:cubicBezTo>
                    <a:pt x="700" y="5042"/>
                    <a:pt x="1" y="5571"/>
                    <a:pt x="121" y="6030"/>
                  </a:cubicBezTo>
                  <a:cubicBezTo>
                    <a:pt x="251" y="6489"/>
                    <a:pt x="720" y="6699"/>
                    <a:pt x="1109" y="11481"/>
                  </a:cubicBezTo>
                  <a:cubicBezTo>
                    <a:pt x="1149" y="9983"/>
                    <a:pt x="1199" y="8166"/>
                    <a:pt x="1179" y="7707"/>
                  </a:cubicBezTo>
                  <a:cubicBezTo>
                    <a:pt x="1109" y="6639"/>
                    <a:pt x="700" y="5890"/>
                    <a:pt x="700" y="5890"/>
                  </a:cubicBezTo>
                  <a:cubicBezTo>
                    <a:pt x="1299" y="4663"/>
                    <a:pt x="2028" y="2556"/>
                    <a:pt x="2177" y="1927"/>
                  </a:cubicBezTo>
                  <a:cubicBezTo>
                    <a:pt x="2327" y="1309"/>
                    <a:pt x="2427" y="599"/>
                    <a:pt x="2427" y="599"/>
                  </a:cubicBezTo>
                  <a:cubicBezTo>
                    <a:pt x="2287" y="370"/>
                    <a:pt x="2137" y="170"/>
                    <a:pt x="1988" y="0"/>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6"/>
            <p:cNvSpPr/>
            <p:nvPr/>
          </p:nvSpPr>
          <p:spPr>
            <a:xfrm>
              <a:off x="1707848" y="6815022"/>
              <a:ext cx="481011" cy="203730"/>
            </a:xfrm>
            <a:custGeom>
              <a:rect b="b" l="l" r="r" t="t"/>
              <a:pathLst>
                <a:path extrusionOk="0" h="1878" w="4434">
                  <a:moveTo>
                    <a:pt x="2578" y="0"/>
                  </a:moveTo>
                  <a:cubicBezTo>
                    <a:pt x="2374" y="0"/>
                    <a:pt x="1886" y="750"/>
                    <a:pt x="979" y="869"/>
                  </a:cubicBezTo>
                  <a:cubicBezTo>
                    <a:pt x="889" y="879"/>
                    <a:pt x="829" y="909"/>
                    <a:pt x="829" y="909"/>
                  </a:cubicBezTo>
                  <a:lnTo>
                    <a:pt x="241" y="979"/>
                  </a:lnTo>
                  <a:cubicBezTo>
                    <a:pt x="150" y="1008"/>
                    <a:pt x="61" y="1059"/>
                    <a:pt x="31" y="1159"/>
                  </a:cubicBezTo>
                  <a:cubicBezTo>
                    <a:pt x="21" y="1198"/>
                    <a:pt x="11" y="1228"/>
                    <a:pt x="11" y="1268"/>
                  </a:cubicBezTo>
                  <a:cubicBezTo>
                    <a:pt x="11" y="1268"/>
                    <a:pt x="1" y="1558"/>
                    <a:pt x="41" y="1627"/>
                  </a:cubicBezTo>
                  <a:cubicBezTo>
                    <a:pt x="81" y="1707"/>
                    <a:pt x="390" y="1787"/>
                    <a:pt x="510" y="1817"/>
                  </a:cubicBezTo>
                  <a:cubicBezTo>
                    <a:pt x="620" y="1837"/>
                    <a:pt x="1009" y="1877"/>
                    <a:pt x="1259" y="1877"/>
                  </a:cubicBezTo>
                  <a:lnTo>
                    <a:pt x="1368" y="1877"/>
                  </a:lnTo>
                  <a:cubicBezTo>
                    <a:pt x="1458" y="1877"/>
                    <a:pt x="1628" y="1867"/>
                    <a:pt x="1798" y="1857"/>
                  </a:cubicBezTo>
                  <a:cubicBezTo>
                    <a:pt x="1938" y="1857"/>
                    <a:pt x="2077" y="1857"/>
                    <a:pt x="2187" y="1847"/>
                  </a:cubicBezTo>
                  <a:lnTo>
                    <a:pt x="2577" y="1847"/>
                  </a:lnTo>
                  <a:cubicBezTo>
                    <a:pt x="2806" y="1837"/>
                    <a:pt x="3165" y="1837"/>
                    <a:pt x="3315" y="1837"/>
                  </a:cubicBezTo>
                  <a:lnTo>
                    <a:pt x="3365" y="1837"/>
                  </a:lnTo>
                  <a:cubicBezTo>
                    <a:pt x="3644" y="1837"/>
                    <a:pt x="4314" y="1817"/>
                    <a:pt x="4433" y="1627"/>
                  </a:cubicBezTo>
                  <a:cubicBezTo>
                    <a:pt x="4423" y="1598"/>
                    <a:pt x="4413" y="1567"/>
                    <a:pt x="4403" y="1528"/>
                  </a:cubicBezTo>
                  <a:cubicBezTo>
                    <a:pt x="4383" y="1488"/>
                    <a:pt x="4363" y="1448"/>
                    <a:pt x="4353" y="1418"/>
                  </a:cubicBezTo>
                  <a:cubicBezTo>
                    <a:pt x="4343" y="1388"/>
                    <a:pt x="4294" y="460"/>
                    <a:pt x="4084" y="120"/>
                  </a:cubicBezTo>
                  <a:cubicBezTo>
                    <a:pt x="4030" y="40"/>
                    <a:pt x="3941" y="5"/>
                    <a:pt x="3864" y="5"/>
                  </a:cubicBezTo>
                  <a:cubicBezTo>
                    <a:pt x="3826" y="5"/>
                    <a:pt x="3791" y="14"/>
                    <a:pt x="3764" y="30"/>
                  </a:cubicBezTo>
                  <a:cubicBezTo>
                    <a:pt x="3695" y="80"/>
                    <a:pt x="3635" y="330"/>
                    <a:pt x="3575" y="380"/>
                  </a:cubicBezTo>
                  <a:cubicBezTo>
                    <a:pt x="3521" y="433"/>
                    <a:pt x="3332" y="471"/>
                    <a:pt x="3228" y="471"/>
                  </a:cubicBezTo>
                  <a:cubicBezTo>
                    <a:pt x="3216" y="471"/>
                    <a:pt x="3205" y="470"/>
                    <a:pt x="3195" y="469"/>
                  </a:cubicBezTo>
                  <a:cubicBezTo>
                    <a:pt x="3045" y="460"/>
                    <a:pt x="2976" y="429"/>
                    <a:pt x="2916" y="400"/>
                  </a:cubicBezTo>
                  <a:cubicBezTo>
                    <a:pt x="2836" y="360"/>
                    <a:pt x="2866" y="10"/>
                    <a:pt x="2586" y="1"/>
                  </a:cubicBezTo>
                  <a:cubicBezTo>
                    <a:pt x="2584" y="0"/>
                    <a:pt x="2581" y="0"/>
                    <a:pt x="25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6"/>
            <p:cNvSpPr/>
            <p:nvPr/>
          </p:nvSpPr>
          <p:spPr>
            <a:xfrm>
              <a:off x="2175735" y="6926542"/>
              <a:ext cx="2278" cy="26036"/>
            </a:xfrm>
            <a:custGeom>
              <a:rect b="b" l="l" r="r" t="t"/>
              <a:pathLst>
                <a:path extrusionOk="0" h="240" w="21">
                  <a:moveTo>
                    <a:pt x="1" y="0"/>
                  </a:moveTo>
                  <a:cubicBezTo>
                    <a:pt x="10" y="91"/>
                    <a:pt x="20" y="170"/>
                    <a:pt x="20" y="240"/>
                  </a:cubicBezTo>
                  <a:cubicBezTo>
                    <a:pt x="20" y="170"/>
                    <a:pt x="10" y="91"/>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6"/>
            <p:cNvSpPr/>
            <p:nvPr/>
          </p:nvSpPr>
          <p:spPr>
            <a:xfrm>
              <a:off x="2084718" y="6901700"/>
              <a:ext cx="95465" cy="93186"/>
            </a:xfrm>
            <a:custGeom>
              <a:rect b="b" l="l" r="r" t="t"/>
              <a:pathLst>
                <a:path extrusionOk="0" h="859" w="880">
                  <a:moveTo>
                    <a:pt x="800" y="0"/>
                  </a:moveTo>
                  <a:cubicBezTo>
                    <a:pt x="800" y="0"/>
                    <a:pt x="1" y="220"/>
                    <a:pt x="21" y="859"/>
                  </a:cubicBezTo>
                  <a:cubicBezTo>
                    <a:pt x="360" y="828"/>
                    <a:pt x="660" y="768"/>
                    <a:pt x="879" y="619"/>
                  </a:cubicBezTo>
                  <a:cubicBezTo>
                    <a:pt x="879" y="609"/>
                    <a:pt x="869" y="549"/>
                    <a:pt x="859" y="469"/>
                  </a:cubicBezTo>
                  <a:cubicBezTo>
                    <a:pt x="859" y="399"/>
                    <a:pt x="849" y="320"/>
                    <a:pt x="840" y="229"/>
                  </a:cubicBezTo>
                  <a:cubicBezTo>
                    <a:pt x="829" y="150"/>
                    <a:pt x="820" y="80"/>
                    <a:pt x="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6"/>
            <p:cNvSpPr/>
            <p:nvPr/>
          </p:nvSpPr>
          <p:spPr>
            <a:xfrm>
              <a:off x="1708933" y="6950842"/>
              <a:ext cx="479927" cy="67910"/>
            </a:xfrm>
            <a:custGeom>
              <a:rect b="b" l="l" r="r" t="t"/>
              <a:pathLst>
                <a:path extrusionOk="0" h="626" w="4424">
                  <a:moveTo>
                    <a:pt x="77" y="1"/>
                  </a:moveTo>
                  <a:cubicBezTo>
                    <a:pt x="31" y="1"/>
                    <a:pt x="1" y="16"/>
                    <a:pt x="1" y="16"/>
                  </a:cubicBezTo>
                  <a:cubicBezTo>
                    <a:pt x="1" y="16"/>
                    <a:pt x="1" y="306"/>
                    <a:pt x="31" y="375"/>
                  </a:cubicBezTo>
                  <a:cubicBezTo>
                    <a:pt x="80" y="455"/>
                    <a:pt x="380" y="535"/>
                    <a:pt x="500" y="565"/>
                  </a:cubicBezTo>
                  <a:cubicBezTo>
                    <a:pt x="610" y="585"/>
                    <a:pt x="999" y="625"/>
                    <a:pt x="1249" y="625"/>
                  </a:cubicBezTo>
                  <a:lnTo>
                    <a:pt x="1358" y="625"/>
                  </a:lnTo>
                  <a:cubicBezTo>
                    <a:pt x="1448" y="625"/>
                    <a:pt x="1618" y="615"/>
                    <a:pt x="1788" y="605"/>
                  </a:cubicBezTo>
                  <a:cubicBezTo>
                    <a:pt x="1928" y="605"/>
                    <a:pt x="2067" y="605"/>
                    <a:pt x="2177" y="595"/>
                  </a:cubicBezTo>
                  <a:lnTo>
                    <a:pt x="2567" y="595"/>
                  </a:lnTo>
                  <a:cubicBezTo>
                    <a:pt x="2796" y="585"/>
                    <a:pt x="3155" y="585"/>
                    <a:pt x="3305" y="585"/>
                  </a:cubicBezTo>
                  <a:lnTo>
                    <a:pt x="3355" y="585"/>
                  </a:lnTo>
                  <a:cubicBezTo>
                    <a:pt x="3634" y="585"/>
                    <a:pt x="4304" y="565"/>
                    <a:pt x="4423" y="375"/>
                  </a:cubicBezTo>
                  <a:cubicBezTo>
                    <a:pt x="4413" y="346"/>
                    <a:pt x="4403" y="315"/>
                    <a:pt x="4393" y="276"/>
                  </a:cubicBezTo>
                  <a:cubicBezTo>
                    <a:pt x="4373" y="236"/>
                    <a:pt x="4353" y="196"/>
                    <a:pt x="4343" y="166"/>
                  </a:cubicBezTo>
                  <a:cubicBezTo>
                    <a:pt x="4124" y="315"/>
                    <a:pt x="3824" y="375"/>
                    <a:pt x="3485" y="406"/>
                  </a:cubicBezTo>
                  <a:cubicBezTo>
                    <a:pt x="3321" y="415"/>
                    <a:pt x="3147" y="418"/>
                    <a:pt x="2969" y="418"/>
                  </a:cubicBezTo>
                  <a:cubicBezTo>
                    <a:pt x="2821" y="418"/>
                    <a:pt x="2670" y="416"/>
                    <a:pt x="2519" y="416"/>
                  </a:cubicBezTo>
                  <a:cubicBezTo>
                    <a:pt x="2299" y="416"/>
                    <a:pt x="2078" y="419"/>
                    <a:pt x="1868" y="435"/>
                  </a:cubicBezTo>
                  <a:cubicBezTo>
                    <a:pt x="1673" y="451"/>
                    <a:pt x="1489" y="458"/>
                    <a:pt x="1321" y="458"/>
                  </a:cubicBezTo>
                  <a:cubicBezTo>
                    <a:pt x="870" y="458"/>
                    <a:pt x="543" y="409"/>
                    <a:pt x="470" y="366"/>
                  </a:cubicBezTo>
                  <a:cubicBezTo>
                    <a:pt x="380" y="315"/>
                    <a:pt x="320" y="126"/>
                    <a:pt x="211" y="46"/>
                  </a:cubicBezTo>
                  <a:cubicBezTo>
                    <a:pt x="161" y="11"/>
                    <a:pt x="114" y="1"/>
                    <a:pt x="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6"/>
            <p:cNvSpPr/>
            <p:nvPr/>
          </p:nvSpPr>
          <p:spPr>
            <a:xfrm>
              <a:off x="1797780" y="6855052"/>
              <a:ext cx="155021" cy="79084"/>
            </a:xfrm>
            <a:custGeom>
              <a:rect b="b" l="l" r="r" t="t"/>
              <a:pathLst>
                <a:path extrusionOk="0" h="729" w="1429">
                  <a:moveTo>
                    <a:pt x="1238" y="1"/>
                  </a:moveTo>
                  <a:cubicBezTo>
                    <a:pt x="978" y="211"/>
                    <a:pt x="619" y="440"/>
                    <a:pt x="150" y="500"/>
                  </a:cubicBezTo>
                  <a:cubicBezTo>
                    <a:pt x="60" y="520"/>
                    <a:pt x="0" y="540"/>
                    <a:pt x="0" y="540"/>
                  </a:cubicBezTo>
                  <a:cubicBezTo>
                    <a:pt x="22" y="678"/>
                    <a:pt x="131" y="728"/>
                    <a:pt x="281" y="728"/>
                  </a:cubicBezTo>
                  <a:cubicBezTo>
                    <a:pt x="478" y="728"/>
                    <a:pt x="746" y="641"/>
                    <a:pt x="978" y="550"/>
                  </a:cubicBezTo>
                  <a:cubicBezTo>
                    <a:pt x="1368" y="400"/>
                    <a:pt x="1428" y="231"/>
                    <a:pt x="1428" y="171"/>
                  </a:cubicBezTo>
                  <a:cubicBezTo>
                    <a:pt x="1428" y="111"/>
                    <a:pt x="1248" y="11"/>
                    <a:pt x="1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6"/>
            <p:cNvSpPr/>
            <p:nvPr/>
          </p:nvSpPr>
          <p:spPr>
            <a:xfrm>
              <a:off x="1859507" y="6911355"/>
              <a:ext cx="196136" cy="67259"/>
            </a:xfrm>
            <a:custGeom>
              <a:rect b="b" l="l" r="r" t="t"/>
              <a:pathLst>
                <a:path extrusionOk="0" h="620" w="1808">
                  <a:moveTo>
                    <a:pt x="1088" y="1"/>
                  </a:moveTo>
                  <a:lnTo>
                    <a:pt x="968" y="51"/>
                  </a:lnTo>
                  <a:cubicBezTo>
                    <a:pt x="799" y="111"/>
                    <a:pt x="639" y="180"/>
                    <a:pt x="480" y="260"/>
                  </a:cubicBezTo>
                  <a:lnTo>
                    <a:pt x="360" y="320"/>
                  </a:lnTo>
                  <a:lnTo>
                    <a:pt x="240" y="380"/>
                  </a:lnTo>
                  <a:cubicBezTo>
                    <a:pt x="160" y="430"/>
                    <a:pt x="80" y="470"/>
                    <a:pt x="1" y="520"/>
                  </a:cubicBezTo>
                  <a:cubicBezTo>
                    <a:pt x="90" y="510"/>
                    <a:pt x="180" y="490"/>
                    <a:pt x="270" y="470"/>
                  </a:cubicBezTo>
                  <a:cubicBezTo>
                    <a:pt x="310" y="460"/>
                    <a:pt x="360" y="440"/>
                    <a:pt x="400" y="430"/>
                  </a:cubicBezTo>
                  <a:cubicBezTo>
                    <a:pt x="440" y="420"/>
                    <a:pt x="489" y="410"/>
                    <a:pt x="529" y="400"/>
                  </a:cubicBezTo>
                  <a:cubicBezTo>
                    <a:pt x="659" y="360"/>
                    <a:pt x="789" y="310"/>
                    <a:pt x="919" y="271"/>
                  </a:cubicBezTo>
                  <a:cubicBezTo>
                    <a:pt x="929" y="350"/>
                    <a:pt x="929" y="430"/>
                    <a:pt x="939" y="510"/>
                  </a:cubicBezTo>
                  <a:lnTo>
                    <a:pt x="959" y="620"/>
                  </a:lnTo>
                  <a:lnTo>
                    <a:pt x="1059" y="580"/>
                  </a:lnTo>
                  <a:cubicBezTo>
                    <a:pt x="1119" y="560"/>
                    <a:pt x="1179" y="540"/>
                    <a:pt x="1248" y="520"/>
                  </a:cubicBezTo>
                  <a:cubicBezTo>
                    <a:pt x="1308" y="490"/>
                    <a:pt x="1368" y="470"/>
                    <a:pt x="1438" y="440"/>
                  </a:cubicBezTo>
                  <a:cubicBezTo>
                    <a:pt x="1498" y="420"/>
                    <a:pt x="1558" y="390"/>
                    <a:pt x="1627" y="360"/>
                  </a:cubicBezTo>
                  <a:cubicBezTo>
                    <a:pt x="1687" y="340"/>
                    <a:pt x="1747" y="300"/>
                    <a:pt x="1807" y="271"/>
                  </a:cubicBezTo>
                  <a:lnTo>
                    <a:pt x="1807" y="271"/>
                  </a:lnTo>
                  <a:cubicBezTo>
                    <a:pt x="1738" y="280"/>
                    <a:pt x="1667" y="291"/>
                    <a:pt x="1607" y="300"/>
                  </a:cubicBezTo>
                  <a:cubicBezTo>
                    <a:pt x="1538" y="300"/>
                    <a:pt x="1468" y="320"/>
                    <a:pt x="1398" y="330"/>
                  </a:cubicBezTo>
                  <a:cubicBezTo>
                    <a:pt x="1338" y="340"/>
                    <a:pt x="1268" y="360"/>
                    <a:pt x="1198" y="370"/>
                  </a:cubicBezTo>
                  <a:cubicBezTo>
                    <a:pt x="1168" y="380"/>
                    <a:pt x="1139" y="380"/>
                    <a:pt x="1108" y="390"/>
                  </a:cubicBezTo>
                  <a:cubicBezTo>
                    <a:pt x="1108" y="300"/>
                    <a:pt x="1108" y="220"/>
                    <a:pt x="1099" y="131"/>
                  </a:cubicBezTo>
                  <a:lnTo>
                    <a:pt x="10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6"/>
            <p:cNvSpPr/>
            <p:nvPr/>
          </p:nvSpPr>
          <p:spPr>
            <a:xfrm>
              <a:off x="1903877" y="6863297"/>
              <a:ext cx="47732" cy="36342"/>
            </a:xfrm>
            <a:custGeom>
              <a:rect b="b" l="l" r="r" t="t"/>
              <a:pathLst>
                <a:path extrusionOk="0" h="335" w="440">
                  <a:moveTo>
                    <a:pt x="49" y="1"/>
                  </a:moveTo>
                  <a:cubicBezTo>
                    <a:pt x="28" y="1"/>
                    <a:pt x="11" y="12"/>
                    <a:pt x="11" y="35"/>
                  </a:cubicBezTo>
                  <a:cubicBezTo>
                    <a:pt x="0" y="55"/>
                    <a:pt x="20" y="84"/>
                    <a:pt x="40" y="95"/>
                  </a:cubicBezTo>
                  <a:cubicBezTo>
                    <a:pt x="200" y="135"/>
                    <a:pt x="350" y="314"/>
                    <a:pt x="350" y="314"/>
                  </a:cubicBezTo>
                  <a:cubicBezTo>
                    <a:pt x="360" y="324"/>
                    <a:pt x="370" y="334"/>
                    <a:pt x="380" y="334"/>
                  </a:cubicBezTo>
                  <a:cubicBezTo>
                    <a:pt x="390" y="334"/>
                    <a:pt x="400" y="334"/>
                    <a:pt x="410" y="324"/>
                  </a:cubicBezTo>
                  <a:cubicBezTo>
                    <a:pt x="430" y="304"/>
                    <a:pt x="440" y="284"/>
                    <a:pt x="420" y="254"/>
                  </a:cubicBezTo>
                  <a:cubicBezTo>
                    <a:pt x="420" y="254"/>
                    <a:pt x="260" y="55"/>
                    <a:pt x="71" y="4"/>
                  </a:cubicBezTo>
                  <a:cubicBezTo>
                    <a:pt x="63" y="2"/>
                    <a:pt x="56" y="1"/>
                    <a:pt x="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6"/>
            <p:cNvSpPr/>
            <p:nvPr/>
          </p:nvSpPr>
          <p:spPr>
            <a:xfrm>
              <a:off x="1874695" y="6878918"/>
              <a:ext cx="47732" cy="40139"/>
            </a:xfrm>
            <a:custGeom>
              <a:rect b="b" l="l" r="r" t="t"/>
              <a:pathLst>
                <a:path extrusionOk="0" h="370" w="440">
                  <a:moveTo>
                    <a:pt x="70" y="0"/>
                  </a:moveTo>
                  <a:cubicBezTo>
                    <a:pt x="40" y="0"/>
                    <a:pt x="20" y="11"/>
                    <a:pt x="10" y="40"/>
                  </a:cubicBezTo>
                  <a:cubicBezTo>
                    <a:pt x="0" y="60"/>
                    <a:pt x="20" y="90"/>
                    <a:pt x="40" y="100"/>
                  </a:cubicBezTo>
                  <a:cubicBezTo>
                    <a:pt x="200" y="140"/>
                    <a:pt x="349" y="350"/>
                    <a:pt x="349" y="350"/>
                  </a:cubicBezTo>
                  <a:cubicBezTo>
                    <a:pt x="360" y="370"/>
                    <a:pt x="369" y="370"/>
                    <a:pt x="389" y="370"/>
                  </a:cubicBezTo>
                  <a:lnTo>
                    <a:pt x="409" y="370"/>
                  </a:lnTo>
                  <a:cubicBezTo>
                    <a:pt x="429" y="350"/>
                    <a:pt x="440" y="320"/>
                    <a:pt x="429" y="300"/>
                  </a:cubicBezTo>
                  <a:cubicBezTo>
                    <a:pt x="420" y="290"/>
                    <a:pt x="260" y="60"/>
                    <a:pt x="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6"/>
            <p:cNvSpPr/>
            <p:nvPr/>
          </p:nvSpPr>
          <p:spPr>
            <a:xfrm>
              <a:off x="1845404" y="6890526"/>
              <a:ext cx="43393" cy="41549"/>
            </a:xfrm>
            <a:custGeom>
              <a:rect b="b" l="l" r="r" t="t"/>
              <a:pathLst>
                <a:path extrusionOk="0" h="383" w="400">
                  <a:moveTo>
                    <a:pt x="55" y="1"/>
                  </a:moveTo>
                  <a:cubicBezTo>
                    <a:pt x="33" y="1"/>
                    <a:pt x="19" y="17"/>
                    <a:pt x="11" y="33"/>
                  </a:cubicBezTo>
                  <a:cubicBezTo>
                    <a:pt x="0" y="63"/>
                    <a:pt x="20" y="83"/>
                    <a:pt x="51" y="93"/>
                  </a:cubicBezTo>
                  <a:cubicBezTo>
                    <a:pt x="200" y="133"/>
                    <a:pt x="300" y="352"/>
                    <a:pt x="310" y="363"/>
                  </a:cubicBezTo>
                  <a:cubicBezTo>
                    <a:pt x="310" y="372"/>
                    <a:pt x="330" y="383"/>
                    <a:pt x="350" y="383"/>
                  </a:cubicBezTo>
                  <a:lnTo>
                    <a:pt x="370" y="383"/>
                  </a:lnTo>
                  <a:cubicBezTo>
                    <a:pt x="390" y="372"/>
                    <a:pt x="400" y="343"/>
                    <a:pt x="390" y="323"/>
                  </a:cubicBezTo>
                  <a:cubicBezTo>
                    <a:pt x="390" y="312"/>
                    <a:pt x="270" y="53"/>
                    <a:pt x="71" y="3"/>
                  </a:cubicBezTo>
                  <a:cubicBezTo>
                    <a:pt x="65" y="1"/>
                    <a:pt x="60" y="1"/>
                    <a:pt x="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6"/>
            <p:cNvSpPr/>
            <p:nvPr/>
          </p:nvSpPr>
          <p:spPr>
            <a:xfrm>
              <a:off x="1812859" y="6900506"/>
              <a:ext cx="41332" cy="40247"/>
            </a:xfrm>
            <a:custGeom>
              <a:rect b="b" l="l" r="r" t="t"/>
              <a:pathLst>
                <a:path extrusionOk="0" h="371" w="381">
                  <a:moveTo>
                    <a:pt x="61" y="1"/>
                  </a:moveTo>
                  <a:cubicBezTo>
                    <a:pt x="41" y="1"/>
                    <a:pt x="11" y="11"/>
                    <a:pt x="1" y="41"/>
                  </a:cubicBezTo>
                  <a:cubicBezTo>
                    <a:pt x="1" y="61"/>
                    <a:pt x="11" y="91"/>
                    <a:pt x="41" y="101"/>
                  </a:cubicBezTo>
                  <a:cubicBezTo>
                    <a:pt x="191" y="141"/>
                    <a:pt x="280" y="340"/>
                    <a:pt x="280" y="340"/>
                  </a:cubicBezTo>
                  <a:cubicBezTo>
                    <a:pt x="291" y="360"/>
                    <a:pt x="311" y="371"/>
                    <a:pt x="320" y="371"/>
                  </a:cubicBezTo>
                  <a:lnTo>
                    <a:pt x="340" y="371"/>
                  </a:lnTo>
                  <a:cubicBezTo>
                    <a:pt x="371" y="360"/>
                    <a:pt x="380" y="331"/>
                    <a:pt x="371" y="311"/>
                  </a:cubicBezTo>
                  <a:cubicBezTo>
                    <a:pt x="360" y="300"/>
                    <a:pt x="260" y="61"/>
                    <a:pt x="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6"/>
            <p:cNvSpPr/>
            <p:nvPr/>
          </p:nvSpPr>
          <p:spPr>
            <a:xfrm>
              <a:off x="1145797" y="3894226"/>
              <a:ext cx="1566053" cy="1266316"/>
            </a:xfrm>
            <a:custGeom>
              <a:rect b="b" l="l" r="r" t="t"/>
              <a:pathLst>
                <a:path extrusionOk="0" h="11673" w="14436">
                  <a:moveTo>
                    <a:pt x="8935" y="1"/>
                  </a:moveTo>
                  <a:lnTo>
                    <a:pt x="7159" y="470"/>
                  </a:lnTo>
                  <a:cubicBezTo>
                    <a:pt x="7159" y="470"/>
                    <a:pt x="7298" y="1259"/>
                    <a:pt x="7238" y="1429"/>
                  </a:cubicBezTo>
                  <a:cubicBezTo>
                    <a:pt x="7179" y="1598"/>
                    <a:pt x="6609" y="1888"/>
                    <a:pt x="6060" y="2028"/>
                  </a:cubicBezTo>
                  <a:cubicBezTo>
                    <a:pt x="5521" y="2157"/>
                    <a:pt x="5172" y="2147"/>
                    <a:pt x="4982" y="2856"/>
                  </a:cubicBezTo>
                  <a:cubicBezTo>
                    <a:pt x="4803" y="3575"/>
                    <a:pt x="4863" y="3634"/>
                    <a:pt x="4703" y="4184"/>
                  </a:cubicBezTo>
                  <a:cubicBezTo>
                    <a:pt x="4533" y="4733"/>
                    <a:pt x="4423" y="4863"/>
                    <a:pt x="4333" y="5322"/>
                  </a:cubicBezTo>
                  <a:cubicBezTo>
                    <a:pt x="4233" y="5771"/>
                    <a:pt x="4164" y="6190"/>
                    <a:pt x="3994" y="6470"/>
                  </a:cubicBezTo>
                  <a:cubicBezTo>
                    <a:pt x="3994" y="6470"/>
                    <a:pt x="3625" y="6200"/>
                    <a:pt x="3086" y="6141"/>
                  </a:cubicBezTo>
                  <a:cubicBezTo>
                    <a:pt x="2547" y="6081"/>
                    <a:pt x="1159" y="5611"/>
                    <a:pt x="849" y="5322"/>
                  </a:cubicBezTo>
                  <a:cubicBezTo>
                    <a:pt x="799" y="5275"/>
                    <a:pt x="742" y="5255"/>
                    <a:pt x="683" y="5255"/>
                  </a:cubicBezTo>
                  <a:cubicBezTo>
                    <a:pt x="374" y="5255"/>
                    <a:pt x="1" y="5809"/>
                    <a:pt x="211" y="6110"/>
                  </a:cubicBezTo>
                  <a:cubicBezTo>
                    <a:pt x="450" y="6470"/>
                    <a:pt x="2327" y="7508"/>
                    <a:pt x="3035" y="7927"/>
                  </a:cubicBezTo>
                  <a:cubicBezTo>
                    <a:pt x="3573" y="8249"/>
                    <a:pt x="3977" y="8497"/>
                    <a:pt x="4268" y="8497"/>
                  </a:cubicBezTo>
                  <a:cubicBezTo>
                    <a:pt x="4365" y="8497"/>
                    <a:pt x="4450" y="8469"/>
                    <a:pt x="4523" y="8406"/>
                  </a:cubicBezTo>
                  <a:cubicBezTo>
                    <a:pt x="4812" y="8157"/>
                    <a:pt x="5262" y="7578"/>
                    <a:pt x="5451" y="7108"/>
                  </a:cubicBezTo>
                  <a:cubicBezTo>
                    <a:pt x="5451" y="7108"/>
                    <a:pt x="5451" y="7348"/>
                    <a:pt x="5541" y="7648"/>
                  </a:cubicBezTo>
                  <a:cubicBezTo>
                    <a:pt x="5621" y="7937"/>
                    <a:pt x="5611" y="8266"/>
                    <a:pt x="5551" y="8816"/>
                  </a:cubicBezTo>
                  <a:cubicBezTo>
                    <a:pt x="5511" y="9245"/>
                    <a:pt x="5451" y="9794"/>
                    <a:pt x="5431" y="10493"/>
                  </a:cubicBezTo>
                  <a:cubicBezTo>
                    <a:pt x="5879" y="10597"/>
                    <a:pt x="6284" y="10641"/>
                    <a:pt x="6649" y="10641"/>
                  </a:cubicBezTo>
                  <a:cubicBezTo>
                    <a:pt x="8664" y="10641"/>
                    <a:pt x="9444" y="9295"/>
                    <a:pt x="9444" y="9295"/>
                  </a:cubicBezTo>
                  <a:cubicBezTo>
                    <a:pt x="9415" y="8945"/>
                    <a:pt x="9355" y="8337"/>
                    <a:pt x="9355" y="8337"/>
                  </a:cubicBezTo>
                  <a:cubicBezTo>
                    <a:pt x="9495" y="7718"/>
                    <a:pt x="9724" y="7358"/>
                    <a:pt x="9724" y="7358"/>
                  </a:cubicBezTo>
                  <a:cubicBezTo>
                    <a:pt x="11081" y="5342"/>
                    <a:pt x="11101" y="4952"/>
                    <a:pt x="11101" y="4952"/>
                  </a:cubicBezTo>
                  <a:cubicBezTo>
                    <a:pt x="11271" y="5252"/>
                    <a:pt x="11751" y="6230"/>
                    <a:pt x="12160" y="6660"/>
                  </a:cubicBezTo>
                  <a:cubicBezTo>
                    <a:pt x="12569" y="7089"/>
                    <a:pt x="12709" y="7328"/>
                    <a:pt x="12709" y="7328"/>
                  </a:cubicBezTo>
                  <a:cubicBezTo>
                    <a:pt x="12080" y="8067"/>
                    <a:pt x="12010" y="8406"/>
                    <a:pt x="11651" y="8976"/>
                  </a:cubicBezTo>
                  <a:cubicBezTo>
                    <a:pt x="11291" y="9544"/>
                    <a:pt x="10613" y="10094"/>
                    <a:pt x="10303" y="10183"/>
                  </a:cubicBezTo>
                  <a:cubicBezTo>
                    <a:pt x="9994" y="10273"/>
                    <a:pt x="9295" y="10194"/>
                    <a:pt x="9095" y="10333"/>
                  </a:cubicBezTo>
                  <a:cubicBezTo>
                    <a:pt x="8896" y="10473"/>
                    <a:pt x="8337" y="11152"/>
                    <a:pt x="8337" y="11312"/>
                  </a:cubicBezTo>
                  <a:cubicBezTo>
                    <a:pt x="8337" y="11464"/>
                    <a:pt x="8666" y="11672"/>
                    <a:pt x="9062" y="11672"/>
                  </a:cubicBezTo>
                  <a:cubicBezTo>
                    <a:pt x="9079" y="11672"/>
                    <a:pt x="9097" y="11672"/>
                    <a:pt x="9115" y="11671"/>
                  </a:cubicBezTo>
                  <a:cubicBezTo>
                    <a:pt x="9544" y="11641"/>
                    <a:pt x="9624" y="11192"/>
                    <a:pt x="9894" y="11161"/>
                  </a:cubicBezTo>
                  <a:cubicBezTo>
                    <a:pt x="10163" y="11141"/>
                    <a:pt x="10772" y="11141"/>
                    <a:pt x="10942" y="11012"/>
                  </a:cubicBezTo>
                  <a:cubicBezTo>
                    <a:pt x="11112" y="10882"/>
                    <a:pt x="11511" y="10403"/>
                    <a:pt x="12659" y="9615"/>
                  </a:cubicBezTo>
                  <a:cubicBezTo>
                    <a:pt x="13817" y="8816"/>
                    <a:pt x="14366" y="7907"/>
                    <a:pt x="14406" y="7767"/>
                  </a:cubicBezTo>
                  <a:cubicBezTo>
                    <a:pt x="14436" y="7618"/>
                    <a:pt x="14436" y="7299"/>
                    <a:pt x="14067" y="6589"/>
                  </a:cubicBezTo>
                  <a:cubicBezTo>
                    <a:pt x="13707" y="5891"/>
                    <a:pt x="12689" y="4304"/>
                    <a:pt x="12439" y="3914"/>
                  </a:cubicBezTo>
                  <a:cubicBezTo>
                    <a:pt x="12179" y="3525"/>
                    <a:pt x="11990" y="2596"/>
                    <a:pt x="11600" y="2237"/>
                  </a:cubicBezTo>
                  <a:cubicBezTo>
                    <a:pt x="11346" y="2015"/>
                    <a:pt x="11113" y="1975"/>
                    <a:pt x="10904" y="1975"/>
                  </a:cubicBezTo>
                  <a:cubicBezTo>
                    <a:pt x="10785" y="1975"/>
                    <a:pt x="10674" y="1988"/>
                    <a:pt x="10573" y="1988"/>
                  </a:cubicBezTo>
                  <a:cubicBezTo>
                    <a:pt x="10570" y="1988"/>
                    <a:pt x="10568" y="1988"/>
                    <a:pt x="10565" y="1988"/>
                  </a:cubicBezTo>
                  <a:cubicBezTo>
                    <a:pt x="10290" y="1988"/>
                    <a:pt x="9553" y="1457"/>
                    <a:pt x="9424" y="1358"/>
                  </a:cubicBezTo>
                  <a:cubicBezTo>
                    <a:pt x="9304" y="1259"/>
                    <a:pt x="8935" y="1"/>
                    <a:pt x="8935" y="1"/>
                  </a:cubicBezTo>
                  <a:close/>
                </a:path>
              </a:pathLst>
            </a:custGeom>
            <a:solidFill>
              <a:srgbClr val="EEC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6"/>
            <p:cNvSpPr/>
            <p:nvPr/>
          </p:nvSpPr>
          <p:spPr>
            <a:xfrm>
              <a:off x="2070615" y="4298216"/>
              <a:ext cx="279559" cy="697542"/>
            </a:xfrm>
            <a:custGeom>
              <a:rect b="b" l="l" r="r" t="t"/>
              <a:pathLst>
                <a:path extrusionOk="0" h="6430" w="2577">
                  <a:moveTo>
                    <a:pt x="2057" y="1"/>
                  </a:moveTo>
                  <a:cubicBezTo>
                    <a:pt x="2065" y="49"/>
                    <a:pt x="2074" y="97"/>
                    <a:pt x="2086" y="146"/>
                  </a:cubicBezTo>
                  <a:lnTo>
                    <a:pt x="2086" y="146"/>
                  </a:lnTo>
                  <a:cubicBezTo>
                    <a:pt x="2072" y="57"/>
                    <a:pt x="2057" y="1"/>
                    <a:pt x="2057" y="1"/>
                  </a:cubicBezTo>
                  <a:close/>
                  <a:moveTo>
                    <a:pt x="2086" y="146"/>
                  </a:moveTo>
                  <a:cubicBezTo>
                    <a:pt x="2122" y="386"/>
                    <a:pt x="2144" y="863"/>
                    <a:pt x="1808" y="1088"/>
                  </a:cubicBezTo>
                  <a:cubicBezTo>
                    <a:pt x="1458" y="1328"/>
                    <a:pt x="630" y="3315"/>
                    <a:pt x="440" y="3714"/>
                  </a:cubicBezTo>
                  <a:cubicBezTo>
                    <a:pt x="260" y="4114"/>
                    <a:pt x="600" y="4902"/>
                    <a:pt x="580" y="5491"/>
                  </a:cubicBezTo>
                  <a:cubicBezTo>
                    <a:pt x="570" y="5979"/>
                    <a:pt x="27" y="6409"/>
                    <a:pt x="2" y="6429"/>
                  </a:cubicBezTo>
                  <a:lnTo>
                    <a:pt x="2" y="6429"/>
                  </a:lnTo>
                  <a:cubicBezTo>
                    <a:pt x="31" y="6409"/>
                    <a:pt x="644" y="6072"/>
                    <a:pt x="919" y="5571"/>
                  </a:cubicBezTo>
                  <a:lnTo>
                    <a:pt x="830" y="4613"/>
                  </a:lnTo>
                  <a:cubicBezTo>
                    <a:pt x="959" y="3994"/>
                    <a:pt x="1199" y="3634"/>
                    <a:pt x="1199" y="3634"/>
                  </a:cubicBezTo>
                  <a:cubicBezTo>
                    <a:pt x="2057" y="2346"/>
                    <a:pt x="2387" y="1727"/>
                    <a:pt x="2507" y="1438"/>
                  </a:cubicBezTo>
                  <a:cubicBezTo>
                    <a:pt x="2547" y="1318"/>
                    <a:pt x="2567" y="1248"/>
                    <a:pt x="2576" y="1228"/>
                  </a:cubicBezTo>
                  <a:cubicBezTo>
                    <a:pt x="2576" y="1228"/>
                    <a:pt x="2215" y="690"/>
                    <a:pt x="2086" y="146"/>
                  </a:cubicBezTo>
                  <a:close/>
                  <a:moveTo>
                    <a:pt x="2" y="6429"/>
                  </a:moveTo>
                  <a:cubicBezTo>
                    <a:pt x="1" y="6429"/>
                    <a:pt x="1" y="6429"/>
                    <a:pt x="1" y="6430"/>
                  </a:cubicBezTo>
                  <a:cubicBezTo>
                    <a:pt x="1" y="6430"/>
                    <a:pt x="1" y="6429"/>
                    <a:pt x="2" y="6429"/>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6"/>
            <p:cNvSpPr/>
            <p:nvPr/>
          </p:nvSpPr>
          <p:spPr>
            <a:xfrm>
              <a:off x="1164239" y="4522342"/>
              <a:ext cx="578429" cy="293771"/>
            </a:xfrm>
            <a:custGeom>
              <a:rect b="b" l="l" r="r" t="t"/>
              <a:pathLst>
                <a:path extrusionOk="0" h="2708" w="5332">
                  <a:moveTo>
                    <a:pt x="5192" y="1"/>
                  </a:moveTo>
                  <a:cubicBezTo>
                    <a:pt x="5192" y="1"/>
                    <a:pt x="4882" y="1369"/>
                    <a:pt x="4493" y="1818"/>
                  </a:cubicBezTo>
                  <a:cubicBezTo>
                    <a:pt x="4348" y="1988"/>
                    <a:pt x="4178" y="2055"/>
                    <a:pt x="3983" y="2055"/>
                  </a:cubicBezTo>
                  <a:cubicBezTo>
                    <a:pt x="3653" y="2055"/>
                    <a:pt x="3254" y="1862"/>
                    <a:pt x="2796" y="1648"/>
                  </a:cubicBezTo>
                  <a:cubicBezTo>
                    <a:pt x="2326" y="1429"/>
                    <a:pt x="1" y="171"/>
                    <a:pt x="1" y="171"/>
                  </a:cubicBezTo>
                  <a:lnTo>
                    <a:pt x="1" y="171"/>
                  </a:lnTo>
                  <a:lnTo>
                    <a:pt x="170" y="460"/>
                  </a:lnTo>
                  <a:cubicBezTo>
                    <a:pt x="669" y="910"/>
                    <a:pt x="2226" y="1768"/>
                    <a:pt x="2865" y="2147"/>
                  </a:cubicBezTo>
                  <a:cubicBezTo>
                    <a:pt x="3403" y="2461"/>
                    <a:pt x="3806" y="2707"/>
                    <a:pt x="4097" y="2707"/>
                  </a:cubicBezTo>
                  <a:cubicBezTo>
                    <a:pt x="4195" y="2707"/>
                    <a:pt x="4280" y="2679"/>
                    <a:pt x="4353" y="2616"/>
                  </a:cubicBezTo>
                  <a:cubicBezTo>
                    <a:pt x="4642" y="2367"/>
                    <a:pt x="5092" y="1788"/>
                    <a:pt x="5281" y="1318"/>
                  </a:cubicBezTo>
                  <a:cubicBezTo>
                    <a:pt x="5281" y="1109"/>
                    <a:pt x="5331" y="819"/>
                    <a:pt x="5331" y="819"/>
                  </a:cubicBezTo>
                  <a:cubicBezTo>
                    <a:pt x="5321" y="311"/>
                    <a:pt x="5192" y="1"/>
                    <a:pt x="5192" y="1"/>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6"/>
            <p:cNvSpPr/>
            <p:nvPr/>
          </p:nvSpPr>
          <p:spPr>
            <a:xfrm>
              <a:off x="1915918" y="3894226"/>
              <a:ext cx="253415" cy="234105"/>
            </a:xfrm>
            <a:custGeom>
              <a:rect b="b" l="l" r="r" t="t"/>
              <a:pathLst>
                <a:path extrusionOk="0" h="2158" w="2336">
                  <a:moveTo>
                    <a:pt x="1836" y="1"/>
                  </a:moveTo>
                  <a:lnTo>
                    <a:pt x="60" y="470"/>
                  </a:lnTo>
                  <a:cubicBezTo>
                    <a:pt x="60" y="470"/>
                    <a:pt x="199" y="1259"/>
                    <a:pt x="139" y="1429"/>
                  </a:cubicBezTo>
                  <a:cubicBezTo>
                    <a:pt x="139" y="1449"/>
                    <a:pt x="109" y="1478"/>
                    <a:pt x="80" y="1509"/>
                  </a:cubicBezTo>
                  <a:cubicBezTo>
                    <a:pt x="80" y="1538"/>
                    <a:pt x="1" y="2157"/>
                    <a:pt x="779" y="2157"/>
                  </a:cubicBezTo>
                  <a:cubicBezTo>
                    <a:pt x="785" y="2157"/>
                    <a:pt x="792" y="2157"/>
                    <a:pt x="798" y="2157"/>
                  </a:cubicBezTo>
                  <a:cubicBezTo>
                    <a:pt x="1597" y="2157"/>
                    <a:pt x="2296" y="1398"/>
                    <a:pt x="2336" y="1358"/>
                  </a:cubicBezTo>
                  <a:lnTo>
                    <a:pt x="2325" y="1358"/>
                  </a:lnTo>
                  <a:cubicBezTo>
                    <a:pt x="2205" y="1259"/>
                    <a:pt x="1836" y="1"/>
                    <a:pt x="1836" y="1"/>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6"/>
            <p:cNvSpPr/>
            <p:nvPr/>
          </p:nvSpPr>
          <p:spPr>
            <a:xfrm>
              <a:off x="2484369" y="4638310"/>
              <a:ext cx="139834" cy="61727"/>
            </a:xfrm>
            <a:custGeom>
              <a:rect b="b" l="l" r="r" t="t"/>
              <a:pathLst>
                <a:path extrusionOk="0" h="569" w="1289">
                  <a:moveTo>
                    <a:pt x="0" y="0"/>
                  </a:moveTo>
                  <a:lnTo>
                    <a:pt x="0" y="0"/>
                  </a:lnTo>
                  <a:cubicBezTo>
                    <a:pt x="270" y="309"/>
                    <a:pt x="370" y="469"/>
                    <a:pt x="370" y="469"/>
                  </a:cubicBezTo>
                  <a:cubicBezTo>
                    <a:pt x="340" y="509"/>
                    <a:pt x="310" y="539"/>
                    <a:pt x="290" y="569"/>
                  </a:cubicBezTo>
                  <a:cubicBezTo>
                    <a:pt x="318" y="560"/>
                    <a:pt x="802" y="368"/>
                    <a:pt x="1228" y="368"/>
                  </a:cubicBezTo>
                  <a:cubicBezTo>
                    <a:pt x="1248" y="368"/>
                    <a:pt x="1268" y="368"/>
                    <a:pt x="1288" y="369"/>
                  </a:cubicBezTo>
                  <a:cubicBezTo>
                    <a:pt x="1288" y="369"/>
                    <a:pt x="439" y="240"/>
                    <a:pt x="0" y="0"/>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6"/>
            <p:cNvSpPr/>
            <p:nvPr/>
          </p:nvSpPr>
          <p:spPr>
            <a:xfrm>
              <a:off x="2125941" y="4463870"/>
              <a:ext cx="585914" cy="696458"/>
            </a:xfrm>
            <a:custGeom>
              <a:rect b="b" l="l" r="r" t="t"/>
              <a:pathLst>
                <a:path extrusionOk="0" h="6420" w="5401">
                  <a:moveTo>
                    <a:pt x="4253" y="1"/>
                  </a:moveTo>
                  <a:lnTo>
                    <a:pt x="4253" y="1"/>
                  </a:lnTo>
                  <a:cubicBezTo>
                    <a:pt x="4273" y="61"/>
                    <a:pt x="4672" y="999"/>
                    <a:pt x="4921" y="1508"/>
                  </a:cubicBezTo>
                  <a:cubicBezTo>
                    <a:pt x="5131" y="1957"/>
                    <a:pt x="5091" y="2447"/>
                    <a:pt x="4612" y="2996"/>
                  </a:cubicBezTo>
                  <a:cubicBezTo>
                    <a:pt x="3863" y="3854"/>
                    <a:pt x="2925" y="4563"/>
                    <a:pt x="2286" y="5192"/>
                  </a:cubicBezTo>
                  <a:cubicBezTo>
                    <a:pt x="2099" y="5373"/>
                    <a:pt x="1954" y="5410"/>
                    <a:pt x="1865" y="5410"/>
                  </a:cubicBezTo>
                  <a:cubicBezTo>
                    <a:pt x="1801" y="5410"/>
                    <a:pt x="1767" y="5391"/>
                    <a:pt x="1767" y="5391"/>
                  </a:cubicBezTo>
                  <a:cubicBezTo>
                    <a:pt x="1767" y="5391"/>
                    <a:pt x="1757" y="5551"/>
                    <a:pt x="1657" y="5621"/>
                  </a:cubicBezTo>
                  <a:cubicBezTo>
                    <a:pt x="1627" y="5641"/>
                    <a:pt x="1547" y="5661"/>
                    <a:pt x="1447" y="5681"/>
                  </a:cubicBezTo>
                  <a:cubicBezTo>
                    <a:pt x="1228" y="5711"/>
                    <a:pt x="908" y="5741"/>
                    <a:pt x="819" y="5761"/>
                  </a:cubicBezTo>
                  <a:cubicBezTo>
                    <a:pt x="539" y="5831"/>
                    <a:pt x="440" y="6230"/>
                    <a:pt x="0" y="6420"/>
                  </a:cubicBezTo>
                  <a:lnTo>
                    <a:pt x="80" y="6420"/>
                  </a:lnTo>
                  <a:cubicBezTo>
                    <a:pt x="509" y="6390"/>
                    <a:pt x="589" y="5941"/>
                    <a:pt x="859" y="5910"/>
                  </a:cubicBezTo>
                  <a:cubicBezTo>
                    <a:pt x="1028" y="5901"/>
                    <a:pt x="1308" y="5890"/>
                    <a:pt x="1547" y="5861"/>
                  </a:cubicBezTo>
                  <a:cubicBezTo>
                    <a:pt x="1707" y="5841"/>
                    <a:pt x="1837" y="5811"/>
                    <a:pt x="1907" y="5761"/>
                  </a:cubicBezTo>
                  <a:cubicBezTo>
                    <a:pt x="2077" y="5631"/>
                    <a:pt x="2476" y="5152"/>
                    <a:pt x="3624" y="4364"/>
                  </a:cubicBezTo>
                  <a:cubicBezTo>
                    <a:pt x="4782" y="3565"/>
                    <a:pt x="5331" y="2656"/>
                    <a:pt x="5371" y="2516"/>
                  </a:cubicBezTo>
                  <a:cubicBezTo>
                    <a:pt x="5401" y="2367"/>
                    <a:pt x="5401" y="2048"/>
                    <a:pt x="5032" y="1338"/>
                  </a:cubicBezTo>
                  <a:cubicBezTo>
                    <a:pt x="4872" y="1019"/>
                    <a:pt x="4562" y="500"/>
                    <a:pt x="4253" y="1"/>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6"/>
            <p:cNvSpPr/>
            <p:nvPr/>
          </p:nvSpPr>
          <p:spPr>
            <a:xfrm>
              <a:off x="1578970" y="4550548"/>
              <a:ext cx="19635" cy="83532"/>
            </a:xfrm>
            <a:custGeom>
              <a:rect b="b" l="l" r="r" t="t"/>
              <a:pathLst>
                <a:path extrusionOk="0" h="770" w="181">
                  <a:moveTo>
                    <a:pt x="180" y="0"/>
                  </a:moveTo>
                  <a:lnTo>
                    <a:pt x="180" y="0"/>
                  </a:lnTo>
                  <a:cubicBezTo>
                    <a:pt x="131" y="160"/>
                    <a:pt x="71" y="310"/>
                    <a:pt x="1" y="420"/>
                  </a:cubicBezTo>
                  <a:lnTo>
                    <a:pt x="180" y="769"/>
                  </a:lnTo>
                  <a:cubicBezTo>
                    <a:pt x="131" y="430"/>
                    <a:pt x="180" y="1"/>
                    <a:pt x="180" y="0"/>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6"/>
            <p:cNvSpPr/>
            <p:nvPr/>
          </p:nvSpPr>
          <p:spPr>
            <a:xfrm>
              <a:off x="1834556" y="4892378"/>
              <a:ext cx="40247" cy="74094"/>
            </a:xfrm>
            <a:custGeom>
              <a:rect b="b" l="l" r="r" t="t"/>
              <a:pathLst>
                <a:path extrusionOk="0" h="683" w="371">
                  <a:moveTo>
                    <a:pt x="191" y="174"/>
                  </a:moveTo>
                  <a:cubicBezTo>
                    <a:pt x="200" y="174"/>
                    <a:pt x="192" y="183"/>
                    <a:pt x="182" y="183"/>
                  </a:cubicBezTo>
                  <a:lnTo>
                    <a:pt x="182" y="183"/>
                  </a:lnTo>
                  <a:cubicBezTo>
                    <a:pt x="187" y="177"/>
                    <a:pt x="191" y="174"/>
                    <a:pt x="191" y="174"/>
                  </a:cubicBezTo>
                  <a:close/>
                  <a:moveTo>
                    <a:pt x="179" y="0"/>
                  </a:moveTo>
                  <a:cubicBezTo>
                    <a:pt x="156" y="0"/>
                    <a:pt x="125" y="9"/>
                    <a:pt x="111" y="24"/>
                  </a:cubicBezTo>
                  <a:cubicBezTo>
                    <a:pt x="40" y="64"/>
                    <a:pt x="21" y="134"/>
                    <a:pt x="11" y="184"/>
                  </a:cubicBezTo>
                  <a:cubicBezTo>
                    <a:pt x="1" y="294"/>
                    <a:pt x="31" y="383"/>
                    <a:pt x="71" y="473"/>
                  </a:cubicBezTo>
                  <a:cubicBezTo>
                    <a:pt x="100" y="383"/>
                    <a:pt x="120" y="294"/>
                    <a:pt x="151" y="223"/>
                  </a:cubicBezTo>
                  <a:cubicBezTo>
                    <a:pt x="154" y="218"/>
                    <a:pt x="158" y="213"/>
                    <a:pt x="162" y="208"/>
                  </a:cubicBezTo>
                  <a:lnTo>
                    <a:pt x="162" y="208"/>
                  </a:lnTo>
                  <a:cubicBezTo>
                    <a:pt x="181" y="268"/>
                    <a:pt x="191" y="356"/>
                    <a:pt x="211" y="434"/>
                  </a:cubicBezTo>
                  <a:cubicBezTo>
                    <a:pt x="211" y="473"/>
                    <a:pt x="220" y="513"/>
                    <a:pt x="220" y="553"/>
                  </a:cubicBezTo>
                  <a:cubicBezTo>
                    <a:pt x="220" y="593"/>
                    <a:pt x="231" y="633"/>
                    <a:pt x="200" y="683"/>
                  </a:cubicBezTo>
                  <a:cubicBezTo>
                    <a:pt x="260" y="673"/>
                    <a:pt x="290" y="613"/>
                    <a:pt x="310" y="573"/>
                  </a:cubicBezTo>
                  <a:cubicBezTo>
                    <a:pt x="330" y="523"/>
                    <a:pt x="340" y="483"/>
                    <a:pt x="350" y="434"/>
                  </a:cubicBezTo>
                  <a:cubicBezTo>
                    <a:pt x="360" y="334"/>
                    <a:pt x="370" y="243"/>
                    <a:pt x="330" y="134"/>
                  </a:cubicBezTo>
                  <a:cubicBezTo>
                    <a:pt x="330" y="124"/>
                    <a:pt x="320" y="114"/>
                    <a:pt x="310" y="94"/>
                  </a:cubicBezTo>
                  <a:cubicBezTo>
                    <a:pt x="300" y="84"/>
                    <a:pt x="300" y="64"/>
                    <a:pt x="280" y="44"/>
                  </a:cubicBezTo>
                  <a:cubicBezTo>
                    <a:pt x="270" y="44"/>
                    <a:pt x="260" y="34"/>
                    <a:pt x="251" y="24"/>
                  </a:cubicBezTo>
                  <a:cubicBezTo>
                    <a:pt x="240" y="14"/>
                    <a:pt x="220" y="14"/>
                    <a:pt x="200" y="4"/>
                  </a:cubicBezTo>
                  <a:cubicBezTo>
                    <a:pt x="195" y="1"/>
                    <a:pt x="187" y="0"/>
                    <a:pt x="179" y="0"/>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6"/>
            <p:cNvSpPr/>
            <p:nvPr/>
          </p:nvSpPr>
          <p:spPr>
            <a:xfrm>
              <a:off x="1654800" y="4041545"/>
              <a:ext cx="673676" cy="651003"/>
            </a:xfrm>
            <a:custGeom>
              <a:rect b="b" l="l" r="r" t="t"/>
              <a:pathLst>
                <a:path extrusionOk="0" h="6001" w="6210">
                  <a:moveTo>
                    <a:pt x="4743" y="0"/>
                  </a:moveTo>
                  <a:cubicBezTo>
                    <a:pt x="4743" y="0"/>
                    <a:pt x="4024" y="799"/>
                    <a:pt x="3205" y="799"/>
                  </a:cubicBezTo>
                  <a:cubicBezTo>
                    <a:pt x="3199" y="799"/>
                    <a:pt x="3192" y="799"/>
                    <a:pt x="3186" y="799"/>
                  </a:cubicBezTo>
                  <a:cubicBezTo>
                    <a:pt x="2388" y="799"/>
                    <a:pt x="2487" y="160"/>
                    <a:pt x="2487" y="160"/>
                  </a:cubicBezTo>
                  <a:lnTo>
                    <a:pt x="2487" y="160"/>
                  </a:lnTo>
                  <a:cubicBezTo>
                    <a:pt x="2307" y="330"/>
                    <a:pt x="1828" y="559"/>
                    <a:pt x="1368" y="670"/>
                  </a:cubicBezTo>
                  <a:cubicBezTo>
                    <a:pt x="1249" y="699"/>
                    <a:pt x="1138" y="719"/>
                    <a:pt x="1039" y="739"/>
                  </a:cubicBezTo>
                  <a:cubicBezTo>
                    <a:pt x="719" y="1558"/>
                    <a:pt x="320" y="2097"/>
                    <a:pt x="131" y="2536"/>
                  </a:cubicBezTo>
                  <a:cubicBezTo>
                    <a:pt x="40" y="2726"/>
                    <a:pt x="0" y="2895"/>
                    <a:pt x="11" y="3055"/>
                  </a:cubicBezTo>
                  <a:cubicBezTo>
                    <a:pt x="60" y="3754"/>
                    <a:pt x="280" y="3854"/>
                    <a:pt x="639" y="4373"/>
                  </a:cubicBezTo>
                  <a:cubicBezTo>
                    <a:pt x="799" y="4603"/>
                    <a:pt x="819" y="4982"/>
                    <a:pt x="809" y="5291"/>
                  </a:cubicBezTo>
                  <a:cubicBezTo>
                    <a:pt x="809" y="5291"/>
                    <a:pt x="1230" y="5218"/>
                    <a:pt x="1857" y="5218"/>
                  </a:cubicBezTo>
                  <a:cubicBezTo>
                    <a:pt x="2714" y="5218"/>
                    <a:pt x="3958" y="5355"/>
                    <a:pt x="5042" y="6000"/>
                  </a:cubicBezTo>
                  <a:cubicBezTo>
                    <a:pt x="5801" y="4952"/>
                    <a:pt x="6210" y="4113"/>
                    <a:pt x="6210" y="4113"/>
                  </a:cubicBezTo>
                  <a:cubicBezTo>
                    <a:pt x="4763" y="2427"/>
                    <a:pt x="5810" y="619"/>
                    <a:pt x="5810" y="619"/>
                  </a:cubicBezTo>
                  <a:cubicBezTo>
                    <a:pt x="5501" y="550"/>
                    <a:pt x="4852" y="91"/>
                    <a:pt x="47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6"/>
            <p:cNvSpPr/>
            <p:nvPr/>
          </p:nvSpPr>
          <p:spPr>
            <a:xfrm>
              <a:off x="1904961" y="4407567"/>
              <a:ext cx="423516" cy="284984"/>
            </a:xfrm>
            <a:custGeom>
              <a:rect b="b" l="l" r="r" t="t"/>
              <a:pathLst>
                <a:path extrusionOk="0" h="2627" w="3904">
                  <a:moveTo>
                    <a:pt x="3425" y="1"/>
                  </a:moveTo>
                  <a:cubicBezTo>
                    <a:pt x="3425" y="1"/>
                    <a:pt x="2766" y="1149"/>
                    <a:pt x="2027" y="1289"/>
                  </a:cubicBezTo>
                  <a:cubicBezTo>
                    <a:pt x="1803" y="1329"/>
                    <a:pt x="1609" y="1346"/>
                    <a:pt x="1439" y="1346"/>
                  </a:cubicBezTo>
                  <a:cubicBezTo>
                    <a:pt x="672" y="1346"/>
                    <a:pt x="393" y="988"/>
                    <a:pt x="1" y="710"/>
                  </a:cubicBezTo>
                  <a:lnTo>
                    <a:pt x="1" y="710"/>
                  </a:lnTo>
                  <a:cubicBezTo>
                    <a:pt x="1" y="710"/>
                    <a:pt x="170" y="1598"/>
                    <a:pt x="1528" y="1877"/>
                  </a:cubicBezTo>
                  <a:cubicBezTo>
                    <a:pt x="1867" y="1948"/>
                    <a:pt x="1887" y="2227"/>
                    <a:pt x="2137" y="2327"/>
                  </a:cubicBezTo>
                  <a:cubicBezTo>
                    <a:pt x="2277" y="2376"/>
                    <a:pt x="2526" y="2496"/>
                    <a:pt x="2736" y="2626"/>
                  </a:cubicBezTo>
                  <a:cubicBezTo>
                    <a:pt x="3495" y="1578"/>
                    <a:pt x="3904" y="739"/>
                    <a:pt x="3904" y="739"/>
                  </a:cubicBezTo>
                  <a:cubicBezTo>
                    <a:pt x="3694" y="500"/>
                    <a:pt x="3544" y="251"/>
                    <a:pt x="34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6"/>
            <p:cNvSpPr/>
            <p:nvPr/>
          </p:nvSpPr>
          <p:spPr>
            <a:xfrm>
              <a:off x="1727375" y="4484482"/>
              <a:ext cx="177694" cy="131155"/>
            </a:xfrm>
            <a:custGeom>
              <a:rect b="b" l="l" r="r" t="t"/>
              <a:pathLst>
                <a:path extrusionOk="0" h="1209" w="1638">
                  <a:moveTo>
                    <a:pt x="1638" y="1"/>
                  </a:moveTo>
                  <a:cubicBezTo>
                    <a:pt x="1188" y="41"/>
                    <a:pt x="1088" y="460"/>
                    <a:pt x="500" y="480"/>
                  </a:cubicBezTo>
                  <a:cubicBezTo>
                    <a:pt x="491" y="480"/>
                    <a:pt x="481" y="480"/>
                    <a:pt x="472" y="480"/>
                  </a:cubicBezTo>
                  <a:cubicBezTo>
                    <a:pt x="206" y="480"/>
                    <a:pt x="1" y="350"/>
                    <a:pt x="1" y="350"/>
                  </a:cubicBezTo>
                  <a:lnTo>
                    <a:pt x="1" y="350"/>
                  </a:lnTo>
                  <a:cubicBezTo>
                    <a:pt x="130" y="589"/>
                    <a:pt x="150" y="929"/>
                    <a:pt x="140" y="1208"/>
                  </a:cubicBezTo>
                  <a:cubicBezTo>
                    <a:pt x="140" y="1208"/>
                    <a:pt x="839" y="829"/>
                    <a:pt x="1239" y="430"/>
                  </a:cubicBezTo>
                  <a:cubicBezTo>
                    <a:pt x="1428" y="230"/>
                    <a:pt x="1638" y="1"/>
                    <a:pt x="16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6"/>
            <p:cNvSpPr/>
            <p:nvPr/>
          </p:nvSpPr>
          <p:spPr>
            <a:xfrm>
              <a:off x="854521" y="4283029"/>
              <a:ext cx="212409" cy="287045"/>
            </a:xfrm>
            <a:custGeom>
              <a:rect b="b" l="l" r="r" t="t"/>
              <a:pathLst>
                <a:path extrusionOk="0" h="2646" w="1958">
                  <a:moveTo>
                    <a:pt x="999" y="1"/>
                  </a:moveTo>
                  <a:cubicBezTo>
                    <a:pt x="449" y="1"/>
                    <a:pt x="1" y="590"/>
                    <a:pt x="1" y="1319"/>
                  </a:cubicBezTo>
                  <a:cubicBezTo>
                    <a:pt x="1" y="2047"/>
                    <a:pt x="449" y="2646"/>
                    <a:pt x="999" y="2646"/>
                  </a:cubicBezTo>
                  <a:lnTo>
                    <a:pt x="1957" y="2646"/>
                  </a:lnTo>
                  <a:lnTo>
                    <a:pt x="1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6"/>
            <p:cNvSpPr/>
            <p:nvPr/>
          </p:nvSpPr>
          <p:spPr>
            <a:xfrm>
              <a:off x="959532" y="4283029"/>
              <a:ext cx="215663" cy="287045"/>
            </a:xfrm>
            <a:custGeom>
              <a:rect b="b" l="l" r="r" t="t"/>
              <a:pathLst>
                <a:path extrusionOk="0" h="2646" w="1988">
                  <a:moveTo>
                    <a:pt x="989" y="1"/>
                  </a:moveTo>
                  <a:cubicBezTo>
                    <a:pt x="440" y="1"/>
                    <a:pt x="1" y="590"/>
                    <a:pt x="1" y="1319"/>
                  </a:cubicBezTo>
                  <a:cubicBezTo>
                    <a:pt x="1" y="2047"/>
                    <a:pt x="440" y="2646"/>
                    <a:pt x="989" y="2646"/>
                  </a:cubicBezTo>
                  <a:cubicBezTo>
                    <a:pt x="1538" y="2646"/>
                    <a:pt x="1987" y="2047"/>
                    <a:pt x="1987" y="1319"/>
                  </a:cubicBezTo>
                  <a:cubicBezTo>
                    <a:pt x="1987" y="590"/>
                    <a:pt x="1538" y="1"/>
                    <a:pt x="9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6"/>
            <p:cNvSpPr/>
            <p:nvPr/>
          </p:nvSpPr>
          <p:spPr>
            <a:xfrm>
              <a:off x="1040786" y="4383701"/>
              <a:ext cx="49902" cy="96549"/>
            </a:xfrm>
            <a:custGeom>
              <a:rect b="b" l="l" r="r" t="t"/>
              <a:pathLst>
                <a:path extrusionOk="0" h="890" w="460">
                  <a:moveTo>
                    <a:pt x="330" y="1"/>
                  </a:moveTo>
                  <a:cubicBezTo>
                    <a:pt x="150" y="1"/>
                    <a:pt x="1" y="201"/>
                    <a:pt x="1" y="451"/>
                  </a:cubicBezTo>
                  <a:cubicBezTo>
                    <a:pt x="1" y="690"/>
                    <a:pt x="150" y="890"/>
                    <a:pt x="330" y="890"/>
                  </a:cubicBezTo>
                  <a:lnTo>
                    <a:pt x="460" y="890"/>
                  </a:lnTo>
                  <a:lnTo>
                    <a:pt x="4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6"/>
            <p:cNvSpPr/>
            <p:nvPr/>
          </p:nvSpPr>
          <p:spPr>
            <a:xfrm>
              <a:off x="1054889" y="4383701"/>
              <a:ext cx="72683" cy="96549"/>
            </a:xfrm>
            <a:custGeom>
              <a:rect b="b" l="l" r="r" t="t"/>
              <a:pathLst>
                <a:path extrusionOk="0" h="890" w="670">
                  <a:moveTo>
                    <a:pt x="330" y="1"/>
                  </a:moveTo>
                  <a:cubicBezTo>
                    <a:pt x="150" y="1"/>
                    <a:pt x="0" y="201"/>
                    <a:pt x="0" y="451"/>
                  </a:cubicBezTo>
                  <a:cubicBezTo>
                    <a:pt x="0" y="690"/>
                    <a:pt x="150" y="890"/>
                    <a:pt x="330" y="890"/>
                  </a:cubicBezTo>
                  <a:cubicBezTo>
                    <a:pt x="519" y="890"/>
                    <a:pt x="669" y="690"/>
                    <a:pt x="669" y="451"/>
                  </a:cubicBezTo>
                  <a:cubicBezTo>
                    <a:pt x="669" y="201"/>
                    <a:pt x="519" y="1"/>
                    <a:pt x="3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6"/>
            <p:cNvSpPr/>
            <p:nvPr/>
          </p:nvSpPr>
          <p:spPr>
            <a:xfrm>
              <a:off x="1084071" y="4299301"/>
              <a:ext cx="212409" cy="287153"/>
            </a:xfrm>
            <a:custGeom>
              <a:rect b="b" l="l" r="r" t="t"/>
              <a:pathLst>
                <a:path extrusionOk="0" h="2647" w="1958">
                  <a:moveTo>
                    <a:pt x="989" y="0"/>
                  </a:moveTo>
                  <a:cubicBezTo>
                    <a:pt x="450" y="0"/>
                    <a:pt x="1" y="599"/>
                    <a:pt x="1" y="1328"/>
                  </a:cubicBezTo>
                  <a:cubicBezTo>
                    <a:pt x="1" y="2057"/>
                    <a:pt x="450" y="2646"/>
                    <a:pt x="989" y="2646"/>
                  </a:cubicBezTo>
                  <a:lnTo>
                    <a:pt x="1958" y="2646"/>
                  </a:lnTo>
                  <a:lnTo>
                    <a:pt x="19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6"/>
            <p:cNvSpPr/>
            <p:nvPr/>
          </p:nvSpPr>
          <p:spPr>
            <a:xfrm>
              <a:off x="1188106" y="4299301"/>
              <a:ext cx="215555" cy="287153"/>
            </a:xfrm>
            <a:custGeom>
              <a:rect b="b" l="l" r="r" t="t"/>
              <a:pathLst>
                <a:path extrusionOk="0" h="2647" w="1987">
                  <a:moveTo>
                    <a:pt x="999" y="0"/>
                  </a:moveTo>
                  <a:cubicBezTo>
                    <a:pt x="449" y="0"/>
                    <a:pt x="0" y="599"/>
                    <a:pt x="0" y="1328"/>
                  </a:cubicBezTo>
                  <a:cubicBezTo>
                    <a:pt x="0" y="2057"/>
                    <a:pt x="449" y="2646"/>
                    <a:pt x="999" y="2646"/>
                  </a:cubicBezTo>
                  <a:cubicBezTo>
                    <a:pt x="1547" y="2646"/>
                    <a:pt x="1986" y="2057"/>
                    <a:pt x="1986" y="1328"/>
                  </a:cubicBezTo>
                  <a:cubicBezTo>
                    <a:pt x="1986" y="599"/>
                    <a:pt x="1547" y="0"/>
                    <a:pt x="9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6"/>
            <p:cNvSpPr/>
            <p:nvPr/>
          </p:nvSpPr>
          <p:spPr>
            <a:xfrm>
              <a:off x="1284439" y="4398888"/>
              <a:ext cx="50987" cy="96549"/>
            </a:xfrm>
            <a:custGeom>
              <a:rect b="b" l="l" r="r" t="t"/>
              <a:pathLst>
                <a:path extrusionOk="0" h="890" w="470">
                  <a:moveTo>
                    <a:pt x="340" y="1"/>
                  </a:moveTo>
                  <a:cubicBezTo>
                    <a:pt x="150" y="1"/>
                    <a:pt x="0" y="200"/>
                    <a:pt x="0" y="450"/>
                  </a:cubicBezTo>
                  <a:cubicBezTo>
                    <a:pt x="0" y="690"/>
                    <a:pt x="150" y="890"/>
                    <a:pt x="340" y="890"/>
                  </a:cubicBezTo>
                  <a:lnTo>
                    <a:pt x="470" y="890"/>
                  </a:lnTo>
                  <a:lnTo>
                    <a:pt x="47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6"/>
            <p:cNvSpPr/>
            <p:nvPr/>
          </p:nvSpPr>
          <p:spPr>
            <a:xfrm>
              <a:off x="1299626" y="4398888"/>
              <a:ext cx="71490" cy="96549"/>
            </a:xfrm>
            <a:custGeom>
              <a:rect b="b" l="l" r="r" t="t"/>
              <a:pathLst>
                <a:path extrusionOk="0" h="890" w="659">
                  <a:moveTo>
                    <a:pt x="330" y="1"/>
                  </a:moveTo>
                  <a:cubicBezTo>
                    <a:pt x="140" y="1"/>
                    <a:pt x="0" y="200"/>
                    <a:pt x="0" y="450"/>
                  </a:cubicBezTo>
                  <a:cubicBezTo>
                    <a:pt x="0" y="690"/>
                    <a:pt x="140" y="890"/>
                    <a:pt x="330" y="890"/>
                  </a:cubicBezTo>
                  <a:cubicBezTo>
                    <a:pt x="510" y="890"/>
                    <a:pt x="659" y="690"/>
                    <a:pt x="659" y="450"/>
                  </a:cubicBezTo>
                  <a:cubicBezTo>
                    <a:pt x="659" y="200"/>
                    <a:pt x="510" y="1"/>
                    <a:pt x="3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6"/>
            <p:cNvSpPr/>
            <p:nvPr/>
          </p:nvSpPr>
          <p:spPr>
            <a:xfrm>
              <a:off x="1955840" y="3356909"/>
              <a:ext cx="420261" cy="500755"/>
            </a:xfrm>
            <a:custGeom>
              <a:rect b="b" l="l" r="r" t="t"/>
              <a:pathLst>
                <a:path extrusionOk="0" h="4616" w="3874">
                  <a:moveTo>
                    <a:pt x="1604" y="0"/>
                  </a:moveTo>
                  <a:cubicBezTo>
                    <a:pt x="970" y="0"/>
                    <a:pt x="218" y="306"/>
                    <a:pt x="1" y="1080"/>
                  </a:cubicBezTo>
                  <a:cubicBezTo>
                    <a:pt x="291" y="1271"/>
                    <a:pt x="759" y="1410"/>
                    <a:pt x="819" y="1739"/>
                  </a:cubicBezTo>
                  <a:cubicBezTo>
                    <a:pt x="889" y="2079"/>
                    <a:pt x="879" y="2418"/>
                    <a:pt x="929" y="2758"/>
                  </a:cubicBezTo>
                  <a:cubicBezTo>
                    <a:pt x="1029" y="3456"/>
                    <a:pt x="1409" y="4135"/>
                    <a:pt x="2028" y="4455"/>
                  </a:cubicBezTo>
                  <a:cubicBezTo>
                    <a:pt x="2238" y="4562"/>
                    <a:pt x="2478" y="4615"/>
                    <a:pt x="2715" y="4615"/>
                  </a:cubicBezTo>
                  <a:cubicBezTo>
                    <a:pt x="3185" y="4615"/>
                    <a:pt x="3648" y="4407"/>
                    <a:pt x="3874" y="3995"/>
                  </a:cubicBezTo>
                  <a:lnTo>
                    <a:pt x="3874" y="3995"/>
                  </a:lnTo>
                  <a:cubicBezTo>
                    <a:pt x="3846" y="4000"/>
                    <a:pt x="3818" y="4003"/>
                    <a:pt x="3790" y="4003"/>
                  </a:cubicBezTo>
                  <a:cubicBezTo>
                    <a:pt x="3532" y="4003"/>
                    <a:pt x="3294" y="3800"/>
                    <a:pt x="3186" y="3556"/>
                  </a:cubicBezTo>
                  <a:cubicBezTo>
                    <a:pt x="3066" y="3287"/>
                    <a:pt x="3086" y="2977"/>
                    <a:pt x="3135" y="2688"/>
                  </a:cubicBezTo>
                  <a:cubicBezTo>
                    <a:pt x="3186" y="2398"/>
                    <a:pt x="3275" y="2109"/>
                    <a:pt x="3275" y="1810"/>
                  </a:cubicBezTo>
                  <a:cubicBezTo>
                    <a:pt x="3275" y="1120"/>
                    <a:pt x="2756" y="272"/>
                    <a:pt x="2107" y="73"/>
                  </a:cubicBezTo>
                  <a:cubicBezTo>
                    <a:pt x="1960" y="26"/>
                    <a:pt x="1787" y="0"/>
                    <a:pt x="16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6"/>
            <p:cNvSpPr/>
            <p:nvPr/>
          </p:nvSpPr>
          <p:spPr>
            <a:xfrm>
              <a:off x="1821538" y="3474505"/>
              <a:ext cx="413861" cy="549789"/>
            </a:xfrm>
            <a:custGeom>
              <a:rect b="b" l="l" r="r" t="t"/>
              <a:pathLst>
                <a:path extrusionOk="0" h="5068" w="3815">
                  <a:moveTo>
                    <a:pt x="1714" y="1"/>
                  </a:moveTo>
                  <a:cubicBezTo>
                    <a:pt x="855" y="1"/>
                    <a:pt x="384" y="593"/>
                    <a:pt x="171" y="965"/>
                  </a:cubicBezTo>
                  <a:cubicBezTo>
                    <a:pt x="1" y="1265"/>
                    <a:pt x="71" y="1733"/>
                    <a:pt x="151" y="2043"/>
                  </a:cubicBezTo>
                  <a:cubicBezTo>
                    <a:pt x="211" y="2273"/>
                    <a:pt x="231" y="2512"/>
                    <a:pt x="211" y="2752"/>
                  </a:cubicBezTo>
                  <a:cubicBezTo>
                    <a:pt x="191" y="2962"/>
                    <a:pt x="160" y="3211"/>
                    <a:pt x="131" y="3411"/>
                  </a:cubicBezTo>
                  <a:cubicBezTo>
                    <a:pt x="61" y="3810"/>
                    <a:pt x="510" y="5068"/>
                    <a:pt x="1469" y="5068"/>
                  </a:cubicBezTo>
                  <a:cubicBezTo>
                    <a:pt x="2916" y="5068"/>
                    <a:pt x="3725" y="3830"/>
                    <a:pt x="3774" y="2852"/>
                  </a:cubicBezTo>
                  <a:cubicBezTo>
                    <a:pt x="3814" y="1873"/>
                    <a:pt x="3814" y="606"/>
                    <a:pt x="2467" y="136"/>
                  </a:cubicBezTo>
                  <a:cubicBezTo>
                    <a:pt x="2188" y="41"/>
                    <a:pt x="1938" y="1"/>
                    <a:pt x="1714" y="1"/>
                  </a:cubicBezTo>
                  <a:close/>
                </a:path>
              </a:pathLst>
            </a:custGeom>
            <a:solidFill>
              <a:srgbClr val="EEC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6"/>
            <p:cNvSpPr/>
            <p:nvPr/>
          </p:nvSpPr>
          <p:spPr>
            <a:xfrm>
              <a:off x="1817199" y="3468538"/>
              <a:ext cx="419285" cy="484266"/>
            </a:xfrm>
            <a:custGeom>
              <a:rect b="b" l="l" r="r" t="t"/>
              <a:pathLst>
                <a:path extrusionOk="0" h="4464" w="3865">
                  <a:moveTo>
                    <a:pt x="1729" y="0"/>
                  </a:moveTo>
                  <a:cubicBezTo>
                    <a:pt x="1698" y="0"/>
                    <a:pt x="1668" y="1"/>
                    <a:pt x="1638" y="2"/>
                  </a:cubicBezTo>
                  <a:lnTo>
                    <a:pt x="1569" y="2"/>
                  </a:lnTo>
                  <a:lnTo>
                    <a:pt x="1389" y="32"/>
                  </a:lnTo>
                  <a:cubicBezTo>
                    <a:pt x="1378" y="32"/>
                    <a:pt x="1358" y="32"/>
                    <a:pt x="1339" y="42"/>
                  </a:cubicBezTo>
                  <a:cubicBezTo>
                    <a:pt x="720" y="182"/>
                    <a:pt x="360" y="650"/>
                    <a:pt x="171" y="970"/>
                  </a:cubicBezTo>
                  <a:cubicBezTo>
                    <a:pt x="1" y="1280"/>
                    <a:pt x="71" y="1759"/>
                    <a:pt x="151" y="2068"/>
                  </a:cubicBezTo>
                  <a:cubicBezTo>
                    <a:pt x="181" y="1979"/>
                    <a:pt x="280" y="1899"/>
                    <a:pt x="560" y="1859"/>
                  </a:cubicBezTo>
                  <a:cubicBezTo>
                    <a:pt x="879" y="1808"/>
                    <a:pt x="1139" y="1400"/>
                    <a:pt x="1229" y="1120"/>
                  </a:cubicBezTo>
                  <a:cubicBezTo>
                    <a:pt x="1369" y="1559"/>
                    <a:pt x="1678" y="1729"/>
                    <a:pt x="2387" y="1848"/>
                  </a:cubicBezTo>
                  <a:cubicBezTo>
                    <a:pt x="2716" y="1899"/>
                    <a:pt x="3215" y="2048"/>
                    <a:pt x="3195" y="2937"/>
                  </a:cubicBezTo>
                  <a:cubicBezTo>
                    <a:pt x="3215" y="3276"/>
                    <a:pt x="3235" y="3736"/>
                    <a:pt x="3186" y="3985"/>
                  </a:cubicBezTo>
                  <a:cubicBezTo>
                    <a:pt x="3106" y="4414"/>
                    <a:pt x="3266" y="4464"/>
                    <a:pt x="3266" y="4464"/>
                  </a:cubicBezTo>
                  <a:cubicBezTo>
                    <a:pt x="3635" y="4025"/>
                    <a:pt x="3794" y="3426"/>
                    <a:pt x="3814" y="2887"/>
                  </a:cubicBezTo>
                  <a:cubicBezTo>
                    <a:pt x="3865" y="1899"/>
                    <a:pt x="3854" y="611"/>
                    <a:pt x="2497" y="142"/>
                  </a:cubicBezTo>
                  <a:cubicBezTo>
                    <a:pt x="2207" y="36"/>
                    <a:pt x="1955" y="0"/>
                    <a:pt x="17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6"/>
            <p:cNvSpPr/>
            <p:nvPr/>
          </p:nvSpPr>
          <p:spPr>
            <a:xfrm>
              <a:off x="2151869" y="3721412"/>
              <a:ext cx="108483" cy="130613"/>
            </a:xfrm>
            <a:custGeom>
              <a:rect b="b" l="l" r="r" t="t"/>
              <a:pathLst>
                <a:path extrusionOk="0" h="1204" w="1000">
                  <a:moveTo>
                    <a:pt x="510" y="0"/>
                  </a:moveTo>
                  <a:cubicBezTo>
                    <a:pt x="353" y="0"/>
                    <a:pt x="221" y="127"/>
                    <a:pt x="221" y="127"/>
                  </a:cubicBezTo>
                  <a:cubicBezTo>
                    <a:pt x="221" y="127"/>
                    <a:pt x="1" y="386"/>
                    <a:pt x="141" y="1055"/>
                  </a:cubicBezTo>
                  <a:cubicBezTo>
                    <a:pt x="156" y="1146"/>
                    <a:pt x="258" y="1203"/>
                    <a:pt x="383" y="1203"/>
                  </a:cubicBezTo>
                  <a:cubicBezTo>
                    <a:pt x="506" y="1203"/>
                    <a:pt x="651" y="1148"/>
                    <a:pt x="760" y="1015"/>
                  </a:cubicBezTo>
                  <a:cubicBezTo>
                    <a:pt x="999" y="715"/>
                    <a:pt x="899" y="207"/>
                    <a:pt x="680" y="56"/>
                  </a:cubicBezTo>
                  <a:cubicBezTo>
                    <a:pt x="623" y="15"/>
                    <a:pt x="565" y="0"/>
                    <a:pt x="510" y="0"/>
                  </a:cubicBezTo>
                  <a:close/>
                </a:path>
              </a:pathLst>
            </a:custGeom>
            <a:solidFill>
              <a:srgbClr val="EECA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6"/>
            <p:cNvSpPr/>
            <p:nvPr/>
          </p:nvSpPr>
          <p:spPr>
            <a:xfrm>
              <a:off x="2173565" y="3768602"/>
              <a:ext cx="32653" cy="47841"/>
            </a:xfrm>
            <a:custGeom>
              <a:rect b="b" l="l" r="r" t="t"/>
              <a:pathLst>
                <a:path extrusionOk="0" h="441" w="301">
                  <a:moveTo>
                    <a:pt x="10" y="1"/>
                  </a:moveTo>
                  <a:cubicBezTo>
                    <a:pt x="10" y="1"/>
                    <a:pt x="1" y="31"/>
                    <a:pt x="10" y="91"/>
                  </a:cubicBezTo>
                  <a:cubicBezTo>
                    <a:pt x="10" y="141"/>
                    <a:pt x="21" y="211"/>
                    <a:pt x="50" y="280"/>
                  </a:cubicBezTo>
                  <a:cubicBezTo>
                    <a:pt x="60" y="320"/>
                    <a:pt x="80" y="360"/>
                    <a:pt x="100" y="380"/>
                  </a:cubicBezTo>
                  <a:cubicBezTo>
                    <a:pt x="120" y="400"/>
                    <a:pt x="130" y="410"/>
                    <a:pt x="150" y="420"/>
                  </a:cubicBezTo>
                  <a:cubicBezTo>
                    <a:pt x="160" y="430"/>
                    <a:pt x="180" y="430"/>
                    <a:pt x="190" y="440"/>
                  </a:cubicBezTo>
                  <a:lnTo>
                    <a:pt x="260" y="440"/>
                  </a:lnTo>
                  <a:cubicBezTo>
                    <a:pt x="280" y="440"/>
                    <a:pt x="290" y="430"/>
                    <a:pt x="290" y="430"/>
                  </a:cubicBezTo>
                  <a:lnTo>
                    <a:pt x="270" y="410"/>
                  </a:lnTo>
                  <a:cubicBezTo>
                    <a:pt x="260" y="410"/>
                    <a:pt x="250" y="400"/>
                    <a:pt x="250" y="400"/>
                  </a:cubicBezTo>
                  <a:cubicBezTo>
                    <a:pt x="240" y="391"/>
                    <a:pt x="230" y="380"/>
                    <a:pt x="220" y="380"/>
                  </a:cubicBezTo>
                  <a:cubicBezTo>
                    <a:pt x="200" y="360"/>
                    <a:pt x="180" y="351"/>
                    <a:pt x="160" y="331"/>
                  </a:cubicBezTo>
                  <a:cubicBezTo>
                    <a:pt x="150" y="311"/>
                    <a:pt x="140" y="300"/>
                    <a:pt x="120" y="280"/>
                  </a:cubicBezTo>
                  <a:cubicBezTo>
                    <a:pt x="120" y="280"/>
                    <a:pt x="130" y="280"/>
                    <a:pt x="130" y="271"/>
                  </a:cubicBezTo>
                  <a:cubicBezTo>
                    <a:pt x="140" y="260"/>
                    <a:pt x="150" y="251"/>
                    <a:pt x="160" y="231"/>
                  </a:cubicBezTo>
                  <a:cubicBezTo>
                    <a:pt x="170" y="220"/>
                    <a:pt x="170" y="200"/>
                    <a:pt x="180" y="180"/>
                  </a:cubicBezTo>
                  <a:cubicBezTo>
                    <a:pt x="210" y="141"/>
                    <a:pt x="240" y="111"/>
                    <a:pt x="260" y="81"/>
                  </a:cubicBezTo>
                  <a:lnTo>
                    <a:pt x="300" y="41"/>
                  </a:lnTo>
                  <a:lnTo>
                    <a:pt x="290" y="31"/>
                  </a:lnTo>
                  <a:cubicBezTo>
                    <a:pt x="290" y="31"/>
                    <a:pt x="210" y="71"/>
                    <a:pt x="140" y="141"/>
                  </a:cubicBezTo>
                  <a:cubicBezTo>
                    <a:pt x="120" y="151"/>
                    <a:pt x="100" y="171"/>
                    <a:pt x="80" y="191"/>
                  </a:cubicBezTo>
                  <a:lnTo>
                    <a:pt x="80" y="211"/>
                  </a:lnTo>
                  <a:cubicBezTo>
                    <a:pt x="60" y="161"/>
                    <a:pt x="40" y="121"/>
                    <a:pt x="30" y="81"/>
                  </a:cubicBezTo>
                  <a:cubicBezTo>
                    <a:pt x="21" y="31"/>
                    <a:pt x="21" y="1"/>
                    <a:pt x="21" y="1"/>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6"/>
            <p:cNvSpPr/>
            <p:nvPr/>
          </p:nvSpPr>
          <p:spPr>
            <a:xfrm>
              <a:off x="2165971" y="3718809"/>
              <a:ext cx="88847" cy="137664"/>
            </a:xfrm>
            <a:custGeom>
              <a:rect b="b" l="l" r="r" t="t"/>
              <a:pathLst>
                <a:path extrusionOk="0" h="1269" w="819">
                  <a:moveTo>
                    <a:pt x="420" y="1"/>
                  </a:moveTo>
                  <a:cubicBezTo>
                    <a:pt x="300" y="1"/>
                    <a:pt x="210" y="51"/>
                    <a:pt x="160" y="80"/>
                  </a:cubicBezTo>
                  <a:cubicBezTo>
                    <a:pt x="110" y="120"/>
                    <a:pt x="80" y="140"/>
                    <a:pt x="80" y="140"/>
                  </a:cubicBezTo>
                  <a:lnTo>
                    <a:pt x="91" y="151"/>
                  </a:lnTo>
                  <a:cubicBezTo>
                    <a:pt x="91" y="151"/>
                    <a:pt x="120" y="131"/>
                    <a:pt x="170" y="100"/>
                  </a:cubicBezTo>
                  <a:cubicBezTo>
                    <a:pt x="211" y="76"/>
                    <a:pt x="278" y="46"/>
                    <a:pt x="355" y="46"/>
                  </a:cubicBezTo>
                  <a:cubicBezTo>
                    <a:pt x="373" y="46"/>
                    <a:pt x="391" y="47"/>
                    <a:pt x="410" y="51"/>
                  </a:cubicBezTo>
                  <a:cubicBezTo>
                    <a:pt x="459" y="51"/>
                    <a:pt x="510" y="80"/>
                    <a:pt x="550" y="120"/>
                  </a:cubicBezTo>
                  <a:cubicBezTo>
                    <a:pt x="579" y="140"/>
                    <a:pt x="590" y="160"/>
                    <a:pt x="610" y="180"/>
                  </a:cubicBezTo>
                  <a:cubicBezTo>
                    <a:pt x="630" y="211"/>
                    <a:pt x="639" y="231"/>
                    <a:pt x="659" y="260"/>
                  </a:cubicBezTo>
                  <a:cubicBezTo>
                    <a:pt x="709" y="380"/>
                    <a:pt x="729" y="520"/>
                    <a:pt x="719" y="650"/>
                  </a:cubicBezTo>
                  <a:cubicBezTo>
                    <a:pt x="709" y="719"/>
                    <a:pt x="699" y="779"/>
                    <a:pt x="670" y="839"/>
                  </a:cubicBezTo>
                  <a:cubicBezTo>
                    <a:pt x="650" y="899"/>
                    <a:pt x="610" y="959"/>
                    <a:pt x="579" y="999"/>
                  </a:cubicBezTo>
                  <a:lnTo>
                    <a:pt x="539" y="1039"/>
                  </a:lnTo>
                  <a:lnTo>
                    <a:pt x="510" y="1069"/>
                  </a:lnTo>
                  <a:cubicBezTo>
                    <a:pt x="510" y="1079"/>
                    <a:pt x="490" y="1079"/>
                    <a:pt x="479" y="1089"/>
                  </a:cubicBezTo>
                  <a:lnTo>
                    <a:pt x="450" y="1119"/>
                  </a:lnTo>
                  <a:cubicBezTo>
                    <a:pt x="400" y="1139"/>
                    <a:pt x="360" y="1159"/>
                    <a:pt x="310" y="1169"/>
                  </a:cubicBezTo>
                  <a:cubicBezTo>
                    <a:pt x="285" y="1175"/>
                    <a:pt x="260" y="1177"/>
                    <a:pt x="236" y="1177"/>
                  </a:cubicBezTo>
                  <a:cubicBezTo>
                    <a:pt x="173" y="1177"/>
                    <a:pt x="116" y="1161"/>
                    <a:pt x="80" y="1139"/>
                  </a:cubicBezTo>
                  <a:cubicBezTo>
                    <a:pt x="60" y="1119"/>
                    <a:pt x="40" y="1109"/>
                    <a:pt x="31" y="1099"/>
                  </a:cubicBezTo>
                  <a:cubicBezTo>
                    <a:pt x="20" y="1079"/>
                    <a:pt x="11" y="1079"/>
                    <a:pt x="11" y="1079"/>
                  </a:cubicBezTo>
                  <a:lnTo>
                    <a:pt x="0" y="1079"/>
                  </a:lnTo>
                  <a:cubicBezTo>
                    <a:pt x="0" y="1079"/>
                    <a:pt x="0" y="1089"/>
                    <a:pt x="11" y="1109"/>
                  </a:cubicBezTo>
                  <a:cubicBezTo>
                    <a:pt x="20" y="1119"/>
                    <a:pt x="31" y="1149"/>
                    <a:pt x="60" y="1169"/>
                  </a:cubicBezTo>
                  <a:cubicBezTo>
                    <a:pt x="80" y="1199"/>
                    <a:pt x="110" y="1218"/>
                    <a:pt x="160" y="1238"/>
                  </a:cubicBezTo>
                  <a:cubicBezTo>
                    <a:pt x="200" y="1258"/>
                    <a:pt x="260" y="1269"/>
                    <a:pt x="320" y="1269"/>
                  </a:cubicBezTo>
                  <a:cubicBezTo>
                    <a:pt x="380" y="1269"/>
                    <a:pt x="450" y="1249"/>
                    <a:pt x="510" y="1218"/>
                  </a:cubicBezTo>
                  <a:lnTo>
                    <a:pt x="599" y="1159"/>
                  </a:lnTo>
                  <a:lnTo>
                    <a:pt x="639" y="1119"/>
                  </a:lnTo>
                  <a:lnTo>
                    <a:pt x="670" y="1079"/>
                  </a:lnTo>
                  <a:cubicBezTo>
                    <a:pt x="719" y="1019"/>
                    <a:pt x="759" y="959"/>
                    <a:pt x="779" y="879"/>
                  </a:cubicBezTo>
                  <a:cubicBezTo>
                    <a:pt x="799" y="810"/>
                    <a:pt x="819" y="730"/>
                    <a:pt x="819" y="659"/>
                  </a:cubicBezTo>
                  <a:cubicBezTo>
                    <a:pt x="819" y="500"/>
                    <a:pt x="789" y="350"/>
                    <a:pt x="719" y="231"/>
                  </a:cubicBezTo>
                  <a:lnTo>
                    <a:pt x="659" y="140"/>
                  </a:lnTo>
                  <a:lnTo>
                    <a:pt x="590" y="71"/>
                  </a:lnTo>
                  <a:cubicBezTo>
                    <a:pt x="530" y="31"/>
                    <a:pt x="470" y="11"/>
                    <a:pt x="420" y="1"/>
                  </a:cubicBezTo>
                  <a:close/>
                </a:path>
              </a:pathLst>
            </a:custGeom>
            <a:solidFill>
              <a:srgbClr val="EBBA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6"/>
            <p:cNvSpPr/>
            <p:nvPr/>
          </p:nvSpPr>
          <p:spPr>
            <a:xfrm>
              <a:off x="1768598" y="3535798"/>
              <a:ext cx="144065" cy="265457"/>
            </a:xfrm>
            <a:custGeom>
              <a:rect b="b" l="l" r="r" t="t"/>
              <a:pathLst>
                <a:path extrusionOk="0" h="2447" w="1328">
                  <a:moveTo>
                    <a:pt x="1327" y="1"/>
                  </a:moveTo>
                  <a:cubicBezTo>
                    <a:pt x="1327" y="1"/>
                    <a:pt x="120" y="1"/>
                    <a:pt x="60" y="989"/>
                  </a:cubicBezTo>
                  <a:cubicBezTo>
                    <a:pt x="0" y="1967"/>
                    <a:pt x="569" y="2446"/>
                    <a:pt x="569" y="2446"/>
                  </a:cubicBezTo>
                  <a:cubicBezTo>
                    <a:pt x="569" y="2446"/>
                    <a:pt x="289" y="1518"/>
                    <a:pt x="559" y="1228"/>
                  </a:cubicBezTo>
                  <a:cubicBezTo>
                    <a:pt x="828" y="929"/>
                    <a:pt x="1068" y="889"/>
                    <a:pt x="1068" y="889"/>
                  </a:cubicBezTo>
                  <a:lnTo>
                    <a:pt x="13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6"/>
            <p:cNvSpPr/>
            <p:nvPr/>
          </p:nvSpPr>
          <p:spPr>
            <a:xfrm>
              <a:off x="2014312" y="3535798"/>
              <a:ext cx="144173" cy="265457"/>
            </a:xfrm>
            <a:custGeom>
              <a:rect b="b" l="l" r="r" t="t"/>
              <a:pathLst>
                <a:path extrusionOk="0" h="2447" w="1329">
                  <a:moveTo>
                    <a:pt x="1" y="1"/>
                  </a:moveTo>
                  <a:lnTo>
                    <a:pt x="260" y="889"/>
                  </a:lnTo>
                  <a:cubicBezTo>
                    <a:pt x="260" y="889"/>
                    <a:pt x="510" y="929"/>
                    <a:pt x="779" y="1228"/>
                  </a:cubicBezTo>
                  <a:cubicBezTo>
                    <a:pt x="1049" y="1518"/>
                    <a:pt x="759" y="2446"/>
                    <a:pt x="759" y="2446"/>
                  </a:cubicBezTo>
                  <a:cubicBezTo>
                    <a:pt x="759" y="2446"/>
                    <a:pt x="1329" y="1967"/>
                    <a:pt x="1269" y="989"/>
                  </a:cubicBezTo>
                  <a:cubicBezTo>
                    <a:pt x="1209" y="1"/>
                    <a:pt x="1"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6"/>
            <p:cNvSpPr/>
            <p:nvPr/>
          </p:nvSpPr>
          <p:spPr>
            <a:xfrm>
              <a:off x="68344" y="6978506"/>
              <a:ext cx="1132883" cy="125731"/>
            </a:xfrm>
            <a:custGeom>
              <a:rect b="b" l="l" r="r" t="t"/>
              <a:pathLst>
                <a:path extrusionOk="0" h="1159" w="10443">
                  <a:moveTo>
                    <a:pt x="5221" y="1"/>
                  </a:moveTo>
                  <a:cubicBezTo>
                    <a:pt x="2336" y="1"/>
                    <a:pt x="0" y="260"/>
                    <a:pt x="0" y="580"/>
                  </a:cubicBezTo>
                  <a:cubicBezTo>
                    <a:pt x="0" y="899"/>
                    <a:pt x="2336" y="1159"/>
                    <a:pt x="5221" y="1159"/>
                  </a:cubicBezTo>
                  <a:cubicBezTo>
                    <a:pt x="8106" y="1159"/>
                    <a:pt x="10442" y="899"/>
                    <a:pt x="10442" y="580"/>
                  </a:cubicBezTo>
                  <a:cubicBezTo>
                    <a:pt x="10442" y="260"/>
                    <a:pt x="8106" y="1"/>
                    <a:pt x="5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6"/>
            <p:cNvSpPr/>
            <p:nvPr/>
          </p:nvSpPr>
          <p:spPr>
            <a:xfrm>
              <a:off x="0" y="5785084"/>
              <a:ext cx="1234748" cy="1233663"/>
            </a:xfrm>
            <a:custGeom>
              <a:rect b="b" l="l" r="r" t="t"/>
              <a:pathLst>
                <a:path extrusionOk="0" h="11372" w="11382">
                  <a:moveTo>
                    <a:pt x="5691" y="1"/>
                  </a:moveTo>
                  <a:cubicBezTo>
                    <a:pt x="2547" y="1"/>
                    <a:pt x="1" y="2547"/>
                    <a:pt x="1" y="5691"/>
                  </a:cubicBezTo>
                  <a:cubicBezTo>
                    <a:pt x="1" y="8825"/>
                    <a:pt x="2547" y="11371"/>
                    <a:pt x="5691" y="11371"/>
                  </a:cubicBezTo>
                  <a:cubicBezTo>
                    <a:pt x="8836" y="11371"/>
                    <a:pt x="11381" y="8825"/>
                    <a:pt x="11381" y="5691"/>
                  </a:cubicBezTo>
                  <a:cubicBezTo>
                    <a:pt x="11381" y="2547"/>
                    <a:pt x="8836" y="1"/>
                    <a:pt x="56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6"/>
            <p:cNvSpPr/>
            <p:nvPr/>
          </p:nvSpPr>
          <p:spPr>
            <a:xfrm>
              <a:off x="104035" y="6692110"/>
              <a:ext cx="733233" cy="286502"/>
            </a:xfrm>
            <a:custGeom>
              <a:rect b="b" l="l" r="r" t="t"/>
              <a:pathLst>
                <a:path extrusionOk="0" h="2641" w="6759">
                  <a:moveTo>
                    <a:pt x="2027" y="1"/>
                  </a:moveTo>
                  <a:cubicBezTo>
                    <a:pt x="1974" y="1"/>
                    <a:pt x="1921" y="2"/>
                    <a:pt x="1867" y="5"/>
                  </a:cubicBezTo>
                  <a:cubicBezTo>
                    <a:pt x="1218" y="45"/>
                    <a:pt x="579" y="205"/>
                    <a:pt x="0" y="484"/>
                  </a:cubicBezTo>
                  <a:cubicBezTo>
                    <a:pt x="610" y="305"/>
                    <a:pt x="1238" y="215"/>
                    <a:pt x="1867" y="215"/>
                  </a:cubicBezTo>
                  <a:cubicBezTo>
                    <a:pt x="2496" y="215"/>
                    <a:pt x="3125" y="315"/>
                    <a:pt x="3714" y="504"/>
                  </a:cubicBezTo>
                  <a:cubicBezTo>
                    <a:pt x="4013" y="604"/>
                    <a:pt x="4303" y="714"/>
                    <a:pt x="4583" y="854"/>
                  </a:cubicBezTo>
                  <a:cubicBezTo>
                    <a:pt x="4722" y="924"/>
                    <a:pt x="4852" y="1003"/>
                    <a:pt x="4992" y="1083"/>
                  </a:cubicBezTo>
                  <a:cubicBezTo>
                    <a:pt x="5122" y="1163"/>
                    <a:pt x="5261" y="1243"/>
                    <a:pt x="5381" y="1343"/>
                  </a:cubicBezTo>
                  <a:cubicBezTo>
                    <a:pt x="5900" y="1702"/>
                    <a:pt x="6349" y="2141"/>
                    <a:pt x="6759" y="2641"/>
                  </a:cubicBezTo>
                  <a:cubicBezTo>
                    <a:pt x="6449" y="2082"/>
                    <a:pt x="6020" y="1582"/>
                    <a:pt x="5511" y="1174"/>
                  </a:cubicBezTo>
                  <a:cubicBezTo>
                    <a:pt x="5002" y="764"/>
                    <a:pt x="4413" y="455"/>
                    <a:pt x="3794" y="255"/>
                  </a:cubicBezTo>
                  <a:cubicBezTo>
                    <a:pt x="3485" y="155"/>
                    <a:pt x="3165" y="85"/>
                    <a:pt x="2846" y="45"/>
                  </a:cubicBezTo>
                  <a:cubicBezTo>
                    <a:pt x="2676" y="25"/>
                    <a:pt x="2516" y="16"/>
                    <a:pt x="2356" y="5"/>
                  </a:cubicBezTo>
                  <a:cubicBezTo>
                    <a:pt x="2243" y="5"/>
                    <a:pt x="2135" y="1"/>
                    <a:pt x="2027" y="1"/>
                  </a:cubicBezTo>
                  <a:close/>
                </a:path>
              </a:pathLst>
            </a:custGeom>
            <a:solidFill>
              <a:srgbClr val="5633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6"/>
            <p:cNvSpPr/>
            <p:nvPr/>
          </p:nvSpPr>
          <p:spPr>
            <a:xfrm>
              <a:off x="9872" y="6346701"/>
              <a:ext cx="1010406" cy="523645"/>
            </a:xfrm>
            <a:custGeom>
              <a:rect b="b" l="l" r="r" t="t"/>
              <a:pathLst>
                <a:path extrusionOk="0" h="4827" w="9314">
                  <a:moveTo>
                    <a:pt x="3675" y="1"/>
                  </a:moveTo>
                  <a:cubicBezTo>
                    <a:pt x="3587" y="1"/>
                    <a:pt x="3496" y="8"/>
                    <a:pt x="3404" y="15"/>
                  </a:cubicBezTo>
                  <a:cubicBezTo>
                    <a:pt x="3155" y="25"/>
                    <a:pt x="2895" y="65"/>
                    <a:pt x="2645" y="114"/>
                  </a:cubicBezTo>
                  <a:cubicBezTo>
                    <a:pt x="1647" y="314"/>
                    <a:pt x="719" y="804"/>
                    <a:pt x="0" y="1492"/>
                  </a:cubicBezTo>
                  <a:cubicBezTo>
                    <a:pt x="788" y="884"/>
                    <a:pt x="1717" y="474"/>
                    <a:pt x="2685" y="314"/>
                  </a:cubicBezTo>
                  <a:cubicBezTo>
                    <a:pt x="2991" y="264"/>
                    <a:pt x="3300" y="239"/>
                    <a:pt x="3609" y="239"/>
                  </a:cubicBezTo>
                  <a:cubicBezTo>
                    <a:pt x="4281" y="239"/>
                    <a:pt x="4951" y="355"/>
                    <a:pt x="5580" y="574"/>
                  </a:cubicBezTo>
                  <a:cubicBezTo>
                    <a:pt x="6030" y="744"/>
                    <a:pt x="6478" y="963"/>
                    <a:pt x="6878" y="1243"/>
                  </a:cubicBezTo>
                  <a:cubicBezTo>
                    <a:pt x="7277" y="1512"/>
                    <a:pt x="7647" y="1842"/>
                    <a:pt x="7976" y="2211"/>
                  </a:cubicBezTo>
                  <a:cubicBezTo>
                    <a:pt x="8295" y="2581"/>
                    <a:pt x="8575" y="2989"/>
                    <a:pt x="8805" y="3429"/>
                  </a:cubicBezTo>
                  <a:cubicBezTo>
                    <a:pt x="9024" y="3868"/>
                    <a:pt x="9184" y="4338"/>
                    <a:pt x="9314" y="4826"/>
                  </a:cubicBezTo>
                  <a:cubicBezTo>
                    <a:pt x="9244" y="4327"/>
                    <a:pt x="9104" y="3838"/>
                    <a:pt x="8914" y="3369"/>
                  </a:cubicBezTo>
                  <a:cubicBezTo>
                    <a:pt x="8715" y="2910"/>
                    <a:pt x="8445" y="2470"/>
                    <a:pt x="8136" y="2071"/>
                  </a:cubicBezTo>
                  <a:cubicBezTo>
                    <a:pt x="7816" y="1682"/>
                    <a:pt x="7427" y="1332"/>
                    <a:pt x="7018" y="1033"/>
                  </a:cubicBezTo>
                  <a:cubicBezTo>
                    <a:pt x="6609" y="733"/>
                    <a:pt x="6139" y="504"/>
                    <a:pt x="5660" y="324"/>
                  </a:cubicBezTo>
                  <a:lnTo>
                    <a:pt x="5301" y="214"/>
                  </a:lnTo>
                  <a:cubicBezTo>
                    <a:pt x="5181" y="174"/>
                    <a:pt x="5051" y="154"/>
                    <a:pt x="4932" y="125"/>
                  </a:cubicBezTo>
                  <a:cubicBezTo>
                    <a:pt x="4861" y="114"/>
                    <a:pt x="4801" y="94"/>
                    <a:pt x="4741" y="85"/>
                  </a:cubicBezTo>
                  <a:lnTo>
                    <a:pt x="4552" y="55"/>
                  </a:lnTo>
                  <a:cubicBezTo>
                    <a:pt x="4422" y="45"/>
                    <a:pt x="4293" y="15"/>
                    <a:pt x="4173" y="15"/>
                  </a:cubicBezTo>
                  <a:lnTo>
                    <a:pt x="3783" y="5"/>
                  </a:lnTo>
                  <a:cubicBezTo>
                    <a:pt x="3748" y="2"/>
                    <a:pt x="3712" y="1"/>
                    <a:pt x="36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6"/>
            <p:cNvSpPr/>
            <p:nvPr/>
          </p:nvSpPr>
          <p:spPr>
            <a:xfrm>
              <a:off x="15188" y="6012031"/>
              <a:ext cx="1128543" cy="765127"/>
            </a:xfrm>
            <a:custGeom>
              <a:rect b="b" l="l" r="r" t="t"/>
              <a:pathLst>
                <a:path extrusionOk="0" h="7053" w="10403">
                  <a:moveTo>
                    <a:pt x="4512" y="1"/>
                  </a:moveTo>
                  <a:cubicBezTo>
                    <a:pt x="4458" y="1"/>
                    <a:pt x="4403" y="5"/>
                    <a:pt x="4343" y="5"/>
                  </a:cubicBezTo>
                  <a:cubicBezTo>
                    <a:pt x="4264" y="15"/>
                    <a:pt x="4184" y="15"/>
                    <a:pt x="4104" y="25"/>
                  </a:cubicBezTo>
                  <a:cubicBezTo>
                    <a:pt x="3774" y="45"/>
                    <a:pt x="3455" y="105"/>
                    <a:pt x="3135" y="185"/>
                  </a:cubicBezTo>
                  <a:cubicBezTo>
                    <a:pt x="2816" y="265"/>
                    <a:pt x="2516" y="375"/>
                    <a:pt x="2217" y="514"/>
                  </a:cubicBezTo>
                  <a:cubicBezTo>
                    <a:pt x="1917" y="654"/>
                    <a:pt x="1638" y="814"/>
                    <a:pt x="1369" y="994"/>
                  </a:cubicBezTo>
                  <a:cubicBezTo>
                    <a:pt x="1099" y="1183"/>
                    <a:pt x="859" y="1393"/>
                    <a:pt x="620" y="1613"/>
                  </a:cubicBezTo>
                  <a:cubicBezTo>
                    <a:pt x="390" y="1842"/>
                    <a:pt x="191" y="2092"/>
                    <a:pt x="1" y="2351"/>
                  </a:cubicBezTo>
                  <a:cubicBezTo>
                    <a:pt x="819" y="1363"/>
                    <a:pt x="1957" y="664"/>
                    <a:pt x="3185" y="384"/>
                  </a:cubicBezTo>
                  <a:cubicBezTo>
                    <a:pt x="3495" y="315"/>
                    <a:pt x="3804" y="265"/>
                    <a:pt x="4124" y="255"/>
                  </a:cubicBezTo>
                  <a:cubicBezTo>
                    <a:pt x="4193" y="245"/>
                    <a:pt x="4273" y="245"/>
                    <a:pt x="4353" y="245"/>
                  </a:cubicBezTo>
                  <a:cubicBezTo>
                    <a:pt x="4406" y="245"/>
                    <a:pt x="4460" y="240"/>
                    <a:pt x="4513" y="240"/>
                  </a:cubicBezTo>
                  <a:cubicBezTo>
                    <a:pt x="4539" y="240"/>
                    <a:pt x="4566" y="241"/>
                    <a:pt x="4593" y="245"/>
                  </a:cubicBezTo>
                  <a:lnTo>
                    <a:pt x="5062" y="275"/>
                  </a:lnTo>
                  <a:cubicBezTo>
                    <a:pt x="5681" y="344"/>
                    <a:pt x="6300" y="514"/>
                    <a:pt x="6859" y="774"/>
                  </a:cubicBezTo>
                  <a:cubicBezTo>
                    <a:pt x="8007" y="1293"/>
                    <a:pt x="8955" y="2232"/>
                    <a:pt x="9524" y="3350"/>
                  </a:cubicBezTo>
                  <a:cubicBezTo>
                    <a:pt x="9674" y="3619"/>
                    <a:pt x="9784" y="3918"/>
                    <a:pt x="9883" y="4218"/>
                  </a:cubicBezTo>
                  <a:lnTo>
                    <a:pt x="10014" y="4677"/>
                  </a:lnTo>
                  <a:lnTo>
                    <a:pt x="10094" y="5146"/>
                  </a:lnTo>
                  <a:cubicBezTo>
                    <a:pt x="10113" y="5226"/>
                    <a:pt x="10123" y="5306"/>
                    <a:pt x="10123" y="5386"/>
                  </a:cubicBezTo>
                  <a:lnTo>
                    <a:pt x="10143" y="5615"/>
                  </a:lnTo>
                  <a:cubicBezTo>
                    <a:pt x="10163" y="5775"/>
                    <a:pt x="10163" y="5935"/>
                    <a:pt x="10163" y="6094"/>
                  </a:cubicBezTo>
                  <a:cubicBezTo>
                    <a:pt x="10153" y="6414"/>
                    <a:pt x="10123" y="6733"/>
                    <a:pt x="10074" y="7053"/>
                  </a:cubicBezTo>
                  <a:cubicBezTo>
                    <a:pt x="10403" y="5815"/>
                    <a:pt x="10283" y="4437"/>
                    <a:pt x="9704" y="3259"/>
                  </a:cubicBezTo>
                  <a:cubicBezTo>
                    <a:pt x="9435" y="2660"/>
                    <a:pt x="9045" y="2121"/>
                    <a:pt x="8586" y="1662"/>
                  </a:cubicBezTo>
                  <a:cubicBezTo>
                    <a:pt x="8117" y="1193"/>
                    <a:pt x="7568" y="814"/>
                    <a:pt x="6979" y="534"/>
                  </a:cubicBezTo>
                  <a:cubicBezTo>
                    <a:pt x="6380" y="265"/>
                    <a:pt x="5741" y="85"/>
                    <a:pt x="5082" y="25"/>
                  </a:cubicBezTo>
                  <a:lnTo>
                    <a:pt x="4593" y="5"/>
                  </a:lnTo>
                  <a:cubicBezTo>
                    <a:pt x="4566" y="2"/>
                    <a:pt x="4539" y="1"/>
                    <a:pt x="45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6"/>
            <p:cNvSpPr/>
            <p:nvPr/>
          </p:nvSpPr>
          <p:spPr>
            <a:xfrm>
              <a:off x="34715" y="5849523"/>
              <a:ext cx="1173998" cy="833471"/>
            </a:xfrm>
            <a:custGeom>
              <a:rect b="b" l="l" r="r" t="t"/>
              <a:pathLst>
                <a:path extrusionOk="0" h="7683" w="10822">
                  <a:moveTo>
                    <a:pt x="5100" y="0"/>
                  </a:moveTo>
                  <a:cubicBezTo>
                    <a:pt x="4416" y="0"/>
                    <a:pt x="3733" y="121"/>
                    <a:pt x="3095" y="365"/>
                  </a:cubicBezTo>
                  <a:cubicBezTo>
                    <a:pt x="2426" y="624"/>
                    <a:pt x="1797" y="1004"/>
                    <a:pt x="1268" y="1493"/>
                  </a:cubicBezTo>
                  <a:cubicBezTo>
                    <a:pt x="739" y="1982"/>
                    <a:pt x="310" y="2572"/>
                    <a:pt x="0" y="3210"/>
                  </a:cubicBezTo>
                  <a:cubicBezTo>
                    <a:pt x="699" y="1973"/>
                    <a:pt x="1847" y="1014"/>
                    <a:pt x="3165" y="555"/>
                  </a:cubicBezTo>
                  <a:cubicBezTo>
                    <a:pt x="3748" y="364"/>
                    <a:pt x="4354" y="248"/>
                    <a:pt x="4963" y="248"/>
                  </a:cubicBezTo>
                  <a:cubicBezTo>
                    <a:pt x="5052" y="248"/>
                    <a:pt x="5142" y="250"/>
                    <a:pt x="5231" y="256"/>
                  </a:cubicBezTo>
                  <a:cubicBezTo>
                    <a:pt x="5920" y="276"/>
                    <a:pt x="6609" y="425"/>
                    <a:pt x="7248" y="704"/>
                  </a:cubicBezTo>
                  <a:cubicBezTo>
                    <a:pt x="8536" y="1243"/>
                    <a:pt x="9594" y="2282"/>
                    <a:pt x="10173" y="3559"/>
                  </a:cubicBezTo>
                  <a:cubicBezTo>
                    <a:pt x="10462" y="4198"/>
                    <a:pt x="10632" y="4888"/>
                    <a:pt x="10672" y="5586"/>
                  </a:cubicBezTo>
                  <a:cubicBezTo>
                    <a:pt x="10742" y="6285"/>
                    <a:pt x="10642" y="7004"/>
                    <a:pt x="10433" y="7683"/>
                  </a:cubicBezTo>
                  <a:cubicBezTo>
                    <a:pt x="10562" y="7353"/>
                    <a:pt x="10662" y="7004"/>
                    <a:pt x="10722" y="6654"/>
                  </a:cubicBezTo>
                  <a:cubicBezTo>
                    <a:pt x="10782" y="6305"/>
                    <a:pt x="10822" y="5946"/>
                    <a:pt x="10802" y="5586"/>
                  </a:cubicBezTo>
                  <a:cubicBezTo>
                    <a:pt x="10792" y="4868"/>
                    <a:pt x="10642" y="4138"/>
                    <a:pt x="10362" y="3470"/>
                  </a:cubicBezTo>
                  <a:cubicBezTo>
                    <a:pt x="10083" y="2811"/>
                    <a:pt x="9664" y="2192"/>
                    <a:pt x="9155" y="1683"/>
                  </a:cubicBezTo>
                  <a:cubicBezTo>
                    <a:pt x="8636" y="1164"/>
                    <a:pt x="8026" y="744"/>
                    <a:pt x="7358" y="455"/>
                  </a:cubicBezTo>
                  <a:cubicBezTo>
                    <a:pt x="6644" y="153"/>
                    <a:pt x="5871" y="0"/>
                    <a:pt x="51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6"/>
            <p:cNvSpPr/>
            <p:nvPr/>
          </p:nvSpPr>
          <p:spPr>
            <a:xfrm>
              <a:off x="106205" y="5850065"/>
              <a:ext cx="536121" cy="246038"/>
            </a:xfrm>
            <a:custGeom>
              <a:rect b="b" l="l" r="r" t="t"/>
              <a:pathLst>
                <a:path extrusionOk="0" h="2268" w="4942">
                  <a:moveTo>
                    <a:pt x="4432" y="1"/>
                  </a:moveTo>
                  <a:cubicBezTo>
                    <a:pt x="3754" y="1"/>
                    <a:pt x="3075" y="120"/>
                    <a:pt x="2436" y="360"/>
                  </a:cubicBezTo>
                  <a:cubicBezTo>
                    <a:pt x="1767" y="619"/>
                    <a:pt x="1138" y="999"/>
                    <a:pt x="609" y="1488"/>
                  </a:cubicBezTo>
                  <a:cubicBezTo>
                    <a:pt x="479" y="1608"/>
                    <a:pt x="360" y="1728"/>
                    <a:pt x="250" y="1848"/>
                  </a:cubicBezTo>
                  <a:cubicBezTo>
                    <a:pt x="150" y="1988"/>
                    <a:pt x="70" y="2127"/>
                    <a:pt x="0" y="2267"/>
                  </a:cubicBezTo>
                  <a:cubicBezTo>
                    <a:pt x="679" y="1488"/>
                    <a:pt x="1548" y="889"/>
                    <a:pt x="2506" y="550"/>
                  </a:cubicBezTo>
                  <a:cubicBezTo>
                    <a:pt x="3095" y="360"/>
                    <a:pt x="3694" y="240"/>
                    <a:pt x="4303" y="240"/>
                  </a:cubicBezTo>
                  <a:cubicBezTo>
                    <a:pt x="4393" y="240"/>
                    <a:pt x="4483" y="240"/>
                    <a:pt x="4572" y="251"/>
                  </a:cubicBezTo>
                  <a:cubicBezTo>
                    <a:pt x="4692" y="251"/>
                    <a:pt x="4822" y="260"/>
                    <a:pt x="4942" y="271"/>
                  </a:cubicBezTo>
                  <a:cubicBezTo>
                    <a:pt x="4932" y="251"/>
                    <a:pt x="4922" y="231"/>
                    <a:pt x="4902" y="200"/>
                  </a:cubicBezTo>
                  <a:cubicBezTo>
                    <a:pt x="4852" y="131"/>
                    <a:pt x="4792" y="60"/>
                    <a:pt x="47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6"/>
            <p:cNvSpPr/>
            <p:nvPr/>
          </p:nvSpPr>
          <p:spPr>
            <a:xfrm>
              <a:off x="1167494" y="6205239"/>
              <a:ext cx="67259" cy="477757"/>
            </a:xfrm>
            <a:custGeom>
              <a:rect b="b" l="l" r="r" t="t"/>
              <a:pathLst>
                <a:path extrusionOk="0" h="4404" w="620">
                  <a:moveTo>
                    <a:pt x="320" y="1"/>
                  </a:moveTo>
                  <a:cubicBezTo>
                    <a:pt x="230" y="161"/>
                    <a:pt x="130" y="320"/>
                    <a:pt x="31" y="470"/>
                  </a:cubicBezTo>
                  <a:cubicBezTo>
                    <a:pt x="240" y="1059"/>
                    <a:pt x="350" y="1678"/>
                    <a:pt x="360" y="2307"/>
                  </a:cubicBezTo>
                  <a:cubicBezTo>
                    <a:pt x="380" y="2667"/>
                    <a:pt x="340" y="3026"/>
                    <a:pt x="280" y="3375"/>
                  </a:cubicBezTo>
                  <a:cubicBezTo>
                    <a:pt x="220" y="3725"/>
                    <a:pt x="130" y="4064"/>
                    <a:pt x="0" y="4404"/>
                  </a:cubicBezTo>
                  <a:cubicBezTo>
                    <a:pt x="390" y="3625"/>
                    <a:pt x="619" y="2747"/>
                    <a:pt x="619" y="1818"/>
                  </a:cubicBezTo>
                  <a:cubicBezTo>
                    <a:pt x="619" y="1179"/>
                    <a:pt x="510" y="570"/>
                    <a:pt x="3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6"/>
            <p:cNvSpPr/>
            <p:nvPr/>
          </p:nvSpPr>
          <p:spPr>
            <a:xfrm>
              <a:off x="44478" y="6277922"/>
              <a:ext cx="1155556" cy="740827"/>
            </a:xfrm>
            <a:custGeom>
              <a:rect b="b" l="l" r="r" t="t"/>
              <a:pathLst>
                <a:path extrusionOk="0" h="6829" w="10652">
                  <a:moveTo>
                    <a:pt x="10243" y="0"/>
                  </a:moveTo>
                  <a:cubicBezTo>
                    <a:pt x="10013" y="329"/>
                    <a:pt x="9764" y="639"/>
                    <a:pt x="9504" y="939"/>
                  </a:cubicBezTo>
                  <a:cubicBezTo>
                    <a:pt x="10013" y="2086"/>
                    <a:pt x="10113" y="3404"/>
                    <a:pt x="9804" y="4602"/>
                  </a:cubicBezTo>
                  <a:cubicBezTo>
                    <a:pt x="10003" y="4333"/>
                    <a:pt x="10192" y="4043"/>
                    <a:pt x="10343" y="3734"/>
                  </a:cubicBezTo>
                  <a:cubicBezTo>
                    <a:pt x="10552" y="3055"/>
                    <a:pt x="10652" y="2336"/>
                    <a:pt x="10582" y="1637"/>
                  </a:cubicBezTo>
                  <a:cubicBezTo>
                    <a:pt x="10552" y="1078"/>
                    <a:pt x="10432" y="529"/>
                    <a:pt x="10243" y="0"/>
                  </a:cubicBezTo>
                  <a:close/>
                  <a:moveTo>
                    <a:pt x="9354" y="1088"/>
                  </a:moveTo>
                  <a:cubicBezTo>
                    <a:pt x="8835" y="1627"/>
                    <a:pt x="8256" y="2097"/>
                    <a:pt x="7627" y="2485"/>
                  </a:cubicBezTo>
                  <a:cubicBezTo>
                    <a:pt x="7687" y="2556"/>
                    <a:pt x="7757" y="2636"/>
                    <a:pt x="7817" y="2705"/>
                  </a:cubicBezTo>
                  <a:cubicBezTo>
                    <a:pt x="8126" y="3104"/>
                    <a:pt x="8396" y="3544"/>
                    <a:pt x="8595" y="4003"/>
                  </a:cubicBezTo>
                  <a:cubicBezTo>
                    <a:pt x="8785" y="4472"/>
                    <a:pt x="8925" y="4961"/>
                    <a:pt x="8995" y="5451"/>
                  </a:cubicBezTo>
                  <a:cubicBezTo>
                    <a:pt x="9284" y="5201"/>
                    <a:pt x="9564" y="4912"/>
                    <a:pt x="9804" y="4602"/>
                  </a:cubicBezTo>
                  <a:cubicBezTo>
                    <a:pt x="9853" y="4282"/>
                    <a:pt x="9883" y="3963"/>
                    <a:pt x="9893" y="3643"/>
                  </a:cubicBezTo>
                  <a:cubicBezTo>
                    <a:pt x="9893" y="3484"/>
                    <a:pt x="9893" y="3324"/>
                    <a:pt x="9873" y="3164"/>
                  </a:cubicBezTo>
                  <a:lnTo>
                    <a:pt x="9853" y="2935"/>
                  </a:lnTo>
                  <a:cubicBezTo>
                    <a:pt x="9853" y="2855"/>
                    <a:pt x="9843" y="2775"/>
                    <a:pt x="9824" y="2695"/>
                  </a:cubicBezTo>
                  <a:lnTo>
                    <a:pt x="9744" y="2226"/>
                  </a:lnTo>
                  <a:lnTo>
                    <a:pt x="9613" y="1767"/>
                  </a:lnTo>
                  <a:cubicBezTo>
                    <a:pt x="9534" y="1537"/>
                    <a:pt x="9454" y="1307"/>
                    <a:pt x="9354" y="1088"/>
                  </a:cubicBezTo>
                  <a:close/>
                  <a:moveTo>
                    <a:pt x="7428" y="2605"/>
                  </a:moveTo>
                  <a:cubicBezTo>
                    <a:pt x="6130" y="3364"/>
                    <a:pt x="4613" y="3794"/>
                    <a:pt x="2995" y="3794"/>
                  </a:cubicBezTo>
                  <a:cubicBezTo>
                    <a:pt x="1947" y="3794"/>
                    <a:pt x="939" y="3614"/>
                    <a:pt x="1" y="3274"/>
                  </a:cubicBezTo>
                  <a:lnTo>
                    <a:pt x="1" y="3274"/>
                  </a:lnTo>
                  <a:cubicBezTo>
                    <a:pt x="609" y="4772"/>
                    <a:pt x="1837" y="5959"/>
                    <a:pt x="3375" y="6509"/>
                  </a:cubicBezTo>
                  <a:cubicBezTo>
                    <a:pt x="3963" y="6718"/>
                    <a:pt x="4613" y="6828"/>
                    <a:pt x="5281" y="6828"/>
                  </a:cubicBezTo>
                  <a:cubicBezTo>
                    <a:pt x="5994" y="6828"/>
                    <a:pt x="6678" y="6697"/>
                    <a:pt x="7307" y="6458"/>
                  </a:cubicBezTo>
                  <a:lnTo>
                    <a:pt x="7307" y="6458"/>
                  </a:lnTo>
                  <a:cubicBezTo>
                    <a:pt x="7308" y="6458"/>
                    <a:pt x="7308" y="6458"/>
                    <a:pt x="7308" y="6459"/>
                  </a:cubicBezTo>
                  <a:cubicBezTo>
                    <a:pt x="7308" y="6458"/>
                    <a:pt x="7308" y="6458"/>
                    <a:pt x="7308" y="6458"/>
                  </a:cubicBezTo>
                  <a:lnTo>
                    <a:pt x="7308" y="6458"/>
                  </a:lnTo>
                  <a:cubicBezTo>
                    <a:pt x="7307" y="6458"/>
                    <a:pt x="7307" y="6458"/>
                    <a:pt x="7307" y="6458"/>
                  </a:cubicBezTo>
                  <a:lnTo>
                    <a:pt x="7307" y="6458"/>
                  </a:lnTo>
                  <a:cubicBezTo>
                    <a:pt x="6898" y="5959"/>
                    <a:pt x="6449" y="5520"/>
                    <a:pt x="5930" y="5161"/>
                  </a:cubicBezTo>
                  <a:cubicBezTo>
                    <a:pt x="5810" y="5061"/>
                    <a:pt x="5671" y="4981"/>
                    <a:pt x="5541" y="4901"/>
                  </a:cubicBezTo>
                  <a:cubicBezTo>
                    <a:pt x="5401" y="4821"/>
                    <a:pt x="5271" y="4742"/>
                    <a:pt x="5132" y="4672"/>
                  </a:cubicBezTo>
                  <a:cubicBezTo>
                    <a:pt x="4852" y="4532"/>
                    <a:pt x="4562" y="4422"/>
                    <a:pt x="4263" y="4322"/>
                  </a:cubicBezTo>
                  <a:cubicBezTo>
                    <a:pt x="3674" y="4133"/>
                    <a:pt x="3045" y="4033"/>
                    <a:pt x="2416" y="4033"/>
                  </a:cubicBezTo>
                  <a:lnTo>
                    <a:pt x="2396" y="4033"/>
                  </a:lnTo>
                  <a:cubicBezTo>
                    <a:pt x="1777" y="4033"/>
                    <a:pt x="1159" y="4123"/>
                    <a:pt x="549" y="4302"/>
                  </a:cubicBezTo>
                  <a:cubicBezTo>
                    <a:pt x="1128" y="4023"/>
                    <a:pt x="1767" y="3863"/>
                    <a:pt x="2416" y="3823"/>
                  </a:cubicBezTo>
                  <a:lnTo>
                    <a:pt x="2905" y="3823"/>
                  </a:lnTo>
                  <a:cubicBezTo>
                    <a:pt x="3065" y="3834"/>
                    <a:pt x="3225" y="3843"/>
                    <a:pt x="3395" y="3863"/>
                  </a:cubicBezTo>
                  <a:cubicBezTo>
                    <a:pt x="3714" y="3903"/>
                    <a:pt x="4034" y="3973"/>
                    <a:pt x="4343" y="4073"/>
                  </a:cubicBezTo>
                  <a:cubicBezTo>
                    <a:pt x="4962" y="4273"/>
                    <a:pt x="5551" y="4582"/>
                    <a:pt x="6060" y="4992"/>
                  </a:cubicBezTo>
                  <a:cubicBezTo>
                    <a:pt x="6569" y="5400"/>
                    <a:pt x="6998" y="5899"/>
                    <a:pt x="7308" y="6458"/>
                  </a:cubicBezTo>
                  <a:lnTo>
                    <a:pt x="7308" y="6458"/>
                  </a:lnTo>
                  <a:cubicBezTo>
                    <a:pt x="7929" y="6222"/>
                    <a:pt x="8499" y="5882"/>
                    <a:pt x="8995" y="5460"/>
                  </a:cubicBezTo>
                  <a:cubicBezTo>
                    <a:pt x="8865" y="4972"/>
                    <a:pt x="8705" y="4502"/>
                    <a:pt x="8486" y="4063"/>
                  </a:cubicBezTo>
                  <a:cubicBezTo>
                    <a:pt x="8256" y="3623"/>
                    <a:pt x="7976" y="3215"/>
                    <a:pt x="7657" y="2845"/>
                  </a:cubicBezTo>
                  <a:cubicBezTo>
                    <a:pt x="7587" y="2755"/>
                    <a:pt x="7508" y="2676"/>
                    <a:pt x="7428" y="260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6"/>
            <p:cNvSpPr/>
            <p:nvPr/>
          </p:nvSpPr>
          <p:spPr>
            <a:xfrm>
              <a:off x="104035" y="6692653"/>
              <a:ext cx="733233" cy="285960"/>
            </a:xfrm>
            <a:custGeom>
              <a:rect b="b" l="l" r="r" t="t"/>
              <a:pathLst>
                <a:path extrusionOk="0" h="2636" w="6759">
                  <a:moveTo>
                    <a:pt x="1867" y="0"/>
                  </a:moveTo>
                  <a:cubicBezTo>
                    <a:pt x="1218" y="40"/>
                    <a:pt x="579" y="200"/>
                    <a:pt x="0" y="479"/>
                  </a:cubicBezTo>
                  <a:cubicBezTo>
                    <a:pt x="610" y="300"/>
                    <a:pt x="1228" y="210"/>
                    <a:pt x="1847" y="210"/>
                  </a:cubicBezTo>
                  <a:lnTo>
                    <a:pt x="1867" y="210"/>
                  </a:lnTo>
                  <a:cubicBezTo>
                    <a:pt x="2496" y="210"/>
                    <a:pt x="3125" y="310"/>
                    <a:pt x="3714" y="499"/>
                  </a:cubicBezTo>
                  <a:cubicBezTo>
                    <a:pt x="4013" y="599"/>
                    <a:pt x="4303" y="709"/>
                    <a:pt x="4583" y="849"/>
                  </a:cubicBezTo>
                  <a:cubicBezTo>
                    <a:pt x="4722" y="919"/>
                    <a:pt x="4852" y="998"/>
                    <a:pt x="4992" y="1078"/>
                  </a:cubicBezTo>
                  <a:cubicBezTo>
                    <a:pt x="5122" y="1158"/>
                    <a:pt x="5261" y="1238"/>
                    <a:pt x="5381" y="1338"/>
                  </a:cubicBezTo>
                  <a:cubicBezTo>
                    <a:pt x="5900" y="1697"/>
                    <a:pt x="6349" y="2136"/>
                    <a:pt x="6759" y="2636"/>
                  </a:cubicBezTo>
                  <a:cubicBezTo>
                    <a:pt x="6449" y="2077"/>
                    <a:pt x="6020" y="1577"/>
                    <a:pt x="5511" y="1169"/>
                  </a:cubicBezTo>
                  <a:cubicBezTo>
                    <a:pt x="5002" y="759"/>
                    <a:pt x="4413" y="450"/>
                    <a:pt x="3794" y="250"/>
                  </a:cubicBezTo>
                  <a:cubicBezTo>
                    <a:pt x="3485" y="150"/>
                    <a:pt x="3165" y="80"/>
                    <a:pt x="2846" y="40"/>
                  </a:cubicBezTo>
                  <a:cubicBezTo>
                    <a:pt x="2676" y="20"/>
                    <a:pt x="2516" y="11"/>
                    <a:pt x="23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6"/>
            <p:cNvSpPr/>
            <p:nvPr/>
          </p:nvSpPr>
          <p:spPr>
            <a:xfrm>
              <a:off x="850181" y="6547503"/>
              <a:ext cx="170101" cy="322844"/>
            </a:xfrm>
            <a:custGeom>
              <a:rect b="b" l="l" r="r" t="t"/>
              <a:pathLst>
                <a:path extrusionOk="0" h="2976" w="1568">
                  <a:moveTo>
                    <a:pt x="200" y="0"/>
                  </a:moveTo>
                  <a:cubicBezTo>
                    <a:pt x="130" y="40"/>
                    <a:pt x="70" y="80"/>
                    <a:pt x="1" y="120"/>
                  </a:cubicBezTo>
                  <a:cubicBezTo>
                    <a:pt x="81" y="191"/>
                    <a:pt x="160" y="270"/>
                    <a:pt x="230" y="360"/>
                  </a:cubicBezTo>
                  <a:cubicBezTo>
                    <a:pt x="549" y="730"/>
                    <a:pt x="829" y="1138"/>
                    <a:pt x="1059" y="1578"/>
                  </a:cubicBezTo>
                  <a:cubicBezTo>
                    <a:pt x="1278" y="2017"/>
                    <a:pt x="1438" y="2487"/>
                    <a:pt x="1568" y="2975"/>
                  </a:cubicBezTo>
                  <a:lnTo>
                    <a:pt x="1568" y="2966"/>
                  </a:lnTo>
                  <a:cubicBezTo>
                    <a:pt x="1498" y="2476"/>
                    <a:pt x="1358" y="1987"/>
                    <a:pt x="1168" y="1518"/>
                  </a:cubicBezTo>
                  <a:cubicBezTo>
                    <a:pt x="969" y="1059"/>
                    <a:pt x="699" y="619"/>
                    <a:pt x="390" y="220"/>
                  </a:cubicBezTo>
                  <a:cubicBezTo>
                    <a:pt x="330" y="151"/>
                    <a:pt x="260" y="71"/>
                    <a:pt x="2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6"/>
            <p:cNvSpPr/>
            <p:nvPr/>
          </p:nvSpPr>
          <p:spPr>
            <a:xfrm>
              <a:off x="1059119" y="6379679"/>
              <a:ext cx="82447" cy="397480"/>
            </a:xfrm>
            <a:custGeom>
              <a:rect b="b" l="l" r="r" t="t"/>
              <a:pathLst>
                <a:path extrusionOk="0" h="3664" w="760">
                  <a:moveTo>
                    <a:pt x="151" y="1"/>
                  </a:moveTo>
                  <a:lnTo>
                    <a:pt x="1" y="150"/>
                  </a:lnTo>
                  <a:cubicBezTo>
                    <a:pt x="101" y="369"/>
                    <a:pt x="181" y="599"/>
                    <a:pt x="260" y="829"/>
                  </a:cubicBezTo>
                  <a:lnTo>
                    <a:pt x="391" y="1288"/>
                  </a:lnTo>
                  <a:lnTo>
                    <a:pt x="471" y="1757"/>
                  </a:lnTo>
                  <a:cubicBezTo>
                    <a:pt x="490" y="1837"/>
                    <a:pt x="500" y="1917"/>
                    <a:pt x="500" y="1997"/>
                  </a:cubicBezTo>
                  <a:lnTo>
                    <a:pt x="520" y="2226"/>
                  </a:lnTo>
                  <a:cubicBezTo>
                    <a:pt x="540" y="2386"/>
                    <a:pt x="540" y="2546"/>
                    <a:pt x="540" y="2705"/>
                  </a:cubicBezTo>
                  <a:cubicBezTo>
                    <a:pt x="530" y="3025"/>
                    <a:pt x="500" y="3344"/>
                    <a:pt x="451" y="3664"/>
                  </a:cubicBezTo>
                  <a:cubicBezTo>
                    <a:pt x="760" y="2466"/>
                    <a:pt x="660" y="1148"/>
                    <a:pt x="1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6"/>
            <p:cNvSpPr/>
            <p:nvPr/>
          </p:nvSpPr>
          <p:spPr>
            <a:xfrm>
              <a:off x="1155561" y="6256226"/>
              <a:ext cx="53156" cy="426770"/>
            </a:xfrm>
            <a:custGeom>
              <a:rect b="b" l="l" r="r" t="t"/>
              <a:pathLst>
                <a:path extrusionOk="0" h="3934" w="490">
                  <a:moveTo>
                    <a:pt x="141" y="0"/>
                  </a:moveTo>
                  <a:cubicBezTo>
                    <a:pt x="90" y="70"/>
                    <a:pt x="50" y="140"/>
                    <a:pt x="1" y="200"/>
                  </a:cubicBezTo>
                  <a:cubicBezTo>
                    <a:pt x="190" y="729"/>
                    <a:pt x="310" y="1278"/>
                    <a:pt x="340" y="1837"/>
                  </a:cubicBezTo>
                  <a:cubicBezTo>
                    <a:pt x="410" y="2536"/>
                    <a:pt x="310" y="3255"/>
                    <a:pt x="101" y="3934"/>
                  </a:cubicBezTo>
                  <a:lnTo>
                    <a:pt x="110" y="3934"/>
                  </a:lnTo>
                  <a:cubicBezTo>
                    <a:pt x="240" y="3594"/>
                    <a:pt x="330" y="3255"/>
                    <a:pt x="390" y="2905"/>
                  </a:cubicBezTo>
                  <a:cubicBezTo>
                    <a:pt x="450" y="2556"/>
                    <a:pt x="490" y="2197"/>
                    <a:pt x="470" y="1837"/>
                  </a:cubicBezTo>
                  <a:cubicBezTo>
                    <a:pt x="460" y="1208"/>
                    <a:pt x="350" y="589"/>
                    <a:pt x="1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5" name="Google Shape;1135;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grpSp>
        <p:nvGrpSpPr>
          <p:cNvPr id="1140" name="Google Shape;1140;p37"/>
          <p:cNvGrpSpPr/>
          <p:nvPr/>
        </p:nvGrpSpPr>
        <p:grpSpPr>
          <a:xfrm>
            <a:off x="7141841" y="1121095"/>
            <a:ext cx="1414924" cy="3348581"/>
            <a:chOff x="2056200" y="2715575"/>
            <a:chExt cx="161750" cy="382800"/>
          </a:xfrm>
        </p:grpSpPr>
        <p:sp>
          <p:nvSpPr>
            <p:cNvPr id="1141" name="Google Shape;1141;p37"/>
            <p:cNvSpPr/>
            <p:nvPr/>
          </p:nvSpPr>
          <p:spPr>
            <a:xfrm>
              <a:off x="2081650" y="2911000"/>
              <a:ext cx="72400" cy="63900"/>
            </a:xfrm>
            <a:custGeom>
              <a:rect b="b" l="l" r="r" t="t"/>
              <a:pathLst>
                <a:path extrusionOk="0" h="2556" w="2896">
                  <a:moveTo>
                    <a:pt x="2282" y="1"/>
                  </a:moveTo>
                  <a:cubicBezTo>
                    <a:pt x="1907" y="1"/>
                    <a:pt x="1445" y="219"/>
                    <a:pt x="1248" y="410"/>
                  </a:cubicBezTo>
                  <a:cubicBezTo>
                    <a:pt x="740" y="889"/>
                    <a:pt x="181" y="1517"/>
                    <a:pt x="30" y="2216"/>
                  </a:cubicBezTo>
                  <a:cubicBezTo>
                    <a:pt x="10" y="2316"/>
                    <a:pt x="1" y="2446"/>
                    <a:pt x="81" y="2516"/>
                  </a:cubicBezTo>
                  <a:cubicBezTo>
                    <a:pt x="141" y="2555"/>
                    <a:pt x="220" y="2555"/>
                    <a:pt x="290" y="2555"/>
                  </a:cubicBezTo>
                  <a:cubicBezTo>
                    <a:pt x="680" y="2506"/>
                    <a:pt x="1009" y="2256"/>
                    <a:pt x="1308" y="2007"/>
                  </a:cubicBezTo>
                  <a:lnTo>
                    <a:pt x="2386" y="1138"/>
                  </a:lnTo>
                  <a:cubicBezTo>
                    <a:pt x="2626" y="938"/>
                    <a:pt x="2896" y="679"/>
                    <a:pt x="2816" y="379"/>
                  </a:cubicBezTo>
                  <a:cubicBezTo>
                    <a:pt x="2751" y="101"/>
                    <a:pt x="2537" y="1"/>
                    <a:pt x="2282" y="1"/>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7"/>
            <p:cNvSpPr/>
            <p:nvPr/>
          </p:nvSpPr>
          <p:spPr>
            <a:xfrm>
              <a:off x="2142800" y="2985850"/>
              <a:ext cx="32950" cy="86525"/>
            </a:xfrm>
            <a:custGeom>
              <a:rect b="b" l="l" r="r" t="t"/>
              <a:pathLst>
                <a:path extrusionOk="0" h="3461" w="1318">
                  <a:moveTo>
                    <a:pt x="470" y="1"/>
                  </a:moveTo>
                  <a:cubicBezTo>
                    <a:pt x="300" y="1"/>
                    <a:pt x="140" y="101"/>
                    <a:pt x="70" y="251"/>
                  </a:cubicBezTo>
                  <a:cubicBezTo>
                    <a:pt x="0" y="400"/>
                    <a:pt x="20" y="560"/>
                    <a:pt x="40" y="719"/>
                  </a:cubicBezTo>
                  <a:cubicBezTo>
                    <a:pt x="160" y="1628"/>
                    <a:pt x="430" y="2507"/>
                    <a:pt x="829" y="3335"/>
                  </a:cubicBezTo>
                  <a:cubicBezTo>
                    <a:pt x="839" y="3365"/>
                    <a:pt x="859" y="3395"/>
                    <a:pt x="879" y="3415"/>
                  </a:cubicBezTo>
                  <a:cubicBezTo>
                    <a:pt x="912" y="3449"/>
                    <a:pt x="957" y="3461"/>
                    <a:pt x="1004" y="3461"/>
                  </a:cubicBezTo>
                  <a:cubicBezTo>
                    <a:pt x="1070" y="3461"/>
                    <a:pt x="1140" y="3438"/>
                    <a:pt x="1198" y="3415"/>
                  </a:cubicBezTo>
                  <a:cubicBezTo>
                    <a:pt x="1288" y="3385"/>
                    <a:pt x="1278" y="3415"/>
                    <a:pt x="1308" y="3325"/>
                  </a:cubicBezTo>
                  <a:cubicBezTo>
                    <a:pt x="1318" y="3295"/>
                    <a:pt x="1308" y="3255"/>
                    <a:pt x="1308" y="3226"/>
                  </a:cubicBezTo>
                  <a:cubicBezTo>
                    <a:pt x="1238" y="2596"/>
                    <a:pt x="1198" y="2008"/>
                    <a:pt x="1098" y="1298"/>
                  </a:cubicBezTo>
                  <a:cubicBezTo>
                    <a:pt x="1038" y="919"/>
                    <a:pt x="978" y="1"/>
                    <a:pt x="470" y="1"/>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7"/>
            <p:cNvSpPr/>
            <p:nvPr/>
          </p:nvSpPr>
          <p:spPr>
            <a:xfrm>
              <a:off x="2143050" y="2933300"/>
              <a:ext cx="39950" cy="73100"/>
            </a:xfrm>
            <a:custGeom>
              <a:rect b="b" l="l" r="r" t="t"/>
              <a:pathLst>
                <a:path extrusionOk="0" h="2924" w="1598">
                  <a:moveTo>
                    <a:pt x="1141" y="0"/>
                  </a:moveTo>
                  <a:cubicBezTo>
                    <a:pt x="879" y="0"/>
                    <a:pt x="580" y="218"/>
                    <a:pt x="480" y="456"/>
                  </a:cubicBezTo>
                  <a:cubicBezTo>
                    <a:pt x="330" y="805"/>
                    <a:pt x="180" y="1135"/>
                    <a:pt x="100" y="1504"/>
                  </a:cubicBezTo>
                  <a:cubicBezTo>
                    <a:pt x="21" y="1863"/>
                    <a:pt x="1" y="2233"/>
                    <a:pt x="21" y="2592"/>
                  </a:cubicBezTo>
                  <a:cubicBezTo>
                    <a:pt x="30" y="2682"/>
                    <a:pt x="40" y="2772"/>
                    <a:pt x="100" y="2832"/>
                  </a:cubicBezTo>
                  <a:cubicBezTo>
                    <a:pt x="159" y="2899"/>
                    <a:pt x="253" y="2924"/>
                    <a:pt x="341" y="2924"/>
                  </a:cubicBezTo>
                  <a:cubicBezTo>
                    <a:pt x="357" y="2924"/>
                    <a:pt x="374" y="2923"/>
                    <a:pt x="389" y="2921"/>
                  </a:cubicBezTo>
                  <a:cubicBezTo>
                    <a:pt x="460" y="2921"/>
                    <a:pt x="529" y="2912"/>
                    <a:pt x="589" y="2872"/>
                  </a:cubicBezTo>
                  <a:cubicBezTo>
                    <a:pt x="689" y="2821"/>
                    <a:pt x="759" y="2732"/>
                    <a:pt x="799" y="2632"/>
                  </a:cubicBezTo>
                  <a:cubicBezTo>
                    <a:pt x="839" y="2552"/>
                    <a:pt x="869" y="2462"/>
                    <a:pt x="899" y="2382"/>
                  </a:cubicBezTo>
                  <a:cubicBezTo>
                    <a:pt x="1079" y="1874"/>
                    <a:pt x="1388" y="1414"/>
                    <a:pt x="1518" y="895"/>
                  </a:cubicBezTo>
                  <a:cubicBezTo>
                    <a:pt x="1567" y="705"/>
                    <a:pt x="1598" y="496"/>
                    <a:pt x="1528" y="316"/>
                  </a:cubicBezTo>
                  <a:cubicBezTo>
                    <a:pt x="1528" y="306"/>
                    <a:pt x="1528" y="296"/>
                    <a:pt x="1518" y="276"/>
                  </a:cubicBezTo>
                  <a:cubicBezTo>
                    <a:pt x="1439" y="78"/>
                    <a:pt x="1297" y="0"/>
                    <a:pt x="1141" y="0"/>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7"/>
            <p:cNvSpPr/>
            <p:nvPr/>
          </p:nvSpPr>
          <p:spPr>
            <a:xfrm>
              <a:off x="2109350" y="2894925"/>
              <a:ext cx="87625" cy="77750"/>
            </a:xfrm>
            <a:custGeom>
              <a:rect b="b" l="l" r="r" t="t"/>
              <a:pathLst>
                <a:path extrusionOk="0" h="3110" w="3505">
                  <a:moveTo>
                    <a:pt x="1650" y="0"/>
                  </a:moveTo>
                  <a:cubicBezTo>
                    <a:pt x="1633" y="0"/>
                    <a:pt x="1615" y="1"/>
                    <a:pt x="1598" y="4"/>
                  </a:cubicBezTo>
                  <a:cubicBezTo>
                    <a:pt x="1528" y="14"/>
                    <a:pt x="1468" y="44"/>
                    <a:pt x="1408" y="84"/>
                  </a:cubicBezTo>
                  <a:cubicBezTo>
                    <a:pt x="1079" y="274"/>
                    <a:pt x="759" y="463"/>
                    <a:pt x="430" y="653"/>
                  </a:cubicBezTo>
                  <a:cubicBezTo>
                    <a:pt x="380" y="683"/>
                    <a:pt x="330" y="713"/>
                    <a:pt x="310" y="763"/>
                  </a:cubicBezTo>
                  <a:cubicBezTo>
                    <a:pt x="290" y="813"/>
                    <a:pt x="0" y="1042"/>
                    <a:pt x="11" y="1093"/>
                  </a:cubicBezTo>
                  <a:cubicBezTo>
                    <a:pt x="100" y="1521"/>
                    <a:pt x="670" y="1951"/>
                    <a:pt x="939" y="2300"/>
                  </a:cubicBezTo>
                  <a:cubicBezTo>
                    <a:pt x="1158" y="2120"/>
                    <a:pt x="1329" y="1771"/>
                    <a:pt x="1598" y="1681"/>
                  </a:cubicBezTo>
                  <a:lnTo>
                    <a:pt x="1598" y="1681"/>
                  </a:lnTo>
                  <a:lnTo>
                    <a:pt x="1418" y="2490"/>
                  </a:lnTo>
                  <a:cubicBezTo>
                    <a:pt x="1486" y="2480"/>
                    <a:pt x="1555" y="2475"/>
                    <a:pt x="1624" y="2475"/>
                  </a:cubicBezTo>
                  <a:cubicBezTo>
                    <a:pt x="2110" y="2475"/>
                    <a:pt x="2595" y="2715"/>
                    <a:pt x="2866" y="3109"/>
                  </a:cubicBezTo>
                  <a:cubicBezTo>
                    <a:pt x="2856" y="3089"/>
                    <a:pt x="3305" y="2140"/>
                    <a:pt x="3335" y="2021"/>
                  </a:cubicBezTo>
                  <a:cubicBezTo>
                    <a:pt x="3435" y="1641"/>
                    <a:pt x="3505" y="1222"/>
                    <a:pt x="3485" y="823"/>
                  </a:cubicBezTo>
                  <a:cubicBezTo>
                    <a:pt x="3425" y="34"/>
                    <a:pt x="2376" y="124"/>
                    <a:pt x="1768" y="14"/>
                  </a:cubicBezTo>
                  <a:cubicBezTo>
                    <a:pt x="1732" y="7"/>
                    <a:pt x="1692" y="0"/>
                    <a:pt x="1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7"/>
            <p:cNvSpPr/>
            <p:nvPr/>
          </p:nvSpPr>
          <p:spPr>
            <a:xfrm>
              <a:off x="2082650" y="2955575"/>
              <a:ext cx="27475" cy="74025"/>
            </a:xfrm>
            <a:custGeom>
              <a:rect b="b" l="l" r="r" t="t"/>
              <a:pathLst>
                <a:path extrusionOk="0" h="2961" w="1099">
                  <a:moveTo>
                    <a:pt x="418" y="1"/>
                  </a:moveTo>
                  <a:cubicBezTo>
                    <a:pt x="205" y="1"/>
                    <a:pt x="1" y="208"/>
                    <a:pt x="1" y="493"/>
                  </a:cubicBezTo>
                  <a:cubicBezTo>
                    <a:pt x="1" y="583"/>
                    <a:pt x="21" y="673"/>
                    <a:pt x="41" y="753"/>
                  </a:cubicBezTo>
                  <a:cubicBezTo>
                    <a:pt x="210" y="1491"/>
                    <a:pt x="380" y="2230"/>
                    <a:pt x="549" y="2959"/>
                  </a:cubicBezTo>
                  <a:cubicBezTo>
                    <a:pt x="568" y="2960"/>
                    <a:pt x="587" y="2961"/>
                    <a:pt x="606" y="2961"/>
                  </a:cubicBezTo>
                  <a:cubicBezTo>
                    <a:pt x="747" y="2961"/>
                    <a:pt x="885" y="2928"/>
                    <a:pt x="1009" y="2849"/>
                  </a:cubicBezTo>
                  <a:cubicBezTo>
                    <a:pt x="1039" y="2839"/>
                    <a:pt x="1068" y="2809"/>
                    <a:pt x="1079" y="2779"/>
                  </a:cubicBezTo>
                  <a:cubicBezTo>
                    <a:pt x="1099" y="2739"/>
                    <a:pt x="1099" y="2700"/>
                    <a:pt x="1088" y="2660"/>
                  </a:cubicBezTo>
                  <a:cubicBezTo>
                    <a:pt x="1039" y="2001"/>
                    <a:pt x="959" y="1351"/>
                    <a:pt x="869" y="703"/>
                  </a:cubicBezTo>
                  <a:cubicBezTo>
                    <a:pt x="829" y="443"/>
                    <a:pt x="759" y="114"/>
                    <a:pt x="540" y="24"/>
                  </a:cubicBezTo>
                  <a:cubicBezTo>
                    <a:pt x="500" y="8"/>
                    <a:pt x="459" y="1"/>
                    <a:pt x="418" y="1"/>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7"/>
            <p:cNvSpPr/>
            <p:nvPr/>
          </p:nvSpPr>
          <p:spPr>
            <a:xfrm>
              <a:off x="2122825" y="3063025"/>
              <a:ext cx="65675" cy="35350"/>
            </a:xfrm>
            <a:custGeom>
              <a:rect b="b" l="l" r="r" t="t"/>
              <a:pathLst>
                <a:path extrusionOk="0" h="1414" w="2627">
                  <a:moveTo>
                    <a:pt x="2042" y="0"/>
                  </a:moveTo>
                  <a:cubicBezTo>
                    <a:pt x="1884" y="0"/>
                    <a:pt x="1710" y="63"/>
                    <a:pt x="1548" y="178"/>
                  </a:cubicBezTo>
                  <a:cubicBezTo>
                    <a:pt x="1369" y="298"/>
                    <a:pt x="1218" y="458"/>
                    <a:pt x="1039" y="578"/>
                  </a:cubicBezTo>
                  <a:cubicBezTo>
                    <a:pt x="879" y="687"/>
                    <a:pt x="679" y="767"/>
                    <a:pt x="480" y="807"/>
                  </a:cubicBezTo>
                  <a:cubicBezTo>
                    <a:pt x="400" y="817"/>
                    <a:pt x="320" y="827"/>
                    <a:pt x="240" y="857"/>
                  </a:cubicBezTo>
                  <a:cubicBezTo>
                    <a:pt x="91" y="917"/>
                    <a:pt x="1" y="1077"/>
                    <a:pt x="1" y="1237"/>
                  </a:cubicBezTo>
                  <a:cubicBezTo>
                    <a:pt x="1" y="1277"/>
                    <a:pt x="11" y="1326"/>
                    <a:pt x="31" y="1366"/>
                  </a:cubicBezTo>
                  <a:cubicBezTo>
                    <a:pt x="171" y="1401"/>
                    <a:pt x="314" y="1413"/>
                    <a:pt x="458" y="1413"/>
                  </a:cubicBezTo>
                  <a:cubicBezTo>
                    <a:pt x="856" y="1413"/>
                    <a:pt x="1265" y="1316"/>
                    <a:pt x="1668" y="1316"/>
                  </a:cubicBezTo>
                  <a:cubicBezTo>
                    <a:pt x="1810" y="1316"/>
                    <a:pt x="1953" y="1328"/>
                    <a:pt x="2093" y="1328"/>
                  </a:cubicBezTo>
                  <a:cubicBezTo>
                    <a:pt x="2248" y="1328"/>
                    <a:pt x="2400" y="1314"/>
                    <a:pt x="2547" y="1257"/>
                  </a:cubicBezTo>
                  <a:lnTo>
                    <a:pt x="2576" y="1077"/>
                  </a:lnTo>
                  <a:cubicBezTo>
                    <a:pt x="2606" y="877"/>
                    <a:pt x="2626" y="678"/>
                    <a:pt x="2576" y="478"/>
                  </a:cubicBezTo>
                  <a:cubicBezTo>
                    <a:pt x="2492" y="146"/>
                    <a:pt x="2284" y="0"/>
                    <a:pt x="20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7"/>
            <p:cNvSpPr/>
            <p:nvPr/>
          </p:nvSpPr>
          <p:spPr>
            <a:xfrm>
              <a:off x="2122825" y="3089925"/>
              <a:ext cx="64425" cy="8450"/>
            </a:xfrm>
            <a:custGeom>
              <a:rect b="b" l="l" r="r" t="t"/>
              <a:pathLst>
                <a:path extrusionOk="0" h="338" w="2577">
                  <a:moveTo>
                    <a:pt x="2576" y="1"/>
                  </a:moveTo>
                  <a:cubicBezTo>
                    <a:pt x="2187" y="161"/>
                    <a:pt x="1758" y="110"/>
                    <a:pt x="1338" y="130"/>
                  </a:cubicBezTo>
                  <a:cubicBezTo>
                    <a:pt x="1024" y="144"/>
                    <a:pt x="710" y="197"/>
                    <a:pt x="399" y="197"/>
                  </a:cubicBezTo>
                  <a:cubicBezTo>
                    <a:pt x="265" y="197"/>
                    <a:pt x="133" y="188"/>
                    <a:pt x="1" y="161"/>
                  </a:cubicBezTo>
                  <a:lnTo>
                    <a:pt x="1" y="161"/>
                  </a:lnTo>
                  <a:cubicBezTo>
                    <a:pt x="1" y="201"/>
                    <a:pt x="11" y="250"/>
                    <a:pt x="31" y="290"/>
                  </a:cubicBezTo>
                  <a:cubicBezTo>
                    <a:pt x="171" y="325"/>
                    <a:pt x="314" y="337"/>
                    <a:pt x="458" y="337"/>
                  </a:cubicBezTo>
                  <a:cubicBezTo>
                    <a:pt x="856" y="337"/>
                    <a:pt x="1265" y="240"/>
                    <a:pt x="1668" y="240"/>
                  </a:cubicBezTo>
                  <a:cubicBezTo>
                    <a:pt x="1810" y="240"/>
                    <a:pt x="1953" y="252"/>
                    <a:pt x="2093" y="252"/>
                  </a:cubicBezTo>
                  <a:cubicBezTo>
                    <a:pt x="2248" y="252"/>
                    <a:pt x="2400" y="238"/>
                    <a:pt x="2547" y="181"/>
                  </a:cubicBezTo>
                  <a:lnTo>
                    <a:pt x="2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7"/>
            <p:cNvSpPr/>
            <p:nvPr/>
          </p:nvSpPr>
          <p:spPr>
            <a:xfrm>
              <a:off x="2141300" y="3060175"/>
              <a:ext cx="25975" cy="21850"/>
            </a:xfrm>
            <a:custGeom>
              <a:rect b="b" l="l" r="r" t="t"/>
              <a:pathLst>
                <a:path extrusionOk="0" h="874" w="1039">
                  <a:moveTo>
                    <a:pt x="810" y="0"/>
                  </a:moveTo>
                  <a:cubicBezTo>
                    <a:pt x="803" y="0"/>
                    <a:pt x="796" y="1"/>
                    <a:pt x="789" y="3"/>
                  </a:cubicBezTo>
                  <a:cubicBezTo>
                    <a:pt x="769" y="13"/>
                    <a:pt x="749" y="33"/>
                    <a:pt x="729" y="62"/>
                  </a:cubicBezTo>
                  <a:cubicBezTo>
                    <a:pt x="570" y="242"/>
                    <a:pt x="420" y="422"/>
                    <a:pt x="260" y="602"/>
                  </a:cubicBezTo>
                  <a:cubicBezTo>
                    <a:pt x="210" y="661"/>
                    <a:pt x="160" y="712"/>
                    <a:pt x="91" y="752"/>
                  </a:cubicBezTo>
                  <a:cubicBezTo>
                    <a:pt x="51" y="781"/>
                    <a:pt x="0" y="821"/>
                    <a:pt x="11" y="871"/>
                  </a:cubicBezTo>
                  <a:cubicBezTo>
                    <a:pt x="19" y="873"/>
                    <a:pt x="27" y="873"/>
                    <a:pt x="35" y="873"/>
                  </a:cubicBezTo>
                  <a:cubicBezTo>
                    <a:pt x="87" y="873"/>
                    <a:pt x="138" y="849"/>
                    <a:pt x="190" y="832"/>
                  </a:cubicBezTo>
                  <a:cubicBezTo>
                    <a:pt x="350" y="741"/>
                    <a:pt x="510" y="661"/>
                    <a:pt x="679" y="582"/>
                  </a:cubicBezTo>
                  <a:cubicBezTo>
                    <a:pt x="749" y="542"/>
                    <a:pt x="829" y="502"/>
                    <a:pt x="889" y="442"/>
                  </a:cubicBezTo>
                  <a:cubicBezTo>
                    <a:pt x="1009" y="332"/>
                    <a:pt x="1038" y="142"/>
                    <a:pt x="889" y="33"/>
                  </a:cubicBezTo>
                  <a:cubicBezTo>
                    <a:pt x="864" y="16"/>
                    <a:pt x="840" y="0"/>
                    <a:pt x="8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7"/>
            <p:cNvSpPr/>
            <p:nvPr/>
          </p:nvSpPr>
          <p:spPr>
            <a:xfrm>
              <a:off x="2141550" y="3061100"/>
              <a:ext cx="29225" cy="21375"/>
            </a:xfrm>
            <a:custGeom>
              <a:rect b="b" l="l" r="r" t="t"/>
              <a:pathLst>
                <a:path extrusionOk="0" h="855" w="1169">
                  <a:moveTo>
                    <a:pt x="190" y="76"/>
                  </a:moveTo>
                  <a:cubicBezTo>
                    <a:pt x="240" y="76"/>
                    <a:pt x="280" y="105"/>
                    <a:pt x="300" y="136"/>
                  </a:cubicBezTo>
                  <a:cubicBezTo>
                    <a:pt x="300" y="156"/>
                    <a:pt x="310" y="176"/>
                    <a:pt x="310" y="205"/>
                  </a:cubicBezTo>
                  <a:cubicBezTo>
                    <a:pt x="320" y="216"/>
                    <a:pt x="320" y="235"/>
                    <a:pt x="320" y="245"/>
                  </a:cubicBezTo>
                  <a:lnTo>
                    <a:pt x="350" y="305"/>
                  </a:lnTo>
                  <a:lnTo>
                    <a:pt x="340" y="305"/>
                  </a:lnTo>
                  <a:cubicBezTo>
                    <a:pt x="310" y="310"/>
                    <a:pt x="283" y="313"/>
                    <a:pt x="258" y="313"/>
                  </a:cubicBezTo>
                  <a:cubicBezTo>
                    <a:pt x="232" y="313"/>
                    <a:pt x="210" y="310"/>
                    <a:pt x="190" y="305"/>
                  </a:cubicBezTo>
                  <a:cubicBezTo>
                    <a:pt x="150" y="295"/>
                    <a:pt x="110" y="255"/>
                    <a:pt x="100" y="225"/>
                  </a:cubicBezTo>
                  <a:cubicBezTo>
                    <a:pt x="81" y="176"/>
                    <a:pt x="110" y="105"/>
                    <a:pt x="160" y="85"/>
                  </a:cubicBezTo>
                  <a:cubicBezTo>
                    <a:pt x="170" y="85"/>
                    <a:pt x="180" y="76"/>
                    <a:pt x="190" y="76"/>
                  </a:cubicBezTo>
                  <a:close/>
                  <a:moveTo>
                    <a:pt x="687" y="63"/>
                  </a:moveTo>
                  <a:cubicBezTo>
                    <a:pt x="719" y="63"/>
                    <a:pt x="754" y="71"/>
                    <a:pt x="789" y="85"/>
                  </a:cubicBezTo>
                  <a:cubicBezTo>
                    <a:pt x="859" y="116"/>
                    <a:pt x="929" y="196"/>
                    <a:pt x="909" y="275"/>
                  </a:cubicBezTo>
                  <a:cubicBezTo>
                    <a:pt x="899" y="315"/>
                    <a:pt x="859" y="345"/>
                    <a:pt x="809" y="365"/>
                  </a:cubicBezTo>
                  <a:cubicBezTo>
                    <a:pt x="788" y="373"/>
                    <a:pt x="765" y="377"/>
                    <a:pt x="741" y="377"/>
                  </a:cubicBezTo>
                  <a:cubicBezTo>
                    <a:pt x="710" y="377"/>
                    <a:pt x="678" y="371"/>
                    <a:pt x="649" y="365"/>
                  </a:cubicBezTo>
                  <a:cubicBezTo>
                    <a:pt x="609" y="365"/>
                    <a:pt x="569" y="355"/>
                    <a:pt x="540" y="335"/>
                  </a:cubicBezTo>
                  <a:cubicBezTo>
                    <a:pt x="589" y="305"/>
                    <a:pt x="620" y="235"/>
                    <a:pt x="589" y="176"/>
                  </a:cubicBezTo>
                  <a:lnTo>
                    <a:pt x="589" y="165"/>
                  </a:lnTo>
                  <a:lnTo>
                    <a:pt x="580" y="165"/>
                  </a:lnTo>
                  <a:cubicBezTo>
                    <a:pt x="569" y="156"/>
                    <a:pt x="560" y="156"/>
                    <a:pt x="560" y="156"/>
                  </a:cubicBezTo>
                  <a:cubicBezTo>
                    <a:pt x="560" y="125"/>
                    <a:pt x="580" y="105"/>
                    <a:pt x="600" y="85"/>
                  </a:cubicBezTo>
                  <a:cubicBezTo>
                    <a:pt x="624" y="71"/>
                    <a:pt x="654" y="63"/>
                    <a:pt x="687" y="63"/>
                  </a:cubicBezTo>
                  <a:close/>
                  <a:moveTo>
                    <a:pt x="694" y="0"/>
                  </a:moveTo>
                  <a:cubicBezTo>
                    <a:pt x="646" y="0"/>
                    <a:pt x="603" y="13"/>
                    <a:pt x="569" y="36"/>
                  </a:cubicBezTo>
                  <a:cubicBezTo>
                    <a:pt x="529" y="56"/>
                    <a:pt x="500" y="96"/>
                    <a:pt x="489" y="145"/>
                  </a:cubicBezTo>
                  <a:lnTo>
                    <a:pt x="489" y="136"/>
                  </a:lnTo>
                  <a:lnTo>
                    <a:pt x="469" y="145"/>
                  </a:lnTo>
                  <a:cubicBezTo>
                    <a:pt x="440" y="145"/>
                    <a:pt x="410" y="165"/>
                    <a:pt x="390" y="185"/>
                  </a:cubicBezTo>
                  <a:cubicBezTo>
                    <a:pt x="390" y="196"/>
                    <a:pt x="390" y="205"/>
                    <a:pt x="380" y="216"/>
                  </a:cubicBezTo>
                  <a:lnTo>
                    <a:pt x="380" y="185"/>
                  </a:lnTo>
                  <a:cubicBezTo>
                    <a:pt x="370" y="165"/>
                    <a:pt x="370" y="136"/>
                    <a:pt x="350" y="116"/>
                  </a:cubicBezTo>
                  <a:cubicBezTo>
                    <a:pt x="327" y="54"/>
                    <a:pt x="255" y="16"/>
                    <a:pt x="187" y="16"/>
                  </a:cubicBezTo>
                  <a:cubicBezTo>
                    <a:pt x="167" y="16"/>
                    <a:pt x="148" y="19"/>
                    <a:pt x="130" y="25"/>
                  </a:cubicBezTo>
                  <a:cubicBezTo>
                    <a:pt x="50" y="56"/>
                    <a:pt x="1" y="156"/>
                    <a:pt x="30" y="245"/>
                  </a:cubicBezTo>
                  <a:cubicBezTo>
                    <a:pt x="50" y="305"/>
                    <a:pt x="110" y="345"/>
                    <a:pt x="170" y="365"/>
                  </a:cubicBezTo>
                  <a:cubicBezTo>
                    <a:pt x="200" y="377"/>
                    <a:pt x="233" y="381"/>
                    <a:pt x="269" y="381"/>
                  </a:cubicBezTo>
                  <a:cubicBezTo>
                    <a:pt x="294" y="381"/>
                    <a:pt x="321" y="379"/>
                    <a:pt x="350" y="375"/>
                  </a:cubicBezTo>
                  <a:cubicBezTo>
                    <a:pt x="380" y="365"/>
                    <a:pt x="400" y="365"/>
                    <a:pt x="420" y="345"/>
                  </a:cubicBezTo>
                  <a:cubicBezTo>
                    <a:pt x="420" y="355"/>
                    <a:pt x="430" y="355"/>
                    <a:pt x="430" y="355"/>
                  </a:cubicBezTo>
                  <a:lnTo>
                    <a:pt x="440" y="355"/>
                  </a:lnTo>
                  <a:lnTo>
                    <a:pt x="449" y="345"/>
                  </a:lnTo>
                  <a:lnTo>
                    <a:pt x="460" y="345"/>
                  </a:lnTo>
                  <a:cubicBezTo>
                    <a:pt x="460" y="355"/>
                    <a:pt x="469" y="355"/>
                    <a:pt x="480" y="365"/>
                  </a:cubicBezTo>
                  <a:lnTo>
                    <a:pt x="480" y="435"/>
                  </a:lnTo>
                  <a:lnTo>
                    <a:pt x="480" y="485"/>
                  </a:lnTo>
                  <a:cubicBezTo>
                    <a:pt x="480" y="644"/>
                    <a:pt x="609" y="764"/>
                    <a:pt x="729" y="804"/>
                  </a:cubicBezTo>
                  <a:cubicBezTo>
                    <a:pt x="819" y="844"/>
                    <a:pt x="919" y="854"/>
                    <a:pt x="1019" y="854"/>
                  </a:cubicBezTo>
                  <a:lnTo>
                    <a:pt x="1139" y="854"/>
                  </a:lnTo>
                  <a:cubicBezTo>
                    <a:pt x="1159" y="854"/>
                    <a:pt x="1168" y="834"/>
                    <a:pt x="1168" y="814"/>
                  </a:cubicBezTo>
                  <a:cubicBezTo>
                    <a:pt x="1168" y="795"/>
                    <a:pt x="1148" y="784"/>
                    <a:pt x="1139" y="784"/>
                  </a:cubicBezTo>
                  <a:cubicBezTo>
                    <a:pt x="1095" y="787"/>
                    <a:pt x="1052" y="790"/>
                    <a:pt x="1011" y="790"/>
                  </a:cubicBezTo>
                  <a:cubicBezTo>
                    <a:pt x="920" y="790"/>
                    <a:pt x="835" y="779"/>
                    <a:pt x="759" y="744"/>
                  </a:cubicBezTo>
                  <a:cubicBezTo>
                    <a:pt x="649" y="704"/>
                    <a:pt x="549" y="615"/>
                    <a:pt x="540" y="485"/>
                  </a:cubicBezTo>
                  <a:lnTo>
                    <a:pt x="540" y="435"/>
                  </a:lnTo>
                  <a:lnTo>
                    <a:pt x="540" y="415"/>
                  </a:lnTo>
                  <a:cubicBezTo>
                    <a:pt x="580" y="425"/>
                    <a:pt x="609" y="425"/>
                    <a:pt x="640" y="435"/>
                  </a:cubicBezTo>
                  <a:cubicBezTo>
                    <a:pt x="660" y="439"/>
                    <a:pt x="684" y="441"/>
                    <a:pt x="709" y="441"/>
                  </a:cubicBezTo>
                  <a:cubicBezTo>
                    <a:pt x="746" y="441"/>
                    <a:pt x="788" y="437"/>
                    <a:pt x="829" y="425"/>
                  </a:cubicBezTo>
                  <a:cubicBezTo>
                    <a:pt x="899" y="405"/>
                    <a:pt x="959" y="355"/>
                    <a:pt x="969" y="295"/>
                  </a:cubicBezTo>
                  <a:cubicBezTo>
                    <a:pt x="1009" y="185"/>
                    <a:pt x="919" y="65"/>
                    <a:pt x="809" y="25"/>
                  </a:cubicBezTo>
                  <a:cubicBezTo>
                    <a:pt x="770" y="8"/>
                    <a:pt x="731" y="0"/>
                    <a:pt x="6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7"/>
            <p:cNvSpPr/>
            <p:nvPr/>
          </p:nvSpPr>
          <p:spPr>
            <a:xfrm>
              <a:off x="2146550" y="3072525"/>
              <a:ext cx="7750" cy="6450"/>
            </a:xfrm>
            <a:custGeom>
              <a:rect b="b" l="l" r="r" t="t"/>
              <a:pathLst>
                <a:path extrusionOk="0" h="258" w="310">
                  <a:moveTo>
                    <a:pt x="30" y="1"/>
                  </a:moveTo>
                  <a:cubicBezTo>
                    <a:pt x="23" y="1"/>
                    <a:pt x="15" y="3"/>
                    <a:pt x="10" y="8"/>
                  </a:cubicBezTo>
                  <a:cubicBezTo>
                    <a:pt x="0" y="28"/>
                    <a:pt x="0" y="48"/>
                    <a:pt x="10" y="58"/>
                  </a:cubicBezTo>
                  <a:cubicBezTo>
                    <a:pt x="100" y="118"/>
                    <a:pt x="180" y="187"/>
                    <a:pt x="249" y="258"/>
                  </a:cubicBezTo>
                  <a:lnTo>
                    <a:pt x="269" y="258"/>
                  </a:lnTo>
                  <a:cubicBezTo>
                    <a:pt x="280" y="258"/>
                    <a:pt x="289" y="258"/>
                    <a:pt x="300" y="247"/>
                  </a:cubicBezTo>
                  <a:cubicBezTo>
                    <a:pt x="309" y="238"/>
                    <a:pt x="309" y="218"/>
                    <a:pt x="300" y="207"/>
                  </a:cubicBezTo>
                  <a:cubicBezTo>
                    <a:pt x="220" y="138"/>
                    <a:pt x="140" y="68"/>
                    <a:pt x="50" y="8"/>
                  </a:cubicBezTo>
                  <a:cubicBezTo>
                    <a:pt x="45" y="3"/>
                    <a:pt x="38"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7"/>
            <p:cNvSpPr/>
            <p:nvPr/>
          </p:nvSpPr>
          <p:spPr>
            <a:xfrm>
              <a:off x="2142550" y="3076275"/>
              <a:ext cx="6525" cy="5450"/>
            </a:xfrm>
            <a:custGeom>
              <a:rect b="b" l="l" r="r" t="t"/>
              <a:pathLst>
                <a:path extrusionOk="0" h="218" w="261">
                  <a:moveTo>
                    <a:pt x="40" y="0"/>
                  </a:moveTo>
                  <a:cubicBezTo>
                    <a:pt x="33" y="0"/>
                    <a:pt x="25" y="3"/>
                    <a:pt x="21" y="8"/>
                  </a:cubicBezTo>
                  <a:cubicBezTo>
                    <a:pt x="1" y="17"/>
                    <a:pt x="10" y="48"/>
                    <a:pt x="21" y="57"/>
                  </a:cubicBezTo>
                  <a:cubicBezTo>
                    <a:pt x="80" y="108"/>
                    <a:pt x="140" y="168"/>
                    <a:pt x="210" y="207"/>
                  </a:cubicBezTo>
                  <a:cubicBezTo>
                    <a:pt x="210" y="217"/>
                    <a:pt x="220" y="217"/>
                    <a:pt x="230" y="217"/>
                  </a:cubicBezTo>
                  <a:cubicBezTo>
                    <a:pt x="240" y="217"/>
                    <a:pt x="250" y="207"/>
                    <a:pt x="250" y="207"/>
                  </a:cubicBezTo>
                  <a:cubicBezTo>
                    <a:pt x="260" y="188"/>
                    <a:pt x="260" y="168"/>
                    <a:pt x="250" y="157"/>
                  </a:cubicBezTo>
                  <a:cubicBezTo>
                    <a:pt x="180" y="108"/>
                    <a:pt x="120" y="57"/>
                    <a:pt x="60" y="8"/>
                  </a:cubicBezTo>
                  <a:cubicBezTo>
                    <a:pt x="55" y="3"/>
                    <a:pt x="48" y="0"/>
                    <a:pt x="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7"/>
            <p:cNvSpPr/>
            <p:nvPr/>
          </p:nvSpPr>
          <p:spPr>
            <a:xfrm>
              <a:off x="2056200" y="3020825"/>
              <a:ext cx="62425" cy="33675"/>
            </a:xfrm>
            <a:custGeom>
              <a:rect b="b" l="l" r="r" t="t"/>
              <a:pathLst>
                <a:path extrusionOk="0" h="1347" w="2497">
                  <a:moveTo>
                    <a:pt x="1938" y="1"/>
                  </a:moveTo>
                  <a:cubicBezTo>
                    <a:pt x="1788" y="1"/>
                    <a:pt x="1624" y="60"/>
                    <a:pt x="1468" y="169"/>
                  </a:cubicBezTo>
                  <a:cubicBezTo>
                    <a:pt x="1308" y="289"/>
                    <a:pt x="1159" y="439"/>
                    <a:pt x="999" y="549"/>
                  </a:cubicBezTo>
                  <a:cubicBezTo>
                    <a:pt x="839" y="658"/>
                    <a:pt x="649" y="738"/>
                    <a:pt x="460" y="768"/>
                  </a:cubicBezTo>
                  <a:cubicBezTo>
                    <a:pt x="380" y="778"/>
                    <a:pt x="300" y="788"/>
                    <a:pt x="230" y="818"/>
                  </a:cubicBezTo>
                  <a:cubicBezTo>
                    <a:pt x="90" y="878"/>
                    <a:pt x="1" y="1028"/>
                    <a:pt x="10" y="1177"/>
                  </a:cubicBezTo>
                  <a:cubicBezTo>
                    <a:pt x="10" y="1217"/>
                    <a:pt x="10" y="1257"/>
                    <a:pt x="30" y="1297"/>
                  </a:cubicBezTo>
                  <a:cubicBezTo>
                    <a:pt x="171" y="1333"/>
                    <a:pt x="314" y="1346"/>
                    <a:pt x="457" y="1346"/>
                  </a:cubicBezTo>
                  <a:cubicBezTo>
                    <a:pt x="832" y="1346"/>
                    <a:pt x="1212" y="1257"/>
                    <a:pt x="1587" y="1257"/>
                  </a:cubicBezTo>
                  <a:cubicBezTo>
                    <a:pt x="1712" y="1257"/>
                    <a:pt x="1838" y="1265"/>
                    <a:pt x="1964" y="1265"/>
                  </a:cubicBezTo>
                  <a:cubicBezTo>
                    <a:pt x="2121" y="1265"/>
                    <a:pt x="2276" y="1253"/>
                    <a:pt x="2426" y="1197"/>
                  </a:cubicBezTo>
                  <a:lnTo>
                    <a:pt x="2456" y="1018"/>
                  </a:lnTo>
                  <a:cubicBezTo>
                    <a:pt x="2486" y="838"/>
                    <a:pt x="2496" y="649"/>
                    <a:pt x="2446" y="458"/>
                  </a:cubicBezTo>
                  <a:cubicBezTo>
                    <a:pt x="2367" y="143"/>
                    <a:pt x="2170" y="1"/>
                    <a:pt x="19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7"/>
            <p:cNvSpPr/>
            <p:nvPr/>
          </p:nvSpPr>
          <p:spPr>
            <a:xfrm>
              <a:off x="2056450" y="3046250"/>
              <a:ext cx="61175" cy="8250"/>
            </a:xfrm>
            <a:custGeom>
              <a:rect b="b" l="l" r="r" t="t"/>
              <a:pathLst>
                <a:path extrusionOk="0" h="330" w="2447">
                  <a:moveTo>
                    <a:pt x="2446" y="1"/>
                  </a:moveTo>
                  <a:lnTo>
                    <a:pt x="2446" y="1"/>
                  </a:lnTo>
                  <a:cubicBezTo>
                    <a:pt x="2067" y="160"/>
                    <a:pt x="1668" y="111"/>
                    <a:pt x="1258" y="131"/>
                  </a:cubicBezTo>
                  <a:cubicBezTo>
                    <a:pt x="964" y="145"/>
                    <a:pt x="665" y="193"/>
                    <a:pt x="372" y="193"/>
                  </a:cubicBezTo>
                  <a:cubicBezTo>
                    <a:pt x="247" y="193"/>
                    <a:pt x="123" y="184"/>
                    <a:pt x="0" y="160"/>
                  </a:cubicBezTo>
                  <a:lnTo>
                    <a:pt x="0" y="160"/>
                  </a:lnTo>
                  <a:cubicBezTo>
                    <a:pt x="0" y="200"/>
                    <a:pt x="0" y="240"/>
                    <a:pt x="20" y="280"/>
                  </a:cubicBezTo>
                  <a:cubicBezTo>
                    <a:pt x="161" y="316"/>
                    <a:pt x="304" y="329"/>
                    <a:pt x="447" y="329"/>
                  </a:cubicBezTo>
                  <a:cubicBezTo>
                    <a:pt x="822" y="329"/>
                    <a:pt x="1202" y="240"/>
                    <a:pt x="1577" y="240"/>
                  </a:cubicBezTo>
                  <a:cubicBezTo>
                    <a:pt x="1702" y="240"/>
                    <a:pt x="1828" y="248"/>
                    <a:pt x="1954" y="248"/>
                  </a:cubicBezTo>
                  <a:cubicBezTo>
                    <a:pt x="2111" y="248"/>
                    <a:pt x="2266" y="236"/>
                    <a:pt x="2416" y="180"/>
                  </a:cubicBezTo>
                  <a:lnTo>
                    <a:pt x="24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7"/>
            <p:cNvSpPr/>
            <p:nvPr/>
          </p:nvSpPr>
          <p:spPr>
            <a:xfrm>
              <a:off x="2073675" y="3018225"/>
              <a:ext cx="24725" cy="20725"/>
            </a:xfrm>
            <a:custGeom>
              <a:rect b="b" l="l" r="r" t="t"/>
              <a:pathLst>
                <a:path extrusionOk="0" h="829" w="989">
                  <a:moveTo>
                    <a:pt x="776" y="1"/>
                  </a:moveTo>
                  <a:cubicBezTo>
                    <a:pt x="770" y="1"/>
                    <a:pt x="764" y="2"/>
                    <a:pt x="759" y="3"/>
                  </a:cubicBezTo>
                  <a:cubicBezTo>
                    <a:pt x="739" y="14"/>
                    <a:pt x="719" y="34"/>
                    <a:pt x="699" y="54"/>
                  </a:cubicBezTo>
                  <a:cubicBezTo>
                    <a:pt x="549" y="223"/>
                    <a:pt x="400" y="403"/>
                    <a:pt x="250" y="573"/>
                  </a:cubicBezTo>
                  <a:cubicBezTo>
                    <a:pt x="200" y="622"/>
                    <a:pt x="160" y="682"/>
                    <a:pt x="100" y="722"/>
                  </a:cubicBezTo>
                  <a:cubicBezTo>
                    <a:pt x="60" y="742"/>
                    <a:pt x="0" y="782"/>
                    <a:pt x="20" y="822"/>
                  </a:cubicBezTo>
                  <a:cubicBezTo>
                    <a:pt x="34" y="827"/>
                    <a:pt x="47" y="829"/>
                    <a:pt x="60" y="829"/>
                  </a:cubicBezTo>
                  <a:cubicBezTo>
                    <a:pt x="103" y="829"/>
                    <a:pt x="141" y="806"/>
                    <a:pt x="180" y="782"/>
                  </a:cubicBezTo>
                  <a:cubicBezTo>
                    <a:pt x="340" y="702"/>
                    <a:pt x="489" y="622"/>
                    <a:pt x="649" y="553"/>
                  </a:cubicBezTo>
                  <a:cubicBezTo>
                    <a:pt x="719" y="513"/>
                    <a:pt x="789" y="473"/>
                    <a:pt x="848" y="423"/>
                  </a:cubicBezTo>
                  <a:cubicBezTo>
                    <a:pt x="968" y="313"/>
                    <a:pt x="988" y="134"/>
                    <a:pt x="859" y="34"/>
                  </a:cubicBezTo>
                  <a:cubicBezTo>
                    <a:pt x="834" y="17"/>
                    <a:pt x="803" y="1"/>
                    <a:pt x="7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7"/>
            <p:cNvSpPr/>
            <p:nvPr/>
          </p:nvSpPr>
          <p:spPr>
            <a:xfrm>
              <a:off x="2074175" y="3019050"/>
              <a:ext cx="23725" cy="29225"/>
            </a:xfrm>
            <a:custGeom>
              <a:rect b="b" l="l" r="r" t="t"/>
              <a:pathLst>
                <a:path extrusionOk="0" h="1169" w="949">
                  <a:moveTo>
                    <a:pt x="180" y="81"/>
                  </a:moveTo>
                  <a:cubicBezTo>
                    <a:pt x="220" y="81"/>
                    <a:pt x="260" y="101"/>
                    <a:pt x="280" y="130"/>
                  </a:cubicBezTo>
                  <a:cubicBezTo>
                    <a:pt x="289" y="150"/>
                    <a:pt x="289" y="170"/>
                    <a:pt x="289" y="190"/>
                  </a:cubicBezTo>
                  <a:cubicBezTo>
                    <a:pt x="300" y="210"/>
                    <a:pt x="300" y="220"/>
                    <a:pt x="300" y="240"/>
                  </a:cubicBezTo>
                  <a:cubicBezTo>
                    <a:pt x="309" y="260"/>
                    <a:pt x="320" y="280"/>
                    <a:pt x="329" y="290"/>
                  </a:cubicBezTo>
                  <a:cubicBezTo>
                    <a:pt x="329" y="290"/>
                    <a:pt x="320" y="290"/>
                    <a:pt x="320" y="300"/>
                  </a:cubicBezTo>
                  <a:cubicBezTo>
                    <a:pt x="302" y="303"/>
                    <a:pt x="287" y="304"/>
                    <a:pt x="272" y="304"/>
                  </a:cubicBezTo>
                  <a:cubicBezTo>
                    <a:pt x="237" y="304"/>
                    <a:pt x="208" y="297"/>
                    <a:pt x="180" y="290"/>
                  </a:cubicBezTo>
                  <a:cubicBezTo>
                    <a:pt x="130" y="280"/>
                    <a:pt x="100" y="250"/>
                    <a:pt x="90" y="210"/>
                  </a:cubicBezTo>
                  <a:cubicBezTo>
                    <a:pt x="70" y="161"/>
                    <a:pt x="100" y="101"/>
                    <a:pt x="140" y="81"/>
                  </a:cubicBezTo>
                  <a:close/>
                  <a:moveTo>
                    <a:pt x="655" y="67"/>
                  </a:moveTo>
                  <a:cubicBezTo>
                    <a:pt x="683" y="67"/>
                    <a:pt x="712" y="72"/>
                    <a:pt x="739" y="81"/>
                  </a:cubicBezTo>
                  <a:cubicBezTo>
                    <a:pt x="819" y="110"/>
                    <a:pt x="879" y="190"/>
                    <a:pt x="859" y="260"/>
                  </a:cubicBezTo>
                  <a:cubicBezTo>
                    <a:pt x="848" y="300"/>
                    <a:pt x="809" y="330"/>
                    <a:pt x="769" y="350"/>
                  </a:cubicBezTo>
                  <a:cubicBezTo>
                    <a:pt x="739" y="355"/>
                    <a:pt x="711" y="358"/>
                    <a:pt x="685" y="358"/>
                  </a:cubicBezTo>
                  <a:cubicBezTo>
                    <a:pt x="659" y="358"/>
                    <a:pt x="634" y="355"/>
                    <a:pt x="609" y="350"/>
                  </a:cubicBezTo>
                  <a:cubicBezTo>
                    <a:pt x="579" y="350"/>
                    <a:pt x="539" y="340"/>
                    <a:pt x="509" y="320"/>
                  </a:cubicBezTo>
                  <a:cubicBezTo>
                    <a:pt x="559" y="290"/>
                    <a:pt x="579" y="230"/>
                    <a:pt x="559" y="170"/>
                  </a:cubicBezTo>
                  <a:lnTo>
                    <a:pt x="549" y="161"/>
                  </a:lnTo>
                  <a:lnTo>
                    <a:pt x="539" y="150"/>
                  </a:lnTo>
                  <a:lnTo>
                    <a:pt x="529" y="150"/>
                  </a:lnTo>
                  <a:cubicBezTo>
                    <a:pt x="529" y="121"/>
                    <a:pt x="549" y="101"/>
                    <a:pt x="569" y="90"/>
                  </a:cubicBezTo>
                  <a:cubicBezTo>
                    <a:pt x="591" y="74"/>
                    <a:pt x="622" y="67"/>
                    <a:pt x="655" y="67"/>
                  </a:cubicBezTo>
                  <a:close/>
                  <a:moveTo>
                    <a:pt x="643" y="0"/>
                  </a:moveTo>
                  <a:cubicBezTo>
                    <a:pt x="604" y="0"/>
                    <a:pt x="569" y="10"/>
                    <a:pt x="539" y="30"/>
                  </a:cubicBezTo>
                  <a:cubicBezTo>
                    <a:pt x="499" y="61"/>
                    <a:pt x="469" y="90"/>
                    <a:pt x="460" y="141"/>
                  </a:cubicBezTo>
                  <a:lnTo>
                    <a:pt x="460" y="130"/>
                  </a:lnTo>
                  <a:lnTo>
                    <a:pt x="440" y="130"/>
                  </a:lnTo>
                  <a:cubicBezTo>
                    <a:pt x="409" y="141"/>
                    <a:pt x="389" y="150"/>
                    <a:pt x="369" y="181"/>
                  </a:cubicBezTo>
                  <a:cubicBezTo>
                    <a:pt x="369" y="190"/>
                    <a:pt x="360" y="200"/>
                    <a:pt x="360" y="210"/>
                  </a:cubicBezTo>
                  <a:cubicBezTo>
                    <a:pt x="360" y="200"/>
                    <a:pt x="360" y="190"/>
                    <a:pt x="349" y="181"/>
                  </a:cubicBezTo>
                  <a:cubicBezTo>
                    <a:pt x="349" y="161"/>
                    <a:pt x="340" y="130"/>
                    <a:pt x="329" y="110"/>
                  </a:cubicBezTo>
                  <a:cubicBezTo>
                    <a:pt x="307" y="48"/>
                    <a:pt x="242" y="11"/>
                    <a:pt x="177" y="11"/>
                  </a:cubicBezTo>
                  <a:cubicBezTo>
                    <a:pt x="157" y="11"/>
                    <a:pt x="138" y="14"/>
                    <a:pt x="120" y="21"/>
                  </a:cubicBezTo>
                  <a:cubicBezTo>
                    <a:pt x="40" y="61"/>
                    <a:pt x="0" y="150"/>
                    <a:pt x="30" y="230"/>
                  </a:cubicBezTo>
                  <a:cubicBezTo>
                    <a:pt x="50" y="290"/>
                    <a:pt x="100" y="330"/>
                    <a:pt x="160" y="350"/>
                  </a:cubicBezTo>
                  <a:cubicBezTo>
                    <a:pt x="189" y="362"/>
                    <a:pt x="219" y="366"/>
                    <a:pt x="252" y="366"/>
                  </a:cubicBezTo>
                  <a:cubicBezTo>
                    <a:pt x="276" y="366"/>
                    <a:pt x="301" y="364"/>
                    <a:pt x="329" y="360"/>
                  </a:cubicBezTo>
                  <a:cubicBezTo>
                    <a:pt x="349" y="350"/>
                    <a:pt x="380" y="350"/>
                    <a:pt x="400" y="330"/>
                  </a:cubicBezTo>
                  <a:lnTo>
                    <a:pt x="420" y="340"/>
                  </a:lnTo>
                  <a:lnTo>
                    <a:pt x="420" y="330"/>
                  </a:lnTo>
                  <a:lnTo>
                    <a:pt x="429" y="330"/>
                  </a:lnTo>
                  <a:lnTo>
                    <a:pt x="449" y="350"/>
                  </a:lnTo>
                  <a:lnTo>
                    <a:pt x="449" y="420"/>
                  </a:lnTo>
                  <a:cubicBezTo>
                    <a:pt x="449" y="460"/>
                    <a:pt x="449" y="500"/>
                    <a:pt x="460" y="540"/>
                  </a:cubicBezTo>
                  <a:cubicBezTo>
                    <a:pt x="480" y="569"/>
                    <a:pt x="509" y="600"/>
                    <a:pt x="529" y="629"/>
                  </a:cubicBezTo>
                  <a:cubicBezTo>
                    <a:pt x="559" y="649"/>
                    <a:pt x="579" y="680"/>
                    <a:pt x="599" y="700"/>
                  </a:cubicBezTo>
                  <a:cubicBezTo>
                    <a:pt x="659" y="839"/>
                    <a:pt x="639" y="1009"/>
                    <a:pt x="539" y="1108"/>
                  </a:cubicBezTo>
                  <a:cubicBezTo>
                    <a:pt x="529" y="1128"/>
                    <a:pt x="529" y="1148"/>
                    <a:pt x="539" y="1159"/>
                  </a:cubicBezTo>
                  <a:cubicBezTo>
                    <a:pt x="549" y="1159"/>
                    <a:pt x="559" y="1168"/>
                    <a:pt x="569" y="1168"/>
                  </a:cubicBezTo>
                  <a:cubicBezTo>
                    <a:pt x="569" y="1168"/>
                    <a:pt x="579" y="1159"/>
                    <a:pt x="589" y="1159"/>
                  </a:cubicBezTo>
                  <a:cubicBezTo>
                    <a:pt x="699" y="1039"/>
                    <a:pt x="729" y="829"/>
                    <a:pt x="649" y="680"/>
                  </a:cubicBezTo>
                  <a:cubicBezTo>
                    <a:pt x="629" y="640"/>
                    <a:pt x="609" y="609"/>
                    <a:pt x="579" y="589"/>
                  </a:cubicBezTo>
                  <a:cubicBezTo>
                    <a:pt x="549" y="560"/>
                    <a:pt x="529" y="540"/>
                    <a:pt x="519" y="510"/>
                  </a:cubicBezTo>
                  <a:cubicBezTo>
                    <a:pt x="509" y="490"/>
                    <a:pt x="509" y="460"/>
                    <a:pt x="509" y="420"/>
                  </a:cubicBezTo>
                  <a:cubicBezTo>
                    <a:pt x="509" y="410"/>
                    <a:pt x="519" y="400"/>
                    <a:pt x="519" y="390"/>
                  </a:cubicBezTo>
                  <a:cubicBezTo>
                    <a:pt x="539" y="400"/>
                    <a:pt x="569" y="410"/>
                    <a:pt x="599" y="410"/>
                  </a:cubicBezTo>
                  <a:cubicBezTo>
                    <a:pt x="628" y="416"/>
                    <a:pt x="663" y="421"/>
                    <a:pt x="699" y="421"/>
                  </a:cubicBezTo>
                  <a:cubicBezTo>
                    <a:pt x="726" y="421"/>
                    <a:pt x="753" y="418"/>
                    <a:pt x="779" y="410"/>
                  </a:cubicBezTo>
                  <a:cubicBezTo>
                    <a:pt x="848" y="390"/>
                    <a:pt x="908" y="340"/>
                    <a:pt x="919" y="280"/>
                  </a:cubicBezTo>
                  <a:cubicBezTo>
                    <a:pt x="948" y="170"/>
                    <a:pt x="868" y="70"/>
                    <a:pt x="769" y="30"/>
                  </a:cubicBezTo>
                  <a:cubicBezTo>
                    <a:pt x="724" y="10"/>
                    <a:pt x="682" y="0"/>
                    <a:pt x="6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7"/>
            <p:cNvSpPr/>
            <p:nvPr/>
          </p:nvSpPr>
          <p:spPr>
            <a:xfrm>
              <a:off x="2078675" y="3029875"/>
              <a:ext cx="7500" cy="6425"/>
            </a:xfrm>
            <a:custGeom>
              <a:rect b="b" l="l" r="r" t="t"/>
              <a:pathLst>
                <a:path extrusionOk="0" h="257" w="300">
                  <a:moveTo>
                    <a:pt x="36" y="0"/>
                  </a:moveTo>
                  <a:cubicBezTo>
                    <a:pt x="25" y="0"/>
                    <a:pt x="16" y="5"/>
                    <a:pt x="10" y="17"/>
                  </a:cubicBezTo>
                  <a:cubicBezTo>
                    <a:pt x="0" y="27"/>
                    <a:pt x="10" y="47"/>
                    <a:pt x="20" y="57"/>
                  </a:cubicBezTo>
                  <a:cubicBezTo>
                    <a:pt x="100" y="116"/>
                    <a:pt x="169" y="176"/>
                    <a:pt x="249" y="247"/>
                  </a:cubicBezTo>
                  <a:cubicBezTo>
                    <a:pt x="249" y="247"/>
                    <a:pt x="260" y="256"/>
                    <a:pt x="269" y="256"/>
                  </a:cubicBezTo>
                  <a:cubicBezTo>
                    <a:pt x="269" y="256"/>
                    <a:pt x="280" y="247"/>
                    <a:pt x="289" y="247"/>
                  </a:cubicBezTo>
                  <a:cubicBezTo>
                    <a:pt x="300" y="227"/>
                    <a:pt x="300" y="207"/>
                    <a:pt x="289" y="196"/>
                  </a:cubicBezTo>
                  <a:cubicBezTo>
                    <a:pt x="209" y="127"/>
                    <a:pt x="140" y="67"/>
                    <a:pt x="60" y="7"/>
                  </a:cubicBezTo>
                  <a:cubicBezTo>
                    <a:pt x="52" y="3"/>
                    <a:pt x="43" y="0"/>
                    <a:pt x="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7"/>
            <p:cNvSpPr/>
            <p:nvPr/>
          </p:nvSpPr>
          <p:spPr>
            <a:xfrm>
              <a:off x="2075175" y="3033400"/>
              <a:ext cx="6000" cy="5400"/>
            </a:xfrm>
            <a:custGeom>
              <a:rect b="b" l="l" r="r" t="t"/>
              <a:pathLst>
                <a:path extrusionOk="0" h="216" w="240">
                  <a:moveTo>
                    <a:pt x="30" y="0"/>
                  </a:moveTo>
                  <a:cubicBezTo>
                    <a:pt x="23" y="0"/>
                    <a:pt x="15" y="5"/>
                    <a:pt x="10" y="15"/>
                  </a:cubicBezTo>
                  <a:cubicBezTo>
                    <a:pt x="0" y="26"/>
                    <a:pt x="0" y="46"/>
                    <a:pt x="10" y="55"/>
                  </a:cubicBezTo>
                  <a:lnTo>
                    <a:pt x="190" y="205"/>
                  </a:lnTo>
                  <a:cubicBezTo>
                    <a:pt x="200" y="205"/>
                    <a:pt x="200" y="215"/>
                    <a:pt x="209" y="215"/>
                  </a:cubicBezTo>
                  <a:cubicBezTo>
                    <a:pt x="220" y="215"/>
                    <a:pt x="229" y="205"/>
                    <a:pt x="229" y="195"/>
                  </a:cubicBezTo>
                  <a:cubicBezTo>
                    <a:pt x="240" y="186"/>
                    <a:pt x="240" y="166"/>
                    <a:pt x="229" y="155"/>
                  </a:cubicBezTo>
                  <a:cubicBezTo>
                    <a:pt x="170" y="115"/>
                    <a:pt x="110" y="66"/>
                    <a:pt x="50" y="15"/>
                  </a:cubicBezTo>
                  <a:cubicBezTo>
                    <a:pt x="45" y="5"/>
                    <a:pt x="38"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7"/>
            <p:cNvSpPr/>
            <p:nvPr/>
          </p:nvSpPr>
          <p:spPr>
            <a:xfrm>
              <a:off x="2180225" y="2908000"/>
              <a:ext cx="12775" cy="51175"/>
            </a:xfrm>
            <a:custGeom>
              <a:rect b="b" l="l" r="r" t="t"/>
              <a:pathLst>
                <a:path extrusionOk="0" h="2047" w="511">
                  <a:moveTo>
                    <a:pt x="430" y="0"/>
                  </a:moveTo>
                  <a:lnTo>
                    <a:pt x="340" y="20"/>
                  </a:lnTo>
                  <a:cubicBezTo>
                    <a:pt x="420" y="320"/>
                    <a:pt x="410" y="659"/>
                    <a:pt x="330" y="1029"/>
                  </a:cubicBezTo>
                  <a:cubicBezTo>
                    <a:pt x="251" y="1368"/>
                    <a:pt x="131" y="1697"/>
                    <a:pt x="1" y="2007"/>
                  </a:cubicBezTo>
                  <a:lnTo>
                    <a:pt x="91" y="2047"/>
                  </a:lnTo>
                  <a:cubicBezTo>
                    <a:pt x="220" y="1728"/>
                    <a:pt x="350" y="1398"/>
                    <a:pt x="420" y="1049"/>
                  </a:cubicBezTo>
                  <a:cubicBezTo>
                    <a:pt x="510" y="659"/>
                    <a:pt x="510" y="310"/>
                    <a:pt x="4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7"/>
            <p:cNvSpPr/>
            <p:nvPr/>
          </p:nvSpPr>
          <p:spPr>
            <a:xfrm>
              <a:off x="2139550" y="2902250"/>
              <a:ext cx="49950" cy="15250"/>
            </a:xfrm>
            <a:custGeom>
              <a:rect b="b" l="l" r="r" t="t"/>
              <a:pathLst>
                <a:path extrusionOk="0" h="610" w="1998">
                  <a:moveTo>
                    <a:pt x="1" y="1"/>
                  </a:moveTo>
                  <a:cubicBezTo>
                    <a:pt x="270" y="470"/>
                    <a:pt x="669" y="609"/>
                    <a:pt x="1059" y="609"/>
                  </a:cubicBezTo>
                  <a:cubicBezTo>
                    <a:pt x="1418" y="609"/>
                    <a:pt x="1778" y="480"/>
                    <a:pt x="1997" y="380"/>
                  </a:cubicBezTo>
                  <a:cubicBezTo>
                    <a:pt x="1987" y="340"/>
                    <a:pt x="1977" y="290"/>
                    <a:pt x="1967" y="250"/>
                  </a:cubicBezTo>
                  <a:lnTo>
                    <a:pt x="1977" y="250"/>
                  </a:lnTo>
                  <a:lnTo>
                    <a:pt x="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7"/>
            <p:cNvSpPr/>
            <p:nvPr/>
          </p:nvSpPr>
          <p:spPr>
            <a:xfrm>
              <a:off x="2194950" y="2909250"/>
              <a:ext cx="25" cy="25"/>
            </a:xfrm>
            <a:custGeom>
              <a:rect b="b" l="l" r="r" t="t"/>
              <a:pathLst>
                <a:path extrusionOk="0" h="1" w="1">
                  <a:moveTo>
                    <a:pt x="1" y="0"/>
                  </a:moveTo>
                  <a:lnTo>
                    <a:pt x="1" y="0"/>
                  </a:lnTo>
                  <a:lnTo>
                    <a:pt x="1" y="0"/>
                  </a:lnTo>
                  <a:close/>
                </a:path>
              </a:pathLst>
            </a:custGeom>
            <a:solidFill>
              <a:srgbClr val="C6C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7"/>
            <p:cNvSpPr/>
            <p:nvPr/>
          </p:nvSpPr>
          <p:spPr>
            <a:xfrm>
              <a:off x="2191200" y="2908750"/>
              <a:ext cx="3775" cy="2025"/>
            </a:xfrm>
            <a:custGeom>
              <a:rect b="b" l="l" r="r" t="t"/>
              <a:pathLst>
                <a:path extrusionOk="0" h="81" w="151">
                  <a:moveTo>
                    <a:pt x="1" y="0"/>
                  </a:moveTo>
                  <a:lnTo>
                    <a:pt x="1" y="0"/>
                  </a:lnTo>
                  <a:cubicBezTo>
                    <a:pt x="11" y="30"/>
                    <a:pt x="11" y="60"/>
                    <a:pt x="21" y="80"/>
                  </a:cubicBezTo>
                  <a:cubicBezTo>
                    <a:pt x="91" y="50"/>
                    <a:pt x="141" y="20"/>
                    <a:pt x="151" y="20"/>
                  </a:cubicBezTo>
                  <a:lnTo>
                    <a:pt x="1" y="0"/>
                  </a:lnTo>
                  <a:close/>
                </a:path>
              </a:pathLst>
            </a:custGeom>
            <a:solidFill>
              <a:srgbClr val="BE6E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7"/>
            <p:cNvSpPr/>
            <p:nvPr/>
          </p:nvSpPr>
          <p:spPr>
            <a:xfrm>
              <a:off x="2188700" y="2908500"/>
              <a:ext cx="3025" cy="3275"/>
            </a:xfrm>
            <a:custGeom>
              <a:rect b="b" l="l" r="r" t="t"/>
              <a:pathLst>
                <a:path extrusionOk="0" h="131" w="121">
                  <a:moveTo>
                    <a:pt x="1" y="0"/>
                  </a:moveTo>
                  <a:cubicBezTo>
                    <a:pt x="11" y="40"/>
                    <a:pt x="21" y="90"/>
                    <a:pt x="31" y="130"/>
                  </a:cubicBezTo>
                  <a:cubicBezTo>
                    <a:pt x="61" y="120"/>
                    <a:pt x="91" y="110"/>
                    <a:pt x="121" y="90"/>
                  </a:cubicBezTo>
                  <a:cubicBezTo>
                    <a:pt x="111" y="70"/>
                    <a:pt x="111" y="40"/>
                    <a:pt x="101" y="10"/>
                  </a:cubicBezTo>
                  <a:lnTo>
                    <a:pt x="11" y="0"/>
                  </a:lnTo>
                  <a:close/>
                </a:path>
              </a:pathLst>
            </a:custGeom>
            <a:solidFill>
              <a:srgbClr val="C6C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7"/>
            <p:cNvSpPr/>
            <p:nvPr/>
          </p:nvSpPr>
          <p:spPr>
            <a:xfrm>
              <a:off x="2100875" y="2806200"/>
              <a:ext cx="68150" cy="85175"/>
            </a:xfrm>
            <a:custGeom>
              <a:rect b="b" l="l" r="r" t="t"/>
              <a:pathLst>
                <a:path extrusionOk="0" h="3407" w="2726">
                  <a:moveTo>
                    <a:pt x="2503" y="0"/>
                  </a:moveTo>
                  <a:cubicBezTo>
                    <a:pt x="2377" y="0"/>
                    <a:pt x="2263" y="226"/>
                    <a:pt x="2207" y="359"/>
                  </a:cubicBezTo>
                  <a:cubicBezTo>
                    <a:pt x="2047" y="738"/>
                    <a:pt x="1877" y="1117"/>
                    <a:pt x="1717" y="1497"/>
                  </a:cubicBezTo>
                  <a:cubicBezTo>
                    <a:pt x="1657" y="1627"/>
                    <a:pt x="1597" y="1766"/>
                    <a:pt x="1517" y="1886"/>
                  </a:cubicBezTo>
                  <a:cubicBezTo>
                    <a:pt x="1358" y="2115"/>
                    <a:pt x="1129" y="2275"/>
                    <a:pt x="909" y="2425"/>
                  </a:cubicBezTo>
                  <a:cubicBezTo>
                    <a:pt x="739" y="2535"/>
                    <a:pt x="569" y="2655"/>
                    <a:pt x="379" y="2725"/>
                  </a:cubicBezTo>
                  <a:cubicBezTo>
                    <a:pt x="260" y="2774"/>
                    <a:pt x="160" y="2834"/>
                    <a:pt x="40" y="2905"/>
                  </a:cubicBezTo>
                  <a:cubicBezTo>
                    <a:pt x="30" y="2905"/>
                    <a:pt x="20" y="2914"/>
                    <a:pt x="10" y="2934"/>
                  </a:cubicBezTo>
                  <a:cubicBezTo>
                    <a:pt x="0" y="2954"/>
                    <a:pt x="20" y="2984"/>
                    <a:pt x="40" y="3004"/>
                  </a:cubicBezTo>
                  <a:cubicBezTo>
                    <a:pt x="140" y="3114"/>
                    <a:pt x="240" y="3214"/>
                    <a:pt x="339" y="3324"/>
                  </a:cubicBezTo>
                  <a:cubicBezTo>
                    <a:pt x="370" y="3364"/>
                    <a:pt x="410" y="3393"/>
                    <a:pt x="450" y="3404"/>
                  </a:cubicBezTo>
                  <a:cubicBezTo>
                    <a:pt x="458" y="3405"/>
                    <a:pt x="466" y="3406"/>
                    <a:pt x="475" y="3406"/>
                  </a:cubicBezTo>
                  <a:cubicBezTo>
                    <a:pt x="513" y="3406"/>
                    <a:pt x="548" y="3388"/>
                    <a:pt x="589" y="3364"/>
                  </a:cubicBezTo>
                  <a:cubicBezTo>
                    <a:pt x="889" y="3204"/>
                    <a:pt x="1188" y="3034"/>
                    <a:pt x="1488" y="2865"/>
                  </a:cubicBezTo>
                  <a:cubicBezTo>
                    <a:pt x="1588" y="2805"/>
                    <a:pt x="1697" y="2734"/>
                    <a:pt x="1787" y="2645"/>
                  </a:cubicBezTo>
                  <a:cubicBezTo>
                    <a:pt x="1867" y="2565"/>
                    <a:pt x="1937" y="2475"/>
                    <a:pt x="2007" y="2365"/>
                  </a:cubicBezTo>
                  <a:cubicBezTo>
                    <a:pt x="2336" y="1846"/>
                    <a:pt x="2566" y="1237"/>
                    <a:pt x="2686" y="589"/>
                  </a:cubicBezTo>
                  <a:cubicBezTo>
                    <a:pt x="2706" y="438"/>
                    <a:pt x="2726" y="279"/>
                    <a:pt x="2666" y="149"/>
                  </a:cubicBezTo>
                  <a:cubicBezTo>
                    <a:pt x="2612" y="42"/>
                    <a:pt x="2556" y="0"/>
                    <a:pt x="2503" y="0"/>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7"/>
            <p:cNvSpPr/>
            <p:nvPr/>
          </p:nvSpPr>
          <p:spPr>
            <a:xfrm>
              <a:off x="2135300" y="2805000"/>
              <a:ext cx="80150" cy="108100"/>
            </a:xfrm>
            <a:custGeom>
              <a:rect b="b" l="l" r="r" t="t"/>
              <a:pathLst>
                <a:path extrusionOk="0" h="4324" w="3206">
                  <a:moveTo>
                    <a:pt x="1445" y="0"/>
                  </a:moveTo>
                  <a:cubicBezTo>
                    <a:pt x="1216" y="0"/>
                    <a:pt x="1001" y="42"/>
                    <a:pt x="910" y="177"/>
                  </a:cubicBezTo>
                  <a:cubicBezTo>
                    <a:pt x="620" y="577"/>
                    <a:pt x="650" y="1165"/>
                    <a:pt x="600" y="1624"/>
                  </a:cubicBezTo>
                  <a:cubicBezTo>
                    <a:pt x="540" y="2234"/>
                    <a:pt x="370" y="2822"/>
                    <a:pt x="111" y="3372"/>
                  </a:cubicBezTo>
                  <a:cubicBezTo>
                    <a:pt x="101" y="3381"/>
                    <a:pt x="91" y="3401"/>
                    <a:pt x="91" y="3412"/>
                  </a:cubicBezTo>
                  <a:cubicBezTo>
                    <a:pt x="41" y="3501"/>
                    <a:pt x="1" y="3591"/>
                    <a:pt x="21" y="3681"/>
                  </a:cubicBezTo>
                  <a:cubicBezTo>
                    <a:pt x="31" y="3741"/>
                    <a:pt x="61" y="3781"/>
                    <a:pt x="101" y="3831"/>
                  </a:cubicBezTo>
                  <a:cubicBezTo>
                    <a:pt x="331" y="4120"/>
                    <a:pt x="710" y="4270"/>
                    <a:pt x="1079" y="4310"/>
                  </a:cubicBezTo>
                  <a:cubicBezTo>
                    <a:pt x="1162" y="4319"/>
                    <a:pt x="1246" y="4323"/>
                    <a:pt x="1330" y="4323"/>
                  </a:cubicBezTo>
                  <a:cubicBezTo>
                    <a:pt x="1619" y="4323"/>
                    <a:pt x="1911" y="4277"/>
                    <a:pt x="2197" y="4230"/>
                  </a:cubicBezTo>
                  <a:cubicBezTo>
                    <a:pt x="2287" y="4220"/>
                    <a:pt x="2387" y="4200"/>
                    <a:pt x="2436" y="4120"/>
                  </a:cubicBezTo>
                  <a:cubicBezTo>
                    <a:pt x="2467" y="4080"/>
                    <a:pt x="2467" y="4020"/>
                    <a:pt x="2476" y="3971"/>
                  </a:cubicBezTo>
                  <a:cubicBezTo>
                    <a:pt x="2527" y="3282"/>
                    <a:pt x="2516" y="2673"/>
                    <a:pt x="2786" y="2024"/>
                  </a:cubicBezTo>
                  <a:cubicBezTo>
                    <a:pt x="2946" y="1635"/>
                    <a:pt x="3206" y="1196"/>
                    <a:pt x="3146" y="756"/>
                  </a:cubicBezTo>
                  <a:cubicBezTo>
                    <a:pt x="3135" y="716"/>
                    <a:pt x="3126" y="676"/>
                    <a:pt x="3106" y="637"/>
                  </a:cubicBezTo>
                  <a:cubicBezTo>
                    <a:pt x="3086" y="606"/>
                    <a:pt x="3046" y="586"/>
                    <a:pt x="3015" y="566"/>
                  </a:cubicBezTo>
                  <a:cubicBezTo>
                    <a:pt x="2776" y="427"/>
                    <a:pt x="2377" y="127"/>
                    <a:pt x="2097" y="78"/>
                  </a:cubicBezTo>
                  <a:cubicBezTo>
                    <a:pt x="1948" y="47"/>
                    <a:pt x="1688" y="0"/>
                    <a:pt x="14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7"/>
            <p:cNvSpPr/>
            <p:nvPr/>
          </p:nvSpPr>
          <p:spPr>
            <a:xfrm>
              <a:off x="2175500" y="2786450"/>
              <a:ext cx="16725" cy="28250"/>
            </a:xfrm>
            <a:custGeom>
              <a:rect b="b" l="l" r="r" t="t"/>
              <a:pathLst>
                <a:path extrusionOk="0" h="1130" w="669">
                  <a:moveTo>
                    <a:pt x="669" y="1"/>
                  </a:moveTo>
                  <a:lnTo>
                    <a:pt x="329" y="181"/>
                  </a:lnTo>
                  <a:lnTo>
                    <a:pt x="0" y="350"/>
                  </a:lnTo>
                  <a:cubicBezTo>
                    <a:pt x="0" y="350"/>
                    <a:pt x="30" y="760"/>
                    <a:pt x="0" y="1019"/>
                  </a:cubicBezTo>
                  <a:cubicBezTo>
                    <a:pt x="0" y="1019"/>
                    <a:pt x="142" y="1130"/>
                    <a:pt x="340" y="1130"/>
                  </a:cubicBezTo>
                  <a:cubicBezTo>
                    <a:pt x="439" y="1130"/>
                    <a:pt x="552" y="1102"/>
                    <a:pt x="669" y="1019"/>
                  </a:cubicBezTo>
                  <a:lnTo>
                    <a:pt x="669" y="1"/>
                  </a:ln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7"/>
            <p:cNvSpPr/>
            <p:nvPr/>
          </p:nvSpPr>
          <p:spPr>
            <a:xfrm>
              <a:off x="2141800" y="2735225"/>
              <a:ext cx="59175" cy="65875"/>
            </a:xfrm>
            <a:custGeom>
              <a:rect b="b" l="l" r="r" t="t"/>
              <a:pathLst>
                <a:path extrusionOk="0" h="2635" w="2367">
                  <a:moveTo>
                    <a:pt x="967" y="0"/>
                  </a:moveTo>
                  <a:cubicBezTo>
                    <a:pt x="849" y="0"/>
                    <a:pt x="730" y="18"/>
                    <a:pt x="619" y="53"/>
                  </a:cubicBezTo>
                  <a:cubicBezTo>
                    <a:pt x="539" y="73"/>
                    <a:pt x="459" y="113"/>
                    <a:pt x="400" y="173"/>
                  </a:cubicBezTo>
                  <a:cubicBezTo>
                    <a:pt x="330" y="223"/>
                    <a:pt x="290" y="303"/>
                    <a:pt x="250" y="382"/>
                  </a:cubicBezTo>
                  <a:cubicBezTo>
                    <a:pt x="0" y="921"/>
                    <a:pt x="0" y="1560"/>
                    <a:pt x="260" y="2099"/>
                  </a:cubicBezTo>
                  <a:cubicBezTo>
                    <a:pt x="350" y="2290"/>
                    <a:pt x="490" y="2459"/>
                    <a:pt x="679" y="2549"/>
                  </a:cubicBezTo>
                  <a:cubicBezTo>
                    <a:pt x="802" y="2607"/>
                    <a:pt x="933" y="2634"/>
                    <a:pt x="1063" y="2634"/>
                  </a:cubicBezTo>
                  <a:cubicBezTo>
                    <a:pt x="1334" y="2634"/>
                    <a:pt x="1605" y="2518"/>
                    <a:pt x="1808" y="2329"/>
                  </a:cubicBezTo>
                  <a:cubicBezTo>
                    <a:pt x="2367" y="1830"/>
                    <a:pt x="2216" y="932"/>
                    <a:pt x="1797" y="382"/>
                  </a:cubicBezTo>
                  <a:cubicBezTo>
                    <a:pt x="1608" y="128"/>
                    <a:pt x="1286" y="0"/>
                    <a:pt x="967" y="0"/>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7"/>
            <p:cNvSpPr/>
            <p:nvPr/>
          </p:nvSpPr>
          <p:spPr>
            <a:xfrm>
              <a:off x="2175725" y="2790200"/>
              <a:ext cx="14500" cy="11000"/>
            </a:xfrm>
            <a:custGeom>
              <a:rect b="b" l="l" r="r" t="t"/>
              <a:pathLst>
                <a:path extrusionOk="0" h="440" w="580">
                  <a:moveTo>
                    <a:pt x="580" y="0"/>
                  </a:moveTo>
                  <a:cubicBezTo>
                    <a:pt x="580" y="0"/>
                    <a:pt x="580" y="0"/>
                    <a:pt x="580" y="1"/>
                  </a:cubicBezTo>
                  <a:lnTo>
                    <a:pt x="580" y="1"/>
                  </a:lnTo>
                  <a:cubicBezTo>
                    <a:pt x="580" y="1"/>
                    <a:pt x="580" y="0"/>
                    <a:pt x="580" y="0"/>
                  </a:cubicBezTo>
                  <a:close/>
                  <a:moveTo>
                    <a:pt x="580" y="1"/>
                  </a:moveTo>
                  <a:cubicBezTo>
                    <a:pt x="540" y="51"/>
                    <a:pt x="500" y="91"/>
                    <a:pt x="451" y="130"/>
                  </a:cubicBezTo>
                  <a:cubicBezTo>
                    <a:pt x="320" y="250"/>
                    <a:pt x="171" y="340"/>
                    <a:pt x="1" y="390"/>
                  </a:cubicBezTo>
                  <a:cubicBezTo>
                    <a:pt x="51" y="420"/>
                    <a:pt x="91" y="440"/>
                    <a:pt x="141" y="440"/>
                  </a:cubicBezTo>
                  <a:cubicBezTo>
                    <a:pt x="378" y="440"/>
                    <a:pt x="567" y="18"/>
                    <a:pt x="580" y="1"/>
                  </a:cubicBezTo>
                  <a:close/>
                </a:path>
              </a:pathLst>
            </a:custGeom>
            <a:solidFill>
              <a:srgbClr val="B79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7"/>
            <p:cNvSpPr/>
            <p:nvPr/>
          </p:nvSpPr>
          <p:spPr>
            <a:xfrm>
              <a:off x="2175725" y="2790200"/>
              <a:ext cx="14500" cy="9750"/>
            </a:xfrm>
            <a:custGeom>
              <a:rect b="b" l="l" r="r" t="t"/>
              <a:pathLst>
                <a:path extrusionOk="0" h="390" w="580">
                  <a:moveTo>
                    <a:pt x="580" y="0"/>
                  </a:moveTo>
                  <a:lnTo>
                    <a:pt x="580" y="0"/>
                  </a:lnTo>
                  <a:cubicBezTo>
                    <a:pt x="340" y="240"/>
                    <a:pt x="1" y="390"/>
                    <a:pt x="1" y="390"/>
                  </a:cubicBezTo>
                  <a:cubicBezTo>
                    <a:pt x="171" y="340"/>
                    <a:pt x="320" y="250"/>
                    <a:pt x="451" y="130"/>
                  </a:cubicBezTo>
                  <a:cubicBezTo>
                    <a:pt x="500" y="91"/>
                    <a:pt x="540" y="51"/>
                    <a:pt x="580" y="0"/>
                  </a:cubicBezTo>
                  <a:close/>
                </a:path>
              </a:pathLst>
            </a:custGeom>
            <a:solidFill>
              <a:srgbClr val="B79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7"/>
            <p:cNvSpPr/>
            <p:nvPr/>
          </p:nvSpPr>
          <p:spPr>
            <a:xfrm>
              <a:off x="2133800" y="2715575"/>
              <a:ext cx="76650" cy="70150"/>
            </a:xfrm>
            <a:custGeom>
              <a:rect b="b" l="l" r="r" t="t"/>
              <a:pathLst>
                <a:path extrusionOk="0" h="2806" w="3066">
                  <a:moveTo>
                    <a:pt x="1798" y="1"/>
                  </a:moveTo>
                  <a:cubicBezTo>
                    <a:pt x="1698" y="1"/>
                    <a:pt x="1169" y="230"/>
                    <a:pt x="1229" y="390"/>
                  </a:cubicBezTo>
                  <a:cubicBezTo>
                    <a:pt x="1184" y="270"/>
                    <a:pt x="1060" y="195"/>
                    <a:pt x="934" y="195"/>
                  </a:cubicBezTo>
                  <a:cubicBezTo>
                    <a:pt x="892" y="195"/>
                    <a:pt x="849" y="203"/>
                    <a:pt x="810" y="220"/>
                  </a:cubicBezTo>
                  <a:cubicBezTo>
                    <a:pt x="620" y="300"/>
                    <a:pt x="540" y="560"/>
                    <a:pt x="340" y="640"/>
                  </a:cubicBezTo>
                  <a:cubicBezTo>
                    <a:pt x="303" y="653"/>
                    <a:pt x="264" y="659"/>
                    <a:pt x="224" y="659"/>
                  </a:cubicBezTo>
                  <a:cubicBezTo>
                    <a:pt x="150" y="659"/>
                    <a:pt x="73" y="639"/>
                    <a:pt x="1" y="620"/>
                  </a:cubicBezTo>
                  <a:lnTo>
                    <a:pt x="1" y="620"/>
                  </a:lnTo>
                  <a:cubicBezTo>
                    <a:pt x="21" y="760"/>
                    <a:pt x="101" y="899"/>
                    <a:pt x="220" y="989"/>
                  </a:cubicBezTo>
                  <a:cubicBezTo>
                    <a:pt x="111" y="1079"/>
                    <a:pt x="161" y="1279"/>
                    <a:pt x="271" y="1368"/>
                  </a:cubicBezTo>
                  <a:cubicBezTo>
                    <a:pt x="391" y="1458"/>
                    <a:pt x="540" y="1478"/>
                    <a:pt x="690" y="1488"/>
                  </a:cubicBezTo>
                  <a:cubicBezTo>
                    <a:pt x="759" y="1498"/>
                    <a:pt x="839" y="1508"/>
                    <a:pt x="910" y="1508"/>
                  </a:cubicBezTo>
                  <a:cubicBezTo>
                    <a:pt x="1037" y="1522"/>
                    <a:pt x="1169" y="1536"/>
                    <a:pt x="1298" y="1536"/>
                  </a:cubicBezTo>
                  <a:cubicBezTo>
                    <a:pt x="1352" y="1536"/>
                    <a:pt x="1406" y="1534"/>
                    <a:pt x="1458" y="1528"/>
                  </a:cubicBezTo>
                  <a:cubicBezTo>
                    <a:pt x="1618" y="1518"/>
                    <a:pt x="1778" y="1478"/>
                    <a:pt x="1937" y="1428"/>
                  </a:cubicBezTo>
                  <a:lnTo>
                    <a:pt x="1937" y="1428"/>
                  </a:lnTo>
                  <a:cubicBezTo>
                    <a:pt x="1818" y="1538"/>
                    <a:pt x="1828" y="1747"/>
                    <a:pt x="1948" y="1847"/>
                  </a:cubicBezTo>
                  <a:cubicBezTo>
                    <a:pt x="1988" y="1878"/>
                    <a:pt x="2028" y="1898"/>
                    <a:pt x="2048" y="1927"/>
                  </a:cubicBezTo>
                  <a:cubicBezTo>
                    <a:pt x="2068" y="1957"/>
                    <a:pt x="2077" y="1997"/>
                    <a:pt x="2077" y="2027"/>
                  </a:cubicBezTo>
                  <a:cubicBezTo>
                    <a:pt x="2088" y="2167"/>
                    <a:pt x="2057" y="2297"/>
                    <a:pt x="1988" y="2417"/>
                  </a:cubicBezTo>
                  <a:cubicBezTo>
                    <a:pt x="1993" y="2452"/>
                    <a:pt x="2028" y="2470"/>
                    <a:pt x="2063" y="2470"/>
                  </a:cubicBezTo>
                  <a:cubicBezTo>
                    <a:pt x="2087" y="2470"/>
                    <a:pt x="2111" y="2462"/>
                    <a:pt x="2128" y="2446"/>
                  </a:cubicBezTo>
                  <a:cubicBezTo>
                    <a:pt x="2177" y="2406"/>
                    <a:pt x="2197" y="2346"/>
                    <a:pt x="2217" y="2286"/>
                  </a:cubicBezTo>
                  <a:cubicBezTo>
                    <a:pt x="2227" y="2237"/>
                    <a:pt x="2257" y="2167"/>
                    <a:pt x="2317" y="2147"/>
                  </a:cubicBezTo>
                  <a:cubicBezTo>
                    <a:pt x="2397" y="2217"/>
                    <a:pt x="2447" y="2337"/>
                    <a:pt x="2427" y="2446"/>
                  </a:cubicBezTo>
                  <a:cubicBezTo>
                    <a:pt x="2427" y="2497"/>
                    <a:pt x="2407" y="2546"/>
                    <a:pt x="2397" y="2586"/>
                  </a:cubicBezTo>
                  <a:cubicBezTo>
                    <a:pt x="2397" y="2636"/>
                    <a:pt x="2377" y="2676"/>
                    <a:pt x="2377" y="2726"/>
                  </a:cubicBezTo>
                  <a:cubicBezTo>
                    <a:pt x="2377" y="2746"/>
                    <a:pt x="2387" y="2776"/>
                    <a:pt x="2407" y="2796"/>
                  </a:cubicBezTo>
                  <a:cubicBezTo>
                    <a:pt x="2427" y="2806"/>
                    <a:pt x="2447" y="2806"/>
                    <a:pt x="2467" y="2806"/>
                  </a:cubicBezTo>
                  <a:cubicBezTo>
                    <a:pt x="2507" y="2806"/>
                    <a:pt x="2547" y="2796"/>
                    <a:pt x="2576" y="2776"/>
                  </a:cubicBezTo>
                  <a:cubicBezTo>
                    <a:pt x="2556" y="2766"/>
                    <a:pt x="2536" y="2746"/>
                    <a:pt x="2547" y="2716"/>
                  </a:cubicBezTo>
                  <a:cubicBezTo>
                    <a:pt x="2556" y="2636"/>
                    <a:pt x="2676" y="2536"/>
                    <a:pt x="2707" y="2446"/>
                  </a:cubicBezTo>
                  <a:cubicBezTo>
                    <a:pt x="2736" y="2366"/>
                    <a:pt x="2756" y="2277"/>
                    <a:pt x="2776" y="2197"/>
                  </a:cubicBezTo>
                  <a:cubicBezTo>
                    <a:pt x="2826" y="1967"/>
                    <a:pt x="2916" y="1787"/>
                    <a:pt x="2996" y="1578"/>
                  </a:cubicBezTo>
                  <a:cubicBezTo>
                    <a:pt x="3066" y="1408"/>
                    <a:pt x="3056" y="1208"/>
                    <a:pt x="2946" y="1049"/>
                  </a:cubicBezTo>
                  <a:cubicBezTo>
                    <a:pt x="2866" y="929"/>
                    <a:pt x="2723" y="854"/>
                    <a:pt x="2577" y="854"/>
                  </a:cubicBezTo>
                  <a:cubicBezTo>
                    <a:pt x="2540" y="854"/>
                    <a:pt x="2503" y="859"/>
                    <a:pt x="2467" y="869"/>
                  </a:cubicBezTo>
                  <a:cubicBezTo>
                    <a:pt x="2527" y="689"/>
                    <a:pt x="2547" y="470"/>
                    <a:pt x="2427" y="320"/>
                  </a:cubicBezTo>
                  <a:cubicBezTo>
                    <a:pt x="2377" y="260"/>
                    <a:pt x="2307" y="210"/>
                    <a:pt x="2237" y="170"/>
                  </a:cubicBezTo>
                  <a:cubicBezTo>
                    <a:pt x="2108" y="90"/>
                    <a:pt x="1957" y="10"/>
                    <a:pt x="1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7"/>
            <p:cNvSpPr/>
            <p:nvPr/>
          </p:nvSpPr>
          <p:spPr>
            <a:xfrm>
              <a:off x="2189700" y="2767050"/>
              <a:ext cx="10525" cy="13575"/>
            </a:xfrm>
            <a:custGeom>
              <a:rect b="b" l="l" r="r" t="t"/>
              <a:pathLst>
                <a:path extrusionOk="0" h="543" w="421">
                  <a:moveTo>
                    <a:pt x="219" y="0"/>
                  </a:moveTo>
                  <a:cubicBezTo>
                    <a:pt x="203" y="0"/>
                    <a:pt x="186" y="3"/>
                    <a:pt x="171" y="8"/>
                  </a:cubicBezTo>
                  <a:cubicBezTo>
                    <a:pt x="81" y="38"/>
                    <a:pt x="31" y="128"/>
                    <a:pt x="31" y="218"/>
                  </a:cubicBezTo>
                  <a:cubicBezTo>
                    <a:pt x="41" y="307"/>
                    <a:pt x="1" y="438"/>
                    <a:pt x="81" y="507"/>
                  </a:cubicBezTo>
                  <a:cubicBezTo>
                    <a:pt x="101" y="534"/>
                    <a:pt x="135" y="543"/>
                    <a:pt x="170" y="543"/>
                  </a:cubicBezTo>
                  <a:cubicBezTo>
                    <a:pt x="187" y="543"/>
                    <a:pt x="204" y="540"/>
                    <a:pt x="221" y="537"/>
                  </a:cubicBezTo>
                  <a:cubicBezTo>
                    <a:pt x="271" y="517"/>
                    <a:pt x="311" y="477"/>
                    <a:pt x="351" y="438"/>
                  </a:cubicBezTo>
                  <a:cubicBezTo>
                    <a:pt x="380" y="378"/>
                    <a:pt x="411" y="318"/>
                    <a:pt x="420" y="247"/>
                  </a:cubicBezTo>
                  <a:cubicBezTo>
                    <a:pt x="420" y="178"/>
                    <a:pt x="400" y="108"/>
                    <a:pt x="351" y="58"/>
                  </a:cubicBezTo>
                  <a:cubicBezTo>
                    <a:pt x="313" y="21"/>
                    <a:pt x="266" y="0"/>
                    <a:pt x="219" y="0"/>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7"/>
            <p:cNvSpPr/>
            <p:nvPr/>
          </p:nvSpPr>
          <p:spPr>
            <a:xfrm>
              <a:off x="2191975" y="2769375"/>
              <a:ext cx="6750" cy="7875"/>
            </a:xfrm>
            <a:custGeom>
              <a:rect b="b" l="l" r="r" t="t"/>
              <a:pathLst>
                <a:path extrusionOk="0" h="315" w="270">
                  <a:moveTo>
                    <a:pt x="115" y="164"/>
                  </a:moveTo>
                  <a:cubicBezTo>
                    <a:pt x="117" y="164"/>
                    <a:pt x="118" y="165"/>
                    <a:pt x="120" y="165"/>
                  </a:cubicBezTo>
                  <a:cubicBezTo>
                    <a:pt x="120" y="167"/>
                    <a:pt x="120" y="167"/>
                    <a:pt x="119" y="167"/>
                  </a:cubicBezTo>
                  <a:cubicBezTo>
                    <a:pt x="118" y="167"/>
                    <a:pt x="117" y="166"/>
                    <a:pt x="115" y="164"/>
                  </a:cubicBezTo>
                  <a:close/>
                  <a:moveTo>
                    <a:pt x="60" y="134"/>
                  </a:moveTo>
                  <a:cubicBezTo>
                    <a:pt x="80" y="134"/>
                    <a:pt x="80" y="134"/>
                    <a:pt x="100" y="154"/>
                  </a:cubicBezTo>
                  <a:lnTo>
                    <a:pt x="110" y="154"/>
                  </a:lnTo>
                  <a:lnTo>
                    <a:pt x="110" y="165"/>
                  </a:lnTo>
                  <a:lnTo>
                    <a:pt x="110" y="174"/>
                  </a:lnTo>
                  <a:lnTo>
                    <a:pt x="110" y="185"/>
                  </a:lnTo>
                  <a:cubicBezTo>
                    <a:pt x="110" y="194"/>
                    <a:pt x="100" y="205"/>
                    <a:pt x="100" y="205"/>
                  </a:cubicBezTo>
                  <a:cubicBezTo>
                    <a:pt x="100" y="205"/>
                    <a:pt x="90" y="205"/>
                    <a:pt x="90" y="214"/>
                  </a:cubicBezTo>
                  <a:lnTo>
                    <a:pt x="80" y="214"/>
                  </a:lnTo>
                  <a:lnTo>
                    <a:pt x="70" y="205"/>
                  </a:lnTo>
                  <a:cubicBezTo>
                    <a:pt x="60" y="205"/>
                    <a:pt x="60" y="194"/>
                    <a:pt x="60" y="194"/>
                  </a:cubicBezTo>
                  <a:lnTo>
                    <a:pt x="50" y="185"/>
                  </a:lnTo>
                  <a:cubicBezTo>
                    <a:pt x="50" y="171"/>
                    <a:pt x="50" y="152"/>
                    <a:pt x="53" y="135"/>
                  </a:cubicBezTo>
                  <a:lnTo>
                    <a:pt x="53" y="135"/>
                  </a:lnTo>
                  <a:cubicBezTo>
                    <a:pt x="55" y="135"/>
                    <a:pt x="57" y="134"/>
                    <a:pt x="60" y="134"/>
                  </a:cubicBezTo>
                  <a:close/>
                  <a:moveTo>
                    <a:pt x="147" y="0"/>
                  </a:moveTo>
                  <a:cubicBezTo>
                    <a:pt x="142" y="0"/>
                    <a:pt x="136" y="2"/>
                    <a:pt x="130" y="5"/>
                  </a:cubicBezTo>
                  <a:cubicBezTo>
                    <a:pt x="110" y="5"/>
                    <a:pt x="90" y="5"/>
                    <a:pt x="80" y="15"/>
                  </a:cubicBezTo>
                  <a:lnTo>
                    <a:pt x="70" y="25"/>
                  </a:lnTo>
                  <a:cubicBezTo>
                    <a:pt x="60" y="25"/>
                    <a:pt x="60" y="25"/>
                    <a:pt x="60" y="35"/>
                  </a:cubicBezTo>
                  <a:lnTo>
                    <a:pt x="40" y="55"/>
                  </a:lnTo>
                  <a:cubicBezTo>
                    <a:pt x="30" y="65"/>
                    <a:pt x="20" y="85"/>
                    <a:pt x="20" y="95"/>
                  </a:cubicBezTo>
                  <a:cubicBezTo>
                    <a:pt x="0" y="125"/>
                    <a:pt x="0" y="154"/>
                    <a:pt x="0" y="194"/>
                  </a:cubicBezTo>
                  <a:cubicBezTo>
                    <a:pt x="10" y="205"/>
                    <a:pt x="10" y="205"/>
                    <a:pt x="20" y="225"/>
                  </a:cubicBezTo>
                  <a:cubicBezTo>
                    <a:pt x="20" y="225"/>
                    <a:pt x="20" y="234"/>
                    <a:pt x="30" y="234"/>
                  </a:cubicBezTo>
                  <a:cubicBezTo>
                    <a:pt x="44" y="249"/>
                    <a:pt x="59" y="258"/>
                    <a:pt x="73" y="258"/>
                  </a:cubicBezTo>
                  <a:cubicBezTo>
                    <a:pt x="79" y="258"/>
                    <a:pt x="84" y="257"/>
                    <a:pt x="90" y="254"/>
                  </a:cubicBezTo>
                  <a:lnTo>
                    <a:pt x="110" y="254"/>
                  </a:lnTo>
                  <a:lnTo>
                    <a:pt x="110" y="245"/>
                  </a:lnTo>
                  <a:cubicBezTo>
                    <a:pt x="120" y="245"/>
                    <a:pt x="120" y="245"/>
                    <a:pt x="130" y="234"/>
                  </a:cubicBezTo>
                  <a:cubicBezTo>
                    <a:pt x="140" y="214"/>
                    <a:pt x="150" y="205"/>
                    <a:pt x="150" y="194"/>
                  </a:cubicBezTo>
                  <a:lnTo>
                    <a:pt x="150" y="165"/>
                  </a:lnTo>
                  <a:lnTo>
                    <a:pt x="150" y="154"/>
                  </a:lnTo>
                  <a:lnTo>
                    <a:pt x="140" y="145"/>
                  </a:lnTo>
                  <a:cubicBezTo>
                    <a:pt x="140" y="145"/>
                    <a:pt x="140" y="134"/>
                    <a:pt x="130" y="134"/>
                  </a:cubicBezTo>
                  <a:lnTo>
                    <a:pt x="120" y="125"/>
                  </a:lnTo>
                  <a:lnTo>
                    <a:pt x="110" y="125"/>
                  </a:lnTo>
                  <a:cubicBezTo>
                    <a:pt x="100" y="115"/>
                    <a:pt x="70" y="115"/>
                    <a:pt x="60" y="115"/>
                  </a:cubicBezTo>
                  <a:cubicBezTo>
                    <a:pt x="60" y="95"/>
                    <a:pt x="70" y="85"/>
                    <a:pt x="70" y="75"/>
                  </a:cubicBezTo>
                  <a:cubicBezTo>
                    <a:pt x="80" y="75"/>
                    <a:pt x="80" y="65"/>
                    <a:pt x="90" y="65"/>
                  </a:cubicBezTo>
                  <a:lnTo>
                    <a:pt x="90" y="55"/>
                  </a:lnTo>
                  <a:lnTo>
                    <a:pt x="100" y="55"/>
                  </a:lnTo>
                  <a:cubicBezTo>
                    <a:pt x="110" y="45"/>
                    <a:pt x="120" y="45"/>
                    <a:pt x="130" y="35"/>
                  </a:cubicBezTo>
                  <a:lnTo>
                    <a:pt x="169" y="35"/>
                  </a:lnTo>
                  <a:cubicBezTo>
                    <a:pt x="189" y="45"/>
                    <a:pt x="209" y="55"/>
                    <a:pt x="229" y="75"/>
                  </a:cubicBezTo>
                  <a:lnTo>
                    <a:pt x="229" y="95"/>
                  </a:lnTo>
                  <a:lnTo>
                    <a:pt x="240" y="115"/>
                  </a:lnTo>
                  <a:lnTo>
                    <a:pt x="240" y="145"/>
                  </a:lnTo>
                  <a:cubicBezTo>
                    <a:pt x="229" y="174"/>
                    <a:pt x="229" y="194"/>
                    <a:pt x="220" y="214"/>
                  </a:cubicBezTo>
                  <a:cubicBezTo>
                    <a:pt x="209" y="234"/>
                    <a:pt x="200" y="254"/>
                    <a:pt x="189" y="265"/>
                  </a:cubicBezTo>
                  <a:lnTo>
                    <a:pt x="160" y="294"/>
                  </a:lnTo>
                  <a:cubicBezTo>
                    <a:pt x="169" y="294"/>
                    <a:pt x="180" y="285"/>
                    <a:pt x="200" y="274"/>
                  </a:cubicBezTo>
                  <a:cubicBezTo>
                    <a:pt x="209" y="254"/>
                    <a:pt x="220" y="234"/>
                    <a:pt x="240" y="225"/>
                  </a:cubicBezTo>
                  <a:cubicBezTo>
                    <a:pt x="249" y="205"/>
                    <a:pt x="249" y="174"/>
                    <a:pt x="260" y="154"/>
                  </a:cubicBezTo>
                  <a:cubicBezTo>
                    <a:pt x="260" y="134"/>
                    <a:pt x="269" y="125"/>
                    <a:pt x="260" y="105"/>
                  </a:cubicBezTo>
                  <a:lnTo>
                    <a:pt x="260" y="85"/>
                  </a:lnTo>
                  <a:lnTo>
                    <a:pt x="249" y="65"/>
                  </a:lnTo>
                  <a:cubicBezTo>
                    <a:pt x="240" y="35"/>
                    <a:pt x="209" y="15"/>
                    <a:pt x="180" y="5"/>
                  </a:cubicBezTo>
                  <a:cubicBezTo>
                    <a:pt x="167" y="5"/>
                    <a:pt x="157" y="0"/>
                    <a:pt x="147" y="0"/>
                  </a:cubicBezTo>
                  <a:close/>
                  <a:moveTo>
                    <a:pt x="160" y="294"/>
                  </a:moveTo>
                  <a:lnTo>
                    <a:pt x="160" y="294"/>
                  </a:lnTo>
                  <a:cubicBezTo>
                    <a:pt x="130" y="305"/>
                    <a:pt x="120" y="314"/>
                    <a:pt x="120" y="314"/>
                  </a:cubicBezTo>
                  <a:lnTo>
                    <a:pt x="160" y="294"/>
                  </a:lnTo>
                  <a:close/>
                </a:path>
              </a:pathLst>
            </a:custGeom>
            <a:solidFill>
              <a:srgbClr val="605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7"/>
            <p:cNvSpPr/>
            <p:nvPr/>
          </p:nvSpPr>
          <p:spPr>
            <a:xfrm>
              <a:off x="2095875" y="2894325"/>
              <a:ext cx="31975" cy="22750"/>
            </a:xfrm>
            <a:custGeom>
              <a:rect b="b" l="l" r="r" t="t"/>
              <a:pathLst>
                <a:path extrusionOk="0" h="910" w="1279">
                  <a:moveTo>
                    <a:pt x="818" y="0"/>
                  </a:moveTo>
                  <a:cubicBezTo>
                    <a:pt x="583" y="0"/>
                    <a:pt x="358" y="188"/>
                    <a:pt x="160" y="327"/>
                  </a:cubicBezTo>
                  <a:cubicBezTo>
                    <a:pt x="91" y="387"/>
                    <a:pt x="11" y="447"/>
                    <a:pt x="0" y="557"/>
                  </a:cubicBezTo>
                  <a:cubicBezTo>
                    <a:pt x="0" y="597"/>
                    <a:pt x="20" y="627"/>
                    <a:pt x="40" y="647"/>
                  </a:cubicBezTo>
                  <a:cubicBezTo>
                    <a:pt x="60" y="657"/>
                    <a:pt x="80" y="657"/>
                    <a:pt x="100" y="657"/>
                  </a:cubicBezTo>
                  <a:cubicBezTo>
                    <a:pt x="160" y="657"/>
                    <a:pt x="220" y="647"/>
                    <a:pt x="270" y="647"/>
                  </a:cubicBezTo>
                  <a:cubicBezTo>
                    <a:pt x="255" y="733"/>
                    <a:pt x="313" y="777"/>
                    <a:pt x="377" y="777"/>
                  </a:cubicBezTo>
                  <a:cubicBezTo>
                    <a:pt x="395" y="777"/>
                    <a:pt x="413" y="773"/>
                    <a:pt x="430" y="767"/>
                  </a:cubicBezTo>
                  <a:lnTo>
                    <a:pt x="430" y="767"/>
                  </a:lnTo>
                  <a:cubicBezTo>
                    <a:pt x="420" y="807"/>
                    <a:pt x="440" y="837"/>
                    <a:pt x="470" y="847"/>
                  </a:cubicBezTo>
                  <a:cubicBezTo>
                    <a:pt x="476" y="849"/>
                    <a:pt x="482" y="849"/>
                    <a:pt x="488" y="849"/>
                  </a:cubicBezTo>
                  <a:cubicBezTo>
                    <a:pt x="511" y="849"/>
                    <a:pt x="536" y="835"/>
                    <a:pt x="559" y="827"/>
                  </a:cubicBezTo>
                  <a:lnTo>
                    <a:pt x="559" y="827"/>
                  </a:lnTo>
                  <a:cubicBezTo>
                    <a:pt x="550" y="857"/>
                    <a:pt x="570" y="897"/>
                    <a:pt x="599" y="906"/>
                  </a:cubicBezTo>
                  <a:cubicBezTo>
                    <a:pt x="605" y="908"/>
                    <a:pt x="611" y="909"/>
                    <a:pt x="617" y="909"/>
                  </a:cubicBezTo>
                  <a:cubicBezTo>
                    <a:pt x="641" y="909"/>
                    <a:pt x="665" y="893"/>
                    <a:pt x="690" y="877"/>
                  </a:cubicBezTo>
                  <a:cubicBezTo>
                    <a:pt x="710" y="867"/>
                    <a:pt x="739" y="837"/>
                    <a:pt x="759" y="817"/>
                  </a:cubicBezTo>
                  <a:cubicBezTo>
                    <a:pt x="819" y="767"/>
                    <a:pt x="889" y="737"/>
                    <a:pt x="959" y="717"/>
                  </a:cubicBezTo>
                  <a:cubicBezTo>
                    <a:pt x="977" y="715"/>
                    <a:pt x="995" y="714"/>
                    <a:pt x="1013" y="714"/>
                  </a:cubicBezTo>
                  <a:cubicBezTo>
                    <a:pt x="1030" y="714"/>
                    <a:pt x="1046" y="714"/>
                    <a:pt x="1062" y="714"/>
                  </a:cubicBezTo>
                  <a:cubicBezTo>
                    <a:pt x="1096" y="714"/>
                    <a:pt x="1128" y="712"/>
                    <a:pt x="1158" y="697"/>
                  </a:cubicBezTo>
                  <a:cubicBezTo>
                    <a:pt x="1209" y="667"/>
                    <a:pt x="1249" y="597"/>
                    <a:pt x="1269" y="527"/>
                  </a:cubicBezTo>
                  <a:cubicBezTo>
                    <a:pt x="1278" y="458"/>
                    <a:pt x="1269" y="387"/>
                    <a:pt x="1249" y="327"/>
                  </a:cubicBezTo>
                  <a:cubicBezTo>
                    <a:pt x="1198" y="188"/>
                    <a:pt x="1089" y="78"/>
                    <a:pt x="969" y="28"/>
                  </a:cubicBezTo>
                  <a:cubicBezTo>
                    <a:pt x="918" y="9"/>
                    <a:pt x="868" y="0"/>
                    <a:pt x="818" y="0"/>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7"/>
            <p:cNvSpPr/>
            <p:nvPr/>
          </p:nvSpPr>
          <p:spPr>
            <a:xfrm>
              <a:off x="2114850" y="2820875"/>
              <a:ext cx="103100" cy="86550"/>
            </a:xfrm>
            <a:custGeom>
              <a:rect b="b" l="l" r="r" t="t"/>
              <a:pathLst>
                <a:path extrusionOk="0" h="3462" w="4124">
                  <a:moveTo>
                    <a:pt x="3840" y="0"/>
                  </a:moveTo>
                  <a:cubicBezTo>
                    <a:pt x="3591" y="0"/>
                    <a:pt x="3283" y="495"/>
                    <a:pt x="3145" y="640"/>
                  </a:cubicBezTo>
                  <a:cubicBezTo>
                    <a:pt x="3055" y="740"/>
                    <a:pt x="2955" y="840"/>
                    <a:pt x="2855" y="930"/>
                  </a:cubicBezTo>
                  <a:cubicBezTo>
                    <a:pt x="2666" y="1129"/>
                    <a:pt x="2456" y="1319"/>
                    <a:pt x="2247" y="1499"/>
                  </a:cubicBezTo>
                  <a:cubicBezTo>
                    <a:pt x="1637" y="2038"/>
                    <a:pt x="978" y="2527"/>
                    <a:pt x="290" y="2946"/>
                  </a:cubicBezTo>
                  <a:cubicBezTo>
                    <a:pt x="150" y="3036"/>
                    <a:pt x="0" y="3156"/>
                    <a:pt x="40" y="3305"/>
                  </a:cubicBezTo>
                  <a:cubicBezTo>
                    <a:pt x="72" y="3419"/>
                    <a:pt x="184" y="3461"/>
                    <a:pt x="307" y="3461"/>
                  </a:cubicBezTo>
                  <a:cubicBezTo>
                    <a:pt x="378" y="3461"/>
                    <a:pt x="453" y="3447"/>
                    <a:pt x="519" y="3425"/>
                  </a:cubicBezTo>
                  <a:cubicBezTo>
                    <a:pt x="1548" y="3116"/>
                    <a:pt x="2446" y="2477"/>
                    <a:pt x="3235" y="1758"/>
                  </a:cubicBezTo>
                  <a:cubicBezTo>
                    <a:pt x="3594" y="1429"/>
                    <a:pt x="3953" y="1060"/>
                    <a:pt x="4083" y="601"/>
                  </a:cubicBezTo>
                  <a:cubicBezTo>
                    <a:pt x="4113" y="481"/>
                    <a:pt x="4123" y="361"/>
                    <a:pt x="4083" y="251"/>
                  </a:cubicBezTo>
                  <a:cubicBezTo>
                    <a:pt x="4018" y="69"/>
                    <a:pt x="3933" y="0"/>
                    <a:pt x="3840" y="0"/>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7"/>
            <p:cNvSpPr/>
            <p:nvPr/>
          </p:nvSpPr>
          <p:spPr>
            <a:xfrm>
              <a:off x="2090875" y="2894275"/>
              <a:ext cx="28475" cy="12500"/>
            </a:xfrm>
            <a:custGeom>
              <a:rect b="b" l="l" r="r" t="t"/>
              <a:pathLst>
                <a:path extrusionOk="0" h="500" w="1139">
                  <a:moveTo>
                    <a:pt x="1139" y="0"/>
                  </a:moveTo>
                  <a:lnTo>
                    <a:pt x="1099" y="10"/>
                  </a:lnTo>
                  <a:cubicBezTo>
                    <a:pt x="1109" y="20"/>
                    <a:pt x="1119" y="20"/>
                    <a:pt x="1129" y="20"/>
                  </a:cubicBezTo>
                  <a:cubicBezTo>
                    <a:pt x="1139" y="10"/>
                    <a:pt x="1139" y="10"/>
                    <a:pt x="1139" y="0"/>
                  </a:cubicBezTo>
                  <a:close/>
                  <a:moveTo>
                    <a:pt x="510" y="230"/>
                  </a:moveTo>
                  <a:lnTo>
                    <a:pt x="1" y="409"/>
                  </a:lnTo>
                  <a:cubicBezTo>
                    <a:pt x="71" y="449"/>
                    <a:pt x="141" y="480"/>
                    <a:pt x="220" y="500"/>
                  </a:cubicBezTo>
                  <a:cubicBezTo>
                    <a:pt x="240" y="429"/>
                    <a:pt x="300" y="380"/>
                    <a:pt x="360" y="329"/>
                  </a:cubicBezTo>
                  <a:cubicBezTo>
                    <a:pt x="410" y="300"/>
                    <a:pt x="460" y="260"/>
                    <a:pt x="510" y="230"/>
                  </a:cubicBezTo>
                  <a:close/>
                </a:path>
              </a:pathLst>
            </a:custGeom>
            <a:solidFill>
              <a:srgbClr val="C6C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7"/>
            <p:cNvSpPr/>
            <p:nvPr/>
          </p:nvSpPr>
          <p:spPr>
            <a:xfrm>
              <a:off x="2096375" y="2894525"/>
              <a:ext cx="22750" cy="13000"/>
            </a:xfrm>
            <a:custGeom>
              <a:rect b="b" l="l" r="r" t="t"/>
              <a:pathLst>
                <a:path extrusionOk="0" h="520" w="910">
                  <a:moveTo>
                    <a:pt x="879" y="0"/>
                  </a:moveTo>
                  <a:lnTo>
                    <a:pt x="290" y="220"/>
                  </a:lnTo>
                  <a:cubicBezTo>
                    <a:pt x="240" y="250"/>
                    <a:pt x="190" y="290"/>
                    <a:pt x="140" y="319"/>
                  </a:cubicBezTo>
                  <a:cubicBezTo>
                    <a:pt x="80" y="370"/>
                    <a:pt x="20" y="419"/>
                    <a:pt x="0" y="490"/>
                  </a:cubicBezTo>
                  <a:cubicBezTo>
                    <a:pt x="71" y="510"/>
                    <a:pt x="151" y="519"/>
                    <a:pt x="220" y="519"/>
                  </a:cubicBezTo>
                  <a:cubicBezTo>
                    <a:pt x="310" y="519"/>
                    <a:pt x="390" y="510"/>
                    <a:pt x="460" y="479"/>
                  </a:cubicBezTo>
                  <a:cubicBezTo>
                    <a:pt x="579" y="439"/>
                    <a:pt x="690" y="370"/>
                    <a:pt x="779" y="280"/>
                  </a:cubicBezTo>
                  <a:cubicBezTo>
                    <a:pt x="789" y="220"/>
                    <a:pt x="829" y="160"/>
                    <a:pt x="879" y="110"/>
                  </a:cubicBezTo>
                  <a:cubicBezTo>
                    <a:pt x="899" y="80"/>
                    <a:pt x="909" y="50"/>
                    <a:pt x="909" y="10"/>
                  </a:cubicBezTo>
                  <a:cubicBezTo>
                    <a:pt x="899" y="10"/>
                    <a:pt x="889" y="10"/>
                    <a:pt x="879" y="0"/>
                  </a:cubicBezTo>
                  <a:close/>
                </a:path>
              </a:pathLst>
            </a:custGeom>
            <a:solidFill>
              <a:srgbClr val="B79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7"/>
            <p:cNvSpPr/>
            <p:nvPr/>
          </p:nvSpPr>
          <p:spPr>
            <a:xfrm>
              <a:off x="2115850" y="2897275"/>
              <a:ext cx="2500" cy="4250"/>
            </a:xfrm>
            <a:custGeom>
              <a:rect b="b" l="l" r="r" t="t"/>
              <a:pathLst>
                <a:path extrusionOk="0" h="170" w="100">
                  <a:moveTo>
                    <a:pt x="100" y="0"/>
                  </a:moveTo>
                  <a:cubicBezTo>
                    <a:pt x="50" y="50"/>
                    <a:pt x="10" y="110"/>
                    <a:pt x="0" y="170"/>
                  </a:cubicBezTo>
                  <a:cubicBezTo>
                    <a:pt x="40" y="120"/>
                    <a:pt x="80" y="60"/>
                    <a:pt x="100" y="0"/>
                  </a:cubicBezTo>
                  <a:close/>
                </a:path>
              </a:pathLst>
            </a:custGeom>
            <a:solidFill>
              <a:srgbClr val="B79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7"/>
            <p:cNvSpPr/>
            <p:nvPr/>
          </p:nvSpPr>
          <p:spPr>
            <a:xfrm>
              <a:off x="2065175" y="2846100"/>
              <a:ext cx="60925" cy="60925"/>
            </a:xfrm>
            <a:custGeom>
              <a:rect b="b" l="l" r="r" t="t"/>
              <a:pathLst>
                <a:path extrusionOk="0" h="2437" w="2437">
                  <a:moveTo>
                    <a:pt x="1219" y="0"/>
                  </a:moveTo>
                  <a:cubicBezTo>
                    <a:pt x="550" y="0"/>
                    <a:pt x="1" y="550"/>
                    <a:pt x="1" y="1218"/>
                  </a:cubicBezTo>
                  <a:cubicBezTo>
                    <a:pt x="1" y="1888"/>
                    <a:pt x="550" y="2436"/>
                    <a:pt x="1219" y="2436"/>
                  </a:cubicBezTo>
                  <a:cubicBezTo>
                    <a:pt x="1898" y="2436"/>
                    <a:pt x="2437" y="1888"/>
                    <a:pt x="2437" y="1218"/>
                  </a:cubicBezTo>
                  <a:cubicBezTo>
                    <a:pt x="2437" y="550"/>
                    <a:pt x="1898" y="0"/>
                    <a:pt x="1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8" name="Google Shape;117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79" name="Google Shape;1179;p37"/>
          <p:cNvSpPr txBox="1"/>
          <p:nvPr>
            <p:ph type="title"/>
          </p:nvPr>
        </p:nvSpPr>
        <p:spPr>
          <a:xfrm>
            <a:off x="562800" y="11211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u="sng"/>
              <a:t>Fitness has become a trend</a:t>
            </a:r>
            <a:endParaRPr sz="1700" u="sng"/>
          </a:p>
        </p:txBody>
      </p:sp>
      <p:sp>
        <p:nvSpPr>
          <p:cNvPr id="1180" name="Google Shape;1180;p37"/>
          <p:cNvSpPr txBox="1"/>
          <p:nvPr/>
        </p:nvSpPr>
        <p:spPr>
          <a:xfrm>
            <a:off x="562800" y="1693800"/>
            <a:ext cx="62790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Barlow Medium"/>
                <a:ea typeface="Barlow Medium"/>
                <a:cs typeface="Barlow Medium"/>
                <a:sym typeface="Barlow Medium"/>
              </a:rPr>
              <a:t>I</a:t>
            </a:r>
            <a:r>
              <a:rPr lang="en" sz="1700">
                <a:latin typeface="Barlow Medium"/>
                <a:ea typeface="Barlow Medium"/>
                <a:cs typeface="Barlow Medium"/>
                <a:sym typeface="Barlow Medium"/>
              </a:rPr>
              <a:t>n recent years, </a:t>
            </a:r>
            <a:r>
              <a:rPr b="1" lang="en" sz="1700">
                <a:solidFill>
                  <a:schemeClr val="accent4"/>
                </a:solidFill>
                <a:latin typeface="Barlow"/>
                <a:ea typeface="Barlow"/>
                <a:cs typeface="Barlow"/>
                <a:sym typeface="Barlow"/>
              </a:rPr>
              <a:t>fitness has become a global trend</a:t>
            </a:r>
            <a:r>
              <a:rPr lang="en" sz="1700">
                <a:latin typeface="Barlow Medium"/>
                <a:ea typeface="Barlow Medium"/>
                <a:cs typeface="Barlow Medium"/>
                <a:sym typeface="Barlow Medium"/>
              </a:rPr>
              <a:t>, with more and more people placing greater emphasis on health and fitness. </a:t>
            </a:r>
            <a:endParaRPr sz="1700">
              <a:latin typeface="Barlow Medium"/>
              <a:ea typeface="Barlow Medium"/>
              <a:cs typeface="Barlow Medium"/>
              <a:sym typeface="Barlow Medium"/>
            </a:endParaRPr>
          </a:p>
          <a:p>
            <a:pPr indent="0" lvl="0" marL="0" rtl="0" algn="l">
              <a:spcBef>
                <a:spcPts val="0"/>
              </a:spcBef>
              <a:spcAft>
                <a:spcPts val="0"/>
              </a:spcAft>
              <a:buNone/>
            </a:pPr>
            <a:r>
              <a:t/>
            </a:r>
            <a:endParaRPr sz="1700">
              <a:latin typeface="Barlow Medium"/>
              <a:ea typeface="Barlow Medium"/>
              <a:cs typeface="Barlow Medium"/>
              <a:sym typeface="Barlow Medium"/>
            </a:endParaRPr>
          </a:p>
          <a:p>
            <a:pPr indent="-336550" lvl="0" marL="457200" rtl="0" algn="l">
              <a:spcBef>
                <a:spcPts val="0"/>
              </a:spcBef>
              <a:spcAft>
                <a:spcPts val="0"/>
              </a:spcAft>
              <a:buSzPts val="1700"/>
              <a:buFont typeface="Barlow Medium"/>
              <a:buChar char="●"/>
            </a:pPr>
            <a:r>
              <a:rPr b="1" lang="en" sz="1700">
                <a:solidFill>
                  <a:schemeClr val="accent4"/>
                </a:solidFill>
                <a:latin typeface="Barlow"/>
                <a:ea typeface="Barlow"/>
                <a:cs typeface="Barlow"/>
                <a:sym typeface="Barlow"/>
              </a:rPr>
              <a:t>Fitness culture</a:t>
            </a:r>
            <a:r>
              <a:rPr lang="en" sz="1700">
                <a:latin typeface="Barlow Medium"/>
                <a:ea typeface="Barlow Medium"/>
                <a:cs typeface="Barlow Medium"/>
                <a:sym typeface="Barlow Medium"/>
              </a:rPr>
              <a:t>: Fitness has become a lifestyle and culture, with people placing greater value on health, pursuing physical beauty and health.</a:t>
            </a:r>
            <a:endParaRPr sz="1700">
              <a:latin typeface="Barlow Medium"/>
              <a:ea typeface="Barlow Medium"/>
              <a:cs typeface="Barlow Medium"/>
              <a:sym typeface="Barlow Medium"/>
            </a:endParaRPr>
          </a:p>
          <a:p>
            <a:pPr indent="-336550" lvl="0" marL="457200" rtl="0" algn="l">
              <a:spcBef>
                <a:spcPts val="0"/>
              </a:spcBef>
              <a:spcAft>
                <a:spcPts val="0"/>
              </a:spcAft>
              <a:buSzPts val="1700"/>
              <a:buFont typeface="Barlow Medium"/>
              <a:buChar char="●"/>
            </a:pPr>
            <a:r>
              <a:rPr b="1" lang="en" sz="1700">
                <a:solidFill>
                  <a:schemeClr val="accent4"/>
                </a:solidFill>
                <a:latin typeface="Barlow"/>
                <a:ea typeface="Barlow"/>
                <a:cs typeface="Barlow"/>
                <a:sym typeface="Barlow"/>
              </a:rPr>
              <a:t>Socialization</a:t>
            </a:r>
            <a:r>
              <a:rPr lang="en" sz="1700">
                <a:latin typeface="Barlow Medium"/>
                <a:ea typeface="Barlow Medium"/>
                <a:cs typeface="Barlow Medium"/>
                <a:sym typeface="Barlow Medium"/>
              </a:rPr>
              <a:t>: Fitness has become a social activity, allowing people to meet new friends through exercise and share their fitness progress on social media.</a:t>
            </a:r>
            <a:endParaRPr sz="1700">
              <a:latin typeface="Barlow Medium"/>
              <a:ea typeface="Barlow Medium"/>
              <a:cs typeface="Barlow Medium"/>
              <a:sym typeface="Barlow Medium"/>
            </a:endParaRPr>
          </a:p>
          <a:p>
            <a:pPr indent="0" lvl="0" marL="0" rtl="0" algn="l">
              <a:spcBef>
                <a:spcPts val="0"/>
              </a:spcBef>
              <a:spcAft>
                <a:spcPts val="0"/>
              </a:spcAft>
              <a:buNone/>
            </a:pPr>
            <a:r>
              <a:t/>
            </a:r>
            <a:endParaRPr sz="1700">
              <a:latin typeface="Barlow Medium"/>
              <a:ea typeface="Barlow Medium"/>
              <a:cs typeface="Barlow Medium"/>
              <a:sym typeface="Barlow Medium"/>
            </a:endParaRPr>
          </a:p>
        </p:txBody>
      </p:sp>
      <p:sp>
        <p:nvSpPr>
          <p:cNvPr id="1181" name="Google Shape;1181;p37"/>
          <p:cNvSpPr txBox="1"/>
          <p:nvPr>
            <p:ph type="title"/>
          </p:nvPr>
        </p:nvSpPr>
        <p:spPr>
          <a:xfrm>
            <a:off x="90300" y="55300"/>
            <a:ext cx="9053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Research Background</a:t>
            </a:r>
            <a:endParaRPr sz="3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grpSp>
        <p:nvGrpSpPr>
          <p:cNvPr id="1186" name="Google Shape;1186;p38"/>
          <p:cNvGrpSpPr/>
          <p:nvPr/>
        </p:nvGrpSpPr>
        <p:grpSpPr>
          <a:xfrm>
            <a:off x="7737688" y="1561041"/>
            <a:ext cx="1313232" cy="3107838"/>
            <a:chOff x="2056200" y="2715575"/>
            <a:chExt cx="161750" cy="382800"/>
          </a:xfrm>
        </p:grpSpPr>
        <p:sp>
          <p:nvSpPr>
            <p:cNvPr id="1187" name="Google Shape;1187;p38"/>
            <p:cNvSpPr/>
            <p:nvPr/>
          </p:nvSpPr>
          <p:spPr>
            <a:xfrm>
              <a:off x="2081650" y="2911000"/>
              <a:ext cx="72400" cy="63900"/>
            </a:xfrm>
            <a:custGeom>
              <a:rect b="b" l="l" r="r" t="t"/>
              <a:pathLst>
                <a:path extrusionOk="0" h="2556" w="2896">
                  <a:moveTo>
                    <a:pt x="2282" y="1"/>
                  </a:moveTo>
                  <a:cubicBezTo>
                    <a:pt x="1907" y="1"/>
                    <a:pt x="1445" y="219"/>
                    <a:pt x="1248" y="410"/>
                  </a:cubicBezTo>
                  <a:cubicBezTo>
                    <a:pt x="740" y="889"/>
                    <a:pt x="181" y="1517"/>
                    <a:pt x="30" y="2216"/>
                  </a:cubicBezTo>
                  <a:cubicBezTo>
                    <a:pt x="10" y="2316"/>
                    <a:pt x="1" y="2446"/>
                    <a:pt x="81" y="2516"/>
                  </a:cubicBezTo>
                  <a:cubicBezTo>
                    <a:pt x="141" y="2555"/>
                    <a:pt x="220" y="2555"/>
                    <a:pt x="290" y="2555"/>
                  </a:cubicBezTo>
                  <a:cubicBezTo>
                    <a:pt x="680" y="2506"/>
                    <a:pt x="1009" y="2256"/>
                    <a:pt x="1308" y="2007"/>
                  </a:cubicBezTo>
                  <a:lnTo>
                    <a:pt x="2386" y="1138"/>
                  </a:lnTo>
                  <a:cubicBezTo>
                    <a:pt x="2626" y="938"/>
                    <a:pt x="2896" y="679"/>
                    <a:pt x="2816" y="379"/>
                  </a:cubicBezTo>
                  <a:cubicBezTo>
                    <a:pt x="2751" y="101"/>
                    <a:pt x="2537" y="1"/>
                    <a:pt x="2282" y="1"/>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8"/>
            <p:cNvSpPr/>
            <p:nvPr/>
          </p:nvSpPr>
          <p:spPr>
            <a:xfrm>
              <a:off x="2142800" y="2985850"/>
              <a:ext cx="32950" cy="86525"/>
            </a:xfrm>
            <a:custGeom>
              <a:rect b="b" l="l" r="r" t="t"/>
              <a:pathLst>
                <a:path extrusionOk="0" h="3461" w="1318">
                  <a:moveTo>
                    <a:pt x="470" y="1"/>
                  </a:moveTo>
                  <a:cubicBezTo>
                    <a:pt x="300" y="1"/>
                    <a:pt x="140" y="101"/>
                    <a:pt x="70" y="251"/>
                  </a:cubicBezTo>
                  <a:cubicBezTo>
                    <a:pt x="0" y="400"/>
                    <a:pt x="20" y="560"/>
                    <a:pt x="40" y="719"/>
                  </a:cubicBezTo>
                  <a:cubicBezTo>
                    <a:pt x="160" y="1628"/>
                    <a:pt x="430" y="2507"/>
                    <a:pt x="829" y="3335"/>
                  </a:cubicBezTo>
                  <a:cubicBezTo>
                    <a:pt x="839" y="3365"/>
                    <a:pt x="859" y="3395"/>
                    <a:pt x="879" y="3415"/>
                  </a:cubicBezTo>
                  <a:cubicBezTo>
                    <a:pt x="912" y="3449"/>
                    <a:pt x="957" y="3461"/>
                    <a:pt x="1004" y="3461"/>
                  </a:cubicBezTo>
                  <a:cubicBezTo>
                    <a:pt x="1070" y="3461"/>
                    <a:pt x="1140" y="3438"/>
                    <a:pt x="1198" y="3415"/>
                  </a:cubicBezTo>
                  <a:cubicBezTo>
                    <a:pt x="1288" y="3385"/>
                    <a:pt x="1278" y="3415"/>
                    <a:pt x="1308" y="3325"/>
                  </a:cubicBezTo>
                  <a:cubicBezTo>
                    <a:pt x="1318" y="3295"/>
                    <a:pt x="1308" y="3255"/>
                    <a:pt x="1308" y="3226"/>
                  </a:cubicBezTo>
                  <a:cubicBezTo>
                    <a:pt x="1238" y="2596"/>
                    <a:pt x="1198" y="2008"/>
                    <a:pt x="1098" y="1298"/>
                  </a:cubicBezTo>
                  <a:cubicBezTo>
                    <a:pt x="1038" y="919"/>
                    <a:pt x="978" y="1"/>
                    <a:pt x="470" y="1"/>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8"/>
            <p:cNvSpPr/>
            <p:nvPr/>
          </p:nvSpPr>
          <p:spPr>
            <a:xfrm>
              <a:off x="2143050" y="2933300"/>
              <a:ext cx="39950" cy="73100"/>
            </a:xfrm>
            <a:custGeom>
              <a:rect b="b" l="l" r="r" t="t"/>
              <a:pathLst>
                <a:path extrusionOk="0" h="2924" w="1598">
                  <a:moveTo>
                    <a:pt x="1141" y="0"/>
                  </a:moveTo>
                  <a:cubicBezTo>
                    <a:pt x="879" y="0"/>
                    <a:pt x="580" y="218"/>
                    <a:pt x="480" y="456"/>
                  </a:cubicBezTo>
                  <a:cubicBezTo>
                    <a:pt x="330" y="805"/>
                    <a:pt x="180" y="1135"/>
                    <a:pt x="100" y="1504"/>
                  </a:cubicBezTo>
                  <a:cubicBezTo>
                    <a:pt x="21" y="1863"/>
                    <a:pt x="1" y="2233"/>
                    <a:pt x="21" y="2592"/>
                  </a:cubicBezTo>
                  <a:cubicBezTo>
                    <a:pt x="30" y="2682"/>
                    <a:pt x="40" y="2772"/>
                    <a:pt x="100" y="2832"/>
                  </a:cubicBezTo>
                  <a:cubicBezTo>
                    <a:pt x="159" y="2899"/>
                    <a:pt x="253" y="2924"/>
                    <a:pt x="341" y="2924"/>
                  </a:cubicBezTo>
                  <a:cubicBezTo>
                    <a:pt x="357" y="2924"/>
                    <a:pt x="374" y="2923"/>
                    <a:pt x="389" y="2921"/>
                  </a:cubicBezTo>
                  <a:cubicBezTo>
                    <a:pt x="460" y="2921"/>
                    <a:pt x="529" y="2912"/>
                    <a:pt x="589" y="2872"/>
                  </a:cubicBezTo>
                  <a:cubicBezTo>
                    <a:pt x="689" y="2821"/>
                    <a:pt x="759" y="2732"/>
                    <a:pt x="799" y="2632"/>
                  </a:cubicBezTo>
                  <a:cubicBezTo>
                    <a:pt x="839" y="2552"/>
                    <a:pt x="869" y="2462"/>
                    <a:pt x="899" y="2382"/>
                  </a:cubicBezTo>
                  <a:cubicBezTo>
                    <a:pt x="1079" y="1874"/>
                    <a:pt x="1388" y="1414"/>
                    <a:pt x="1518" y="895"/>
                  </a:cubicBezTo>
                  <a:cubicBezTo>
                    <a:pt x="1567" y="705"/>
                    <a:pt x="1598" y="496"/>
                    <a:pt x="1528" y="316"/>
                  </a:cubicBezTo>
                  <a:cubicBezTo>
                    <a:pt x="1528" y="306"/>
                    <a:pt x="1528" y="296"/>
                    <a:pt x="1518" y="276"/>
                  </a:cubicBezTo>
                  <a:cubicBezTo>
                    <a:pt x="1439" y="78"/>
                    <a:pt x="1297" y="0"/>
                    <a:pt x="1141" y="0"/>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8"/>
            <p:cNvSpPr/>
            <p:nvPr/>
          </p:nvSpPr>
          <p:spPr>
            <a:xfrm>
              <a:off x="2109350" y="2894925"/>
              <a:ext cx="87625" cy="77750"/>
            </a:xfrm>
            <a:custGeom>
              <a:rect b="b" l="l" r="r" t="t"/>
              <a:pathLst>
                <a:path extrusionOk="0" h="3110" w="3505">
                  <a:moveTo>
                    <a:pt x="1650" y="0"/>
                  </a:moveTo>
                  <a:cubicBezTo>
                    <a:pt x="1633" y="0"/>
                    <a:pt x="1615" y="1"/>
                    <a:pt x="1598" y="4"/>
                  </a:cubicBezTo>
                  <a:cubicBezTo>
                    <a:pt x="1528" y="14"/>
                    <a:pt x="1468" y="44"/>
                    <a:pt x="1408" y="84"/>
                  </a:cubicBezTo>
                  <a:cubicBezTo>
                    <a:pt x="1079" y="274"/>
                    <a:pt x="759" y="463"/>
                    <a:pt x="430" y="653"/>
                  </a:cubicBezTo>
                  <a:cubicBezTo>
                    <a:pt x="380" y="683"/>
                    <a:pt x="330" y="713"/>
                    <a:pt x="310" y="763"/>
                  </a:cubicBezTo>
                  <a:cubicBezTo>
                    <a:pt x="290" y="813"/>
                    <a:pt x="0" y="1042"/>
                    <a:pt x="11" y="1093"/>
                  </a:cubicBezTo>
                  <a:cubicBezTo>
                    <a:pt x="100" y="1521"/>
                    <a:pt x="670" y="1951"/>
                    <a:pt x="939" y="2300"/>
                  </a:cubicBezTo>
                  <a:cubicBezTo>
                    <a:pt x="1158" y="2120"/>
                    <a:pt x="1329" y="1771"/>
                    <a:pt x="1598" y="1681"/>
                  </a:cubicBezTo>
                  <a:lnTo>
                    <a:pt x="1598" y="1681"/>
                  </a:lnTo>
                  <a:lnTo>
                    <a:pt x="1418" y="2490"/>
                  </a:lnTo>
                  <a:cubicBezTo>
                    <a:pt x="1486" y="2480"/>
                    <a:pt x="1555" y="2475"/>
                    <a:pt x="1624" y="2475"/>
                  </a:cubicBezTo>
                  <a:cubicBezTo>
                    <a:pt x="2110" y="2475"/>
                    <a:pt x="2595" y="2715"/>
                    <a:pt x="2866" y="3109"/>
                  </a:cubicBezTo>
                  <a:cubicBezTo>
                    <a:pt x="2856" y="3089"/>
                    <a:pt x="3305" y="2140"/>
                    <a:pt x="3335" y="2021"/>
                  </a:cubicBezTo>
                  <a:cubicBezTo>
                    <a:pt x="3435" y="1641"/>
                    <a:pt x="3505" y="1222"/>
                    <a:pt x="3485" y="823"/>
                  </a:cubicBezTo>
                  <a:cubicBezTo>
                    <a:pt x="3425" y="34"/>
                    <a:pt x="2376" y="124"/>
                    <a:pt x="1768" y="14"/>
                  </a:cubicBezTo>
                  <a:cubicBezTo>
                    <a:pt x="1732" y="7"/>
                    <a:pt x="1692" y="0"/>
                    <a:pt x="1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8"/>
            <p:cNvSpPr/>
            <p:nvPr/>
          </p:nvSpPr>
          <p:spPr>
            <a:xfrm>
              <a:off x="2082650" y="2955575"/>
              <a:ext cx="27475" cy="74025"/>
            </a:xfrm>
            <a:custGeom>
              <a:rect b="b" l="l" r="r" t="t"/>
              <a:pathLst>
                <a:path extrusionOk="0" h="2961" w="1099">
                  <a:moveTo>
                    <a:pt x="418" y="1"/>
                  </a:moveTo>
                  <a:cubicBezTo>
                    <a:pt x="205" y="1"/>
                    <a:pt x="1" y="208"/>
                    <a:pt x="1" y="493"/>
                  </a:cubicBezTo>
                  <a:cubicBezTo>
                    <a:pt x="1" y="583"/>
                    <a:pt x="21" y="673"/>
                    <a:pt x="41" y="753"/>
                  </a:cubicBezTo>
                  <a:cubicBezTo>
                    <a:pt x="210" y="1491"/>
                    <a:pt x="380" y="2230"/>
                    <a:pt x="549" y="2959"/>
                  </a:cubicBezTo>
                  <a:cubicBezTo>
                    <a:pt x="568" y="2960"/>
                    <a:pt x="587" y="2961"/>
                    <a:pt x="606" y="2961"/>
                  </a:cubicBezTo>
                  <a:cubicBezTo>
                    <a:pt x="747" y="2961"/>
                    <a:pt x="885" y="2928"/>
                    <a:pt x="1009" y="2849"/>
                  </a:cubicBezTo>
                  <a:cubicBezTo>
                    <a:pt x="1039" y="2839"/>
                    <a:pt x="1068" y="2809"/>
                    <a:pt x="1079" y="2779"/>
                  </a:cubicBezTo>
                  <a:cubicBezTo>
                    <a:pt x="1099" y="2739"/>
                    <a:pt x="1099" y="2700"/>
                    <a:pt x="1088" y="2660"/>
                  </a:cubicBezTo>
                  <a:cubicBezTo>
                    <a:pt x="1039" y="2001"/>
                    <a:pt x="959" y="1351"/>
                    <a:pt x="869" y="703"/>
                  </a:cubicBezTo>
                  <a:cubicBezTo>
                    <a:pt x="829" y="443"/>
                    <a:pt x="759" y="114"/>
                    <a:pt x="540" y="24"/>
                  </a:cubicBezTo>
                  <a:cubicBezTo>
                    <a:pt x="500" y="8"/>
                    <a:pt x="459" y="1"/>
                    <a:pt x="418" y="1"/>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8"/>
            <p:cNvSpPr/>
            <p:nvPr/>
          </p:nvSpPr>
          <p:spPr>
            <a:xfrm>
              <a:off x="2122825" y="3063025"/>
              <a:ext cx="65675" cy="35350"/>
            </a:xfrm>
            <a:custGeom>
              <a:rect b="b" l="l" r="r" t="t"/>
              <a:pathLst>
                <a:path extrusionOk="0" h="1414" w="2627">
                  <a:moveTo>
                    <a:pt x="2042" y="0"/>
                  </a:moveTo>
                  <a:cubicBezTo>
                    <a:pt x="1884" y="0"/>
                    <a:pt x="1710" y="63"/>
                    <a:pt x="1548" y="178"/>
                  </a:cubicBezTo>
                  <a:cubicBezTo>
                    <a:pt x="1369" y="298"/>
                    <a:pt x="1218" y="458"/>
                    <a:pt x="1039" y="578"/>
                  </a:cubicBezTo>
                  <a:cubicBezTo>
                    <a:pt x="879" y="687"/>
                    <a:pt x="679" y="767"/>
                    <a:pt x="480" y="807"/>
                  </a:cubicBezTo>
                  <a:cubicBezTo>
                    <a:pt x="400" y="817"/>
                    <a:pt x="320" y="827"/>
                    <a:pt x="240" y="857"/>
                  </a:cubicBezTo>
                  <a:cubicBezTo>
                    <a:pt x="91" y="917"/>
                    <a:pt x="1" y="1077"/>
                    <a:pt x="1" y="1237"/>
                  </a:cubicBezTo>
                  <a:cubicBezTo>
                    <a:pt x="1" y="1277"/>
                    <a:pt x="11" y="1326"/>
                    <a:pt x="31" y="1366"/>
                  </a:cubicBezTo>
                  <a:cubicBezTo>
                    <a:pt x="171" y="1401"/>
                    <a:pt x="314" y="1413"/>
                    <a:pt x="458" y="1413"/>
                  </a:cubicBezTo>
                  <a:cubicBezTo>
                    <a:pt x="856" y="1413"/>
                    <a:pt x="1265" y="1316"/>
                    <a:pt x="1668" y="1316"/>
                  </a:cubicBezTo>
                  <a:cubicBezTo>
                    <a:pt x="1810" y="1316"/>
                    <a:pt x="1953" y="1328"/>
                    <a:pt x="2093" y="1328"/>
                  </a:cubicBezTo>
                  <a:cubicBezTo>
                    <a:pt x="2248" y="1328"/>
                    <a:pt x="2400" y="1314"/>
                    <a:pt x="2547" y="1257"/>
                  </a:cubicBezTo>
                  <a:lnTo>
                    <a:pt x="2576" y="1077"/>
                  </a:lnTo>
                  <a:cubicBezTo>
                    <a:pt x="2606" y="877"/>
                    <a:pt x="2626" y="678"/>
                    <a:pt x="2576" y="478"/>
                  </a:cubicBezTo>
                  <a:cubicBezTo>
                    <a:pt x="2492" y="146"/>
                    <a:pt x="2284" y="0"/>
                    <a:pt x="20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8"/>
            <p:cNvSpPr/>
            <p:nvPr/>
          </p:nvSpPr>
          <p:spPr>
            <a:xfrm>
              <a:off x="2122825" y="3089925"/>
              <a:ext cx="64425" cy="8450"/>
            </a:xfrm>
            <a:custGeom>
              <a:rect b="b" l="l" r="r" t="t"/>
              <a:pathLst>
                <a:path extrusionOk="0" h="338" w="2577">
                  <a:moveTo>
                    <a:pt x="2576" y="1"/>
                  </a:moveTo>
                  <a:cubicBezTo>
                    <a:pt x="2187" y="161"/>
                    <a:pt x="1758" y="110"/>
                    <a:pt x="1338" y="130"/>
                  </a:cubicBezTo>
                  <a:cubicBezTo>
                    <a:pt x="1024" y="144"/>
                    <a:pt x="710" y="197"/>
                    <a:pt x="399" y="197"/>
                  </a:cubicBezTo>
                  <a:cubicBezTo>
                    <a:pt x="265" y="197"/>
                    <a:pt x="133" y="188"/>
                    <a:pt x="1" y="161"/>
                  </a:cubicBezTo>
                  <a:lnTo>
                    <a:pt x="1" y="161"/>
                  </a:lnTo>
                  <a:cubicBezTo>
                    <a:pt x="1" y="201"/>
                    <a:pt x="11" y="250"/>
                    <a:pt x="31" y="290"/>
                  </a:cubicBezTo>
                  <a:cubicBezTo>
                    <a:pt x="171" y="325"/>
                    <a:pt x="314" y="337"/>
                    <a:pt x="458" y="337"/>
                  </a:cubicBezTo>
                  <a:cubicBezTo>
                    <a:pt x="856" y="337"/>
                    <a:pt x="1265" y="240"/>
                    <a:pt x="1668" y="240"/>
                  </a:cubicBezTo>
                  <a:cubicBezTo>
                    <a:pt x="1810" y="240"/>
                    <a:pt x="1953" y="252"/>
                    <a:pt x="2093" y="252"/>
                  </a:cubicBezTo>
                  <a:cubicBezTo>
                    <a:pt x="2248" y="252"/>
                    <a:pt x="2400" y="238"/>
                    <a:pt x="2547" y="181"/>
                  </a:cubicBezTo>
                  <a:lnTo>
                    <a:pt x="25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8"/>
            <p:cNvSpPr/>
            <p:nvPr/>
          </p:nvSpPr>
          <p:spPr>
            <a:xfrm>
              <a:off x="2141300" y="3060175"/>
              <a:ext cx="25975" cy="21850"/>
            </a:xfrm>
            <a:custGeom>
              <a:rect b="b" l="l" r="r" t="t"/>
              <a:pathLst>
                <a:path extrusionOk="0" h="874" w="1039">
                  <a:moveTo>
                    <a:pt x="810" y="0"/>
                  </a:moveTo>
                  <a:cubicBezTo>
                    <a:pt x="803" y="0"/>
                    <a:pt x="796" y="1"/>
                    <a:pt x="789" y="3"/>
                  </a:cubicBezTo>
                  <a:cubicBezTo>
                    <a:pt x="769" y="13"/>
                    <a:pt x="749" y="33"/>
                    <a:pt x="729" y="62"/>
                  </a:cubicBezTo>
                  <a:cubicBezTo>
                    <a:pt x="570" y="242"/>
                    <a:pt x="420" y="422"/>
                    <a:pt x="260" y="602"/>
                  </a:cubicBezTo>
                  <a:cubicBezTo>
                    <a:pt x="210" y="661"/>
                    <a:pt x="160" y="712"/>
                    <a:pt x="91" y="752"/>
                  </a:cubicBezTo>
                  <a:cubicBezTo>
                    <a:pt x="51" y="781"/>
                    <a:pt x="0" y="821"/>
                    <a:pt x="11" y="871"/>
                  </a:cubicBezTo>
                  <a:cubicBezTo>
                    <a:pt x="19" y="873"/>
                    <a:pt x="27" y="873"/>
                    <a:pt x="35" y="873"/>
                  </a:cubicBezTo>
                  <a:cubicBezTo>
                    <a:pt x="87" y="873"/>
                    <a:pt x="138" y="849"/>
                    <a:pt x="190" y="832"/>
                  </a:cubicBezTo>
                  <a:cubicBezTo>
                    <a:pt x="350" y="741"/>
                    <a:pt x="510" y="661"/>
                    <a:pt x="679" y="582"/>
                  </a:cubicBezTo>
                  <a:cubicBezTo>
                    <a:pt x="749" y="542"/>
                    <a:pt x="829" y="502"/>
                    <a:pt x="889" y="442"/>
                  </a:cubicBezTo>
                  <a:cubicBezTo>
                    <a:pt x="1009" y="332"/>
                    <a:pt x="1038" y="142"/>
                    <a:pt x="889" y="33"/>
                  </a:cubicBezTo>
                  <a:cubicBezTo>
                    <a:pt x="864" y="16"/>
                    <a:pt x="840" y="0"/>
                    <a:pt x="8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8"/>
            <p:cNvSpPr/>
            <p:nvPr/>
          </p:nvSpPr>
          <p:spPr>
            <a:xfrm>
              <a:off x="2141550" y="3061100"/>
              <a:ext cx="29225" cy="21375"/>
            </a:xfrm>
            <a:custGeom>
              <a:rect b="b" l="l" r="r" t="t"/>
              <a:pathLst>
                <a:path extrusionOk="0" h="855" w="1169">
                  <a:moveTo>
                    <a:pt x="190" y="76"/>
                  </a:moveTo>
                  <a:cubicBezTo>
                    <a:pt x="240" y="76"/>
                    <a:pt x="280" y="105"/>
                    <a:pt x="300" y="136"/>
                  </a:cubicBezTo>
                  <a:cubicBezTo>
                    <a:pt x="300" y="156"/>
                    <a:pt x="310" y="176"/>
                    <a:pt x="310" y="205"/>
                  </a:cubicBezTo>
                  <a:cubicBezTo>
                    <a:pt x="320" y="216"/>
                    <a:pt x="320" y="235"/>
                    <a:pt x="320" y="245"/>
                  </a:cubicBezTo>
                  <a:lnTo>
                    <a:pt x="350" y="305"/>
                  </a:lnTo>
                  <a:lnTo>
                    <a:pt x="340" y="305"/>
                  </a:lnTo>
                  <a:cubicBezTo>
                    <a:pt x="310" y="310"/>
                    <a:pt x="283" y="313"/>
                    <a:pt x="258" y="313"/>
                  </a:cubicBezTo>
                  <a:cubicBezTo>
                    <a:pt x="232" y="313"/>
                    <a:pt x="210" y="310"/>
                    <a:pt x="190" y="305"/>
                  </a:cubicBezTo>
                  <a:cubicBezTo>
                    <a:pt x="150" y="295"/>
                    <a:pt x="110" y="255"/>
                    <a:pt x="100" y="225"/>
                  </a:cubicBezTo>
                  <a:cubicBezTo>
                    <a:pt x="81" y="176"/>
                    <a:pt x="110" y="105"/>
                    <a:pt x="160" y="85"/>
                  </a:cubicBezTo>
                  <a:cubicBezTo>
                    <a:pt x="170" y="85"/>
                    <a:pt x="180" y="76"/>
                    <a:pt x="190" y="76"/>
                  </a:cubicBezTo>
                  <a:close/>
                  <a:moveTo>
                    <a:pt x="687" y="63"/>
                  </a:moveTo>
                  <a:cubicBezTo>
                    <a:pt x="719" y="63"/>
                    <a:pt x="754" y="71"/>
                    <a:pt x="789" y="85"/>
                  </a:cubicBezTo>
                  <a:cubicBezTo>
                    <a:pt x="859" y="116"/>
                    <a:pt x="929" y="196"/>
                    <a:pt x="909" y="275"/>
                  </a:cubicBezTo>
                  <a:cubicBezTo>
                    <a:pt x="899" y="315"/>
                    <a:pt x="859" y="345"/>
                    <a:pt x="809" y="365"/>
                  </a:cubicBezTo>
                  <a:cubicBezTo>
                    <a:pt x="788" y="373"/>
                    <a:pt x="765" y="377"/>
                    <a:pt x="741" y="377"/>
                  </a:cubicBezTo>
                  <a:cubicBezTo>
                    <a:pt x="710" y="377"/>
                    <a:pt x="678" y="371"/>
                    <a:pt x="649" y="365"/>
                  </a:cubicBezTo>
                  <a:cubicBezTo>
                    <a:pt x="609" y="365"/>
                    <a:pt x="569" y="355"/>
                    <a:pt x="540" y="335"/>
                  </a:cubicBezTo>
                  <a:cubicBezTo>
                    <a:pt x="589" y="305"/>
                    <a:pt x="620" y="235"/>
                    <a:pt x="589" y="176"/>
                  </a:cubicBezTo>
                  <a:lnTo>
                    <a:pt x="589" y="165"/>
                  </a:lnTo>
                  <a:lnTo>
                    <a:pt x="580" y="165"/>
                  </a:lnTo>
                  <a:cubicBezTo>
                    <a:pt x="569" y="156"/>
                    <a:pt x="560" y="156"/>
                    <a:pt x="560" y="156"/>
                  </a:cubicBezTo>
                  <a:cubicBezTo>
                    <a:pt x="560" y="125"/>
                    <a:pt x="580" y="105"/>
                    <a:pt x="600" y="85"/>
                  </a:cubicBezTo>
                  <a:cubicBezTo>
                    <a:pt x="624" y="71"/>
                    <a:pt x="654" y="63"/>
                    <a:pt x="687" y="63"/>
                  </a:cubicBezTo>
                  <a:close/>
                  <a:moveTo>
                    <a:pt x="694" y="0"/>
                  </a:moveTo>
                  <a:cubicBezTo>
                    <a:pt x="646" y="0"/>
                    <a:pt x="603" y="13"/>
                    <a:pt x="569" y="36"/>
                  </a:cubicBezTo>
                  <a:cubicBezTo>
                    <a:pt x="529" y="56"/>
                    <a:pt x="500" y="96"/>
                    <a:pt x="489" y="145"/>
                  </a:cubicBezTo>
                  <a:lnTo>
                    <a:pt x="489" y="136"/>
                  </a:lnTo>
                  <a:lnTo>
                    <a:pt x="469" y="145"/>
                  </a:lnTo>
                  <a:cubicBezTo>
                    <a:pt x="440" y="145"/>
                    <a:pt x="410" y="165"/>
                    <a:pt x="390" y="185"/>
                  </a:cubicBezTo>
                  <a:cubicBezTo>
                    <a:pt x="390" y="196"/>
                    <a:pt x="390" y="205"/>
                    <a:pt x="380" y="216"/>
                  </a:cubicBezTo>
                  <a:lnTo>
                    <a:pt x="380" y="185"/>
                  </a:lnTo>
                  <a:cubicBezTo>
                    <a:pt x="370" y="165"/>
                    <a:pt x="370" y="136"/>
                    <a:pt x="350" y="116"/>
                  </a:cubicBezTo>
                  <a:cubicBezTo>
                    <a:pt x="327" y="54"/>
                    <a:pt x="255" y="16"/>
                    <a:pt x="187" y="16"/>
                  </a:cubicBezTo>
                  <a:cubicBezTo>
                    <a:pt x="167" y="16"/>
                    <a:pt x="148" y="19"/>
                    <a:pt x="130" y="25"/>
                  </a:cubicBezTo>
                  <a:cubicBezTo>
                    <a:pt x="50" y="56"/>
                    <a:pt x="1" y="156"/>
                    <a:pt x="30" y="245"/>
                  </a:cubicBezTo>
                  <a:cubicBezTo>
                    <a:pt x="50" y="305"/>
                    <a:pt x="110" y="345"/>
                    <a:pt x="170" y="365"/>
                  </a:cubicBezTo>
                  <a:cubicBezTo>
                    <a:pt x="200" y="377"/>
                    <a:pt x="233" y="381"/>
                    <a:pt x="269" y="381"/>
                  </a:cubicBezTo>
                  <a:cubicBezTo>
                    <a:pt x="294" y="381"/>
                    <a:pt x="321" y="379"/>
                    <a:pt x="350" y="375"/>
                  </a:cubicBezTo>
                  <a:cubicBezTo>
                    <a:pt x="380" y="365"/>
                    <a:pt x="400" y="365"/>
                    <a:pt x="420" y="345"/>
                  </a:cubicBezTo>
                  <a:cubicBezTo>
                    <a:pt x="420" y="355"/>
                    <a:pt x="430" y="355"/>
                    <a:pt x="430" y="355"/>
                  </a:cubicBezTo>
                  <a:lnTo>
                    <a:pt x="440" y="355"/>
                  </a:lnTo>
                  <a:lnTo>
                    <a:pt x="449" y="345"/>
                  </a:lnTo>
                  <a:lnTo>
                    <a:pt x="460" y="345"/>
                  </a:lnTo>
                  <a:cubicBezTo>
                    <a:pt x="460" y="355"/>
                    <a:pt x="469" y="355"/>
                    <a:pt x="480" y="365"/>
                  </a:cubicBezTo>
                  <a:lnTo>
                    <a:pt x="480" y="435"/>
                  </a:lnTo>
                  <a:lnTo>
                    <a:pt x="480" y="485"/>
                  </a:lnTo>
                  <a:cubicBezTo>
                    <a:pt x="480" y="644"/>
                    <a:pt x="609" y="764"/>
                    <a:pt x="729" y="804"/>
                  </a:cubicBezTo>
                  <a:cubicBezTo>
                    <a:pt x="819" y="844"/>
                    <a:pt x="919" y="854"/>
                    <a:pt x="1019" y="854"/>
                  </a:cubicBezTo>
                  <a:lnTo>
                    <a:pt x="1139" y="854"/>
                  </a:lnTo>
                  <a:cubicBezTo>
                    <a:pt x="1159" y="854"/>
                    <a:pt x="1168" y="834"/>
                    <a:pt x="1168" y="814"/>
                  </a:cubicBezTo>
                  <a:cubicBezTo>
                    <a:pt x="1168" y="795"/>
                    <a:pt x="1148" y="784"/>
                    <a:pt x="1139" y="784"/>
                  </a:cubicBezTo>
                  <a:cubicBezTo>
                    <a:pt x="1095" y="787"/>
                    <a:pt x="1052" y="790"/>
                    <a:pt x="1011" y="790"/>
                  </a:cubicBezTo>
                  <a:cubicBezTo>
                    <a:pt x="920" y="790"/>
                    <a:pt x="835" y="779"/>
                    <a:pt x="759" y="744"/>
                  </a:cubicBezTo>
                  <a:cubicBezTo>
                    <a:pt x="649" y="704"/>
                    <a:pt x="549" y="615"/>
                    <a:pt x="540" y="485"/>
                  </a:cubicBezTo>
                  <a:lnTo>
                    <a:pt x="540" y="435"/>
                  </a:lnTo>
                  <a:lnTo>
                    <a:pt x="540" y="415"/>
                  </a:lnTo>
                  <a:cubicBezTo>
                    <a:pt x="580" y="425"/>
                    <a:pt x="609" y="425"/>
                    <a:pt x="640" y="435"/>
                  </a:cubicBezTo>
                  <a:cubicBezTo>
                    <a:pt x="660" y="439"/>
                    <a:pt x="684" y="441"/>
                    <a:pt x="709" y="441"/>
                  </a:cubicBezTo>
                  <a:cubicBezTo>
                    <a:pt x="746" y="441"/>
                    <a:pt x="788" y="437"/>
                    <a:pt x="829" y="425"/>
                  </a:cubicBezTo>
                  <a:cubicBezTo>
                    <a:pt x="899" y="405"/>
                    <a:pt x="959" y="355"/>
                    <a:pt x="969" y="295"/>
                  </a:cubicBezTo>
                  <a:cubicBezTo>
                    <a:pt x="1009" y="185"/>
                    <a:pt x="919" y="65"/>
                    <a:pt x="809" y="25"/>
                  </a:cubicBezTo>
                  <a:cubicBezTo>
                    <a:pt x="770" y="8"/>
                    <a:pt x="731" y="0"/>
                    <a:pt x="6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8"/>
            <p:cNvSpPr/>
            <p:nvPr/>
          </p:nvSpPr>
          <p:spPr>
            <a:xfrm>
              <a:off x="2146550" y="3072525"/>
              <a:ext cx="7750" cy="6450"/>
            </a:xfrm>
            <a:custGeom>
              <a:rect b="b" l="l" r="r" t="t"/>
              <a:pathLst>
                <a:path extrusionOk="0" h="258" w="310">
                  <a:moveTo>
                    <a:pt x="30" y="1"/>
                  </a:moveTo>
                  <a:cubicBezTo>
                    <a:pt x="23" y="1"/>
                    <a:pt x="15" y="3"/>
                    <a:pt x="10" y="8"/>
                  </a:cubicBezTo>
                  <a:cubicBezTo>
                    <a:pt x="0" y="28"/>
                    <a:pt x="0" y="48"/>
                    <a:pt x="10" y="58"/>
                  </a:cubicBezTo>
                  <a:cubicBezTo>
                    <a:pt x="100" y="118"/>
                    <a:pt x="180" y="187"/>
                    <a:pt x="249" y="258"/>
                  </a:cubicBezTo>
                  <a:lnTo>
                    <a:pt x="269" y="258"/>
                  </a:lnTo>
                  <a:cubicBezTo>
                    <a:pt x="280" y="258"/>
                    <a:pt x="289" y="258"/>
                    <a:pt x="300" y="247"/>
                  </a:cubicBezTo>
                  <a:cubicBezTo>
                    <a:pt x="309" y="238"/>
                    <a:pt x="309" y="218"/>
                    <a:pt x="300" y="207"/>
                  </a:cubicBezTo>
                  <a:cubicBezTo>
                    <a:pt x="220" y="138"/>
                    <a:pt x="140" y="68"/>
                    <a:pt x="50" y="8"/>
                  </a:cubicBezTo>
                  <a:cubicBezTo>
                    <a:pt x="45" y="3"/>
                    <a:pt x="38" y="1"/>
                    <a:pt x="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8"/>
            <p:cNvSpPr/>
            <p:nvPr/>
          </p:nvSpPr>
          <p:spPr>
            <a:xfrm>
              <a:off x="2142550" y="3076275"/>
              <a:ext cx="6525" cy="5450"/>
            </a:xfrm>
            <a:custGeom>
              <a:rect b="b" l="l" r="r" t="t"/>
              <a:pathLst>
                <a:path extrusionOk="0" h="218" w="261">
                  <a:moveTo>
                    <a:pt x="40" y="0"/>
                  </a:moveTo>
                  <a:cubicBezTo>
                    <a:pt x="33" y="0"/>
                    <a:pt x="25" y="3"/>
                    <a:pt x="21" y="8"/>
                  </a:cubicBezTo>
                  <a:cubicBezTo>
                    <a:pt x="1" y="17"/>
                    <a:pt x="10" y="48"/>
                    <a:pt x="21" y="57"/>
                  </a:cubicBezTo>
                  <a:cubicBezTo>
                    <a:pt x="80" y="108"/>
                    <a:pt x="140" y="168"/>
                    <a:pt x="210" y="207"/>
                  </a:cubicBezTo>
                  <a:cubicBezTo>
                    <a:pt x="210" y="217"/>
                    <a:pt x="220" y="217"/>
                    <a:pt x="230" y="217"/>
                  </a:cubicBezTo>
                  <a:cubicBezTo>
                    <a:pt x="240" y="217"/>
                    <a:pt x="250" y="207"/>
                    <a:pt x="250" y="207"/>
                  </a:cubicBezTo>
                  <a:cubicBezTo>
                    <a:pt x="260" y="188"/>
                    <a:pt x="260" y="168"/>
                    <a:pt x="250" y="157"/>
                  </a:cubicBezTo>
                  <a:cubicBezTo>
                    <a:pt x="180" y="108"/>
                    <a:pt x="120" y="57"/>
                    <a:pt x="60" y="8"/>
                  </a:cubicBezTo>
                  <a:cubicBezTo>
                    <a:pt x="55" y="3"/>
                    <a:pt x="48" y="0"/>
                    <a:pt x="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8"/>
            <p:cNvSpPr/>
            <p:nvPr/>
          </p:nvSpPr>
          <p:spPr>
            <a:xfrm>
              <a:off x="2056200" y="3020825"/>
              <a:ext cx="62425" cy="33675"/>
            </a:xfrm>
            <a:custGeom>
              <a:rect b="b" l="l" r="r" t="t"/>
              <a:pathLst>
                <a:path extrusionOk="0" h="1347" w="2497">
                  <a:moveTo>
                    <a:pt x="1938" y="1"/>
                  </a:moveTo>
                  <a:cubicBezTo>
                    <a:pt x="1788" y="1"/>
                    <a:pt x="1624" y="60"/>
                    <a:pt x="1468" y="169"/>
                  </a:cubicBezTo>
                  <a:cubicBezTo>
                    <a:pt x="1308" y="289"/>
                    <a:pt x="1159" y="439"/>
                    <a:pt x="999" y="549"/>
                  </a:cubicBezTo>
                  <a:cubicBezTo>
                    <a:pt x="839" y="658"/>
                    <a:pt x="649" y="738"/>
                    <a:pt x="460" y="768"/>
                  </a:cubicBezTo>
                  <a:cubicBezTo>
                    <a:pt x="380" y="778"/>
                    <a:pt x="300" y="788"/>
                    <a:pt x="230" y="818"/>
                  </a:cubicBezTo>
                  <a:cubicBezTo>
                    <a:pt x="90" y="878"/>
                    <a:pt x="1" y="1028"/>
                    <a:pt x="10" y="1177"/>
                  </a:cubicBezTo>
                  <a:cubicBezTo>
                    <a:pt x="10" y="1217"/>
                    <a:pt x="10" y="1257"/>
                    <a:pt x="30" y="1297"/>
                  </a:cubicBezTo>
                  <a:cubicBezTo>
                    <a:pt x="171" y="1333"/>
                    <a:pt x="314" y="1346"/>
                    <a:pt x="457" y="1346"/>
                  </a:cubicBezTo>
                  <a:cubicBezTo>
                    <a:pt x="832" y="1346"/>
                    <a:pt x="1212" y="1257"/>
                    <a:pt x="1587" y="1257"/>
                  </a:cubicBezTo>
                  <a:cubicBezTo>
                    <a:pt x="1712" y="1257"/>
                    <a:pt x="1838" y="1265"/>
                    <a:pt x="1964" y="1265"/>
                  </a:cubicBezTo>
                  <a:cubicBezTo>
                    <a:pt x="2121" y="1265"/>
                    <a:pt x="2276" y="1253"/>
                    <a:pt x="2426" y="1197"/>
                  </a:cubicBezTo>
                  <a:lnTo>
                    <a:pt x="2456" y="1018"/>
                  </a:lnTo>
                  <a:cubicBezTo>
                    <a:pt x="2486" y="838"/>
                    <a:pt x="2496" y="649"/>
                    <a:pt x="2446" y="458"/>
                  </a:cubicBezTo>
                  <a:cubicBezTo>
                    <a:pt x="2367" y="143"/>
                    <a:pt x="2170" y="1"/>
                    <a:pt x="19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8"/>
            <p:cNvSpPr/>
            <p:nvPr/>
          </p:nvSpPr>
          <p:spPr>
            <a:xfrm>
              <a:off x="2056450" y="3046250"/>
              <a:ext cx="61175" cy="8250"/>
            </a:xfrm>
            <a:custGeom>
              <a:rect b="b" l="l" r="r" t="t"/>
              <a:pathLst>
                <a:path extrusionOk="0" h="330" w="2447">
                  <a:moveTo>
                    <a:pt x="2446" y="1"/>
                  </a:moveTo>
                  <a:lnTo>
                    <a:pt x="2446" y="1"/>
                  </a:lnTo>
                  <a:cubicBezTo>
                    <a:pt x="2067" y="160"/>
                    <a:pt x="1668" y="111"/>
                    <a:pt x="1258" y="131"/>
                  </a:cubicBezTo>
                  <a:cubicBezTo>
                    <a:pt x="964" y="145"/>
                    <a:pt x="665" y="193"/>
                    <a:pt x="372" y="193"/>
                  </a:cubicBezTo>
                  <a:cubicBezTo>
                    <a:pt x="247" y="193"/>
                    <a:pt x="123" y="184"/>
                    <a:pt x="0" y="160"/>
                  </a:cubicBezTo>
                  <a:lnTo>
                    <a:pt x="0" y="160"/>
                  </a:lnTo>
                  <a:cubicBezTo>
                    <a:pt x="0" y="200"/>
                    <a:pt x="0" y="240"/>
                    <a:pt x="20" y="280"/>
                  </a:cubicBezTo>
                  <a:cubicBezTo>
                    <a:pt x="161" y="316"/>
                    <a:pt x="304" y="329"/>
                    <a:pt x="447" y="329"/>
                  </a:cubicBezTo>
                  <a:cubicBezTo>
                    <a:pt x="822" y="329"/>
                    <a:pt x="1202" y="240"/>
                    <a:pt x="1577" y="240"/>
                  </a:cubicBezTo>
                  <a:cubicBezTo>
                    <a:pt x="1702" y="240"/>
                    <a:pt x="1828" y="248"/>
                    <a:pt x="1954" y="248"/>
                  </a:cubicBezTo>
                  <a:cubicBezTo>
                    <a:pt x="2111" y="248"/>
                    <a:pt x="2266" y="236"/>
                    <a:pt x="2416" y="180"/>
                  </a:cubicBezTo>
                  <a:lnTo>
                    <a:pt x="24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8"/>
            <p:cNvSpPr/>
            <p:nvPr/>
          </p:nvSpPr>
          <p:spPr>
            <a:xfrm>
              <a:off x="2073675" y="3018225"/>
              <a:ext cx="24725" cy="20725"/>
            </a:xfrm>
            <a:custGeom>
              <a:rect b="b" l="l" r="r" t="t"/>
              <a:pathLst>
                <a:path extrusionOk="0" h="829" w="989">
                  <a:moveTo>
                    <a:pt x="776" y="1"/>
                  </a:moveTo>
                  <a:cubicBezTo>
                    <a:pt x="770" y="1"/>
                    <a:pt x="764" y="2"/>
                    <a:pt x="759" y="3"/>
                  </a:cubicBezTo>
                  <a:cubicBezTo>
                    <a:pt x="739" y="14"/>
                    <a:pt x="719" y="34"/>
                    <a:pt x="699" y="54"/>
                  </a:cubicBezTo>
                  <a:cubicBezTo>
                    <a:pt x="549" y="223"/>
                    <a:pt x="400" y="403"/>
                    <a:pt x="250" y="573"/>
                  </a:cubicBezTo>
                  <a:cubicBezTo>
                    <a:pt x="200" y="622"/>
                    <a:pt x="160" y="682"/>
                    <a:pt x="100" y="722"/>
                  </a:cubicBezTo>
                  <a:cubicBezTo>
                    <a:pt x="60" y="742"/>
                    <a:pt x="0" y="782"/>
                    <a:pt x="20" y="822"/>
                  </a:cubicBezTo>
                  <a:cubicBezTo>
                    <a:pt x="34" y="827"/>
                    <a:pt x="47" y="829"/>
                    <a:pt x="60" y="829"/>
                  </a:cubicBezTo>
                  <a:cubicBezTo>
                    <a:pt x="103" y="829"/>
                    <a:pt x="141" y="806"/>
                    <a:pt x="180" y="782"/>
                  </a:cubicBezTo>
                  <a:cubicBezTo>
                    <a:pt x="340" y="702"/>
                    <a:pt x="489" y="622"/>
                    <a:pt x="649" y="553"/>
                  </a:cubicBezTo>
                  <a:cubicBezTo>
                    <a:pt x="719" y="513"/>
                    <a:pt x="789" y="473"/>
                    <a:pt x="848" y="423"/>
                  </a:cubicBezTo>
                  <a:cubicBezTo>
                    <a:pt x="968" y="313"/>
                    <a:pt x="988" y="134"/>
                    <a:pt x="859" y="34"/>
                  </a:cubicBezTo>
                  <a:cubicBezTo>
                    <a:pt x="834" y="17"/>
                    <a:pt x="803" y="1"/>
                    <a:pt x="7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8"/>
            <p:cNvSpPr/>
            <p:nvPr/>
          </p:nvSpPr>
          <p:spPr>
            <a:xfrm>
              <a:off x="2074175" y="3019050"/>
              <a:ext cx="23725" cy="29225"/>
            </a:xfrm>
            <a:custGeom>
              <a:rect b="b" l="l" r="r" t="t"/>
              <a:pathLst>
                <a:path extrusionOk="0" h="1169" w="949">
                  <a:moveTo>
                    <a:pt x="180" y="81"/>
                  </a:moveTo>
                  <a:cubicBezTo>
                    <a:pt x="220" y="81"/>
                    <a:pt x="260" y="101"/>
                    <a:pt x="280" y="130"/>
                  </a:cubicBezTo>
                  <a:cubicBezTo>
                    <a:pt x="289" y="150"/>
                    <a:pt x="289" y="170"/>
                    <a:pt x="289" y="190"/>
                  </a:cubicBezTo>
                  <a:cubicBezTo>
                    <a:pt x="300" y="210"/>
                    <a:pt x="300" y="220"/>
                    <a:pt x="300" y="240"/>
                  </a:cubicBezTo>
                  <a:cubicBezTo>
                    <a:pt x="309" y="260"/>
                    <a:pt x="320" y="280"/>
                    <a:pt x="329" y="290"/>
                  </a:cubicBezTo>
                  <a:cubicBezTo>
                    <a:pt x="329" y="290"/>
                    <a:pt x="320" y="290"/>
                    <a:pt x="320" y="300"/>
                  </a:cubicBezTo>
                  <a:cubicBezTo>
                    <a:pt x="302" y="303"/>
                    <a:pt x="287" y="304"/>
                    <a:pt x="272" y="304"/>
                  </a:cubicBezTo>
                  <a:cubicBezTo>
                    <a:pt x="237" y="304"/>
                    <a:pt x="208" y="297"/>
                    <a:pt x="180" y="290"/>
                  </a:cubicBezTo>
                  <a:cubicBezTo>
                    <a:pt x="130" y="280"/>
                    <a:pt x="100" y="250"/>
                    <a:pt x="90" y="210"/>
                  </a:cubicBezTo>
                  <a:cubicBezTo>
                    <a:pt x="70" y="161"/>
                    <a:pt x="100" y="101"/>
                    <a:pt x="140" y="81"/>
                  </a:cubicBezTo>
                  <a:close/>
                  <a:moveTo>
                    <a:pt x="655" y="67"/>
                  </a:moveTo>
                  <a:cubicBezTo>
                    <a:pt x="683" y="67"/>
                    <a:pt x="712" y="72"/>
                    <a:pt x="739" y="81"/>
                  </a:cubicBezTo>
                  <a:cubicBezTo>
                    <a:pt x="819" y="110"/>
                    <a:pt x="879" y="190"/>
                    <a:pt x="859" y="260"/>
                  </a:cubicBezTo>
                  <a:cubicBezTo>
                    <a:pt x="848" y="300"/>
                    <a:pt x="809" y="330"/>
                    <a:pt x="769" y="350"/>
                  </a:cubicBezTo>
                  <a:cubicBezTo>
                    <a:pt x="739" y="355"/>
                    <a:pt x="711" y="358"/>
                    <a:pt x="685" y="358"/>
                  </a:cubicBezTo>
                  <a:cubicBezTo>
                    <a:pt x="659" y="358"/>
                    <a:pt x="634" y="355"/>
                    <a:pt x="609" y="350"/>
                  </a:cubicBezTo>
                  <a:cubicBezTo>
                    <a:pt x="579" y="350"/>
                    <a:pt x="539" y="340"/>
                    <a:pt x="509" y="320"/>
                  </a:cubicBezTo>
                  <a:cubicBezTo>
                    <a:pt x="559" y="290"/>
                    <a:pt x="579" y="230"/>
                    <a:pt x="559" y="170"/>
                  </a:cubicBezTo>
                  <a:lnTo>
                    <a:pt x="549" y="161"/>
                  </a:lnTo>
                  <a:lnTo>
                    <a:pt x="539" y="150"/>
                  </a:lnTo>
                  <a:lnTo>
                    <a:pt x="529" y="150"/>
                  </a:lnTo>
                  <a:cubicBezTo>
                    <a:pt x="529" y="121"/>
                    <a:pt x="549" y="101"/>
                    <a:pt x="569" y="90"/>
                  </a:cubicBezTo>
                  <a:cubicBezTo>
                    <a:pt x="591" y="74"/>
                    <a:pt x="622" y="67"/>
                    <a:pt x="655" y="67"/>
                  </a:cubicBezTo>
                  <a:close/>
                  <a:moveTo>
                    <a:pt x="643" y="0"/>
                  </a:moveTo>
                  <a:cubicBezTo>
                    <a:pt x="604" y="0"/>
                    <a:pt x="569" y="10"/>
                    <a:pt x="539" y="30"/>
                  </a:cubicBezTo>
                  <a:cubicBezTo>
                    <a:pt x="499" y="61"/>
                    <a:pt x="469" y="90"/>
                    <a:pt x="460" y="141"/>
                  </a:cubicBezTo>
                  <a:lnTo>
                    <a:pt x="460" y="130"/>
                  </a:lnTo>
                  <a:lnTo>
                    <a:pt x="440" y="130"/>
                  </a:lnTo>
                  <a:cubicBezTo>
                    <a:pt x="409" y="141"/>
                    <a:pt x="389" y="150"/>
                    <a:pt x="369" y="181"/>
                  </a:cubicBezTo>
                  <a:cubicBezTo>
                    <a:pt x="369" y="190"/>
                    <a:pt x="360" y="200"/>
                    <a:pt x="360" y="210"/>
                  </a:cubicBezTo>
                  <a:cubicBezTo>
                    <a:pt x="360" y="200"/>
                    <a:pt x="360" y="190"/>
                    <a:pt x="349" y="181"/>
                  </a:cubicBezTo>
                  <a:cubicBezTo>
                    <a:pt x="349" y="161"/>
                    <a:pt x="340" y="130"/>
                    <a:pt x="329" y="110"/>
                  </a:cubicBezTo>
                  <a:cubicBezTo>
                    <a:pt x="307" y="48"/>
                    <a:pt x="242" y="11"/>
                    <a:pt x="177" y="11"/>
                  </a:cubicBezTo>
                  <a:cubicBezTo>
                    <a:pt x="157" y="11"/>
                    <a:pt x="138" y="14"/>
                    <a:pt x="120" y="21"/>
                  </a:cubicBezTo>
                  <a:cubicBezTo>
                    <a:pt x="40" y="61"/>
                    <a:pt x="0" y="150"/>
                    <a:pt x="30" y="230"/>
                  </a:cubicBezTo>
                  <a:cubicBezTo>
                    <a:pt x="50" y="290"/>
                    <a:pt x="100" y="330"/>
                    <a:pt x="160" y="350"/>
                  </a:cubicBezTo>
                  <a:cubicBezTo>
                    <a:pt x="189" y="362"/>
                    <a:pt x="219" y="366"/>
                    <a:pt x="252" y="366"/>
                  </a:cubicBezTo>
                  <a:cubicBezTo>
                    <a:pt x="276" y="366"/>
                    <a:pt x="301" y="364"/>
                    <a:pt x="329" y="360"/>
                  </a:cubicBezTo>
                  <a:cubicBezTo>
                    <a:pt x="349" y="350"/>
                    <a:pt x="380" y="350"/>
                    <a:pt x="400" y="330"/>
                  </a:cubicBezTo>
                  <a:lnTo>
                    <a:pt x="420" y="340"/>
                  </a:lnTo>
                  <a:lnTo>
                    <a:pt x="420" y="330"/>
                  </a:lnTo>
                  <a:lnTo>
                    <a:pt x="429" y="330"/>
                  </a:lnTo>
                  <a:lnTo>
                    <a:pt x="449" y="350"/>
                  </a:lnTo>
                  <a:lnTo>
                    <a:pt x="449" y="420"/>
                  </a:lnTo>
                  <a:cubicBezTo>
                    <a:pt x="449" y="460"/>
                    <a:pt x="449" y="500"/>
                    <a:pt x="460" y="540"/>
                  </a:cubicBezTo>
                  <a:cubicBezTo>
                    <a:pt x="480" y="569"/>
                    <a:pt x="509" y="600"/>
                    <a:pt x="529" y="629"/>
                  </a:cubicBezTo>
                  <a:cubicBezTo>
                    <a:pt x="559" y="649"/>
                    <a:pt x="579" y="680"/>
                    <a:pt x="599" y="700"/>
                  </a:cubicBezTo>
                  <a:cubicBezTo>
                    <a:pt x="659" y="839"/>
                    <a:pt x="639" y="1009"/>
                    <a:pt x="539" y="1108"/>
                  </a:cubicBezTo>
                  <a:cubicBezTo>
                    <a:pt x="529" y="1128"/>
                    <a:pt x="529" y="1148"/>
                    <a:pt x="539" y="1159"/>
                  </a:cubicBezTo>
                  <a:cubicBezTo>
                    <a:pt x="549" y="1159"/>
                    <a:pt x="559" y="1168"/>
                    <a:pt x="569" y="1168"/>
                  </a:cubicBezTo>
                  <a:cubicBezTo>
                    <a:pt x="569" y="1168"/>
                    <a:pt x="579" y="1159"/>
                    <a:pt x="589" y="1159"/>
                  </a:cubicBezTo>
                  <a:cubicBezTo>
                    <a:pt x="699" y="1039"/>
                    <a:pt x="729" y="829"/>
                    <a:pt x="649" y="680"/>
                  </a:cubicBezTo>
                  <a:cubicBezTo>
                    <a:pt x="629" y="640"/>
                    <a:pt x="609" y="609"/>
                    <a:pt x="579" y="589"/>
                  </a:cubicBezTo>
                  <a:cubicBezTo>
                    <a:pt x="549" y="560"/>
                    <a:pt x="529" y="540"/>
                    <a:pt x="519" y="510"/>
                  </a:cubicBezTo>
                  <a:cubicBezTo>
                    <a:pt x="509" y="490"/>
                    <a:pt x="509" y="460"/>
                    <a:pt x="509" y="420"/>
                  </a:cubicBezTo>
                  <a:cubicBezTo>
                    <a:pt x="509" y="410"/>
                    <a:pt x="519" y="400"/>
                    <a:pt x="519" y="390"/>
                  </a:cubicBezTo>
                  <a:cubicBezTo>
                    <a:pt x="539" y="400"/>
                    <a:pt x="569" y="410"/>
                    <a:pt x="599" y="410"/>
                  </a:cubicBezTo>
                  <a:cubicBezTo>
                    <a:pt x="628" y="416"/>
                    <a:pt x="663" y="421"/>
                    <a:pt x="699" y="421"/>
                  </a:cubicBezTo>
                  <a:cubicBezTo>
                    <a:pt x="726" y="421"/>
                    <a:pt x="753" y="418"/>
                    <a:pt x="779" y="410"/>
                  </a:cubicBezTo>
                  <a:cubicBezTo>
                    <a:pt x="848" y="390"/>
                    <a:pt x="908" y="340"/>
                    <a:pt x="919" y="280"/>
                  </a:cubicBezTo>
                  <a:cubicBezTo>
                    <a:pt x="948" y="170"/>
                    <a:pt x="868" y="70"/>
                    <a:pt x="769" y="30"/>
                  </a:cubicBezTo>
                  <a:cubicBezTo>
                    <a:pt x="724" y="10"/>
                    <a:pt x="682" y="0"/>
                    <a:pt x="6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8"/>
            <p:cNvSpPr/>
            <p:nvPr/>
          </p:nvSpPr>
          <p:spPr>
            <a:xfrm>
              <a:off x="2078675" y="3029875"/>
              <a:ext cx="7500" cy="6425"/>
            </a:xfrm>
            <a:custGeom>
              <a:rect b="b" l="l" r="r" t="t"/>
              <a:pathLst>
                <a:path extrusionOk="0" h="257" w="300">
                  <a:moveTo>
                    <a:pt x="36" y="0"/>
                  </a:moveTo>
                  <a:cubicBezTo>
                    <a:pt x="25" y="0"/>
                    <a:pt x="16" y="5"/>
                    <a:pt x="10" y="17"/>
                  </a:cubicBezTo>
                  <a:cubicBezTo>
                    <a:pt x="0" y="27"/>
                    <a:pt x="10" y="47"/>
                    <a:pt x="20" y="57"/>
                  </a:cubicBezTo>
                  <a:cubicBezTo>
                    <a:pt x="100" y="116"/>
                    <a:pt x="169" y="176"/>
                    <a:pt x="249" y="247"/>
                  </a:cubicBezTo>
                  <a:cubicBezTo>
                    <a:pt x="249" y="247"/>
                    <a:pt x="260" y="256"/>
                    <a:pt x="269" y="256"/>
                  </a:cubicBezTo>
                  <a:cubicBezTo>
                    <a:pt x="269" y="256"/>
                    <a:pt x="280" y="247"/>
                    <a:pt x="289" y="247"/>
                  </a:cubicBezTo>
                  <a:cubicBezTo>
                    <a:pt x="300" y="227"/>
                    <a:pt x="300" y="207"/>
                    <a:pt x="289" y="196"/>
                  </a:cubicBezTo>
                  <a:cubicBezTo>
                    <a:pt x="209" y="127"/>
                    <a:pt x="140" y="67"/>
                    <a:pt x="60" y="7"/>
                  </a:cubicBezTo>
                  <a:cubicBezTo>
                    <a:pt x="52" y="3"/>
                    <a:pt x="43" y="0"/>
                    <a:pt x="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8"/>
            <p:cNvSpPr/>
            <p:nvPr/>
          </p:nvSpPr>
          <p:spPr>
            <a:xfrm>
              <a:off x="2075175" y="3033400"/>
              <a:ext cx="6000" cy="5400"/>
            </a:xfrm>
            <a:custGeom>
              <a:rect b="b" l="l" r="r" t="t"/>
              <a:pathLst>
                <a:path extrusionOk="0" h="216" w="240">
                  <a:moveTo>
                    <a:pt x="30" y="0"/>
                  </a:moveTo>
                  <a:cubicBezTo>
                    <a:pt x="23" y="0"/>
                    <a:pt x="15" y="5"/>
                    <a:pt x="10" y="15"/>
                  </a:cubicBezTo>
                  <a:cubicBezTo>
                    <a:pt x="0" y="26"/>
                    <a:pt x="0" y="46"/>
                    <a:pt x="10" y="55"/>
                  </a:cubicBezTo>
                  <a:lnTo>
                    <a:pt x="190" y="205"/>
                  </a:lnTo>
                  <a:cubicBezTo>
                    <a:pt x="200" y="205"/>
                    <a:pt x="200" y="215"/>
                    <a:pt x="209" y="215"/>
                  </a:cubicBezTo>
                  <a:cubicBezTo>
                    <a:pt x="220" y="215"/>
                    <a:pt x="229" y="205"/>
                    <a:pt x="229" y="195"/>
                  </a:cubicBezTo>
                  <a:cubicBezTo>
                    <a:pt x="240" y="186"/>
                    <a:pt x="240" y="166"/>
                    <a:pt x="229" y="155"/>
                  </a:cubicBezTo>
                  <a:cubicBezTo>
                    <a:pt x="170" y="115"/>
                    <a:pt x="110" y="66"/>
                    <a:pt x="50" y="15"/>
                  </a:cubicBezTo>
                  <a:cubicBezTo>
                    <a:pt x="45" y="5"/>
                    <a:pt x="38" y="0"/>
                    <a:pt x="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8"/>
            <p:cNvSpPr/>
            <p:nvPr/>
          </p:nvSpPr>
          <p:spPr>
            <a:xfrm>
              <a:off x="2180225" y="2908000"/>
              <a:ext cx="12775" cy="51175"/>
            </a:xfrm>
            <a:custGeom>
              <a:rect b="b" l="l" r="r" t="t"/>
              <a:pathLst>
                <a:path extrusionOk="0" h="2047" w="511">
                  <a:moveTo>
                    <a:pt x="430" y="0"/>
                  </a:moveTo>
                  <a:lnTo>
                    <a:pt x="340" y="20"/>
                  </a:lnTo>
                  <a:cubicBezTo>
                    <a:pt x="420" y="320"/>
                    <a:pt x="410" y="659"/>
                    <a:pt x="330" y="1029"/>
                  </a:cubicBezTo>
                  <a:cubicBezTo>
                    <a:pt x="251" y="1368"/>
                    <a:pt x="131" y="1697"/>
                    <a:pt x="1" y="2007"/>
                  </a:cubicBezTo>
                  <a:lnTo>
                    <a:pt x="91" y="2047"/>
                  </a:lnTo>
                  <a:cubicBezTo>
                    <a:pt x="220" y="1728"/>
                    <a:pt x="350" y="1398"/>
                    <a:pt x="420" y="1049"/>
                  </a:cubicBezTo>
                  <a:cubicBezTo>
                    <a:pt x="510" y="659"/>
                    <a:pt x="510" y="310"/>
                    <a:pt x="4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8"/>
            <p:cNvSpPr/>
            <p:nvPr/>
          </p:nvSpPr>
          <p:spPr>
            <a:xfrm>
              <a:off x="2139550" y="2902250"/>
              <a:ext cx="49950" cy="15250"/>
            </a:xfrm>
            <a:custGeom>
              <a:rect b="b" l="l" r="r" t="t"/>
              <a:pathLst>
                <a:path extrusionOk="0" h="610" w="1998">
                  <a:moveTo>
                    <a:pt x="1" y="1"/>
                  </a:moveTo>
                  <a:cubicBezTo>
                    <a:pt x="270" y="470"/>
                    <a:pt x="669" y="609"/>
                    <a:pt x="1059" y="609"/>
                  </a:cubicBezTo>
                  <a:cubicBezTo>
                    <a:pt x="1418" y="609"/>
                    <a:pt x="1778" y="480"/>
                    <a:pt x="1997" y="380"/>
                  </a:cubicBezTo>
                  <a:cubicBezTo>
                    <a:pt x="1987" y="340"/>
                    <a:pt x="1977" y="290"/>
                    <a:pt x="1967" y="250"/>
                  </a:cubicBezTo>
                  <a:lnTo>
                    <a:pt x="1977" y="250"/>
                  </a:lnTo>
                  <a:lnTo>
                    <a:pt x="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8"/>
            <p:cNvSpPr/>
            <p:nvPr/>
          </p:nvSpPr>
          <p:spPr>
            <a:xfrm>
              <a:off x="2194950" y="2909250"/>
              <a:ext cx="25" cy="25"/>
            </a:xfrm>
            <a:custGeom>
              <a:rect b="b" l="l" r="r" t="t"/>
              <a:pathLst>
                <a:path extrusionOk="0" h="1" w="1">
                  <a:moveTo>
                    <a:pt x="1" y="0"/>
                  </a:moveTo>
                  <a:lnTo>
                    <a:pt x="1" y="0"/>
                  </a:lnTo>
                  <a:lnTo>
                    <a:pt x="1" y="0"/>
                  </a:lnTo>
                  <a:close/>
                </a:path>
              </a:pathLst>
            </a:custGeom>
            <a:solidFill>
              <a:srgbClr val="C6C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8"/>
            <p:cNvSpPr/>
            <p:nvPr/>
          </p:nvSpPr>
          <p:spPr>
            <a:xfrm>
              <a:off x="2191200" y="2908750"/>
              <a:ext cx="3775" cy="2025"/>
            </a:xfrm>
            <a:custGeom>
              <a:rect b="b" l="l" r="r" t="t"/>
              <a:pathLst>
                <a:path extrusionOk="0" h="81" w="151">
                  <a:moveTo>
                    <a:pt x="1" y="0"/>
                  </a:moveTo>
                  <a:lnTo>
                    <a:pt x="1" y="0"/>
                  </a:lnTo>
                  <a:cubicBezTo>
                    <a:pt x="11" y="30"/>
                    <a:pt x="11" y="60"/>
                    <a:pt x="21" y="80"/>
                  </a:cubicBezTo>
                  <a:cubicBezTo>
                    <a:pt x="91" y="50"/>
                    <a:pt x="141" y="20"/>
                    <a:pt x="151" y="20"/>
                  </a:cubicBezTo>
                  <a:lnTo>
                    <a:pt x="1" y="0"/>
                  </a:lnTo>
                  <a:close/>
                </a:path>
              </a:pathLst>
            </a:custGeom>
            <a:solidFill>
              <a:srgbClr val="BE6E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8"/>
            <p:cNvSpPr/>
            <p:nvPr/>
          </p:nvSpPr>
          <p:spPr>
            <a:xfrm>
              <a:off x="2188700" y="2908500"/>
              <a:ext cx="3025" cy="3275"/>
            </a:xfrm>
            <a:custGeom>
              <a:rect b="b" l="l" r="r" t="t"/>
              <a:pathLst>
                <a:path extrusionOk="0" h="131" w="121">
                  <a:moveTo>
                    <a:pt x="1" y="0"/>
                  </a:moveTo>
                  <a:cubicBezTo>
                    <a:pt x="11" y="40"/>
                    <a:pt x="21" y="90"/>
                    <a:pt x="31" y="130"/>
                  </a:cubicBezTo>
                  <a:cubicBezTo>
                    <a:pt x="61" y="120"/>
                    <a:pt x="91" y="110"/>
                    <a:pt x="121" y="90"/>
                  </a:cubicBezTo>
                  <a:cubicBezTo>
                    <a:pt x="111" y="70"/>
                    <a:pt x="111" y="40"/>
                    <a:pt x="101" y="10"/>
                  </a:cubicBezTo>
                  <a:lnTo>
                    <a:pt x="11" y="0"/>
                  </a:lnTo>
                  <a:close/>
                </a:path>
              </a:pathLst>
            </a:custGeom>
            <a:solidFill>
              <a:srgbClr val="C6C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8"/>
            <p:cNvSpPr/>
            <p:nvPr/>
          </p:nvSpPr>
          <p:spPr>
            <a:xfrm>
              <a:off x="2100875" y="2806200"/>
              <a:ext cx="68150" cy="85175"/>
            </a:xfrm>
            <a:custGeom>
              <a:rect b="b" l="l" r="r" t="t"/>
              <a:pathLst>
                <a:path extrusionOk="0" h="3407" w="2726">
                  <a:moveTo>
                    <a:pt x="2503" y="0"/>
                  </a:moveTo>
                  <a:cubicBezTo>
                    <a:pt x="2377" y="0"/>
                    <a:pt x="2263" y="226"/>
                    <a:pt x="2207" y="359"/>
                  </a:cubicBezTo>
                  <a:cubicBezTo>
                    <a:pt x="2047" y="738"/>
                    <a:pt x="1877" y="1117"/>
                    <a:pt x="1717" y="1497"/>
                  </a:cubicBezTo>
                  <a:cubicBezTo>
                    <a:pt x="1657" y="1627"/>
                    <a:pt x="1597" y="1766"/>
                    <a:pt x="1517" y="1886"/>
                  </a:cubicBezTo>
                  <a:cubicBezTo>
                    <a:pt x="1358" y="2115"/>
                    <a:pt x="1129" y="2275"/>
                    <a:pt x="909" y="2425"/>
                  </a:cubicBezTo>
                  <a:cubicBezTo>
                    <a:pt x="739" y="2535"/>
                    <a:pt x="569" y="2655"/>
                    <a:pt x="379" y="2725"/>
                  </a:cubicBezTo>
                  <a:cubicBezTo>
                    <a:pt x="260" y="2774"/>
                    <a:pt x="160" y="2834"/>
                    <a:pt x="40" y="2905"/>
                  </a:cubicBezTo>
                  <a:cubicBezTo>
                    <a:pt x="30" y="2905"/>
                    <a:pt x="20" y="2914"/>
                    <a:pt x="10" y="2934"/>
                  </a:cubicBezTo>
                  <a:cubicBezTo>
                    <a:pt x="0" y="2954"/>
                    <a:pt x="20" y="2984"/>
                    <a:pt x="40" y="3004"/>
                  </a:cubicBezTo>
                  <a:cubicBezTo>
                    <a:pt x="140" y="3114"/>
                    <a:pt x="240" y="3214"/>
                    <a:pt x="339" y="3324"/>
                  </a:cubicBezTo>
                  <a:cubicBezTo>
                    <a:pt x="370" y="3364"/>
                    <a:pt x="410" y="3393"/>
                    <a:pt x="450" y="3404"/>
                  </a:cubicBezTo>
                  <a:cubicBezTo>
                    <a:pt x="458" y="3405"/>
                    <a:pt x="466" y="3406"/>
                    <a:pt x="475" y="3406"/>
                  </a:cubicBezTo>
                  <a:cubicBezTo>
                    <a:pt x="513" y="3406"/>
                    <a:pt x="548" y="3388"/>
                    <a:pt x="589" y="3364"/>
                  </a:cubicBezTo>
                  <a:cubicBezTo>
                    <a:pt x="889" y="3204"/>
                    <a:pt x="1188" y="3034"/>
                    <a:pt x="1488" y="2865"/>
                  </a:cubicBezTo>
                  <a:cubicBezTo>
                    <a:pt x="1588" y="2805"/>
                    <a:pt x="1697" y="2734"/>
                    <a:pt x="1787" y="2645"/>
                  </a:cubicBezTo>
                  <a:cubicBezTo>
                    <a:pt x="1867" y="2565"/>
                    <a:pt x="1937" y="2475"/>
                    <a:pt x="2007" y="2365"/>
                  </a:cubicBezTo>
                  <a:cubicBezTo>
                    <a:pt x="2336" y="1846"/>
                    <a:pt x="2566" y="1237"/>
                    <a:pt x="2686" y="589"/>
                  </a:cubicBezTo>
                  <a:cubicBezTo>
                    <a:pt x="2706" y="438"/>
                    <a:pt x="2726" y="279"/>
                    <a:pt x="2666" y="149"/>
                  </a:cubicBezTo>
                  <a:cubicBezTo>
                    <a:pt x="2612" y="42"/>
                    <a:pt x="2556" y="0"/>
                    <a:pt x="2503" y="0"/>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8"/>
            <p:cNvSpPr/>
            <p:nvPr/>
          </p:nvSpPr>
          <p:spPr>
            <a:xfrm>
              <a:off x="2135300" y="2805000"/>
              <a:ext cx="80150" cy="108100"/>
            </a:xfrm>
            <a:custGeom>
              <a:rect b="b" l="l" r="r" t="t"/>
              <a:pathLst>
                <a:path extrusionOk="0" h="4324" w="3206">
                  <a:moveTo>
                    <a:pt x="1445" y="0"/>
                  </a:moveTo>
                  <a:cubicBezTo>
                    <a:pt x="1216" y="0"/>
                    <a:pt x="1001" y="42"/>
                    <a:pt x="910" y="177"/>
                  </a:cubicBezTo>
                  <a:cubicBezTo>
                    <a:pt x="620" y="577"/>
                    <a:pt x="650" y="1165"/>
                    <a:pt x="600" y="1624"/>
                  </a:cubicBezTo>
                  <a:cubicBezTo>
                    <a:pt x="540" y="2234"/>
                    <a:pt x="370" y="2822"/>
                    <a:pt x="111" y="3372"/>
                  </a:cubicBezTo>
                  <a:cubicBezTo>
                    <a:pt x="101" y="3381"/>
                    <a:pt x="91" y="3401"/>
                    <a:pt x="91" y="3412"/>
                  </a:cubicBezTo>
                  <a:cubicBezTo>
                    <a:pt x="41" y="3501"/>
                    <a:pt x="1" y="3591"/>
                    <a:pt x="21" y="3681"/>
                  </a:cubicBezTo>
                  <a:cubicBezTo>
                    <a:pt x="31" y="3741"/>
                    <a:pt x="61" y="3781"/>
                    <a:pt x="101" y="3831"/>
                  </a:cubicBezTo>
                  <a:cubicBezTo>
                    <a:pt x="331" y="4120"/>
                    <a:pt x="710" y="4270"/>
                    <a:pt x="1079" y="4310"/>
                  </a:cubicBezTo>
                  <a:cubicBezTo>
                    <a:pt x="1162" y="4319"/>
                    <a:pt x="1246" y="4323"/>
                    <a:pt x="1330" y="4323"/>
                  </a:cubicBezTo>
                  <a:cubicBezTo>
                    <a:pt x="1619" y="4323"/>
                    <a:pt x="1911" y="4277"/>
                    <a:pt x="2197" y="4230"/>
                  </a:cubicBezTo>
                  <a:cubicBezTo>
                    <a:pt x="2287" y="4220"/>
                    <a:pt x="2387" y="4200"/>
                    <a:pt x="2436" y="4120"/>
                  </a:cubicBezTo>
                  <a:cubicBezTo>
                    <a:pt x="2467" y="4080"/>
                    <a:pt x="2467" y="4020"/>
                    <a:pt x="2476" y="3971"/>
                  </a:cubicBezTo>
                  <a:cubicBezTo>
                    <a:pt x="2527" y="3282"/>
                    <a:pt x="2516" y="2673"/>
                    <a:pt x="2786" y="2024"/>
                  </a:cubicBezTo>
                  <a:cubicBezTo>
                    <a:pt x="2946" y="1635"/>
                    <a:pt x="3206" y="1196"/>
                    <a:pt x="3146" y="756"/>
                  </a:cubicBezTo>
                  <a:cubicBezTo>
                    <a:pt x="3135" y="716"/>
                    <a:pt x="3126" y="676"/>
                    <a:pt x="3106" y="637"/>
                  </a:cubicBezTo>
                  <a:cubicBezTo>
                    <a:pt x="3086" y="606"/>
                    <a:pt x="3046" y="586"/>
                    <a:pt x="3015" y="566"/>
                  </a:cubicBezTo>
                  <a:cubicBezTo>
                    <a:pt x="2776" y="427"/>
                    <a:pt x="2377" y="127"/>
                    <a:pt x="2097" y="78"/>
                  </a:cubicBezTo>
                  <a:cubicBezTo>
                    <a:pt x="1948" y="47"/>
                    <a:pt x="1688" y="0"/>
                    <a:pt x="14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8"/>
            <p:cNvSpPr/>
            <p:nvPr/>
          </p:nvSpPr>
          <p:spPr>
            <a:xfrm>
              <a:off x="2175500" y="2786450"/>
              <a:ext cx="16725" cy="28250"/>
            </a:xfrm>
            <a:custGeom>
              <a:rect b="b" l="l" r="r" t="t"/>
              <a:pathLst>
                <a:path extrusionOk="0" h="1130" w="669">
                  <a:moveTo>
                    <a:pt x="669" y="1"/>
                  </a:moveTo>
                  <a:lnTo>
                    <a:pt x="329" y="181"/>
                  </a:lnTo>
                  <a:lnTo>
                    <a:pt x="0" y="350"/>
                  </a:lnTo>
                  <a:cubicBezTo>
                    <a:pt x="0" y="350"/>
                    <a:pt x="30" y="760"/>
                    <a:pt x="0" y="1019"/>
                  </a:cubicBezTo>
                  <a:cubicBezTo>
                    <a:pt x="0" y="1019"/>
                    <a:pt x="142" y="1130"/>
                    <a:pt x="340" y="1130"/>
                  </a:cubicBezTo>
                  <a:cubicBezTo>
                    <a:pt x="439" y="1130"/>
                    <a:pt x="552" y="1102"/>
                    <a:pt x="669" y="1019"/>
                  </a:cubicBezTo>
                  <a:lnTo>
                    <a:pt x="669" y="1"/>
                  </a:ln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8"/>
            <p:cNvSpPr/>
            <p:nvPr/>
          </p:nvSpPr>
          <p:spPr>
            <a:xfrm>
              <a:off x="2141800" y="2735225"/>
              <a:ext cx="59175" cy="65875"/>
            </a:xfrm>
            <a:custGeom>
              <a:rect b="b" l="l" r="r" t="t"/>
              <a:pathLst>
                <a:path extrusionOk="0" h="2635" w="2367">
                  <a:moveTo>
                    <a:pt x="967" y="0"/>
                  </a:moveTo>
                  <a:cubicBezTo>
                    <a:pt x="849" y="0"/>
                    <a:pt x="730" y="18"/>
                    <a:pt x="619" y="53"/>
                  </a:cubicBezTo>
                  <a:cubicBezTo>
                    <a:pt x="539" y="73"/>
                    <a:pt x="459" y="113"/>
                    <a:pt x="400" y="173"/>
                  </a:cubicBezTo>
                  <a:cubicBezTo>
                    <a:pt x="330" y="223"/>
                    <a:pt x="290" y="303"/>
                    <a:pt x="250" y="382"/>
                  </a:cubicBezTo>
                  <a:cubicBezTo>
                    <a:pt x="0" y="921"/>
                    <a:pt x="0" y="1560"/>
                    <a:pt x="260" y="2099"/>
                  </a:cubicBezTo>
                  <a:cubicBezTo>
                    <a:pt x="350" y="2290"/>
                    <a:pt x="490" y="2459"/>
                    <a:pt x="679" y="2549"/>
                  </a:cubicBezTo>
                  <a:cubicBezTo>
                    <a:pt x="802" y="2607"/>
                    <a:pt x="933" y="2634"/>
                    <a:pt x="1063" y="2634"/>
                  </a:cubicBezTo>
                  <a:cubicBezTo>
                    <a:pt x="1334" y="2634"/>
                    <a:pt x="1605" y="2518"/>
                    <a:pt x="1808" y="2329"/>
                  </a:cubicBezTo>
                  <a:cubicBezTo>
                    <a:pt x="2367" y="1830"/>
                    <a:pt x="2216" y="932"/>
                    <a:pt x="1797" y="382"/>
                  </a:cubicBezTo>
                  <a:cubicBezTo>
                    <a:pt x="1608" y="128"/>
                    <a:pt x="1286" y="0"/>
                    <a:pt x="967" y="0"/>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8"/>
            <p:cNvSpPr/>
            <p:nvPr/>
          </p:nvSpPr>
          <p:spPr>
            <a:xfrm>
              <a:off x="2175725" y="2790200"/>
              <a:ext cx="14500" cy="11000"/>
            </a:xfrm>
            <a:custGeom>
              <a:rect b="b" l="l" r="r" t="t"/>
              <a:pathLst>
                <a:path extrusionOk="0" h="440" w="580">
                  <a:moveTo>
                    <a:pt x="580" y="0"/>
                  </a:moveTo>
                  <a:cubicBezTo>
                    <a:pt x="580" y="0"/>
                    <a:pt x="580" y="0"/>
                    <a:pt x="580" y="1"/>
                  </a:cubicBezTo>
                  <a:lnTo>
                    <a:pt x="580" y="1"/>
                  </a:lnTo>
                  <a:cubicBezTo>
                    <a:pt x="580" y="1"/>
                    <a:pt x="580" y="0"/>
                    <a:pt x="580" y="0"/>
                  </a:cubicBezTo>
                  <a:close/>
                  <a:moveTo>
                    <a:pt x="580" y="1"/>
                  </a:moveTo>
                  <a:cubicBezTo>
                    <a:pt x="540" y="51"/>
                    <a:pt x="500" y="91"/>
                    <a:pt x="451" y="130"/>
                  </a:cubicBezTo>
                  <a:cubicBezTo>
                    <a:pt x="320" y="250"/>
                    <a:pt x="171" y="340"/>
                    <a:pt x="1" y="390"/>
                  </a:cubicBezTo>
                  <a:cubicBezTo>
                    <a:pt x="51" y="420"/>
                    <a:pt x="91" y="440"/>
                    <a:pt x="141" y="440"/>
                  </a:cubicBezTo>
                  <a:cubicBezTo>
                    <a:pt x="378" y="440"/>
                    <a:pt x="567" y="18"/>
                    <a:pt x="580" y="1"/>
                  </a:cubicBezTo>
                  <a:close/>
                </a:path>
              </a:pathLst>
            </a:custGeom>
            <a:solidFill>
              <a:srgbClr val="B79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8"/>
            <p:cNvSpPr/>
            <p:nvPr/>
          </p:nvSpPr>
          <p:spPr>
            <a:xfrm>
              <a:off x="2175725" y="2790200"/>
              <a:ext cx="14500" cy="9750"/>
            </a:xfrm>
            <a:custGeom>
              <a:rect b="b" l="l" r="r" t="t"/>
              <a:pathLst>
                <a:path extrusionOk="0" h="390" w="580">
                  <a:moveTo>
                    <a:pt x="580" y="0"/>
                  </a:moveTo>
                  <a:lnTo>
                    <a:pt x="580" y="0"/>
                  </a:lnTo>
                  <a:cubicBezTo>
                    <a:pt x="340" y="240"/>
                    <a:pt x="1" y="390"/>
                    <a:pt x="1" y="390"/>
                  </a:cubicBezTo>
                  <a:cubicBezTo>
                    <a:pt x="171" y="340"/>
                    <a:pt x="320" y="250"/>
                    <a:pt x="451" y="130"/>
                  </a:cubicBezTo>
                  <a:cubicBezTo>
                    <a:pt x="500" y="91"/>
                    <a:pt x="540" y="51"/>
                    <a:pt x="580" y="0"/>
                  </a:cubicBezTo>
                  <a:close/>
                </a:path>
              </a:pathLst>
            </a:custGeom>
            <a:solidFill>
              <a:srgbClr val="B79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8"/>
            <p:cNvSpPr/>
            <p:nvPr/>
          </p:nvSpPr>
          <p:spPr>
            <a:xfrm>
              <a:off x="2133800" y="2715575"/>
              <a:ext cx="76650" cy="70150"/>
            </a:xfrm>
            <a:custGeom>
              <a:rect b="b" l="l" r="r" t="t"/>
              <a:pathLst>
                <a:path extrusionOk="0" h="2806" w="3066">
                  <a:moveTo>
                    <a:pt x="1798" y="1"/>
                  </a:moveTo>
                  <a:cubicBezTo>
                    <a:pt x="1698" y="1"/>
                    <a:pt x="1169" y="230"/>
                    <a:pt x="1229" y="390"/>
                  </a:cubicBezTo>
                  <a:cubicBezTo>
                    <a:pt x="1184" y="270"/>
                    <a:pt x="1060" y="195"/>
                    <a:pt x="934" y="195"/>
                  </a:cubicBezTo>
                  <a:cubicBezTo>
                    <a:pt x="892" y="195"/>
                    <a:pt x="849" y="203"/>
                    <a:pt x="810" y="220"/>
                  </a:cubicBezTo>
                  <a:cubicBezTo>
                    <a:pt x="620" y="300"/>
                    <a:pt x="540" y="560"/>
                    <a:pt x="340" y="640"/>
                  </a:cubicBezTo>
                  <a:cubicBezTo>
                    <a:pt x="303" y="653"/>
                    <a:pt x="264" y="659"/>
                    <a:pt x="224" y="659"/>
                  </a:cubicBezTo>
                  <a:cubicBezTo>
                    <a:pt x="150" y="659"/>
                    <a:pt x="73" y="639"/>
                    <a:pt x="1" y="620"/>
                  </a:cubicBezTo>
                  <a:lnTo>
                    <a:pt x="1" y="620"/>
                  </a:lnTo>
                  <a:cubicBezTo>
                    <a:pt x="21" y="760"/>
                    <a:pt x="101" y="899"/>
                    <a:pt x="220" y="989"/>
                  </a:cubicBezTo>
                  <a:cubicBezTo>
                    <a:pt x="111" y="1079"/>
                    <a:pt x="161" y="1279"/>
                    <a:pt x="271" y="1368"/>
                  </a:cubicBezTo>
                  <a:cubicBezTo>
                    <a:pt x="391" y="1458"/>
                    <a:pt x="540" y="1478"/>
                    <a:pt x="690" y="1488"/>
                  </a:cubicBezTo>
                  <a:cubicBezTo>
                    <a:pt x="759" y="1498"/>
                    <a:pt x="839" y="1508"/>
                    <a:pt x="910" y="1508"/>
                  </a:cubicBezTo>
                  <a:cubicBezTo>
                    <a:pt x="1037" y="1522"/>
                    <a:pt x="1169" y="1536"/>
                    <a:pt x="1298" y="1536"/>
                  </a:cubicBezTo>
                  <a:cubicBezTo>
                    <a:pt x="1352" y="1536"/>
                    <a:pt x="1406" y="1534"/>
                    <a:pt x="1458" y="1528"/>
                  </a:cubicBezTo>
                  <a:cubicBezTo>
                    <a:pt x="1618" y="1518"/>
                    <a:pt x="1778" y="1478"/>
                    <a:pt x="1937" y="1428"/>
                  </a:cubicBezTo>
                  <a:lnTo>
                    <a:pt x="1937" y="1428"/>
                  </a:lnTo>
                  <a:cubicBezTo>
                    <a:pt x="1818" y="1538"/>
                    <a:pt x="1828" y="1747"/>
                    <a:pt x="1948" y="1847"/>
                  </a:cubicBezTo>
                  <a:cubicBezTo>
                    <a:pt x="1988" y="1878"/>
                    <a:pt x="2028" y="1898"/>
                    <a:pt x="2048" y="1927"/>
                  </a:cubicBezTo>
                  <a:cubicBezTo>
                    <a:pt x="2068" y="1957"/>
                    <a:pt x="2077" y="1997"/>
                    <a:pt x="2077" y="2027"/>
                  </a:cubicBezTo>
                  <a:cubicBezTo>
                    <a:pt x="2088" y="2167"/>
                    <a:pt x="2057" y="2297"/>
                    <a:pt x="1988" y="2417"/>
                  </a:cubicBezTo>
                  <a:cubicBezTo>
                    <a:pt x="1993" y="2452"/>
                    <a:pt x="2028" y="2470"/>
                    <a:pt x="2063" y="2470"/>
                  </a:cubicBezTo>
                  <a:cubicBezTo>
                    <a:pt x="2087" y="2470"/>
                    <a:pt x="2111" y="2462"/>
                    <a:pt x="2128" y="2446"/>
                  </a:cubicBezTo>
                  <a:cubicBezTo>
                    <a:pt x="2177" y="2406"/>
                    <a:pt x="2197" y="2346"/>
                    <a:pt x="2217" y="2286"/>
                  </a:cubicBezTo>
                  <a:cubicBezTo>
                    <a:pt x="2227" y="2237"/>
                    <a:pt x="2257" y="2167"/>
                    <a:pt x="2317" y="2147"/>
                  </a:cubicBezTo>
                  <a:cubicBezTo>
                    <a:pt x="2397" y="2217"/>
                    <a:pt x="2447" y="2337"/>
                    <a:pt x="2427" y="2446"/>
                  </a:cubicBezTo>
                  <a:cubicBezTo>
                    <a:pt x="2427" y="2497"/>
                    <a:pt x="2407" y="2546"/>
                    <a:pt x="2397" y="2586"/>
                  </a:cubicBezTo>
                  <a:cubicBezTo>
                    <a:pt x="2397" y="2636"/>
                    <a:pt x="2377" y="2676"/>
                    <a:pt x="2377" y="2726"/>
                  </a:cubicBezTo>
                  <a:cubicBezTo>
                    <a:pt x="2377" y="2746"/>
                    <a:pt x="2387" y="2776"/>
                    <a:pt x="2407" y="2796"/>
                  </a:cubicBezTo>
                  <a:cubicBezTo>
                    <a:pt x="2427" y="2806"/>
                    <a:pt x="2447" y="2806"/>
                    <a:pt x="2467" y="2806"/>
                  </a:cubicBezTo>
                  <a:cubicBezTo>
                    <a:pt x="2507" y="2806"/>
                    <a:pt x="2547" y="2796"/>
                    <a:pt x="2576" y="2776"/>
                  </a:cubicBezTo>
                  <a:cubicBezTo>
                    <a:pt x="2556" y="2766"/>
                    <a:pt x="2536" y="2746"/>
                    <a:pt x="2547" y="2716"/>
                  </a:cubicBezTo>
                  <a:cubicBezTo>
                    <a:pt x="2556" y="2636"/>
                    <a:pt x="2676" y="2536"/>
                    <a:pt x="2707" y="2446"/>
                  </a:cubicBezTo>
                  <a:cubicBezTo>
                    <a:pt x="2736" y="2366"/>
                    <a:pt x="2756" y="2277"/>
                    <a:pt x="2776" y="2197"/>
                  </a:cubicBezTo>
                  <a:cubicBezTo>
                    <a:pt x="2826" y="1967"/>
                    <a:pt x="2916" y="1787"/>
                    <a:pt x="2996" y="1578"/>
                  </a:cubicBezTo>
                  <a:cubicBezTo>
                    <a:pt x="3066" y="1408"/>
                    <a:pt x="3056" y="1208"/>
                    <a:pt x="2946" y="1049"/>
                  </a:cubicBezTo>
                  <a:cubicBezTo>
                    <a:pt x="2866" y="929"/>
                    <a:pt x="2723" y="854"/>
                    <a:pt x="2577" y="854"/>
                  </a:cubicBezTo>
                  <a:cubicBezTo>
                    <a:pt x="2540" y="854"/>
                    <a:pt x="2503" y="859"/>
                    <a:pt x="2467" y="869"/>
                  </a:cubicBezTo>
                  <a:cubicBezTo>
                    <a:pt x="2527" y="689"/>
                    <a:pt x="2547" y="470"/>
                    <a:pt x="2427" y="320"/>
                  </a:cubicBezTo>
                  <a:cubicBezTo>
                    <a:pt x="2377" y="260"/>
                    <a:pt x="2307" y="210"/>
                    <a:pt x="2237" y="170"/>
                  </a:cubicBezTo>
                  <a:cubicBezTo>
                    <a:pt x="2108" y="90"/>
                    <a:pt x="1957" y="10"/>
                    <a:pt x="17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8"/>
            <p:cNvSpPr/>
            <p:nvPr/>
          </p:nvSpPr>
          <p:spPr>
            <a:xfrm>
              <a:off x="2189700" y="2767050"/>
              <a:ext cx="10525" cy="13575"/>
            </a:xfrm>
            <a:custGeom>
              <a:rect b="b" l="l" r="r" t="t"/>
              <a:pathLst>
                <a:path extrusionOk="0" h="543" w="421">
                  <a:moveTo>
                    <a:pt x="219" y="0"/>
                  </a:moveTo>
                  <a:cubicBezTo>
                    <a:pt x="203" y="0"/>
                    <a:pt x="186" y="3"/>
                    <a:pt x="171" y="8"/>
                  </a:cubicBezTo>
                  <a:cubicBezTo>
                    <a:pt x="81" y="38"/>
                    <a:pt x="31" y="128"/>
                    <a:pt x="31" y="218"/>
                  </a:cubicBezTo>
                  <a:cubicBezTo>
                    <a:pt x="41" y="307"/>
                    <a:pt x="1" y="438"/>
                    <a:pt x="81" y="507"/>
                  </a:cubicBezTo>
                  <a:cubicBezTo>
                    <a:pt x="101" y="534"/>
                    <a:pt x="135" y="543"/>
                    <a:pt x="170" y="543"/>
                  </a:cubicBezTo>
                  <a:cubicBezTo>
                    <a:pt x="187" y="543"/>
                    <a:pt x="204" y="540"/>
                    <a:pt x="221" y="537"/>
                  </a:cubicBezTo>
                  <a:cubicBezTo>
                    <a:pt x="271" y="517"/>
                    <a:pt x="311" y="477"/>
                    <a:pt x="351" y="438"/>
                  </a:cubicBezTo>
                  <a:cubicBezTo>
                    <a:pt x="380" y="378"/>
                    <a:pt x="411" y="318"/>
                    <a:pt x="420" y="247"/>
                  </a:cubicBezTo>
                  <a:cubicBezTo>
                    <a:pt x="420" y="178"/>
                    <a:pt x="400" y="108"/>
                    <a:pt x="351" y="58"/>
                  </a:cubicBezTo>
                  <a:cubicBezTo>
                    <a:pt x="313" y="21"/>
                    <a:pt x="266" y="0"/>
                    <a:pt x="219" y="0"/>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8"/>
            <p:cNvSpPr/>
            <p:nvPr/>
          </p:nvSpPr>
          <p:spPr>
            <a:xfrm>
              <a:off x="2191975" y="2769375"/>
              <a:ext cx="6750" cy="7875"/>
            </a:xfrm>
            <a:custGeom>
              <a:rect b="b" l="l" r="r" t="t"/>
              <a:pathLst>
                <a:path extrusionOk="0" h="315" w="270">
                  <a:moveTo>
                    <a:pt x="115" y="164"/>
                  </a:moveTo>
                  <a:cubicBezTo>
                    <a:pt x="117" y="164"/>
                    <a:pt x="118" y="165"/>
                    <a:pt x="120" y="165"/>
                  </a:cubicBezTo>
                  <a:cubicBezTo>
                    <a:pt x="120" y="167"/>
                    <a:pt x="120" y="167"/>
                    <a:pt x="119" y="167"/>
                  </a:cubicBezTo>
                  <a:cubicBezTo>
                    <a:pt x="118" y="167"/>
                    <a:pt x="117" y="166"/>
                    <a:pt x="115" y="164"/>
                  </a:cubicBezTo>
                  <a:close/>
                  <a:moveTo>
                    <a:pt x="60" y="134"/>
                  </a:moveTo>
                  <a:cubicBezTo>
                    <a:pt x="80" y="134"/>
                    <a:pt x="80" y="134"/>
                    <a:pt x="100" y="154"/>
                  </a:cubicBezTo>
                  <a:lnTo>
                    <a:pt x="110" y="154"/>
                  </a:lnTo>
                  <a:lnTo>
                    <a:pt x="110" y="165"/>
                  </a:lnTo>
                  <a:lnTo>
                    <a:pt x="110" y="174"/>
                  </a:lnTo>
                  <a:lnTo>
                    <a:pt x="110" y="185"/>
                  </a:lnTo>
                  <a:cubicBezTo>
                    <a:pt x="110" y="194"/>
                    <a:pt x="100" y="205"/>
                    <a:pt x="100" y="205"/>
                  </a:cubicBezTo>
                  <a:cubicBezTo>
                    <a:pt x="100" y="205"/>
                    <a:pt x="90" y="205"/>
                    <a:pt x="90" y="214"/>
                  </a:cubicBezTo>
                  <a:lnTo>
                    <a:pt x="80" y="214"/>
                  </a:lnTo>
                  <a:lnTo>
                    <a:pt x="70" y="205"/>
                  </a:lnTo>
                  <a:cubicBezTo>
                    <a:pt x="60" y="205"/>
                    <a:pt x="60" y="194"/>
                    <a:pt x="60" y="194"/>
                  </a:cubicBezTo>
                  <a:lnTo>
                    <a:pt x="50" y="185"/>
                  </a:lnTo>
                  <a:cubicBezTo>
                    <a:pt x="50" y="171"/>
                    <a:pt x="50" y="152"/>
                    <a:pt x="53" y="135"/>
                  </a:cubicBezTo>
                  <a:lnTo>
                    <a:pt x="53" y="135"/>
                  </a:lnTo>
                  <a:cubicBezTo>
                    <a:pt x="55" y="135"/>
                    <a:pt x="57" y="134"/>
                    <a:pt x="60" y="134"/>
                  </a:cubicBezTo>
                  <a:close/>
                  <a:moveTo>
                    <a:pt x="147" y="0"/>
                  </a:moveTo>
                  <a:cubicBezTo>
                    <a:pt x="142" y="0"/>
                    <a:pt x="136" y="2"/>
                    <a:pt x="130" y="5"/>
                  </a:cubicBezTo>
                  <a:cubicBezTo>
                    <a:pt x="110" y="5"/>
                    <a:pt x="90" y="5"/>
                    <a:pt x="80" y="15"/>
                  </a:cubicBezTo>
                  <a:lnTo>
                    <a:pt x="70" y="25"/>
                  </a:lnTo>
                  <a:cubicBezTo>
                    <a:pt x="60" y="25"/>
                    <a:pt x="60" y="25"/>
                    <a:pt x="60" y="35"/>
                  </a:cubicBezTo>
                  <a:lnTo>
                    <a:pt x="40" y="55"/>
                  </a:lnTo>
                  <a:cubicBezTo>
                    <a:pt x="30" y="65"/>
                    <a:pt x="20" y="85"/>
                    <a:pt x="20" y="95"/>
                  </a:cubicBezTo>
                  <a:cubicBezTo>
                    <a:pt x="0" y="125"/>
                    <a:pt x="0" y="154"/>
                    <a:pt x="0" y="194"/>
                  </a:cubicBezTo>
                  <a:cubicBezTo>
                    <a:pt x="10" y="205"/>
                    <a:pt x="10" y="205"/>
                    <a:pt x="20" y="225"/>
                  </a:cubicBezTo>
                  <a:cubicBezTo>
                    <a:pt x="20" y="225"/>
                    <a:pt x="20" y="234"/>
                    <a:pt x="30" y="234"/>
                  </a:cubicBezTo>
                  <a:cubicBezTo>
                    <a:pt x="44" y="249"/>
                    <a:pt x="59" y="258"/>
                    <a:pt x="73" y="258"/>
                  </a:cubicBezTo>
                  <a:cubicBezTo>
                    <a:pt x="79" y="258"/>
                    <a:pt x="84" y="257"/>
                    <a:pt x="90" y="254"/>
                  </a:cubicBezTo>
                  <a:lnTo>
                    <a:pt x="110" y="254"/>
                  </a:lnTo>
                  <a:lnTo>
                    <a:pt x="110" y="245"/>
                  </a:lnTo>
                  <a:cubicBezTo>
                    <a:pt x="120" y="245"/>
                    <a:pt x="120" y="245"/>
                    <a:pt x="130" y="234"/>
                  </a:cubicBezTo>
                  <a:cubicBezTo>
                    <a:pt x="140" y="214"/>
                    <a:pt x="150" y="205"/>
                    <a:pt x="150" y="194"/>
                  </a:cubicBezTo>
                  <a:lnTo>
                    <a:pt x="150" y="165"/>
                  </a:lnTo>
                  <a:lnTo>
                    <a:pt x="150" y="154"/>
                  </a:lnTo>
                  <a:lnTo>
                    <a:pt x="140" y="145"/>
                  </a:lnTo>
                  <a:cubicBezTo>
                    <a:pt x="140" y="145"/>
                    <a:pt x="140" y="134"/>
                    <a:pt x="130" y="134"/>
                  </a:cubicBezTo>
                  <a:lnTo>
                    <a:pt x="120" y="125"/>
                  </a:lnTo>
                  <a:lnTo>
                    <a:pt x="110" y="125"/>
                  </a:lnTo>
                  <a:cubicBezTo>
                    <a:pt x="100" y="115"/>
                    <a:pt x="70" y="115"/>
                    <a:pt x="60" y="115"/>
                  </a:cubicBezTo>
                  <a:cubicBezTo>
                    <a:pt x="60" y="95"/>
                    <a:pt x="70" y="85"/>
                    <a:pt x="70" y="75"/>
                  </a:cubicBezTo>
                  <a:cubicBezTo>
                    <a:pt x="80" y="75"/>
                    <a:pt x="80" y="65"/>
                    <a:pt x="90" y="65"/>
                  </a:cubicBezTo>
                  <a:lnTo>
                    <a:pt x="90" y="55"/>
                  </a:lnTo>
                  <a:lnTo>
                    <a:pt x="100" y="55"/>
                  </a:lnTo>
                  <a:cubicBezTo>
                    <a:pt x="110" y="45"/>
                    <a:pt x="120" y="45"/>
                    <a:pt x="130" y="35"/>
                  </a:cubicBezTo>
                  <a:lnTo>
                    <a:pt x="169" y="35"/>
                  </a:lnTo>
                  <a:cubicBezTo>
                    <a:pt x="189" y="45"/>
                    <a:pt x="209" y="55"/>
                    <a:pt x="229" y="75"/>
                  </a:cubicBezTo>
                  <a:lnTo>
                    <a:pt x="229" y="95"/>
                  </a:lnTo>
                  <a:lnTo>
                    <a:pt x="240" y="115"/>
                  </a:lnTo>
                  <a:lnTo>
                    <a:pt x="240" y="145"/>
                  </a:lnTo>
                  <a:cubicBezTo>
                    <a:pt x="229" y="174"/>
                    <a:pt x="229" y="194"/>
                    <a:pt x="220" y="214"/>
                  </a:cubicBezTo>
                  <a:cubicBezTo>
                    <a:pt x="209" y="234"/>
                    <a:pt x="200" y="254"/>
                    <a:pt x="189" y="265"/>
                  </a:cubicBezTo>
                  <a:lnTo>
                    <a:pt x="160" y="294"/>
                  </a:lnTo>
                  <a:cubicBezTo>
                    <a:pt x="169" y="294"/>
                    <a:pt x="180" y="285"/>
                    <a:pt x="200" y="274"/>
                  </a:cubicBezTo>
                  <a:cubicBezTo>
                    <a:pt x="209" y="254"/>
                    <a:pt x="220" y="234"/>
                    <a:pt x="240" y="225"/>
                  </a:cubicBezTo>
                  <a:cubicBezTo>
                    <a:pt x="249" y="205"/>
                    <a:pt x="249" y="174"/>
                    <a:pt x="260" y="154"/>
                  </a:cubicBezTo>
                  <a:cubicBezTo>
                    <a:pt x="260" y="134"/>
                    <a:pt x="269" y="125"/>
                    <a:pt x="260" y="105"/>
                  </a:cubicBezTo>
                  <a:lnTo>
                    <a:pt x="260" y="85"/>
                  </a:lnTo>
                  <a:lnTo>
                    <a:pt x="249" y="65"/>
                  </a:lnTo>
                  <a:cubicBezTo>
                    <a:pt x="240" y="35"/>
                    <a:pt x="209" y="15"/>
                    <a:pt x="180" y="5"/>
                  </a:cubicBezTo>
                  <a:cubicBezTo>
                    <a:pt x="167" y="5"/>
                    <a:pt x="157" y="0"/>
                    <a:pt x="147" y="0"/>
                  </a:cubicBezTo>
                  <a:close/>
                  <a:moveTo>
                    <a:pt x="160" y="294"/>
                  </a:moveTo>
                  <a:lnTo>
                    <a:pt x="160" y="294"/>
                  </a:lnTo>
                  <a:cubicBezTo>
                    <a:pt x="130" y="305"/>
                    <a:pt x="120" y="314"/>
                    <a:pt x="120" y="314"/>
                  </a:cubicBezTo>
                  <a:lnTo>
                    <a:pt x="160" y="294"/>
                  </a:lnTo>
                  <a:close/>
                </a:path>
              </a:pathLst>
            </a:custGeom>
            <a:solidFill>
              <a:srgbClr val="605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8"/>
            <p:cNvSpPr/>
            <p:nvPr/>
          </p:nvSpPr>
          <p:spPr>
            <a:xfrm>
              <a:off x="2095875" y="2894325"/>
              <a:ext cx="31975" cy="22750"/>
            </a:xfrm>
            <a:custGeom>
              <a:rect b="b" l="l" r="r" t="t"/>
              <a:pathLst>
                <a:path extrusionOk="0" h="910" w="1279">
                  <a:moveTo>
                    <a:pt x="818" y="0"/>
                  </a:moveTo>
                  <a:cubicBezTo>
                    <a:pt x="583" y="0"/>
                    <a:pt x="358" y="188"/>
                    <a:pt x="160" y="327"/>
                  </a:cubicBezTo>
                  <a:cubicBezTo>
                    <a:pt x="91" y="387"/>
                    <a:pt x="11" y="447"/>
                    <a:pt x="0" y="557"/>
                  </a:cubicBezTo>
                  <a:cubicBezTo>
                    <a:pt x="0" y="597"/>
                    <a:pt x="20" y="627"/>
                    <a:pt x="40" y="647"/>
                  </a:cubicBezTo>
                  <a:cubicBezTo>
                    <a:pt x="60" y="657"/>
                    <a:pt x="80" y="657"/>
                    <a:pt x="100" y="657"/>
                  </a:cubicBezTo>
                  <a:cubicBezTo>
                    <a:pt x="160" y="657"/>
                    <a:pt x="220" y="647"/>
                    <a:pt x="270" y="647"/>
                  </a:cubicBezTo>
                  <a:cubicBezTo>
                    <a:pt x="255" y="733"/>
                    <a:pt x="313" y="777"/>
                    <a:pt x="377" y="777"/>
                  </a:cubicBezTo>
                  <a:cubicBezTo>
                    <a:pt x="395" y="777"/>
                    <a:pt x="413" y="773"/>
                    <a:pt x="430" y="767"/>
                  </a:cubicBezTo>
                  <a:lnTo>
                    <a:pt x="430" y="767"/>
                  </a:lnTo>
                  <a:cubicBezTo>
                    <a:pt x="420" y="807"/>
                    <a:pt x="440" y="837"/>
                    <a:pt x="470" y="847"/>
                  </a:cubicBezTo>
                  <a:cubicBezTo>
                    <a:pt x="476" y="849"/>
                    <a:pt x="482" y="849"/>
                    <a:pt x="488" y="849"/>
                  </a:cubicBezTo>
                  <a:cubicBezTo>
                    <a:pt x="511" y="849"/>
                    <a:pt x="536" y="835"/>
                    <a:pt x="559" y="827"/>
                  </a:cubicBezTo>
                  <a:lnTo>
                    <a:pt x="559" y="827"/>
                  </a:lnTo>
                  <a:cubicBezTo>
                    <a:pt x="550" y="857"/>
                    <a:pt x="570" y="897"/>
                    <a:pt x="599" y="906"/>
                  </a:cubicBezTo>
                  <a:cubicBezTo>
                    <a:pt x="605" y="908"/>
                    <a:pt x="611" y="909"/>
                    <a:pt x="617" y="909"/>
                  </a:cubicBezTo>
                  <a:cubicBezTo>
                    <a:pt x="641" y="909"/>
                    <a:pt x="665" y="893"/>
                    <a:pt x="690" y="877"/>
                  </a:cubicBezTo>
                  <a:cubicBezTo>
                    <a:pt x="710" y="867"/>
                    <a:pt x="739" y="837"/>
                    <a:pt x="759" y="817"/>
                  </a:cubicBezTo>
                  <a:cubicBezTo>
                    <a:pt x="819" y="767"/>
                    <a:pt x="889" y="737"/>
                    <a:pt x="959" y="717"/>
                  </a:cubicBezTo>
                  <a:cubicBezTo>
                    <a:pt x="977" y="715"/>
                    <a:pt x="995" y="714"/>
                    <a:pt x="1013" y="714"/>
                  </a:cubicBezTo>
                  <a:cubicBezTo>
                    <a:pt x="1030" y="714"/>
                    <a:pt x="1046" y="714"/>
                    <a:pt x="1062" y="714"/>
                  </a:cubicBezTo>
                  <a:cubicBezTo>
                    <a:pt x="1096" y="714"/>
                    <a:pt x="1128" y="712"/>
                    <a:pt x="1158" y="697"/>
                  </a:cubicBezTo>
                  <a:cubicBezTo>
                    <a:pt x="1209" y="667"/>
                    <a:pt x="1249" y="597"/>
                    <a:pt x="1269" y="527"/>
                  </a:cubicBezTo>
                  <a:cubicBezTo>
                    <a:pt x="1278" y="458"/>
                    <a:pt x="1269" y="387"/>
                    <a:pt x="1249" y="327"/>
                  </a:cubicBezTo>
                  <a:cubicBezTo>
                    <a:pt x="1198" y="188"/>
                    <a:pt x="1089" y="78"/>
                    <a:pt x="969" y="28"/>
                  </a:cubicBezTo>
                  <a:cubicBezTo>
                    <a:pt x="918" y="9"/>
                    <a:pt x="868" y="0"/>
                    <a:pt x="818" y="0"/>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8"/>
            <p:cNvSpPr/>
            <p:nvPr/>
          </p:nvSpPr>
          <p:spPr>
            <a:xfrm>
              <a:off x="2114850" y="2820875"/>
              <a:ext cx="103100" cy="86550"/>
            </a:xfrm>
            <a:custGeom>
              <a:rect b="b" l="l" r="r" t="t"/>
              <a:pathLst>
                <a:path extrusionOk="0" h="3462" w="4124">
                  <a:moveTo>
                    <a:pt x="3840" y="0"/>
                  </a:moveTo>
                  <a:cubicBezTo>
                    <a:pt x="3591" y="0"/>
                    <a:pt x="3283" y="495"/>
                    <a:pt x="3145" y="640"/>
                  </a:cubicBezTo>
                  <a:cubicBezTo>
                    <a:pt x="3055" y="740"/>
                    <a:pt x="2955" y="840"/>
                    <a:pt x="2855" y="930"/>
                  </a:cubicBezTo>
                  <a:cubicBezTo>
                    <a:pt x="2666" y="1129"/>
                    <a:pt x="2456" y="1319"/>
                    <a:pt x="2247" y="1499"/>
                  </a:cubicBezTo>
                  <a:cubicBezTo>
                    <a:pt x="1637" y="2038"/>
                    <a:pt x="978" y="2527"/>
                    <a:pt x="290" y="2946"/>
                  </a:cubicBezTo>
                  <a:cubicBezTo>
                    <a:pt x="150" y="3036"/>
                    <a:pt x="0" y="3156"/>
                    <a:pt x="40" y="3305"/>
                  </a:cubicBezTo>
                  <a:cubicBezTo>
                    <a:pt x="72" y="3419"/>
                    <a:pt x="184" y="3461"/>
                    <a:pt x="307" y="3461"/>
                  </a:cubicBezTo>
                  <a:cubicBezTo>
                    <a:pt x="378" y="3461"/>
                    <a:pt x="453" y="3447"/>
                    <a:pt x="519" y="3425"/>
                  </a:cubicBezTo>
                  <a:cubicBezTo>
                    <a:pt x="1548" y="3116"/>
                    <a:pt x="2446" y="2477"/>
                    <a:pt x="3235" y="1758"/>
                  </a:cubicBezTo>
                  <a:cubicBezTo>
                    <a:pt x="3594" y="1429"/>
                    <a:pt x="3953" y="1060"/>
                    <a:pt x="4083" y="601"/>
                  </a:cubicBezTo>
                  <a:cubicBezTo>
                    <a:pt x="4113" y="481"/>
                    <a:pt x="4123" y="361"/>
                    <a:pt x="4083" y="251"/>
                  </a:cubicBezTo>
                  <a:cubicBezTo>
                    <a:pt x="4018" y="69"/>
                    <a:pt x="3933" y="0"/>
                    <a:pt x="3840" y="0"/>
                  </a:cubicBezTo>
                  <a:close/>
                </a:path>
              </a:pathLst>
            </a:custGeom>
            <a:solidFill>
              <a:srgbClr val="E9C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8"/>
            <p:cNvSpPr/>
            <p:nvPr/>
          </p:nvSpPr>
          <p:spPr>
            <a:xfrm>
              <a:off x="2090875" y="2894275"/>
              <a:ext cx="28475" cy="12500"/>
            </a:xfrm>
            <a:custGeom>
              <a:rect b="b" l="l" r="r" t="t"/>
              <a:pathLst>
                <a:path extrusionOk="0" h="500" w="1139">
                  <a:moveTo>
                    <a:pt x="1139" y="0"/>
                  </a:moveTo>
                  <a:lnTo>
                    <a:pt x="1099" y="10"/>
                  </a:lnTo>
                  <a:cubicBezTo>
                    <a:pt x="1109" y="20"/>
                    <a:pt x="1119" y="20"/>
                    <a:pt x="1129" y="20"/>
                  </a:cubicBezTo>
                  <a:cubicBezTo>
                    <a:pt x="1139" y="10"/>
                    <a:pt x="1139" y="10"/>
                    <a:pt x="1139" y="0"/>
                  </a:cubicBezTo>
                  <a:close/>
                  <a:moveTo>
                    <a:pt x="510" y="230"/>
                  </a:moveTo>
                  <a:lnTo>
                    <a:pt x="1" y="409"/>
                  </a:lnTo>
                  <a:cubicBezTo>
                    <a:pt x="71" y="449"/>
                    <a:pt x="141" y="480"/>
                    <a:pt x="220" y="500"/>
                  </a:cubicBezTo>
                  <a:cubicBezTo>
                    <a:pt x="240" y="429"/>
                    <a:pt x="300" y="380"/>
                    <a:pt x="360" y="329"/>
                  </a:cubicBezTo>
                  <a:cubicBezTo>
                    <a:pt x="410" y="300"/>
                    <a:pt x="460" y="260"/>
                    <a:pt x="510" y="230"/>
                  </a:cubicBezTo>
                  <a:close/>
                </a:path>
              </a:pathLst>
            </a:custGeom>
            <a:solidFill>
              <a:srgbClr val="C6C1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8"/>
            <p:cNvSpPr/>
            <p:nvPr/>
          </p:nvSpPr>
          <p:spPr>
            <a:xfrm>
              <a:off x="2096375" y="2894525"/>
              <a:ext cx="22750" cy="13000"/>
            </a:xfrm>
            <a:custGeom>
              <a:rect b="b" l="l" r="r" t="t"/>
              <a:pathLst>
                <a:path extrusionOk="0" h="520" w="910">
                  <a:moveTo>
                    <a:pt x="879" y="0"/>
                  </a:moveTo>
                  <a:lnTo>
                    <a:pt x="290" y="220"/>
                  </a:lnTo>
                  <a:cubicBezTo>
                    <a:pt x="240" y="250"/>
                    <a:pt x="190" y="290"/>
                    <a:pt x="140" y="319"/>
                  </a:cubicBezTo>
                  <a:cubicBezTo>
                    <a:pt x="80" y="370"/>
                    <a:pt x="20" y="419"/>
                    <a:pt x="0" y="490"/>
                  </a:cubicBezTo>
                  <a:cubicBezTo>
                    <a:pt x="71" y="510"/>
                    <a:pt x="151" y="519"/>
                    <a:pt x="220" y="519"/>
                  </a:cubicBezTo>
                  <a:cubicBezTo>
                    <a:pt x="310" y="519"/>
                    <a:pt x="390" y="510"/>
                    <a:pt x="460" y="479"/>
                  </a:cubicBezTo>
                  <a:cubicBezTo>
                    <a:pt x="579" y="439"/>
                    <a:pt x="690" y="370"/>
                    <a:pt x="779" y="280"/>
                  </a:cubicBezTo>
                  <a:cubicBezTo>
                    <a:pt x="789" y="220"/>
                    <a:pt x="829" y="160"/>
                    <a:pt x="879" y="110"/>
                  </a:cubicBezTo>
                  <a:cubicBezTo>
                    <a:pt x="899" y="80"/>
                    <a:pt x="909" y="50"/>
                    <a:pt x="909" y="10"/>
                  </a:cubicBezTo>
                  <a:cubicBezTo>
                    <a:pt x="899" y="10"/>
                    <a:pt x="889" y="10"/>
                    <a:pt x="879" y="0"/>
                  </a:cubicBezTo>
                  <a:close/>
                </a:path>
              </a:pathLst>
            </a:custGeom>
            <a:solidFill>
              <a:srgbClr val="B79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8"/>
            <p:cNvSpPr/>
            <p:nvPr/>
          </p:nvSpPr>
          <p:spPr>
            <a:xfrm>
              <a:off x="2115850" y="2897275"/>
              <a:ext cx="2500" cy="4250"/>
            </a:xfrm>
            <a:custGeom>
              <a:rect b="b" l="l" r="r" t="t"/>
              <a:pathLst>
                <a:path extrusionOk="0" h="170" w="100">
                  <a:moveTo>
                    <a:pt x="100" y="0"/>
                  </a:moveTo>
                  <a:cubicBezTo>
                    <a:pt x="50" y="50"/>
                    <a:pt x="10" y="110"/>
                    <a:pt x="0" y="170"/>
                  </a:cubicBezTo>
                  <a:cubicBezTo>
                    <a:pt x="40" y="120"/>
                    <a:pt x="80" y="60"/>
                    <a:pt x="100" y="0"/>
                  </a:cubicBezTo>
                  <a:close/>
                </a:path>
              </a:pathLst>
            </a:custGeom>
            <a:solidFill>
              <a:srgbClr val="B79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8"/>
            <p:cNvSpPr/>
            <p:nvPr/>
          </p:nvSpPr>
          <p:spPr>
            <a:xfrm>
              <a:off x="2065175" y="2846100"/>
              <a:ext cx="60925" cy="60925"/>
            </a:xfrm>
            <a:custGeom>
              <a:rect b="b" l="l" r="r" t="t"/>
              <a:pathLst>
                <a:path extrusionOk="0" h="2437" w="2437">
                  <a:moveTo>
                    <a:pt x="1219" y="0"/>
                  </a:moveTo>
                  <a:cubicBezTo>
                    <a:pt x="550" y="0"/>
                    <a:pt x="1" y="550"/>
                    <a:pt x="1" y="1218"/>
                  </a:cubicBezTo>
                  <a:cubicBezTo>
                    <a:pt x="1" y="1888"/>
                    <a:pt x="550" y="2436"/>
                    <a:pt x="1219" y="2436"/>
                  </a:cubicBezTo>
                  <a:cubicBezTo>
                    <a:pt x="1898" y="2436"/>
                    <a:pt x="2437" y="1888"/>
                    <a:pt x="2437" y="1218"/>
                  </a:cubicBezTo>
                  <a:cubicBezTo>
                    <a:pt x="2437" y="550"/>
                    <a:pt x="1898" y="0"/>
                    <a:pt x="12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5" name="Google Shape;1225;p38"/>
          <p:cNvSpPr txBox="1"/>
          <p:nvPr>
            <p:ph type="title"/>
          </p:nvPr>
        </p:nvSpPr>
        <p:spPr>
          <a:xfrm>
            <a:off x="114350" y="6518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u="sng"/>
              <a:t>Scenario analysis</a:t>
            </a:r>
            <a:endParaRPr sz="1700" u="sng"/>
          </a:p>
        </p:txBody>
      </p:sp>
      <p:pic>
        <p:nvPicPr>
          <p:cNvPr id="1226" name="Google Shape;1226;p38"/>
          <p:cNvPicPr preferRelativeResize="0"/>
          <p:nvPr/>
        </p:nvPicPr>
        <p:blipFill>
          <a:blip r:embed="rId3">
            <a:alphaModFix/>
          </a:blip>
          <a:stretch>
            <a:fillRect/>
          </a:stretch>
        </p:blipFill>
        <p:spPr>
          <a:xfrm>
            <a:off x="114350" y="1147650"/>
            <a:ext cx="7182400" cy="3902875"/>
          </a:xfrm>
          <a:prstGeom prst="rect">
            <a:avLst/>
          </a:prstGeom>
          <a:noFill/>
          <a:ln>
            <a:noFill/>
          </a:ln>
          <a:effectLst>
            <a:outerShdw blurRad="57150" rotWithShape="0" algn="bl" dir="5400000" dist="19050">
              <a:srgbClr val="000000">
                <a:alpha val="50000"/>
              </a:srgbClr>
            </a:outerShdw>
          </a:effectLst>
        </p:spPr>
      </p:pic>
      <p:sp>
        <p:nvSpPr>
          <p:cNvPr id="1227" name="Google Shape;1227;p38"/>
          <p:cNvSpPr txBox="1"/>
          <p:nvPr>
            <p:ph type="title"/>
          </p:nvPr>
        </p:nvSpPr>
        <p:spPr>
          <a:xfrm>
            <a:off x="90300" y="55300"/>
            <a:ext cx="9053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Research Background</a:t>
            </a:r>
            <a:endParaRPr sz="3700"/>
          </a:p>
        </p:txBody>
      </p:sp>
      <p:sp>
        <p:nvSpPr>
          <p:cNvPr id="1228" name="Google Shape;1228;p38"/>
          <p:cNvSpPr txBox="1"/>
          <p:nvPr/>
        </p:nvSpPr>
        <p:spPr>
          <a:xfrm>
            <a:off x="7349900" y="4745075"/>
            <a:ext cx="16362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t>Source: This study</a:t>
            </a:r>
            <a:endParaRPr>
              <a:latin typeface="Barlow Medium"/>
              <a:ea typeface="Barlow Medium"/>
              <a:cs typeface="Barlow Medium"/>
              <a:sym typeface="Barlow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234" name="Google Shape;1234;p39"/>
          <p:cNvGrpSpPr/>
          <p:nvPr/>
        </p:nvGrpSpPr>
        <p:grpSpPr>
          <a:xfrm>
            <a:off x="7203780" y="2941597"/>
            <a:ext cx="1940219" cy="1616834"/>
            <a:chOff x="4936450" y="1519825"/>
            <a:chExt cx="3546370" cy="2699672"/>
          </a:xfrm>
        </p:grpSpPr>
        <p:sp>
          <p:nvSpPr>
            <p:cNvPr id="1235" name="Google Shape;1235;p39"/>
            <p:cNvSpPr/>
            <p:nvPr/>
          </p:nvSpPr>
          <p:spPr>
            <a:xfrm>
              <a:off x="8146530" y="3339017"/>
              <a:ext cx="336291" cy="59634"/>
            </a:xfrm>
            <a:custGeom>
              <a:rect b="b" l="l" r="r" t="t"/>
              <a:pathLst>
                <a:path extrusionOk="0" h="510" w="2876">
                  <a:moveTo>
                    <a:pt x="0" y="0"/>
                  </a:moveTo>
                  <a:lnTo>
                    <a:pt x="0" y="260"/>
                  </a:lnTo>
                  <a:lnTo>
                    <a:pt x="0" y="509"/>
                  </a:lnTo>
                  <a:lnTo>
                    <a:pt x="2616" y="509"/>
                  </a:lnTo>
                  <a:cubicBezTo>
                    <a:pt x="2695" y="509"/>
                    <a:pt x="2755" y="489"/>
                    <a:pt x="2806" y="440"/>
                  </a:cubicBezTo>
                  <a:cubicBezTo>
                    <a:pt x="2846" y="389"/>
                    <a:pt x="2875" y="329"/>
                    <a:pt x="2875" y="260"/>
                  </a:cubicBezTo>
                  <a:cubicBezTo>
                    <a:pt x="2875" y="110"/>
                    <a:pt x="2766" y="0"/>
                    <a:pt x="2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9"/>
            <p:cNvSpPr/>
            <p:nvPr/>
          </p:nvSpPr>
          <p:spPr>
            <a:xfrm>
              <a:off x="7946930" y="2931517"/>
              <a:ext cx="199716" cy="875572"/>
            </a:xfrm>
            <a:custGeom>
              <a:rect b="b" l="l" r="r" t="t"/>
              <a:pathLst>
                <a:path extrusionOk="0" h="7488" w="1708">
                  <a:moveTo>
                    <a:pt x="1" y="1"/>
                  </a:moveTo>
                  <a:cubicBezTo>
                    <a:pt x="569" y="1"/>
                    <a:pt x="1039" y="1678"/>
                    <a:pt x="1039" y="3745"/>
                  </a:cubicBezTo>
                  <a:cubicBezTo>
                    <a:pt x="1039" y="5811"/>
                    <a:pt x="569" y="7488"/>
                    <a:pt x="1" y="7488"/>
                  </a:cubicBezTo>
                  <a:lnTo>
                    <a:pt x="669" y="7488"/>
                  </a:lnTo>
                  <a:cubicBezTo>
                    <a:pt x="1218" y="7488"/>
                    <a:pt x="1667" y="5941"/>
                    <a:pt x="1707" y="3994"/>
                  </a:cubicBezTo>
                  <a:lnTo>
                    <a:pt x="1707" y="3745"/>
                  </a:lnTo>
                  <a:lnTo>
                    <a:pt x="1707" y="3485"/>
                  </a:lnTo>
                  <a:cubicBezTo>
                    <a:pt x="1667" y="1538"/>
                    <a:pt x="1218" y="1"/>
                    <a:pt x="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9"/>
            <p:cNvSpPr/>
            <p:nvPr/>
          </p:nvSpPr>
          <p:spPr>
            <a:xfrm>
              <a:off x="7825557" y="2931517"/>
              <a:ext cx="242864" cy="875572"/>
            </a:xfrm>
            <a:custGeom>
              <a:rect b="b" l="l" r="r" t="t"/>
              <a:pathLst>
                <a:path extrusionOk="0" h="7488" w="2077">
                  <a:moveTo>
                    <a:pt x="1039" y="1"/>
                  </a:moveTo>
                  <a:cubicBezTo>
                    <a:pt x="489" y="1"/>
                    <a:pt x="40" y="1538"/>
                    <a:pt x="0" y="3485"/>
                  </a:cubicBezTo>
                  <a:lnTo>
                    <a:pt x="429" y="3485"/>
                  </a:lnTo>
                  <a:cubicBezTo>
                    <a:pt x="460" y="2108"/>
                    <a:pt x="719" y="1030"/>
                    <a:pt x="1039" y="1030"/>
                  </a:cubicBezTo>
                  <a:cubicBezTo>
                    <a:pt x="1368" y="1030"/>
                    <a:pt x="1647" y="2237"/>
                    <a:pt x="1647" y="3745"/>
                  </a:cubicBezTo>
                  <a:cubicBezTo>
                    <a:pt x="1647" y="5242"/>
                    <a:pt x="1368" y="6460"/>
                    <a:pt x="1039" y="6460"/>
                  </a:cubicBezTo>
                  <a:cubicBezTo>
                    <a:pt x="719" y="6460"/>
                    <a:pt x="460" y="5382"/>
                    <a:pt x="429" y="3994"/>
                  </a:cubicBezTo>
                  <a:lnTo>
                    <a:pt x="0" y="3994"/>
                  </a:lnTo>
                  <a:cubicBezTo>
                    <a:pt x="40" y="5941"/>
                    <a:pt x="489" y="7488"/>
                    <a:pt x="1039" y="7488"/>
                  </a:cubicBezTo>
                  <a:cubicBezTo>
                    <a:pt x="1607" y="7488"/>
                    <a:pt x="2077" y="5811"/>
                    <a:pt x="2077" y="3745"/>
                  </a:cubicBezTo>
                  <a:cubicBezTo>
                    <a:pt x="2077" y="1678"/>
                    <a:pt x="1607" y="1"/>
                    <a:pt x="10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9"/>
            <p:cNvSpPr/>
            <p:nvPr/>
          </p:nvSpPr>
          <p:spPr>
            <a:xfrm>
              <a:off x="7875720" y="3051838"/>
              <a:ext cx="142538" cy="635164"/>
            </a:xfrm>
            <a:custGeom>
              <a:rect b="b" l="l" r="r" t="t"/>
              <a:pathLst>
                <a:path extrusionOk="0" h="5432" w="1219">
                  <a:moveTo>
                    <a:pt x="610" y="1"/>
                  </a:moveTo>
                  <a:cubicBezTo>
                    <a:pt x="290" y="1"/>
                    <a:pt x="31" y="1079"/>
                    <a:pt x="0" y="2456"/>
                  </a:cubicBezTo>
                  <a:lnTo>
                    <a:pt x="90" y="2456"/>
                  </a:lnTo>
                  <a:cubicBezTo>
                    <a:pt x="120" y="2217"/>
                    <a:pt x="190" y="2057"/>
                    <a:pt x="260" y="2057"/>
                  </a:cubicBezTo>
                  <a:lnTo>
                    <a:pt x="610" y="2057"/>
                  </a:lnTo>
                  <a:cubicBezTo>
                    <a:pt x="709" y="2057"/>
                    <a:pt x="789" y="2346"/>
                    <a:pt x="789" y="2716"/>
                  </a:cubicBezTo>
                  <a:cubicBezTo>
                    <a:pt x="789" y="3075"/>
                    <a:pt x="709" y="3375"/>
                    <a:pt x="610" y="3375"/>
                  </a:cubicBezTo>
                  <a:lnTo>
                    <a:pt x="260" y="3375"/>
                  </a:lnTo>
                  <a:cubicBezTo>
                    <a:pt x="190" y="3375"/>
                    <a:pt x="120" y="3205"/>
                    <a:pt x="90" y="2965"/>
                  </a:cubicBezTo>
                  <a:lnTo>
                    <a:pt x="0" y="2965"/>
                  </a:lnTo>
                  <a:cubicBezTo>
                    <a:pt x="31" y="4353"/>
                    <a:pt x="290" y="5431"/>
                    <a:pt x="610" y="5431"/>
                  </a:cubicBezTo>
                  <a:cubicBezTo>
                    <a:pt x="939" y="5431"/>
                    <a:pt x="1218" y="4213"/>
                    <a:pt x="1218" y="2716"/>
                  </a:cubicBezTo>
                  <a:cubicBezTo>
                    <a:pt x="1218" y="1208"/>
                    <a:pt x="939" y="1"/>
                    <a:pt x="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9"/>
            <p:cNvSpPr/>
            <p:nvPr/>
          </p:nvSpPr>
          <p:spPr>
            <a:xfrm>
              <a:off x="7906005" y="3292362"/>
              <a:ext cx="62090" cy="154114"/>
            </a:xfrm>
            <a:custGeom>
              <a:rect b="b" l="l" r="r" t="t"/>
              <a:pathLst>
                <a:path extrusionOk="0" h="1318" w="531">
                  <a:moveTo>
                    <a:pt x="1" y="0"/>
                  </a:moveTo>
                  <a:cubicBezTo>
                    <a:pt x="101" y="0"/>
                    <a:pt x="191" y="289"/>
                    <a:pt x="191" y="659"/>
                  </a:cubicBezTo>
                  <a:cubicBezTo>
                    <a:pt x="191" y="1018"/>
                    <a:pt x="101" y="1318"/>
                    <a:pt x="1" y="1318"/>
                  </a:cubicBezTo>
                  <a:lnTo>
                    <a:pt x="351" y="1318"/>
                  </a:lnTo>
                  <a:cubicBezTo>
                    <a:pt x="450" y="1318"/>
                    <a:pt x="530" y="1018"/>
                    <a:pt x="530" y="659"/>
                  </a:cubicBezTo>
                  <a:cubicBezTo>
                    <a:pt x="530" y="289"/>
                    <a:pt x="450" y="0"/>
                    <a:pt x="3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9"/>
            <p:cNvSpPr/>
            <p:nvPr/>
          </p:nvSpPr>
          <p:spPr>
            <a:xfrm>
              <a:off x="7886243" y="3292362"/>
              <a:ext cx="42095" cy="154114"/>
            </a:xfrm>
            <a:custGeom>
              <a:rect b="b" l="l" r="r" t="t"/>
              <a:pathLst>
                <a:path extrusionOk="0" h="1318" w="360">
                  <a:moveTo>
                    <a:pt x="170" y="0"/>
                  </a:moveTo>
                  <a:cubicBezTo>
                    <a:pt x="100" y="0"/>
                    <a:pt x="30" y="160"/>
                    <a:pt x="0" y="399"/>
                  </a:cubicBezTo>
                  <a:lnTo>
                    <a:pt x="170" y="399"/>
                  </a:lnTo>
                  <a:cubicBezTo>
                    <a:pt x="210" y="399"/>
                    <a:pt x="240" y="509"/>
                    <a:pt x="240" y="659"/>
                  </a:cubicBezTo>
                  <a:cubicBezTo>
                    <a:pt x="240" y="799"/>
                    <a:pt x="210" y="908"/>
                    <a:pt x="180" y="908"/>
                  </a:cubicBezTo>
                  <a:lnTo>
                    <a:pt x="0" y="908"/>
                  </a:lnTo>
                  <a:cubicBezTo>
                    <a:pt x="30" y="1148"/>
                    <a:pt x="100" y="1318"/>
                    <a:pt x="170" y="1318"/>
                  </a:cubicBezTo>
                  <a:cubicBezTo>
                    <a:pt x="270" y="1318"/>
                    <a:pt x="360" y="1018"/>
                    <a:pt x="360" y="659"/>
                  </a:cubicBezTo>
                  <a:cubicBezTo>
                    <a:pt x="360" y="289"/>
                    <a:pt x="270" y="0"/>
                    <a:pt x="1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9"/>
            <p:cNvSpPr/>
            <p:nvPr/>
          </p:nvSpPr>
          <p:spPr>
            <a:xfrm>
              <a:off x="7419342" y="3339017"/>
              <a:ext cx="494965" cy="59634"/>
            </a:xfrm>
            <a:custGeom>
              <a:rect b="b" l="l" r="r" t="t"/>
              <a:pathLst>
                <a:path extrusionOk="0" h="510" w="4233">
                  <a:moveTo>
                    <a:pt x="140" y="0"/>
                  </a:moveTo>
                  <a:cubicBezTo>
                    <a:pt x="160" y="170"/>
                    <a:pt x="90" y="369"/>
                    <a:pt x="0" y="509"/>
                  </a:cubicBezTo>
                  <a:lnTo>
                    <a:pt x="4173" y="509"/>
                  </a:lnTo>
                  <a:cubicBezTo>
                    <a:pt x="4203" y="509"/>
                    <a:pt x="4233" y="400"/>
                    <a:pt x="4233" y="260"/>
                  </a:cubicBezTo>
                  <a:cubicBezTo>
                    <a:pt x="4233" y="110"/>
                    <a:pt x="4203" y="0"/>
                    <a:pt x="4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9"/>
            <p:cNvSpPr/>
            <p:nvPr/>
          </p:nvSpPr>
          <p:spPr>
            <a:xfrm>
              <a:off x="6974540" y="1966262"/>
              <a:ext cx="463627" cy="1466302"/>
            </a:xfrm>
            <a:custGeom>
              <a:rect b="b" l="l" r="r" t="t"/>
              <a:pathLst>
                <a:path extrusionOk="0" h="12540" w="3965">
                  <a:moveTo>
                    <a:pt x="1" y="1"/>
                  </a:moveTo>
                  <a:lnTo>
                    <a:pt x="1" y="1"/>
                  </a:lnTo>
                  <a:cubicBezTo>
                    <a:pt x="450" y="380"/>
                    <a:pt x="470" y="1398"/>
                    <a:pt x="490" y="2147"/>
                  </a:cubicBezTo>
                  <a:cubicBezTo>
                    <a:pt x="508" y="2847"/>
                    <a:pt x="868" y="3906"/>
                    <a:pt x="1127" y="3906"/>
                  </a:cubicBezTo>
                  <a:cubicBezTo>
                    <a:pt x="1148" y="3906"/>
                    <a:pt x="1169" y="3899"/>
                    <a:pt x="1189" y="3884"/>
                  </a:cubicBezTo>
                  <a:cubicBezTo>
                    <a:pt x="1269" y="3594"/>
                    <a:pt x="1369" y="3364"/>
                    <a:pt x="1369" y="3364"/>
                  </a:cubicBezTo>
                  <a:cubicBezTo>
                    <a:pt x="1428" y="4114"/>
                    <a:pt x="1598" y="4942"/>
                    <a:pt x="1728" y="5551"/>
                  </a:cubicBezTo>
                  <a:cubicBezTo>
                    <a:pt x="1828" y="6030"/>
                    <a:pt x="1908" y="6379"/>
                    <a:pt x="1908" y="6449"/>
                  </a:cubicBezTo>
                  <a:cubicBezTo>
                    <a:pt x="1908" y="6509"/>
                    <a:pt x="1917" y="6689"/>
                    <a:pt x="1928" y="6918"/>
                  </a:cubicBezTo>
                  <a:cubicBezTo>
                    <a:pt x="1937" y="7248"/>
                    <a:pt x="1948" y="7677"/>
                    <a:pt x="1917" y="8047"/>
                  </a:cubicBezTo>
                  <a:cubicBezTo>
                    <a:pt x="1868" y="8686"/>
                    <a:pt x="2676" y="11171"/>
                    <a:pt x="2676" y="11171"/>
                  </a:cubicBezTo>
                  <a:cubicBezTo>
                    <a:pt x="2327" y="11271"/>
                    <a:pt x="2217" y="11680"/>
                    <a:pt x="2207" y="11740"/>
                  </a:cubicBezTo>
                  <a:lnTo>
                    <a:pt x="2546" y="11740"/>
                  </a:lnTo>
                  <a:lnTo>
                    <a:pt x="2527" y="12249"/>
                  </a:lnTo>
                  <a:lnTo>
                    <a:pt x="2367" y="12249"/>
                  </a:lnTo>
                  <a:cubicBezTo>
                    <a:pt x="2367" y="12289"/>
                    <a:pt x="2396" y="12439"/>
                    <a:pt x="2447" y="12499"/>
                  </a:cubicBezTo>
                  <a:cubicBezTo>
                    <a:pt x="2456" y="12509"/>
                    <a:pt x="2487" y="12519"/>
                    <a:pt x="2536" y="12529"/>
                  </a:cubicBezTo>
                  <a:cubicBezTo>
                    <a:pt x="2601" y="12536"/>
                    <a:pt x="2691" y="12539"/>
                    <a:pt x="2791" y="12539"/>
                  </a:cubicBezTo>
                  <a:cubicBezTo>
                    <a:pt x="3109" y="12539"/>
                    <a:pt x="3534" y="12507"/>
                    <a:pt x="3625" y="12469"/>
                  </a:cubicBezTo>
                  <a:cubicBezTo>
                    <a:pt x="3674" y="12439"/>
                    <a:pt x="3744" y="12359"/>
                    <a:pt x="3804" y="12249"/>
                  </a:cubicBezTo>
                  <a:cubicBezTo>
                    <a:pt x="3894" y="12109"/>
                    <a:pt x="3964" y="11910"/>
                    <a:pt x="3944" y="11740"/>
                  </a:cubicBezTo>
                  <a:cubicBezTo>
                    <a:pt x="3944" y="11720"/>
                    <a:pt x="3934" y="11700"/>
                    <a:pt x="3934" y="11690"/>
                  </a:cubicBezTo>
                  <a:cubicBezTo>
                    <a:pt x="3864" y="11391"/>
                    <a:pt x="3714" y="11002"/>
                    <a:pt x="3714" y="11002"/>
                  </a:cubicBezTo>
                  <a:cubicBezTo>
                    <a:pt x="3714" y="11002"/>
                    <a:pt x="3724" y="8516"/>
                    <a:pt x="3625" y="7537"/>
                  </a:cubicBezTo>
                  <a:cubicBezTo>
                    <a:pt x="3525" y="6559"/>
                    <a:pt x="3405" y="6160"/>
                    <a:pt x="3315" y="6010"/>
                  </a:cubicBezTo>
                  <a:cubicBezTo>
                    <a:pt x="3225" y="5860"/>
                    <a:pt x="2816" y="3265"/>
                    <a:pt x="2836" y="3025"/>
                  </a:cubicBezTo>
                  <a:cubicBezTo>
                    <a:pt x="2856" y="2785"/>
                    <a:pt x="3075" y="859"/>
                    <a:pt x="2197" y="500"/>
                  </a:cubicBezTo>
                  <a:cubicBezTo>
                    <a:pt x="1648" y="270"/>
                    <a:pt x="659" y="100"/>
                    <a:pt x="1" y="1"/>
                  </a:cubicBezTo>
                  <a:close/>
                </a:path>
              </a:pathLst>
            </a:custGeom>
            <a:solidFill>
              <a:srgbClr val="F0D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9"/>
            <p:cNvSpPr/>
            <p:nvPr/>
          </p:nvSpPr>
          <p:spPr>
            <a:xfrm>
              <a:off x="6155095" y="3339017"/>
              <a:ext cx="1117266" cy="59634"/>
            </a:xfrm>
            <a:custGeom>
              <a:rect b="b" l="l" r="r" t="t"/>
              <a:pathLst>
                <a:path extrusionOk="0" h="510" w="9555">
                  <a:moveTo>
                    <a:pt x="1" y="0"/>
                  </a:moveTo>
                  <a:lnTo>
                    <a:pt x="1" y="509"/>
                  </a:lnTo>
                  <a:lnTo>
                    <a:pt x="9535" y="509"/>
                  </a:lnTo>
                  <a:lnTo>
                    <a:pt x="95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9"/>
            <p:cNvSpPr/>
            <p:nvPr/>
          </p:nvSpPr>
          <p:spPr>
            <a:xfrm>
              <a:off x="6974540" y="3398534"/>
              <a:ext cx="296651" cy="638321"/>
            </a:xfrm>
            <a:custGeom>
              <a:rect b="b" l="l" r="r" t="t"/>
              <a:pathLst>
                <a:path extrusionOk="0" h="5459" w="2537">
                  <a:moveTo>
                    <a:pt x="470" y="0"/>
                  </a:moveTo>
                  <a:cubicBezTo>
                    <a:pt x="340" y="379"/>
                    <a:pt x="140" y="929"/>
                    <a:pt x="91" y="1398"/>
                  </a:cubicBezTo>
                  <a:cubicBezTo>
                    <a:pt x="1" y="2136"/>
                    <a:pt x="280" y="4762"/>
                    <a:pt x="280" y="4762"/>
                  </a:cubicBezTo>
                  <a:cubicBezTo>
                    <a:pt x="280" y="4762"/>
                    <a:pt x="280" y="5102"/>
                    <a:pt x="340" y="5281"/>
                  </a:cubicBezTo>
                  <a:cubicBezTo>
                    <a:pt x="370" y="5395"/>
                    <a:pt x="465" y="5459"/>
                    <a:pt x="551" y="5459"/>
                  </a:cubicBezTo>
                  <a:cubicBezTo>
                    <a:pt x="608" y="5459"/>
                    <a:pt x="662" y="5431"/>
                    <a:pt x="690" y="5371"/>
                  </a:cubicBezTo>
                  <a:cubicBezTo>
                    <a:pt x="699" y="5351"/>
                    <a:pt x="710" y="5331"/>
                    <a:pt x="710" y="5301"/>
                  </a:cubicBezTo>
                  <a:cubicBezTo>
                    <a:pt x="730" y="5171"/>
                    <a:pt x="670" y="5022"/>
                    <a:pt x="979" y="4982"/>
                  </a:cubicBezTo>
                  <a:cubicBezTo>
                    <a:pt x="1085" y="4970"/>
                    <a:pt x="1171" y="4964"/>
                    <a:pt x="1241" y="4964"/>
                  </a:cubicBezTo>
                  <a:cubicBezTo>
                    <a:pt x="1418" y="4964"/>
                    <a:pt x="1498" y="5005"/>
                    <a:pt x="1548" y="5111"/>
                  </a:cubicBezTo>
                  <a:cubicBezTo>
                    <a:pt x="1558" y="5131"/>
                    <a:pt x="1568" y="5162"/>
                    <a:pt x="1578" y="5171"/>
                  </a:cubicBezTo>
                  <a:cubicBezTo>
                    <a:pt x="1628" y="5231"/>
                    <a:pt x="1668" y="5231"/>
                    <a:pt x="1678" y="5231"/>
                  </a:cubicBezTo>
                  <a:cubicBezTo>
                    <a:pt x="1598" y="4982"/>
                    <a:pt x="1528" y="4802"/>
                    <a:pt x="1528" y="4802"/>
                  </a:cubicBezTo>
                  <a:cubicBezTo>
                    <a:pt x="1528" y="4802"/>
                    <a:pt x="2396" y="1218"/>
                    <a:pt x="2536" y="280"/>
                  </a:cubicBezTo>
                  <a:cubicBezTo>
                    <a:pt x="2487" y="270"/>
                    <a:pt x="2456" y="260"/>
                    <a:pt x="2447" y="250"/>
                  </a:cubicBezTo>
                  <a:cubicBezTo>
                    <a:pt x="2396" y="190"/>
                    <a:pt x="2367" y="40"/>
                    <a:pt x="2367" y="0"/>
                  </a:cubicBezTo>
                  <a:close/>
                </a:path>
              </a:pathLst>
            </a:custGeom>
            <a:solidFill>
              <a:srgbClr val="E7CD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9"/>
            <p:cNvSpPr/>
            <p:nvPr/>
          </p:nvSpPr>
          <p:spPr>
            <a:xfrm>
              <a:off x="6820426" y="2764892"/>
              <a:ext cx="467018" cy="574243"/>
            </a:xfrm>
            <a:custGeom>
              <a:rect b="b" l="l" r="r" t="t"/>
              <a:pathLst>
                <a:path extrusionOk="0" h="4911" w="3994">
                  <a:moveTo>
                    <a:pt x="2751" y="1"/>
                  </a:moveTo>
                  <a:cubicBezTo>
                    <a:pt x="2426" y="1"/>
                    <a:pt x="2003" y="74"/>
                    <a:pt x="1558" y="248"/>
                  </a:cubicBezTo>
                  <a:cubicBezTo>
                    <a:pt x="790" y="538"/>
                    <a:pt x="31" y="1197"/>
                    <a:pt x="1" y="1825"/>
                  </a:cubicBezTo>
                  <a:cubicBezTo>
                    <a:pt x="1" y="1825"/>
                    <a:pt x="31" y="1865"/>
                    <a:pt x="81" y="1945"/>
                  </a:cubicBezTo>
                  <a:cubicBezTo>
                    <a:pt x="380" y="2364"/>
                    <a:pt x="1409" y="3812"/>
                    <a:pt x="1808" y="4351"/>
                  </a:cubicBezTo>
                  <a:cubicBezTo>
                    <a:pt x="1808" y="4351"/>
                    <a:pt x="1888" y="4700"/>
                    <a:pt x="1917" y="4910"/>
                  </a:cubicBezTo>
                  <a:lnTo>
                    <a:pt x="3525" y="4910"/>
                  </a:lnTo>
                  <a:cubicBezTo>
                    <a:pt x="3535" y="4850"/>
                    <a:pt x="3645" y="4441"/>
                    <a:pt x="3994" y="4341"/>
                  </a:cubicBezTo>
                  <a:cubicBezTo>
                    <a:pt x="3994" y="4341"/>
                    <a:pt x="3186" y="1856"/>
                    <a:pt x="3235" y="1217"/>
                  </a:cubicBezTo>
                  <a:cubicBezTo>
                    <a:pt x="3266" y="847"/>
                    <a:pt x="3255" y="418"/>
                    <a:pt x="3246" y="88"/>
                  </a:cubicBezTo>
                  <a:cubicBezTo>
                    <a:pt x="3138" y="33"/>
                    <a:pt x="2966" y="1"/>
                    <a:pt x="2751" y="1"/>
                  </a:cubicBezTo>
                  <a:close/>
                </a:path>
              </a:pathLst>
            </a:custGeom>
            <a:solidFill>
              <a:srgbClr val="E7CD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9"/>
            <p:cNvSpPr/>
            <p:nvPr/>
          </p:nvSpPr>
          <p:spPr>
            <a:xfrm>
              <a:off x="7034174" y="4161266"/>
              <a:ext cx="189193" cy="58231"/>
            </a:xfrm>
            <a:custGeom>
              <a:rect b="b" l="l" r="r" t="t"/>
              <a:pathLst>
                <a:path extrusionOk="0" h="498" w="1618">
                  <a:moveTo>
                    <a:pt x="76" y="1"/>
                  </a:moveTo>
                  <a:cubicBezTo>
                    <a:pt x="38" y="1"/>
                    <a:pt x="10" y="17"/>
                    <a:pt x="0" y="56"/>
                  </a:cubicBezTo>
                  <a:cubicBezTo>
                    <a:pt x="253" y="282"/>
                    <a:pt x="613" y="498"/>
                    <a:pt x="1071" y="498"/>
                  </a:cubicBezTo>
                  <a:cubicBezTo>
                    <a:pt x="1100" y="498"/>
                    <a:pt x="1129" y="497"/>
                    <a:pt x="1158" y="495"/>
                  </a:cubicBezTo>
                  <a:cubicBezTo>
                    <a:pt x="1567" y="465"/>
                    <a:pt x="1617" y="276"/>
                    <a:pt x="1587" y="36"/>
                  </a:cubicBezTo>
                  <a:lnTo>
                    <a:pt x="1587" y="36"/>
                  </a:lnTo>
                  <a:cubicBezTo>
                    <a:pt x="1579" y="92"/>
                    <a:pt x="1561" y="110"/>
                    <a:pt x="1538" y="110"/>
                  </a:cubicBezTo>
                  <a:cubicBezTo>
                    <a:pt x="1504" y="110"/>
                    <a:pt x="1459" y="72"/>
                    <a:pt x="1418" y="66"/>
                  </a:cubicBezTo>
                  <a:cubicBezTo>
                    <a:pt x="1405" y="64"/>
                    <a:pt x="1378" y="63"/>
                    <a:pt x="1341" y="63"/>
                  </a:cubicBezTo>
                  <a:cubicBezTo>
                    <a:pt x="1137" y="63"/>
                    <a:pt x="628" y="87"/>
                    <a:pt x="569" y="145"/>
                  </a:cubicBezTo>
                  <a:cubicBezTo>
                    <a:pt x="541" y="182"/>
                    <a:pt x="520" y="200"/>
                    <a:pt x="493" y="200"/>
                  </a:cubicBezTo>
                  <a:cubicBezTo>
                    <a:pt x="461" y="200"/>
                    <a:pt x="420" y="175"/>
                    <a:pt x="349" y="126"/>
                  </a:cubicBezTo>
                  <a:cubicBezTo>
                    <a:pt x="269" y="66"/>
                    <a:pt x="153" y="1"/>
                    <a:pt x="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9"/>
            <p:cNvSpPr/>
            <p:nvPr/>
          </p:nvSpPr>
          <p:spPr>
            <a:xfrm>
              <a:off x="6980387" y="3955353"/>
              <a:ext cx="239356" cy="229300"/>
            </a:xfrm>
            <a:custGeom>
              <a:rect b="b" l="l" r="r" t="t"/>
              <a:pathLst>
                <a:path extrusionOk="0" h="1961" w="2047">
                  <a:moveTo>
                    <a:pt x="230" y="0"/>
                  </a:moveTo>
                  <a:cubicBezTo>
                    <a:pt x="230" y="0"/>
                    <a:pt x="70" y="280"/>
                    <a:pt x="90" y="400"/>
                  </a:cubicBezTo>
                  <a:cubicBezTo>
                    <a:pt x="110" y="519"/>
                    <a:pt x="90" y="899"/>
                    <a:pt x="90" y="979"/>
                  </a:cubicBezTo>
                  <a:cubicBezTo>
                    <a:pt x="90" y="1068"/>
                    <a:pt x="1" y="1278"/>
                    <a:pt x="50" y="1347"/>
                  </a:cubicBezTo>
                  <a:cubicBezTo>
                    <a:pt x="81" y="1378"/>
                    <a:pt x="220" y="1597"/>
                    <a:pt x="460" y="1817"/>
                  </a:cubicBezTo>
                  <a:cubicBezTo>
                    <a:pt x="470" y="1778"/>
                    <a:pt x="498" y="1762"/>
                    <a:pt x="536" y="1762"/>
                  </a:cubicBezTo>
                  <a:cubicBezTo>
                    <a:pt x="613" y="1762"/>
                    <a:pt x="729" y="1827"/>
                    <a:pt x="809" y="1887"/>
                  </a:cubicBezTo>
                  <a:cubicBezTo>
                    <a:pt x="880" y="1936"/>
                    <a:pt x="921" y="1961"/>
                    <a:pt x="953" y="1961"/>
                  </a:cubicBezTo>
                  <a:cubicBezTo>
                    <a:pt x="980" y="1961"/>
                    <a:pt x="1001" y="1943"/>
                    <a:pt x="1029" y="1906"/>
                  </a:cubicBezTo>
                  <a:cubicBezTo>
                    <a:pt x="1088" y="1848"/>
                    <a:pt x="1597" y="1824"/>
                    <a:pt x="1801" y="1824"/>
                  </a:cubicBezTo>
                  <a:cubicBezTo>
                    <a:pt x="1838" y="1824"/>
                    <a:pt x="1865" y="1825"/>
                    <a:pt x="1878" y="1827"/>
                  </a:cubicBezTo>
                  <a:cubicBezTo>
                    <a:pt x="1919" y="1833"/>
                    <a:pt x="1964" y="1871"/>
                    <a:pt x="1998" y="1871"/>
                  </a:cubicBezTo>
                  <a:cubicBezTo>
                    <a:pt x="2021" y="1871"/>
                    <a:pt x="2039" y="1853"/>
                    <a:pt x="2047" y="1797"/>
                  </a:cubicBezTo>
                  <a:cubicBezTo>
                    <a:pt x="2037" y="1767"/>
                    <a:pt x="2037" y="1737"/>
                    <a:pt x="2027" y="1707"/>
                  </a:cubicBezTo>
                  <a:cubicBezTo>
                    <a:pt x="1997" y="1527"/>
                    <a:pt x="1778" y="899"/>
                    <a:pt x="1628" y="469"/>
                  </a:cubicBezTo>
                  <a:cubicBezTo>
                    <a:pt x="1618" y="469"/>
                    <a:pt x="1578" y="469"/>
                    <a:pt x="1528" y="409"/>
                  </a:cubicBezTo>
                  <a:lnTo>
                    <a:pt x="1528" y="409"/>
                  </a:lnTo>
                  <a:cubicBezTo>
                    <a:pt x="1558" y="499"/>
                    <a:pt x="1807" y="1347"/>
                    <a:pt x="1798" y="1467"/>
                  </a:cubicBezTo>
                  <a:cubicBezTo>
                    <a:pt x="1798" y="1547"/>
                    <a:pt x="1655" y="1578"/>
                    <a:pt x="1516" y="1578"/>
                  </a:cubicBezTo>
                  <a:cubicBezTo>
                    <a:pt x="1446" y="1578"/>
                    <a:pt x="1378" y="1571"/>
                    <a:pt x="1328" y="1558"/>
                  </a:cubicBezTo>
                  <a:cubicBezTo>
                    <a:pt x="1179" y="1518"/>
                    <a:pt x="660" y="539"/>
                    <a:pt x="660" y="539"/>
                  </a:cubicBezTo>
                  <a:cubicBezTo>
                    <a:pt x="660" y="569"/>
                    <a:pt x="649" y="589"/>
                    <a:pt x="640" y="609"/>
                  </a:cubicBezTo>
                  <a:cubicBezTo>
                    <a:pt x="612" y="669"/>
                    <a:pt x="558" y="697"/>
                    <a:pt x="501" y="697"/>
                  </a:cubicBezTo>
                  <a:cubicBezTo>
                    <a:pt x="415" y="697"/>
                    <a:pt x="320" y="633"/>
                    <a:pt x="290" y="519"/>
                  </a:cubicBezTo>
                  <a:cubicBezTo>
                    <a:pt x="230" y="340"/>
                    <a:pt x="230" y="0"/>
                    <a:pt x="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9"/>
            <p:cNvSpPr/>
            <p:nvPr/>
          </p:nvSpPr>
          <p:spPr>
            <a:xfrm>
              <a:off x="6225136" y="2567398"/>
              <a:ext cx="974845" cy="425041"/>
            </a:xfrm>
            <a:custGeom>
              <a:rect b="b" l="l" r="r" t="t"/>
              <a:pathLst>
                <a:path extrusionOk="0" h="3635" w="8337">
                  <a:moveTo>
                    <a:pt x="7707" y="0"/>
                  </a:moveTo>
                  <a:lnTo>
                    <a:pt x="7707" y="0"/>
                  </a:lnTo>
                  <a:cubicBezTo>
                    <a:pt x="7824" y="1050"/>
                    <a:pt x="6909" y="2129"/>
                    <a:pt x="4232" y="2129"/>
                  </a:cubicBezTo>
                  <a:cubicBezTo>
                    <a:pt x="4160" y="2129"/>
                    <a:pt x="4088" y="2129"/>
                    <a:pt x="4014" y="2127"/>
                  </a:cubicBezTo>
                  <a:cubicBezTo>
                    <a:pt x="1159" y="2067"/>
                    <a:pt x="650" y="220"/>
                    <a:pt x="650" y="220"/>
                  </a:cubicBezTo>
                  <a:cubicBezTo>
                    <a:pt x="650" y="220"/>
                    <a:pt x="220" y="659"/>
                    <a:pt x="71" y="1149"/>
                  </a:cubicBezTo>
                  <a:cubicBezTo>
                    <a:pt x="51" y="1209"/>
                    <a:pt x="31" y="1278"/>
                    <a:pt x="21" y="1348"/>
                  </a:cubicBezTo>
                  <a:cubicBezTo>
                    <a:pt x="11" y="1418"/>
                    <a:pt x="11" y="1528"/>
                    <a:pt x="1" y="1677"/>
                  </a:cubicBezTo>
                  <a:cubicBezTo>
                    <a:pt x="57" y="1665"/>
                    <a:pt x="216" y="1635"/>
                    <a:pt x="471" y="1635"/>
                  </a:cubicBezTo>
                  <a:cubicBezTo>
                    <a:pt x="808" y="1635"/>
                    <a:pt x="1313" y="1687"/>
                    <a:pt x="1968" y="1897"/>
                  </a:cubicBezTo>
                  <a:cubicBezTo>
                    <a:pt x="2447" y="2057"/>
                    <a:pt x="2796" y="2316"/>
                    <a:pt x="3055" y="2586"/>
                  </a:cubicBezTo>
                  <a:cubicBezTo>
                    <a:pt x="3265" y="2786"/>
                    <a:pt x="3425" y="3015"/>
                    <a:pt x="3505" y="3235"/>
                  </a:cubicBezTo>
                  <a:cubicBezTo>
                    <a:pt x="3545" y="3325"/>
                    <a:pt x="3565" y="3425"/>
                    <a:pt x="3565" y="3514"/>
                  </a:cubicBezTo>
                  <a:cubicBezTo>
                    <a:pt x="3565" y="3514"/>
                    <a:pt x="3534" y="3554"/>
                    <a:pt x="3485" y="3624"/>
                  </a:cubicBezTo>
                  <a:lnTo>
                    <a:pt x="3505" y="3634"/>
                  </a:lnTo>
                  <a:lnTo>
                    <a:pt x="3565" y="3624"/>
                  </a:lnTo>
                  <a:lnTo>
                    <a:pt x="3634" y="3594"/>
                  </a:lnTo>
                  <a:cubicBezTo>
                    <a:pt x="3705" y="3554"/>
                    <a:pt x="3864" y="3145"/>
                    <a:pt x="3864" y="3145"/>
                  </a:cubicBezTo>
                  <a:cubicBezTo>
                    <a:pt x="3950" y="3168"/>
                    <a:pt x="4090" y="3175"/>
                    <a:pt x="4231" y="3175"/>
                  </a:cubicBezTo>
                  <a:cubicBezTo>
                    <a:pt x="4469" y="3175"/>
                    <a:pt x="4712" y="3155"/>
                    <a:pt x="4712" y="3155"/>
                  </a:cubicBezTo>
                  <a:cubicBezTo>
                    <a:pt x="4712" y="3155"/>
                    <a:pt x="4912" y="3454"/>
                    <a:pt x="4972" y="3554"/>
                  </a:cubicBezTo>
                  <a:cubicBezTo>
                    <a:pt x="5012" y="3634"/>
                    <a:pt x="5122" y="3634"/>
                    <a:pt x="5172" y="3634"/>
                  </a:cubicBezTo>
                  <a:cubicBezTo>
                    <a:pt x="5122" y="3554"/>
                    <a:pt x="5092" y="3514"/>
                    <a:pt x="5092" y="3514"/>
                  </a:cubicBezTo>
                  <a:cubicBezTo>
                    <a:pt x="5122" y="2886"/>
                    <a:pt x="5881" y="2227"/>
                    <a:pt x="6649" y="1937"/>
                  </a:cubicBezTo>
                  <a:cubicBezTo>
                    <a:pt x="7094" y="1763"/>
                    <a:pt x="7517" y="1690"/>
                    <a:pt x="7842" y="1690"/>
                  </a:cubicBezTo>
                  <a:cubicBezTo>
                    <a:pt x="8057" y="1690"/>
                    <a:pt x="8229" y="1722"/>
                    <a:pt x="8337" y="1777"/>
                  </a:cubicBezTo>
                  <a:cubicBezTo>
                    <a:pt x="8326" y="1548"/>
                    <a:pt x="8317" y="1368"/>
                    <a:pt x="8317" y="1308"/>
                  </a:cubicBezTo>
                  <a:cubicBezTo>
                    <a:pt x="8317" y="1238"/>
                    <a:pt x="8237" y="889"/>
                    <a:pt x="8137" y="410"/>
                  </a:cubicBezTo>
                  <a:cubicBezTo>
                    <a:pt x="7957" y="160"/>
                    <a:pt x="7707" y="0"/>
                    <a:pt x="7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9"/>
            <p:cNvSpPr/>
            <p:nvPr/>
          </p:nvSpPr>
          <p:spPr>
            <a:xfrm>
              <a:off x="7052766" y="3978856"/>
              <a:ext cx="139030" cy="161130"/>
            </a:xfrm>
            <a:custGeom>
              <a:rect b="b" l="l" r="r" t="t"/>
              <a:pathLst>
                <a:path extrusionOk="0" h="1378" w="1189">
                  <a:moveTo>
                    <a:pt x="572" y="1"/>
                  </a:moveTo>
                  <a:cubicBezTo>
                    <a:pt x="502" y="1"/>
                    <a:pt x="416" y="7"/>
                    <a:pt x="310" y="19"/>
                  </a:cubicBezTo>
                  <a:cubicBezTo>
                    <a:pt x="1" y="59"/>
                    <a:pt x="61" y="208"/>
                    <a:pt x="41" y="338"/>
                  </a:cubicBezTo>
                  <a:cubicBezTo>
                    <a:pt x="41" y="338"/>
                    <a:pt x="560" y="1317"/>
                    <a:pt x="709" y="1357"/>
                  </a:cubicBezTo>
                  <a:cubicBezTo>
                    <a:pt x="759" y="1370"/>
                    <a:pt x="827" y="1377"/>
                    <a:pt x="897" y="1377"/>
                  </a:cubicBezTo>
                  <a:cubicBezTo>
                    <a:pt x="1036" y="1377"/>
                    <a:pt x="1179" y="1346"/>
                    <a:pt x="1179" y="1266"/>
                  </a:cubicBezTo>
                  <a:cubicBezTo>
                    <a:pt x="1188" y="1146"/>
                    <a:pt x="939" y="298"/>
                    <a:pt x="909" y="208"/>
                  </a:cubicBezTo>
                  <a:cubicBezTo>
                    <a:pt x="899" y="199"/>
                    <a:pt x="889" y="168"/>
                    <a:pt x="879" y="148"/>
                  </a:cubicBezTo>
                  <a:cubicBezTo>
                    <a:pt x="829" y="42"/>
                    <a:pt x="749" y="1"/>
                    <a:pt x="5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9"/>
            <p:cNvSpPr/>
            <p:nvPr/>
          </p:nvSpPr>
          <p:spPr>
            <a:xfrm>
              <a:off x="6301023" y="2463564"/>
              <a:ext cx="838973" cy="352895"/>
            </a:xfrm>
            <a:custGeom>
              <a:rect b="b" l="l" r="r" t="t"/>
              <a:pathLst>
                <a:path extrusionOk="0" h="3018" w="7175">
                  <a:moveTo>
                    <a:pt x="6879" y="0"/>
                  </a:moveTo>
                  <a:lnTo>
                    <a:pt x="6879" y="0"/>
                  </a:lnTo>
                  <a:cubicBezTo>
                    <a:pt x="6769" y="669"/>
                    <a:pt x="6450" y="1558"/>
                    <a:pt x="5182" y="1757"/>
                  </a:cubicBezTo>
                  <a:cubicBezTo>
                    <a:pt x="4582" y="1848"/>
                    <a:pt x="3877" y="1916"/>
                    <a:pt x="3215" y="1916"/>
                  </a:cubicBezTo>
                  <a:cubicBezTo>
                    <a:pt x="2344" y="1916"/>
                    <a:pt x="1549" y="1798"/>
                    <a:pt x="1168" y="1458"/>
                  </a:cubicBezTo>
                  <a:cubicBezTo>
                    <a:pt x="500" y="859"/>
                    <a:pt x="300" y="190"/>
                    <a:pt x="300" y="190"/>
                  </a:cubicBezTo>
                  <a:cubicBezTo>
                    <a:pt x="300" y="190"/>
                    <a:pt x="41" y="569"/>
                    <a:pt x="21" y="789"/>
                  </a:cubicBezTo>
                  <a:cubicBezTo>
                    <a:pt x="1" y="999"/>
                    <a:pt x="1" y="1108"/>
                    <a:pt x="1" y="1108"/>
                  </a:cubicBezTo>
                  <a:cubicBezTo>
                    <a:pt x="1" y="1108"/>
                    <a:pt x="510" y="2955"/>
                    <a:pt x="3365" y="3015"/>
                  </a:cubicBezTo>
                  <a:cubicBezTo>
                    <a:pt x="3439" y="3017"/>
                    <a:pt x="3511" y="3017"/>
                    <a:pt x="3583" y="3017"/>
                  </a:cubicBezTo>
                  <a:cubicBezTo>
                    <a:pt x="6260" y="3017"/>
                    <a:pt x="7175" y="1938"/>
                    <a:pt x="7058" y="888"/>
                  </a:cubicBezTo>
                  <a:cubicBezTo>
                    <a:pt x="7058" y="888"/>
                    <a:pt x="7078" y="799"/>
                    <a:pt x="7038" y="719"/>
                  </a:cubicBezTo>
                  <a:cubicBezTo>
                    <a:pt x="6989" y="639"/>
                    <a:pt x="6869" y="659"/>
                    <a:pt x="6869" y="190"/>
                  </a:cubicBezTo>
                  <a:cubicBezTo>
                    <a:pt x="6869" y="130"/>
                    <a:pt x="6869" y="70"/>
                    <a:pt x="68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9"/>
            <p:cNvSpPr/>
            <p:nvPr/>
          </p:nvSpPr>
          <p:spPr>
            <a:xfrm>
              <a:off x="6310378" y="1955739"/>
              <a:ext cx="803192" cy="731865"/>
            </a:xfrm>
            <a:custGeom>
              <a:rect b="b" l="l" r="r" t="t"/>
              <a:pathLst>
                <a:path extrusionOk="0" h="6259" w="6869">
                  <a:moveTo>
                    <a:pt x="5032" y="0"/>
                  </a:moveTo>
                  <a:cubicBezTo>
                    <a:pt x="5032" y="20"/>
                    <a:pt x="5022" y="31"/>
                    <a:pt x="5012" y="51"/>
                  </a:cubicBezTo>
                  <a:cubicBezTo>
                    <a:pt x="5112" y="111"/>
                    <a:pt x="5551" y="440"/>
                    <a:pt x="5581" y="1198"/>
                  </a:cubicBezTo>
                  <a:cubicBezTo>
                    <a:pt x="5601" y="2047"/>
                    <a:pt x="5421" y="3824"/>
                    <a:pt x="5002" y="4303"/>
                  </a:cubicBezTo>
                  <a:cubicBezTo>
                    <a:pt x="4742" y="4603"/>
                    <a:pt x="4143" y="4792"/>
                    <a:pt x="3564" y="4802"/>
                  </a:cubicBezTo>
                  <a:cubicBezTo>
                    <a:pt x="3538" y="4803"/>
                    <a:pt x="3512" y="4804"/>
                    <a:pt x="3485" y="4804"/>
                  </a:cubicBezTo>
                  <a:cubicBezTo>
                    <a:pt x="3183" y="4804"/>
                    <a:pt x="2886" y="4752"/>
                    <a:pt x="2666" y="4632"/>
                  </a:cubicBezTo>
                  <a:cubicBezTo>
                    <a:pt x="2586" y="5182"/>
                    <a:pt x="2486" y="5551"/>
                    <a:pt x="2486" y="5551"/>
                  </a:cubicBezTo>
                  <a:lnTo>
                    <a:pt x="2297" y="5302"/>
                  </a:lnTo>
                  <a:lnTo>
                    <a:pt x="2297" y="5302"/>
                  </a:lnTo>
                  <a:cubicBezTo>
                    <a:pt x="2358" y="5679"/>
                    <a:pt x="2512" y="5701"/>
                    <a:pt x="2562" y="5701"/>
                  </a:cubicBezTo>
                  <a:cubicBezTo>
                    <a:pt x="2569" y="5701"/>
                    <a:pt x="2574" y="5701"/>
                    <a:pt x="2576" y="5701"/>
                  </a:cubicBezTo>
                  <a:lnTo>
                    <a:pt x="2417" y="5770"/>
                  </a:lnTo>
                  <a:lnTo>
                    <a:pt x="2437" y="5850"/>
                  </a:lnTo>
                  <a:lnTo>
                    <a:pt x="2237" y="5821"/>
                  </a:lnTo>
                  <a:lnTo>
                    <a:pt x="2266" y="5921"/>
                  </a:lnTo>
                  <a:cubicBezTo>
                    <a:pt x="2147" y="5901"/>
                    <a:pt x="1957" y="5741"/>
                    <a:pt x="1957" y="5741"/>
                  </a:cubicBezTo>
                  <a:lnTo>
                    <a:pt x="1957" y="5741"/>
                  </a:lnTo>
                  <a:lnTo>
                    <a:pt x="1997" y="5901"/>
                  </a:lnTo>
                  <a:cubicBezTo>
                    <a:pt x="1578" y="5761"/>
                    <a:pt x="1438" y="5501"/>
                    <a:pt x="1438" y="5501"/>
                  </a:cubicBezTo>
                  <a:lnTo>
                    <a:pt x="1428" y="5711"/>
                  </a:lnTo>
                  <a:cubicBezTo>
                    <a:pt x="1208" y="5451"/>
                    <a:pt x="739" y="4632"/>
                    <a:pt x="549" y="3245"/>
                  </a:cubicBezTo>
                  <a:cubicBezTo>
                    <a:pt x="529" y="3813"/>
                    <a:pt x="350" y="4025"/>
                    <a:pt x="188" y="4025"/>
                  </a:cubicBezTo>
                  <a:cubicBezTo>
                    <a:pt x="117" y="4025"/>
                    <a:pt x="50" y="3984"/>
                    <a:pt x="1" y="3914"/>
                  </a:cubicBezTo>
                  <a:lnTo>
                    <a:pt x="1" y="3914"/>
                  </a:lnTo>
                  <a:cubicBezTo>
                    <a:pt x="90" y="4133"/>
                    <a:pt x="170" y="4373"/>
                    <a:pt x="220" y="4533"/>
                  </a:cubicBezTo>
                  <a:cubicBezTo>
                    <a:pt x="220" y="4533"/>
                    <a:pt x="420" y="5202"/>
                    <a:pt x="1088" y="5801"/>
                  </a:cubicBezTo>
                  <a:cubicBezTo>
                    <a:pt x="1469" y="6141"/>
                    <a:pt x="2264" y="6259"/>
                    <a:pt x="3135" y="6259"/>
                  </a:cubicBezTo>
                  <a:cubicBezTo>
                    <a:pt x="3797" y="6259"/>
                    <a:pt x="4502" y="6191"/>
                    <a:pt x="5102" y="6100"/>
                  </a:cubicBezTo>
                  <a:cubicBezTo>
                    <a:pt x="6370" y="5901"/>
                    <a:pt x="6689" y="5012"/>
                    <a:pt x="6799" y="4343"/>
                  </a:cubicBezTo>
                  <a:cubicBezTo>
                    <a:pt x="6799" y="4313"/>
                    <a:pt x="6809" y="4283"/>
                    <a:pt x="6809" y="4263"/>
                  </a:cubicBezTo>
                  <a:lnTo>
                    <a:pt x="6809" y="4253"/>
                  </a:lnTo>
                  <a:cubicBezTo>
                    <a:pt x="6829" y="4153"/>
                    <a:pt x="6849" y="4064"/>
                    <a:pt x="6869" y="3974"/>
                  </a:cubicBezTo>
                  <a:lnTo>
                    <a:pt x="6869" y="3974"/>
                  </a:lnTo>
                  <a:cubicBezTo>
                    <a:pt x="6849" y="3989"/>
                    <a:pt x="6828" y="3996"/>
                    <a:pt x="6807" y="3996"/>
                  </a:cubicBezTo>
                  <a:cubicBezTo>
                    <a:pt x="6548" y="3996"/>
                    <a:pt x="6188" y="2937"/>
                    <a:pt x="6170" y="2237"/>
                  </a:cubicBezTo>
                  <a:cubicBezTo>
                    <a:pt x="6150" y="1488"/>
                    <a:pt x="6130" y="470"/>
                    <a:pt x="5681" y="91"/>
                  </a:cubicBezTo>
                  <a:cubicBezTo>
                    <a:pt x="5351" y="40"/>
                    <a:pt x="5112" y="11"/>
                    <a:pt x="50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9"/>
            <p:cNvSpPr/>
            <p:nvPr/>
          </p:nvSpPr>
          <p:spPr>
            <a:xfrm>
              <a:off x="6584695" y="1961585"/>
              <a:ext cx="380607" cy="555885"/>
            </a:xfrm>
            <a:custGeom>
              <a:rect b="b" l="l" r="r" t="t"/>
              <a:pathLst>
                <a:path extrusionOk="0" h="4754" w="3255">
                  <a:moveTo>
                    <a:pt x="2666" y="1"/>
                  </a:moveTo>
                  <a:cubicBezTo>
                    <a:pt x="2456" y="529"/>
                    <a:pt x="1897" y="1658"/>
                    <a:pt x="1129" y="1658"/>
                  </a:cubicBezTo>
                  <a:cubicBezTo>
                    <a:pt x="689" y="1658"/>
                    <a:pt x="300" y="1308"/>
                    <a:pt x="0" y="929"/>
                  </a:cubicBezTo>
                  <a:lnTo>
                    <a:pt x="0" y="929"/>
                  </a:lnTo>
                  <a:cubicBezTo>
                    <a:pt x="0" y="1747"/>
                    <a:pt x="300" y="1967"/>
                    <a:pt x="380" y="3165"/>
                  </a:cubicBezTo>
                  <a:cubicBezTo>
                    <a:pt x="410" y="3674"/>
                    <a:pt x="370" y="4183"/>
                    <a:pt x="320" y="4582"/>
                  </a:cubicBezTo>
                  <a:cubicBezTo>
                    <a:pt x="540" y="4702"/>
                    <a:pt x="837" y="4754"/>
                    <a:pt x="1139" y="4754"/>
                  </a:cubicBezTo>
                  <a:cubicBezTo>
                    <a:pt x="1166" y="4754"/>
                    <a:pt x="1192" y="4753"/>
                    <a:pt x="1218" y="4752"/>
                  </a:cubicBezTo>
                  <a:cubicBezTo>
                    <a:pt x="1797" y="4742"/>
                    <a:pt x="2396" y="4553"/>
                    <a:pt x="2656" y="4253"/>
                  </a:cubicBezTo>
                  <a:cubicBezTo>
                    <a:pt x="3075" y="3774"/>
                    <a:pt x="3255" y="1997"/>
                    <a:pt x="3235" y="1148"/>
                  </a:cubicBezTo>
                  <a:cubicBezTo>
                    <a:pt x="3205" y="390"/>
                    <a:pt x="2766" y="61"/>
                    <a:pt x="2666" y="1"/>
                  </a:cubicBezTo>
                  <a:close/>
                </a:path>
              </a:pathLst>
            </a:custGeom>
            <a:solidFill>
              <a:srgbClr val="E7CD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9"/>
            <p:cNvSpPr/>
            <p:nvPr/>
          </p:nvSpPr>
          <p:spPr>
            <a:xfrm>
              <a:off x="6904499" y="1821153"/>
              <a:ext cx="68989" cy="123712"/>
            </a:xfrm>
            <a:custGeom>
              <a:rect b="b" l="l" r="r" t="t"/>
              <a:pathLst>
                <a:path extrusionOk="0" h="1058" w="590">
                  <a:moveTo>
                    <a:pt x="380" y="1"/>
                  </a:moveTo>
                  <a:cubicBezTo>
                    <a:pt x="365" y="1"/>
                    <a:pt x="351" y="2"/>
                    <a:pt x="340" y="4"/>
                  </a:cubicBezTo>
                  <a:cubicBezTo>
                    <a:pt x="340" y="33"/>
                    <a:pt x="330" y="53"/>
                    <a:pt x="330" y="53"/>
                  </a:cubicBezTo>
                  <a:lnTo>
                    <a:pt x="31" y="932"/>
                  </a:lnTo>
                  <a:cubicBezTo>
                    <a:pt x="31" y="932"/>
                    <a:pt x="21" y="962"/>
                    <a:pt x="1" y="1012"/>
                  </a:cubicBezTo>
                  <a:cubicBezTo>
                    <a:pt x="47" y="1043"/>
                    <a:pt x="93" y="1057"/>
                    <a:pt x="138" y="1057"/>
                  </a:cubicBezTo>
                  <a:cubicBezTo>
                    <a:pt x="388" y="1057"/>
                    <a:pt x="590" y="607"/>
                    <a:pt x="590" y="293"/>
                  </a:cubicBezTo>
                  <a:cubicBezTo>
                    <a:pt x="590" y="40"/>
                    <a:pt x="462" y="1"/>
                    <a:pt x="380" y="1"/>
                  </a:cubicBezTo>
                  <a:close/>
                </a:path>
              </a:pathLst>
            </a:custGeom>
            <a:solidFill>
              <a:srgbClr val="EBD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9"/>
            <p:cNvSpPr/>
            <p:nvPr/>
          </p:nvSpPr>
          <p:spPr>
            <a:xfrm>
              <a:off x="6469169" y="1589164"/>
              <a:ext cx="479764" cy="207902"/>
            </a:xfrm>
            <a:custGeom>
              <a:rect b="b" l="l" r="r" t="t"/>
              <a:pathLst>
                <a:path extrusionOk="0" h="1778" w="4103">
                  <a:moveTo>
                    <a:pt x="1987" y="1"/>
                  </a:moveTo>
                  <a:cubicBezTo>
                    <a:pt x="509" y="1"/>
                    <a:pt x="90" y="1029"/>
                    <a:pt x="20" y="1259"/>
                  </a:cubicBezTo>
                  <a:cubicBezTo>
                    <a:pt x="10" y="1369"/>
                    <a:pt x="0" y="1469"/>
                    <a:pt x="0" y="1558"/>
                  </a:cubicBezTo>
                  <a:lnTo>
                    <a:pt x="0" y="1778"/>
                  </a:lnTo>
                  <a:cubicBezTo>
                    <a:pt x="70" y="1369"/>
                    <a:pt x="469" y="280"/>
                    <a:pt x="1977" y="280"/>
                  </a:cubicBezTo>
                  <a:cubicBezTo>
                    <a:pt x="3494" y="280"/>
                    <a:pt x="4073" y="970"/>
                    <a:pt x="4083" y="1748"/>
                  </a:cubicBezTo>
                  <a:lnTo>
                    <a:pt x="4093" y="1748"/>
                  </a:lnTo>
                  <a:cubicBezTo>
                    <a:pt x="4103" y="1598"/>
                    <a:pt x="4103" y="1378"/>
                    <a:pt x="4073" y="1129"/>
                  </a:cubicBezTo>
                  <a:cubicBezTo>
                    <a:pt x="3974" y="799"/>
                    <a:pt x="3464" y="1"/>
                    <a:pt x="1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9"/>
            <p:cNvSpPr/>
            <p:nvPr/>
          </p:nvSpPr>
          <p:spPr>
            <a:xfrm>
              <a:off x="6469169" y="1621905"/>
              <a:ext cx="478711" cy="323428"/>
            </a:xfrm>
            <a:custGeom>
              <a:rect b="b" l="l" r="r" t="t"/>
              <a:pathLst>
                <a:path extrusionOk="0" h="2766" w="4094">
                  <a:moveTo>
                    <a:pt x="1977" y="0"/>
                  </a:moveTo>
                  <a:cubicBezTo>
                    <a:pt x="469" y="0"/>
                    <a:pt x="70" y="1089"/>
                    <a:pt x="0" y="1498"/>
                  </a:cubicBezTo>
                  <a:lnTo>
                    <a:pt x="0" y="1708"/>
                  </a:lnTo>
                  <a:cubicBezTo>
                    <a:pt x="10" y="1868"/>
                    <a:pt x="20" y="1947"/>
                    <a:pt x="20" y="1947"/>
                  </a:cubicBezTo>
                  <a:lnTo>
                    <a:pt x="340" y="2716"/>
                  </a:lnTo>
                  <a:lnTo>
                    <a:pt x="360" y="2766"/>
                  </a:lnTo>
                  <a:lnTo>
                    <a:pt x="309" y="1788"/>
                  </a:lnTo>
                  <a:cubicBezTo>
                    <a:pt x="309" y="1788"/>
                    <a:pt x="160" y="1019"/>
                    <a:pt x="689" y="809"/>
                  </a:cubicBezTo>
                  <a:cubicBezTo>
                    <a:pt x="689" y="809"/>
                    <a:pt x="1228" y="939"/>
                    <a:pt x="1987" y="939"/>
                  </a:cubicBezTo>
                  <a:cubicBezTo>
                    <a:pt x="2306" y="939"/>
                    <a:pt x="2975" y="849"/>
                    <a:pt x="3355" y="690"/>
                  </a:cubicBezTo>
                  <a:cubicBezTo>
                    <a:pt x="3355" y="690"/>
                    <a:pt x="3604" y="889"/>
                    <a:pt x="3724" y="1118"/>
                  </a:cubicBezTo>
                  <a:cubicBezTo>
                    <a:pt x="3834" y="1348"/>
                    <a:pt x="3763" y="1748"/>
                    <a:pt x="3763" y="1748"/>
                  </a:cubicBezTo>
                  <a:lnTo>
                    <a:pt x="3754" y="2636"/>
                  </a:lnTo>
                  <a:lnTo>
                    <a:pt x="4053" y="1757"/>
                  </a:lnTo>
                  <a:cubicBezTo>
                    <a:pt x="4053" y="1757"/>
                    <a:pt x="4063" y="1737"/>
                    <a:pt x="4063" y="1708"/>
                  </a:cubicBezTo>
                  <a:cubicBezTo>
                    <a:pt x="4073" y="1657"/>
                    <a:pt x="4083" y="1578"/>
                    <a:pt x="4093" y="1468"/>
                  </a:cubicBezTo>
                  <a:lnTo>
                    <a:pt x="4083" y="1468"/>
                  </a:lnTo>
                  <a:cubicBezTo>
                    <a:pt x="4073" y="690"/>
                    <a:pt x="3494" y="0"/>
                    <a:pt x="19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9"/>
            <p:cNvSpPr/>
            <p:nvPr/>
          </p:nvSpPr>
          <p:spPr>
            <a:xfrm>
              <a:off x="6471507" y="1519825"/>
              <a:ext cx="474034" cy="216554"/>
            </a:xfrm>
            <a:custGeom>
              <a:rect b="b" l="l" r="r" t="t"/>
              <a:pathLst>
                <a:path extrusionOk="0" h="1852" w="4054">
                  <a:moveTo>
                    <a:pt x="2112" y="1"/>
                  </a:moveTo>
                  <a:cubicBezTo>
                    <a:pt x="2005" y="1"/>
                    <a:pt x="1928" y="5"/>
                    <a:pt x="1897" y="5"/>
                  </a:cubicBezTo>
                  <a:cubicBezTo>
                    <a:pt x="1737" y="5"/>
                    <a:pt x="269" y="135"/>
                    <a:pt x="90" y="1183"/>
                  </a:cubicBezTo>
                  <a:cubicBezTo>
                    <a:pt x="40" y="1432"/>
                    <a:pt x="10" y="1652"/>
                    <a:pt x="0" y="1852"/>
                  </a:cubicBezTo>
                  <a:cubicBezTo>
                    <a:pt x="70" y="1622"/>
                    <a:pt x="489" y="594"/>
                    <a:pt x="1967" y="594"/>
                  </a:cubicBezTo>
                  <a:cubicBezTo>
                    <a:pt x="3444" y="594"/>
                    <a:pt x="3954" y="1392"/>
                    <a:pt x="4053" y="1722"/>
                  </a:cubicBezTo>
                  <a:cubicBezTo>
                    <a:pt x="4023" y="1472"/>
                    <a:pt x="3954" y="1193"/>
                    <a:pt x="3823" y="873"/>
                  </a:cubicBezTo>
                  <a:cubicBezTo>
                    <a:pt x="3502" y="78"/>
                    <a:pt x="2554" y="1"/>
                    <a:pt x="2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9"/>
            <p:cNvSpPr/>
            <p:nvPr/>
          </p:nvSpPr>
          <p:spPr>
            <a:xfrm>
              <a:off x="6487877" y="1702469"/>
              <a:ext cx="429601" cy="452987"/>
            </a:xfrm>
            <a:custGeom>
              <a:rect b="b" l="l" r="r" t="t"/>
              <a:pathLst>
                <a:path extrusionOk="0" h="3874" w="3674">
                  <a:moveTo>
                    <a:pt x="3195" y="1"/>
                  </a:moveTo>
                  <a:cubicBezTo>
                    <a:pt x="2815" y="160"/>
                    <a:pt x="2146" y="250"/>
                    <a:pt x="1827" y="250"/>
                  </a:cubicBezTo>
                  <a:cubicBezTo>
                    <a:pt x="1068" y="250"/>
                    <a:pt x="529" y="120"/>
                    <a:pt x="529" y="120"/>
                  </a:cubicBezTo>
                  <a:cubicBezTo>
                    <a:pt x="0" y="330"/>
                    <a:pt x="149" y="1099"/>
                    <a:pt x="149" y="1099"/>
                  </a:cubicBezTo>
                  <a:lnTo>
                    <a:pt x="200" y="2077"/>
                  </a:lnTo>
                  <a:cubicBezTo>
                    <a:pt x="200" y="2077"/>
                    <a:pt x="439" y="2646"/>
                    <a:pt x="828" y="3145"/>
                  </a:cubicBezTo>
                  <a:cubicBezTo>
                    <a:pt x="1128" y="3524"/>
                    <a:pt x="1517" y="3874"/>
                    <a:pt x="1957" y="3874"/>
                  </a:cubicBezTo>
                  <a:cubicBezTo>
                    <a:pt x="2725" y="3874"/>
                    <a:pt x="3284" y="2745"/>
                    <a:pt x="3494" y="2217"/>
                  </a:cubicBezTo>
                  <a:cubicBezTo>
                    <a:pt x="3504" y="2197"/>
                    <a:pt x="3514" y="2186"/>
                    <a:pt x="3514" y="2166"/>
                  </a:cubicBezTo>
                  <a:cubicBezTo>
                    <a:pt x="3534" y="2107"/>
                    <a:pt x="3554" y="2067"/>
                    <a:pt x="3564" y="2027"/>
                  </a:cubicBezTo>
                  <a:cubicBezTo>
                    <a:pt x="3584" y="1977"/>
                    <a:pt x="3594" y="1947"/>
                    <a:pt x="3594" y="1947"/>
                  </a:cubicBezTo>
                  <a:lnTo>
                    <a:pt x="3603" y="1059"/>
                  </a:lnTo>
                  <a:cubicBezTo>
                    <a:pt x="3603" y="1059"/>
                    <a:pt x="3674" y="659"/>
                    <a:pt x="3564" y="429"/>
                  </a:cubicBezTo>
                  <a:cubicBezTo>
                    <a:pt x="3444" y="200"/>
                    <a:pt x="3195" y="1"/>
                    <a:pt x="3195" y="1"/>
                  </a:cubicBezTo>
                  <a:close/>
                </a:path>
              </a:pathLst>
            </a:custGeom>
            <a:solidFill>
              <a:srgbClr val="F0D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9"/>
            <p:cNvSpPr/>
            <p:nvPr/>
          </p:nvSpPr>
          <p:spPr>
            <a:xfrm>
              <a:off x="6154042" y="2758578"/>
              <a:ext cx="487949" cy="580557"/>
            </a:xfrm>
            <a:custGeom>
              <a:rect b="b" l="l" r="r" t="t"/>
              <a:pathLst>
                <a:path extrusionOk="0" h="4965" w="4173">
                  <a:moveTo>
                    <a:pt x="1079" y="0"/>
                  </a:moveTo>
                  <a:cubicBezTo>
                    <a:pt x="824" y="0"/>
                    <a:pt x="665" y="30"/>
                    <a:pt x="609" y="42"/>
                  </a:cubicBezTo>
                  <a:cubicBezTo>
                    <a:pt x="599" y="372"/>
                    <a:pt x="589" y="851"/>
                    <a:pt x="619" y="1271"/>
                  </a:cubicBezTo>
                  <a:cubicBezTo>
                    <a:pt x="649" y="1680"/>
                    <a:pt x="309" y="2818"/>
                    <a:pt x="60" y="3576"/>
                  </a:cubicBezTo>
                  <a:cubicBezTo>
                    <a:pt x="30" y="3876"/>
                    <a:pt x="0" y="4335"/>
                    <a:pt x="0" y="4405"/>
                  </a:cubicBezTo>
                  <a:cubicBezTo>
                    <a:pt x="220" y="4585"/>
                    <a:pt x="329" y="4914"/>
                    <a:pt x="349" y="4964"/>
                  </a:cubicBezTo>
                  <a:lnTo>
                    <a:pt x="2256" y="4964"/>
                  </a:lnTo>
                  <a:cubicBezTo>
                    <a:pt x="2286" y="4754"/>
                    <a:pt x="2366" y="4405"/>
                    <a:pt x="2366" y="4405"/>
                  </a:cubicBezTo>
                  <a:cubicBezTo>
                    <a:pt x="2765" y="3856"/>
                    <a:pt x="3793" y="2409"/>
                    <a:pt x="4093" y="1989"/>
                  </a:cubicBezTo>
                  <a:cubicBezTo>
                    <a:pt x="4142" y="1919"/>
                    <a:pt x="4173" y="1879"/>
                    <a:pt x="4173" y="1879"/>
                  </a:cubicBezTo>
                  <a:cubicBezTo>
                    <a:pt x="4173" y="1790"/>
                    <a:pt x="4153" y="1690"/>
                    <a:pt x="4113" y="1600"/>
                  </a:cubicBezTo>
                  <a:cubicBezTo>
                    <a:pt x="4033" y="1430"/>
                    <a:pt x="3883" y="1191"/>
                    <a:pt x="3663" y="951"/>
                  </a:cubicBezTo>
                  <a:cubicBezTo>
                    <a:pt x="3404" y="681"/>
                    <a:pt x="3055" y="422"/>
                    <a:pt x="2576" y="262"/>
                  </a:cubicBezTo>
                  <a:cubicBezTo>
                    <a:pt x="1921" y="52"/>
                    <a:pt x="1416" y="0"/>
                    <a:pt x="1079" y="0"/>
                  </a:cubicBezTo>
                  <a:close/>
                </a:path>
              </a:pathLst>
            </a:custGeom>
            <a:solidFill>
              <a:srgbClr val="E7CD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9"/>
            <p:cNvSpPr/>
            <p:nvPr/>
          </p:nvSpPr>
          <p:spPr>
            <a:xfrm>
              <a:off x="6361710" y="1835535"/>
              <a:ext cx="270927" cy="812547"/>
            </a:xfrm>
            <a:custGeom>
              <a:rect b="b" l="l" r="r" t="t"/>
              <a:pathLst>
                <a:path extrusionOk="0" h="6949" w="2317">
                  <a:moveTo>
                    <a:pt x="680" y="1"/>
                  </a:moveTo>
                  <a:cubicBezTo>
                    <a:pt x="550" y="320"/>
                    <a:pt x="400" y="729"/>
                    <a:pt x="270" y="1199"/>
                  </a:cubicBezTo>
                  <a:cubicBezTo>
                    <a:pt x="110" y="1817"/>
                    <a:pt x="1" y="2546"/>
                    <a:pt x="31" y="3355"/>
                  </a:cubicBezTo>
                  <a:cubicBezTo>
                    <a:pt x="41" y="3684"/>
                    <a:pt x="70" y="3994"/>
                    <a:pt x="110" y="4273"/>
                  </a:cubicBezTo>
                  <a:cubicBezTo>
                    <a:pt x="300" y="5660"/>
                    <a:pt x="769" y="6479"/>
                    <a:pt x="989" y="6739"/>
                  </a:cubicBezTo>
                  <a:lnTo>
                    <a:pt x="999" y="6529"/>
                  </a:lnTo>
                  <a:cubicBezTo>
                    <a:pt x="999" y="6529"/>
                    <a:pt x="1139" y="6789"/>
                    <a:pt x="1558" y="6929"/>
                  </a:cubicBezTo>
                  <a:lnTo>
                    <a:pt x="1518" y="6769"/>
                  </a:lnTo>
                  <a:lnTo>
                    <a:pt x="1518" y="6769"/>
                  </a:lnTo>
                  <a:cubicBezTo>
                    <a:pt x="1518" y="6769"/>
                    <a:pt x="1708" y="6929"/>
                    <a:pt x="1827" y="6949"/>
                  </a:cubicBezTo>
                  <a:lnTo>
                    <a:pt x="1798" y="6849"/>
                  </a:lnTo>
                  <a:lnTo>
                    <a:pt x="1998" y="6878"/>
                  </a:lnTo>
                  <a:lnTo>
                    <a:pt x="1978" y="6798"/>
                  </a:lnTo>
                  <a:lnTo>
                    <a:pt x="2137" y="6729"/>
                  </a:lnTo>
                  <a:cubicBezTo>
                    <a:pt x="2135" y="6729"/>
                    <a:pt x="2130" y="6729"/>
                    <a:pt x="2123" y="6729"/>
                  </a:cubicBezTo>
                  <a:cubicBezTo>
                    <a:pt x="2073" y="6729"/>
                    <a:pt x="1919" y="6707"/>
                    <a:pt x="1858" y="6330"/>
                  </a:cubicBezTo>
                  <a:lnTo>
                    <a:pt x="1858" y="6330"/>
                  </a:lnTo>
                  <a:lnTo>
                    <a:pt x="2047" y="6579"/>
                  </a:lnTo>
                  <a:cubicBezTo>
                    <a:pt x="2047" y="6579"/>
                    <a:pt x="2147" y="6210"/>
                    <a:pt x="2227" y="5660"/>
                  </a:cubicBezTo>
                  <a:cubicBezTo>
                    <a:pt x="2277" y="5261"/>
                    <a:pt x="2317" y="4752"/>
                    <a:pt x="2287" y="4243"/>
                  </a:cubicBezTo>
                  <a:cubicBezTo>
                    <a:pt x="2207" y="3045"/>
                    <a:pt x="1907" y="2825"/>
                    <a:pt x="1907" y="2007"/>
                  </a:cubicBezTo>
                  <a:cubicBezTo>
                    <a:pt x="1518" y="1508"/>
                    <a:pt x="1279" y="939"/>
                    <a:pt x="1279" y="939"/>
                  </a:cubicBezTo>
                  <a:lnTo>
                    <a:pt x="1259" y="889"/>
                  </a:lnTo>
                  <a:lnTo>
                    <a:pt x="1248" y="889"/>
                  </a:lnTo>
                  <a:cubicBezTo>
                    <a:pt x="1202" y="920"/>
                    <a:pt x="1156" y="934"/>
                    <a:pt x="1112" y="934"/>
                  </a:cubicBezTo>
                  <a:cubicBezTo>
                    <a:pt x="861" y="934"/>
                    <a:pt x="660" y="484"/>
                    <a:pt x="660" y="170"/>
                  </a:cubicBezTo>
                  <a:cubicBezTo>
                    <a:pt x="660" y="100"/>
                    <a:pt x="669" y="50"/>
                    <a:pt x="6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9"/>
            <p:cNvSpPr/>
            <p:nvPr/>
          </p:nvSpPr>
          <p:spPr>
            <a:xfrm>
              <a:off x="6438767" y="1820919"/>
              <a:ext cx="70158" cy="123946"/>
            </a:xfrm>
            <a:custGeom>
              <a:rect b="b" l="l" r="r" t="t"/>
              <a:pathLst>
                <a:path extrusionOk="0" h="1060" w="600">
                  <a:moveTo>
                    <a:pt x="214" y="0"/>
                  </a:moveTo>
                  <a:cubicBezTo>
                    <a:pt x="158" y="0"/>
                    <a:pt x="75" y="22"/>
                    <a:pt x="30" y="126"/>
                  </a:cubicBezTo>
                  <a:cubicBezTo>
                    <a:pt x="10" y="175"/>
                    <a:pt x="1" y="225"/>
                    <a:pt x="1" y="295"/>
                  </a:cubicBezTo>
                  <a:cubicBezTo>
                    <a:pt x="1" y="609"/>
                    <a:pt x="202" y="1059"/>
                    <a:pt x="453" y="1059"/>
                  </a:cubicBezTo>
                  <a:cubicBezTo>
                    <a:pt x="497" y="1059"/>
                    <a:pt x="543" y="1045"/>
                    <a:pt x="589" y="1014"/>
                  </a:cubicBezTo>
                  <a:lnTo>
                    <a:pt x="600" y="1014"/>
                  </a:lnTo>
                  <a:lnTo>
                    <a:pt x="280" y="245"/>
                  </a:lnTo>
                  <a:cubicBezTo>
                    <a:pt x="280" y="245"/>
                    <a:pt x="270" y="166"/>
                    <a:pt x="260" y="6"/>
                  </a:cubicBezTo>
                  <a:cubicBezTo>
                    <a:pt x="250" y="3"/>
                    <a:pt x="234" y="0"/>
                    <a:pt x="214" y="0"/>
                  </a:cubicBezTo>
                  <a:close/>
                </a:path>
              </a:pathLst>
            </a:custGeom>
            <a:solidFill>
              <a:srgbClr val="EBD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9"/>
            <p:cNvSpPr/>
            <p:nvPr/>
          </p:nvSpPr>
          <p:spPr>
            <a:xfrm>
              <a:off x="6180819" y="3398534"/>
              <a:ext cx="307175" cy="638321"/>
            </a:xfrm>
            <a:custGeom>
              <a:rect b="b" l="l" r="r" t="t"/>
              <a:pathLst>
                <a:path extrusionOk="0" h="5459" w="2627">
                  <a:moveTo>
                    <a:pt x="0" y="0"/>
                  </a:moveTo>
                  <a:lnTo>
                    <a:pt x="0" y="20"/>
                  </a:lnTo>
                  <a:cubicBezTo>
                    <a:pt x="140" y="949"/>
                    <a:pt x="1098" y="4802"/>
                    <a:pt x="1098" y="4802"/>
                  </a:cubicBezTo>
                  <a:cubicBezTo>
                    <a:pt x="1098" y="4802"/>
                    <a:pt x="1029" y="4982"/>
                    <a:pt x="949" y="5231"/>
                  </a:cubicBezTo>
                  <a:cubicBezTo>
                    <a:pt x="959" y="5231"/>
                    <a:pt x="999" y="5231"/>
                    <a:pt x="1038" y="5171"/>
                  </a:cubicBezTo>
                  <a:cubicBezTo>
                    <a:pt x="1058" y="5162"/>
                    <a:pt x="1069" y="5131"/>
                    <a:pt x="1078" y="5111"/>
                  </a:cubicBezTo>
                  <a:cubicBezTo>
                    <a:pt x="1129" y="5005"/>
                    <a:pt x="1209" y="4964"/>
                    <a:pt x="1385" y="4964"/>
                  </a:cubicBezTo>
                  <a:cubicBezTo>
                    <a:pt x="1456" y="4964"/>
                    <a:pt x="1542" y="4970"/>
                    <a:pt x="1648" y="4982"/>
                  </a:cubicBezTo>
                  <a:cubicBezTo>
                    <a:pt x="1957" y="5022"/>
                    <a:pt x="1897" y="5171"/>
                    <a:pt x="1917" y="5301"/>
                  </a:cubicBezTo>
                  <a:cubicBezTo>
                    <a:pt x="1917" y="5331"/>
                    <a:pt x="1917" y="5351"/>
                    <a:pt x="1927" y="5371"/>
                  </a:cubicBezTo>
                  <a:cubicBezTo>
                    <a:pt x="1955" y="5431"/>
                    <a:pt x="2010" y="5459"/>
                    <a:pt x="2069" y="5459"/>
                  </a:cubicBezTo>
                  <a:cubicBezTo>
                    <a:pt x="2158" y="5459"/>
                    <a:pt x="2256" y="5395"/>
                    <a:pt x="2287" y="5281"/>
                  </a:cubicBezTo>
                  <a:cubicBezTo>
                    <a:pt x="2347" y="5102"/>
                    <a:pt x="2347" y="4762"/>
                    <a:pt x="2347" y="4762"/>
                  </a:cubicBezTo>
                  <a:cubicBezTo>
                    <a:pt x="2347" y="4762"/>
                    <a:pt x="2626" y="2136"/>
                    <a:pt x="2536" y="1398"/>
                  </a:cubicBezTo>
                  <a:cubicBezTo>
                    <a:pt x="2486" y="929"/>
                    <a:pt x="2287" y="379"/>
                    <a:pt x="2147" y="0"/>
                  </a:cubicBezTo>
                  <a:close/>
                </a:path>
              </a:pathLst>
            </a:custGeom>
            <a:solidFill>
              <a:srgbClr val="E7CD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9"/>
            <p:cNvSpPr/>
            <p:nvPr/>
          </p:nvSpPr>
          <p:spPr>
            <a:xfrm>
              <a:off x="6242675" y="3955353"/>
              <a:ext cx="239356" cy="229300"/>
            </a:xfrm>
            <a:custGeom>
              <a:rect b="b" l="l" r="r" t="t"/>
              <a:pathLst>
                <a:path extrusionOk="0" h="1961" w="2047">
                  <a:moveTo>
                    <a:pt x="1818" y="0"/>
                  </a:moveTo>
                  <a:cubicBezTo>
                    <a:pt x="1818" y="0"/>
                    <a:pt x="1818" y="340"/>
                    <a:pt x="1758" y="519"/>
                  </a:cubicBezTo>
                  <a:cubicBezTo>
                    <a:pt x="1727" y="633"/>
                    <a:pt x="1629" y="697"/>
                    <a:pt x="1540" y="697"/>
                  </a:cubicBezTo>
                  <a:cubicBezTo>
                    <a:pt x="1481" y="697"/>
                    <a:pt x="1426" y="669"/>
                    <a:pt x="1398" y="609"/>
                  </a:cubicBezTo>
                  <a:cubicBezTo>
                    <a:pt x="1388" y="589"/>
                    <a:pt x="1388" y="569"/>
                    <a:pt x="1388" y="539"/>
                  </a:cubicBezTo>
                  <a:cubicBezTo>
                    <a:pt x="1388" y="539"/>
                    <a:pt x="869" y="1518"/>
                    <a:pt x="719" y="1558"/>
                  </a:cubicBezTo>
                  <a:cubicBezTo>
                    <a:pt x="670" y="1571"/>
                    <a:pt x="601" y="1578"/>
                    <a:pt x="532" y="1578"/>
                  </a:cubicBezTo>
                  <a:cubicBezTo>
                    <a:pt x="392" y="1578"/>
                    <a:pt x="250" y="1547"/>
                    <a:pt x="250" y="1467"/>
                  </a:cubicBezTo>
                  <a:cubicBezTo>
                    <a:pt x="240" y="1347"/>
                    <a:pt x="489" y="499"/>
                    <a:pt x="509" y="409"/>
                  </a:cubicBezTo>
                  <a:lnTo>
                    <a:pt x="509" y="409"/>
                  </a:lnTo>
                  <a:cubicBezTo>
                    <a:pt x="470" y="469"/>
                    <a:pt x="430" y="469"/>
                    <a:pt x="420" y="469"/>
                  </a:cubicBezTo>
                  <a:cubicBezTo>
                    <a:pt x="260" y="899"/>
                    <a:pt x="50" y="1527"/>
                    <a:pt x="21" y="1707"/>
                  </a:cubicBezTo>
                  <a:cubicBezTo>
                    <a:pt x="10" y="1737"/>
                    <a:pt x="1" y="1767"/>
                    <a:pt x="1" y="1797"/>
                  </a:cubicBezTo>
                  <a:lnTo>
                    <a:pt x="1" y="1807"/>
                  </a:lnTo>
                  <a:cubicBezTo>
                    <a:pt x="4" y="1857"/>
                    <a:pt x="19" y="1873"/>
                    <a:pt x="39" y="1873"/>
                  </a:cubicBezTo>
                  <a:cubicBezTo>
                    <a:pt x="72" y="1873"/>
                    <a:pt x="121" y="1833"/>
                    <a:pt x="170" y="1827"/>
                  </a:cubicBezTo>
                  <a:cubicBezTo>
                    <a:pt x="182" y="1825"/>
                    <a:pt x="209" y="1824"/>
                    <a:pt x="246" y="1824"/>
                  </a:cubicBezTo>
                  <a:cubicBezTo>
                    <a:pt x="450" y="1824"/>
                    <a:pt x="958" y="1848"/>
                    <a:pt x="1009" y="1906"/>
                  </a:cubicBezTo>
                  <a:cubicBezTo>
                    <a:pt x="1041" y="1943"/>
                    <a:pt x="1064" y="1961"/>
                    <a:pt x="1093" y="1961"/>
                  </a:cubicBezTo>
                  <a:cubicBezTo>
                    <a:pt x="1127" y="1961"/>
                    <a:pt x="1168" y="1936"/>
                    <a:pt x="1239" y="1887"/>
                  </a:cubicBezTo>
                  <a:cubicBezTo>
                    <a:pt x="1319" y="1827"/>
                    <a:pt x="1435" y="1762"/>
                    <a:pt x="1509" y="1762"/>
                  </a:cubicBezTo>
                  <a:cubicBezTo>
                    <a:pt x="1545" y="1762"/>
                    <a:pt x="1571" y="1778"/>
                    <a:pt x="1578" y="1817"/>
                  </a:cubicBezTo>
                  <a:cubicBezTo>
                    <a:pt x="1827" y="1597"/>
                    <a:pt x="1967" y="1378"/>
                    <a:pt x="1987" y="1347"/>
                  </a:cubicBezTo>
                  <a:cubicBezTo>
                    <a:pt x="2047" y="1278"/>
                    <a:pt x="1957" y="1068"/>
                    <a:pt x="1957" y="979"/>
                  </a:cubicBezTo>
                  <a:cubicBezTo>
                    <a:pt x="1957" y="899"/>
                    <a:pt x="1937" y="519"/>
                    <a:pt x="1957" y="400"/>
                  </a:cubicBezTo>
                  <a:cubicBezTo>
                    <a:pt x="1977" y="280"/>
                    <a:pt x="1818" y="0"/>
                    <a:pt x="18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9"/>
            <p:cNvSpPr/>
            <p:nvPr/>
          </p:nvSpPr>
          <p:spPr>
            <a:xfrm>
              <a:off x="6441105" y="1771341"/>
              <a:ext cx="28180" cy="64312"/>
            </a:xfrm>
            <a:custGeom>
              <a:rect b="b" l="l" r="r" t="t"/>
              <a:pathLst>
                <a:path extrusionOk="0" h="550" w="241">
                  <a:moveTo>
                    <a:pt x="240" y="0"/>
                  </a:moveTo>
                  <a:cubicBezTo>
                    <a:pt x="180" y="130"/>
                    <a:pt x="101" y="320"/>
                    <a:pt x="1" y="550"/>
                  </a:cubicBezTo>
                  <a:lnTo>
                    <a:pt x="10" y="550"/>
                  </a:lnTo>
                  <a:cubicBezTo>
                    <a:pt x="55" y="446"/>
                    <a:pt x="138" y="424"/>
                    <a:pt x="194" y="424"/>
                  </a:cubicBezTo>
                  <a:cubicBezTo>
                    <a:pt x="214" y="424"/>
                    <a:pt x="230" y="427"/>
                    <a:pt x="240" y="430"/>
                  </a:cubicBezTo>
                  <a:lnTo>
                    <a:pt x="240" y="220"/>
                  </a:lnTo>
                  <a:lnTo>
                    <a:pt x="2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9"/>
            <p:cNvSpPr/>
            <p:nvPr/>
          </p:nvSpPr>
          <p:spPr>
            <a:xfrm>
              <a:off x="6239167" y="4161266"/>
              <a:ext cx="188023" cy="58231"/>
            </a:xfrm>
            <a:custGeom>
              <a:rect b="b" l="l" r="r" t="t"/>
              <a:pathLst>
                <a:path extrusionOk="0" h="498" w="1608">
                  <a:moveTo>
                    <a:pt x="1539" y="1"/>
                  </a:moveTo>
                  <a:cubicBezTo>
                    <a:pt x="1465" y="1"/>
                    <a:pt x="1349" y="66"/>
                    <a:pt x="1269" y="126"/>
                  </a:cubicBezTo>
                  <a:cubicBezTo>
                    <a:pt x="1198" y="175"/>
                    <a:pt x="1157" y="200"/>
                    <a:pt x="1123" y="200"/>
                  </a:cubicBezTo>
                  <a:cubicBezTo>
                    <a:pt x="1094" y="200"/>
                    <a:pt x="1071" y="182"/>
                    <a:pt x="1039" y="145"/>
                  </a:cubicBezTo>
                  <a:cubicBezTo>
                    <a:pt x="988" y="87"/>
                    <a:pt x="480" y="63"/>
                    <a:pt x="276" y="63"/>
                  </a:cubicBezTo>
                  <a:cubicBezTo>
                    <a:pt x="239" y="63"/>
                    <a:pt x="212" y="64"/>
                    <a:pt x="200" y="66"/>
                  </a:cubicBezTo>
                  <a:cubicBezTo>
                    <a:pt x="151" y="72"/>
                    <a:pt x="102" y="112"/>
                    <a:pt x="69" y="112"/>
                  </a:cubicBezTo>
                  <a:cubicBezTo>
                    <a:pt x="49" y="112"/>
                    <a:pt x="34" y="96"/>
                    <a:pt x="31" y="46"/>
                  </a:cubicBezTo>
                  <a:lnTo>
                    <a:pt x="31" y="46"/>
                  </a:lnTo>
                  <a:cubicBezTo>
                    <a:pt x="0" y="276"/>
                    <a:pt x="51" y="465"/>
                    <a:pt x="460" y="495"/>
                  </a:cubicBezTo>
                  <a:cubicBezTo>
                    <a:pt x="489" y="497"/>
                    <a:pt x="518" y="498"/>
                    <a:pt x="546" y="498"/>
                  </a:cubicBezTo>
                  <a:cubicBezTo>
                    <a:pt x="1004" y="498"/>
                    <a:pt x="1364" y="282"/>
                    <a:pt x="1608" y="56"/>
                  </a:cubicBezTo>
                  <a:cubicBezTo>
                    <a:pt x="1601" y="17"/>
                    <a:pt x="1575" y="1"/>
                    <a:pt x="15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9"/>
            <p:cNvSpPr/>
            <p:nvPr/>
          </p:nvSpPr>
          <p:spPr>
            <a:xfrm>
              <a:off x="6270738" y="3978856"/>
              <a:ext cx="138913" cy="161130"/>
            </a:xfrm>
            <a:custGeom>
              <a:rect b="b" l="l" r="r" t="t"/>
              <a:pathLst>
                <a:path extrusionOk="0" h="1378" w="1188">
                  <a:moveTo>
                    <a:pt x="616" y="1"/>
                  </a:moveTo>
                  <a:cubicBezTo>
                    <a:pt x="440" y="1"/>
                    <a:pt x="360" y="42"/>
                    <a:pt x="309" y="148"/>
                  </a:cubicBezTo>
                  <a:cubicBezTo>
                    <a:pt x="300" y="168"/>
                    <a:pt x="289" y="199"/>
                    <a:pt x="269" y="208"/>
                  </a:cubicBezTo>
                  <a:cubicBezTo>
                    <a:pt x="249" y="298"/>
                    <a:pt x="0" y="1146"/>
                    <a:pt x="10" y="1266"/>
                  </a:cubicBezTo>
                  <a:cubicBezTo>
                    <a:pt x="10" y="1346"/>
                    <a:pt x="152" y="1377"/>
                    <a:pt x="292" y="1377"/>
                  </a:cubicBezTo>
                  <a:cubicBezTo>
                    <a:pt x="361" y="1377"/>
                    <a:pt x="430" y="1370"/>
                    <a:pt x="479" y="1357"/>
                  </a:cubicBezTo>
                  <a:cubicBezTo>
                    <a:pt x="629" y="1317"/>
                    <a:pt x="1148" y="338"/>
                    <a:pt x="1148" y="338"/>
                  </a:cubicBezTo>
                  <a:cubicBezTo>
                    <a:pt x="1128" y="208"/>
                    <a:pt x="1188" y="59"/>
                    <a:pt x="879" y="19"/>
                  </a:cubicBezTo>
                  <a:cubicBezTo>
                    <a:pt x="773" y="7"/>
                    <a:pt x="687" y="1"/>
                    <a:pt x="6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9"/>
            <p:cNvSpPr/>
            <p:nvPr/>
          </p:nvSpPr>
          <p:spPr>
            <a:xfrm>
              <a:off x="5987066" y="1975617"/>
              <a:ext cx="406332" cy="1456831"/>
            </a:xfrm>
            <a:custGeom>
              <a:rect b="b" l="l" r="r" t="t"/>
              <a:pathLst>
                <a:path extrusionOk="0" h="12459" w="3475">
                  <a:moveTo>
                    <a:pt x="3454" y="1"/>
                  </a:moveTo>
                  <a:cubicBezTo>
                    <a:pt x="2866" y="100"/>
                    <a:pt x="2187" y="250"/>
                    <a:pt x="1767" y="420"/>
                  </a:cubicBezTo>
                  <a:cubicBezTo>
                    <a:pt x="889" y="779"/>
                    <a:pt x="1109" y="2705"/>
                    <a:pt x="1129" y="2945"/>
                  </a:cubicBezTo>
                  <a:cubicBezTo>
                    <a:pt x="1149" y="3185"/>
                    <a:pt x="729" y="5780"/>
                    <a:pt x="649" y="5930"/>
                  </a:cubicBezTo>
                  <a:cubicBezTo>
                    <a:pt x="559" y="6080"/>
                    <a:pt x="439" y="6479"/>
                    <a:pt x="340" y="7457"/>
                  </a:cubicBezTo>
                  <a:cubicBezTo>
                    <a:pt x="230" y="8436"/>
                    <a:pt x="250" y="10922"/>
                    <a:pt x="250" y="10922"/>
                  </a:cubicBezTo>
                  <a:cubicBezTo>
                    <a:pt x="250" y="10922"/>
                    <a:pt x="100" y="11311"/>
                    <a:pt x="30" y="11610"/>
                  </a:cubicBezTo>
                  <a:cubicBezTo>
                    <a:pt x="20" y="11620"/>
                    <a:pt x="20" y="11640"/>
                    <a:pt x="20" y="11660"/>
                  </a:cubicBezTo>
                  <a:cubicBezTo>
                    <a:pt x="0" y="11830"/>
                    <a:pt x="70" y="12029"/>
                    <a:pt x="150" y="12169"/>
                  </a:cubicBezTo>
                  <a:cubicBezTo>
                    <a:pt x="210" y="12279"/>
                    <a:pt x="280" y="12359"/>
                    <a:pt x="340" y="12389"/>
                  </a:cubicBezTo>
                  <a:cubicBezTo>
                    <a:pt x="424" y="12431"/>
                    <a:pt x="813" y="12459"/>
                    <a:pt x="1121" y="12459"/>
                  </a:cubicBezTo>
                  <a:cubicBezTo>
                    <a:pt x="1325" y="12459"/>
                    <a:pt x="1494" y="12447"/>
                    <a:pt x="1517" y="12419"/>
                  </a:cubicBezTo>
                  <a:cubicBezTo>
                    <a:pt x="1568" y="12359"/>
                    <a:pt x="1588" y="12209"/>
                    <a:pt x="1597" y="12169"/>
                  </a:cubicBezTo>
                  <a:lnTo>
                    <a:pt x="1438" y="12169"/>
                  </a:lnTo>
                  <a:lnTo>
                    <a:pt x="1438" y="11660"/>
                  </a:lnTo>
                  <a:lnTo>
                    <a:pt x="1777" y="11660"/>
                  </a:lnTo>
                  <a:cubicBezTo>
                    <a:pt x="1757" y="11610"/>
                    <a:pt x="1648" y="11281"/>
                    <a:pt x="1428" y="11101"/>
                  </a:cubicBezTo>
                  <a:cubicBezTo>
                    <a:pt x="1368" y="11051"/>
                    <a:pt x="1308" y="11021"/>
                    <a:pt x="1238" y="11001"/>
                  </a:cubicBezTo>
                  <a:cubicBezTo>
                    <a:pt x="1238" y="11001"/>
                    <a:pt x="1348" y="10692"/>
                    <a:pt x="1488" y="10272"/>
                  </a:cubicBezTo>
                  <a:cubicBezTo>
                    <a:pt x="1737" y="9514"/>
                    <a:pt x="2077" y="8376"/>
                    <a:pt x="2047" y="7967"/>
                  </a:cubicBezTo>
                  <a:cubicBezTo>
                    <a:pt x="2017" y="7547"/>
                    <a:pt x="2027" y="7068"/>
                    <a:pt x="2037" y="6738"/>
                  </a:cubicBezTo>
                  <a:cubicBezTo>
                    <a:pt x="2047" y="6589"/>
                    <a:pt x="2047" y="6479"/>
                    <a:pt x="2057" y="6409"/>
                  </a:cubicBezTo>
                  <a:lnTo>
                    <a:pt x="2057" y="6369"/>
                  </a:lnTo>
                  <a:cubicBezTo>
                    <a:pt x="2057" y="6210"/>
                    <a:pt x="2476" y="4622"/>
                    <a:pt x="2596" y="3284"/>
                  </a:cubicBezTo>
                  <a:cubicBezTo>
                    <a:pt x="2596" y="3284"/>
                    <a:pt x="2675" y="3494"/>
                    <a:pt x="2766" y="3744"/>
                  </a:cubicBezTo>
                  <a:cubicBezTo>
                    <a:pt x="2815" y="3814"/>
                    <a:pt x="2882" y="3855"/>
                    <a:pt x="2953" y="3855"/>
                  </a:cubicBezTo>
                  <a:cubicBezTo>
                    <a:pt x="3115" y="3855"/>
                    <a:pt x="3294" y="3643"/>
                    <a:pt x="3314" y="3075"/>
                  </a:cubicBezTo>
                  <a:cubicBezTo>
                    <a:pt x="3274" y="2796"/>
                    <a:pt x="3245" y="2486"/>
                    <a:pt x="3235" y="2157"/>
                  </a:cubicBezTo>
                  <a:cubicBezTo>
                    <a:pt x="3205" y="1348"/>
                    <a:pt x="3314" y="619"/>
                    <a:pt x="3474" y="1"/>
                  </a:cubicBezTo>
                  <a:close/>
                </a:path>
              </a:pathLst>
            </a:custGeom>
            <a:solidFill>
              <a:srgbClr val="F0D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9"/>
            <p:cNvSpPr/>
            <p:nvPr/>
          </p:nvSpPr>
          <p:spPr>
            <a:xfrm>
              <a:off x="5504964" y="3339017"/>
              <a:ext cx="499759" cy="59634"/>
            </a:xfrm>
            <a:custGeom>
              <a:rect b="b" l="l" r="r" t="t"/>
              <a:pathLst>
                <a:path extrusionOk="0" h="510" w="4274">
                  <a:moveTo>
                    <a:pt x="70" y="0"/>
                  </a:moveTo>
                  <a:cubicBezTo>
                    <a:pt x="30" y="0"/>
                    <a:pt x="1" y="110"/>
                    <a:pt x="1" y="260"/>
                  </a:cubicBezTo>
                  <a:cubicBezTo>
                    <a:pt x="1" y="400"/>
                    <a:pt x="30" y="509"/>
                    <a:pt x="70" y="509"/>
                  </a:cubicBezTo>
                  <a:lnTo>
                    <a:pt x="4273" y="509"/>
                  </a:lnTo>
                  <a:cubicBezTo>
                    <a:pt x="4193" y="369"/>
                    <a:pt x="4123" y="170"/>
                    <a:pt x="4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9"/>
            <p:cNvSpPr/>
            <p:nvPr/>
          </p:nvSpPr>
          <p:spPr>
            <a:xfrm>
              <a:off x="5350850" y="2931517"/>
              <a:ext cx="242981" cy="875572"/>
            </a:xfrm>
            <a:custGeom>
              <a:rect b="b" l="l" r="r" t="t"/>
              <a:pathLst>
                <a:path extrusionOk="0" h="7488" w="2078">
                  <a:moveTo>
                    <a:pt x="1039" y="1"/>
                  </a:moveTo>
                  <a:cubicBezTo>
                    <a:pt x="470" y="1"/>
                    <a:pt x="1" y="1678"/>
                    <a:pt x="1" y="3745"/>
                  </a:cubicBezTo>
                  <a:cubicBezTo>
                    <a:pt x="1" y="5811"/>
                    <a:pt x="470" y="7488"/>
                    <a:pt x="1039" y="7488"/>
                  </a:cubicBezTo>
                  <a:cubicBezTo>
                    <a:pt x="1588" y="7488"/>
                    <a:pt x="2037" y="5941"/>
                    <a:pt x="2077" y="3994"/>
                  </a:cubicBezTo>
                  <a:lnTo>
                    <a:pt x="1648" y="3994"/>
                  </a:lnTo>
                  <a:cubicBezTo>
                    <a:pt x="1618" y="5382"/>
                    <a:pt x="1359" y="6460"/>
                    <a:pt x="1039" y="6460"/>
                  </a:cubicBezTo>
                  <a:cubicBezTo>
                    <a:pt x="709" y="6460"/>
                    <a:pt x="430" y="5242"/>
                    <a:pt x="430" y="3745"/>
                  </a:cubicBezTo>
                  <a:cubicBezTo>
                    <a:pt x="430" y="2237"/>
                    <a:pt x="709" y="1030"/>
                    <a:pt x="1039" y="1030"/>
                  </a:cubicBezTo>
                  <a:cubicBezTo>
                    <a:pt x="1359" y="1030"/>
                    <a:pt x="1618" y="2108"/>
                    <a:pt x="1648" y="3485"/>
                  </a:cubicBezTo>
                  <a:lnTo>
                    <a:pt x="2077" y="3485"/>
                  </a:lnTo>
                  <a:cubicBezTo>
                    <a:pt x="2037" y="1538"/>
                    <a:pt x="1588" y="1"/>
                    <a:pt x="10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9"/>
            <p:cNvSpPr/>
            <p:nvPr/>
          </p:nvSpPr>
          <p:spPr>
            <a:xfrm>
              <a:off x="5401013" y="3051838"/>
              <a:ext cx="142538" cy="635164"/>
            </a:xfrm>
            <a:custGeom>
              <a:rect b="b" l="l" r="r" t="t"/>
              <a:pathLst>
                <a:path extrusionOk="0" h="5432" w="1219">
                  <a:moveTo>
                    <a:pt x="610" y="1"/>
                  </a:moveTo>
                  <a:cubicBezTo>
                    <a:pt x="280" y="1"/>
                    <a:pt x="1" y="1208"/>
                    <a:pt x="1" y="2716"/>
                  </a:cubicBezTo>
                  <a:cubicBezTo>
                    <a:pt x="1" y="4213"/>
                    <a:pt x="280" y="5431"/>
                    <a:pt x="610" y="5431"/>
                  </a:cubicBezTo>
                  <a:cubicBezTo>
                    <a:pt x="930" y="5431"/>
                    <a:pt x="1189" y="4353"/>
                    <a:pt x="1219" y="2965"/>
                  </a:cubicBezTo>
                  <a:lnTo>
                    <a:pt x="1129" y="2965"/>
                  </a:lnTo>
                  <a:cubicBezTo>
                    <a:pt x="1099" y="3205"/>
                    <a:pt x="1029" y="3375"/>
                    <a:pt x="959" y="3375"/>
                  </a:cubicBezTo>
                  <a:lnTo>
                    <a:pt x="610" y="3375"/>
                  </a:lnTo>
                  <a:cubicBezTo>
                    <a:pt x="510" y="3375"/>
                    <a:pt x="430" y="3075"/>
                    <a:pt x="430" y="2716"/>
                  </a:cubicBezTo>
                  <a:cubicBezTo>
                    <a:pt x="430" y="2346"/>
                    <a:pt x="510" y="2057"/>
                    <a:pt x="610" y="2057"/>
                  </a:cubicBezTo>
                  <a:lnTo>
                    <a:pt x="959" y="2057"/>
                  </a:lnTo>
                  <a:cubicBezTo>
                    <a:pt x="1029" y="2057"/>
                    <a:pt x="1099" y="2217"/>
                    <a:pt x="1129" y="2456"/>
                  </a:cubicBezTo>
                  <a:lnTo>
                    <a:pt x="1219" y="2456"/>
                  </a:lnTo>
                  <a:cubicBezTo>
                    <a:pt x="1189" y="1079"/>
                    <a:pt x="930" y="1"/>
                    <a:pt x="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9"/>
            <p:cNvSpPr/>
            <p:nvPr/>
          </p:nvSpPr>
          <p:spPr>
            <a:xfrm>
              <a:off x="5490932" y="3292362"/>
              <a:ext cx="42212" cy="154114"/>
            </a:xfrm>
            <a:custGeom>
              <a:rect b="b" l="l" r="r" t="t"/>
              <a:pathLst>
                <a:path extrusionOk="0" h="1318" w="361">
                  <a:moveTo>
                    <a:pt x="190" y="0"/>
                  </a:moveTo>
                  <a:cubicBezTo>
                    <a:pt x="90" y="0"/>
                    <a:pt x="1" y="289"/>
                    <a:pt x="1" y="659"/>
                  </a:cubicBezTo>
                  <a:cubicBezTo>
                    <a:pt x="1" y="1018"/>
                    <a:pt x="90" y="1318"/>
                    <a:pt x="190" y="1318"/>
                  </a:cubicBezTo>
                  <a:cubicBezTo>
                    <a:pt x="260" y="1318"/>
                    <a:pt x="330" y="1148"/>
                    <a:pt x="360" y="908"/>
                  </a:cubicBezTo>
                  <a:lnTo>
                    <a:pt x="190" y="908"/>
                  </a:lnTo>
                  <a:cubicBezTo>
                    <a:pt x="150" y="908"/>
                    <a:pt x="121" y="799"/>
                    <a:pt x="121" y="659"/>
                  </a:cubicBezTo>
                  <a:cubicBezTo>
                    <a:pt x="121" y="509"/>
                    <a:pt x="150" y="399"/>
                    <a:pt x="190" y="399"/>
                  </a:cubicBezTo>
                  <a:lnTo>
                    <a:pt x="360" y="399"/>
                  </a:lnTo>
                  <a:cubicBezTo>
                    <a:pt x="330" y="160"/>
                    <a:pt x="260" y="0"/>
                    <a:pt x="1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9"/>
            <p:cNvSpPr/>
            <p:nvPr/>
          </p:nvSpPr>
          <p:spPr>
            <a:xfrm>
              <a:off x="5451293" y="3292362"/>
              <a:ext cx="61973" cy="154114"/>
            </a:xfrm>
            <a:custGeom>
              <a:rect b="b" l="l" r="r" t="t"/>
              <a:pathLst>
                <a:path extrusionOk="0" h="1318" w="530">
                  <a:moveTo>
                    <a:pt x="180" y="0"/>
                  </a:moveTo>
                  <a:cubicBezTo>
                    <a:pt x="80" y="0"/>
                    <a:pt x="0" y="289"/>
                    <a:pt x="0" y="659"/>
                  </a:cubicBezTo>
                  <a:cubicBezTo>
                    <a:pt x="0" y="1018"/>
                    <a:pt x="80" y="1318"/>
                    <a:pt x="180" y="1318"/>
                  </a:cubicBezTo>
                  <a:lnTo>
                    <a:pt x="529" y="1318"/>
                  </a:lnTo>
                  <a:cubicBezTo>
                    <a:pt x="429" y="1318"/>
                    <a:pt x="340" y="1018"/>
                    <a:pt x="340" y="659"/>
                  </a:cubicBezTo>
                  <a:cubicBezTo>
                    <a:pt x="340" y="289"/>
                    <a:pt x="429" y="0"/>
                    <a:pt x="5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9"/>
            <p:cNvSpPr/>
            <p:nvPr/>
          </p:nvSpPr>
          <p:spPr>
            <a:xfrm>
              <a:off x="5272624" y="2931517"/>
              <a:ext cx="199833" cy="875572"/>
            </a:xfrm>
            <a:custGeom>
              <a:rect b="b" l="l" r="r" t="t"/>
              <a:pathLst>
                <a:path extrusionOk="0" h="7488" w="1709">
                  <a:moveTo>
                    <a:pt x="1039" y="1"/>
                  </a:moveTo>
                  <a:cubicBezTo>
                    <a:pt x="490" y="1"/>
                    <a:pt x="41" y="1538"/>
                    <a:pt x="1" y="3485"/>
                  </a:cubicBezTo>
                  <a:lnTo>
                    <a:pt x="1" y="3745"/>
                  </a:lnTo>
                  <a:lnTo>
                    <a:pt x="1" y="3994"/>
                  </a:lnTo>
                  <a:cubicBezTo>
                    <a:pt x="41" y="5941"/>
                    <a:pt x="490" y="7488"/>
                    <a:pt x="1039" y="7488"/>
                  </a:cubicBezTo>
                  <a:lnTo>
                    <a:pt x="1708" y="7488"/>
                  </a:lnTo>
                  <a:cubicBezTo>
                    <a:pt x="1139" y="7488"/>
                    <a:pt x="670" y="5811"/>
                    <a:pt x="670" y="3745"/>
                  </a:cubicBezTo>
                  <a:cubicBezTo>
                    <a:pt x="670" y="1678"/>
                    <a:pt x="1139" y="1"/>
                    <a:pt x="17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9"/>
            <p:cNvSpPr/>
            <p:nvPr/>
          </p:nvSpPr>
          <p:spPr>
            <a:xfrm>
              <a:off x="4936450" y="3339017"/>
              <a:ext cx="336291" cy="59634"/>
            </a:xfrm>
            <a:custGeom>
              <a:rect b="b" l="l" r="r" t="t"/>
              <a:pathLst>
                <a:path extrusionOk="0" h="510" w="2876">
                  <a:moveTo>
                    <a:pt x="260" y="0"/>
                  </a:moveTo>
                  <a:cubicBezTo>
                    <a:pt x="111" y="0"/>
                    <a:pt x="1" y="110"/>
                    <a:pt x="1" y="260"/>
                  </a:cubicBezTo>
                  <a:cubicBezTo>
                    <a:pt x="1" y="329"/>
                    <a:pt x="31" y="389"/>
                    <a:pt x="71" y="440"/>
                  </a:cubicBezTo>
                  <a:cubicBezTo>
                    <a:pt x="120" y="489"/>
                    <a:pt x="191" y="509"/>
                    <a:pt x="260" y="509"/>
                  </a:cubicBezTo>
                  <a:lnTo>
                    <a:pt x="2876" y="509"/>
                  </a:lnTo>
                  <a:lnTo>
                    <a:pt x="2876" y="260"/>
                  </a:lnTo>
                  <a:lnTo>
                    <a:pt x="28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4" name="Google Shape;1274;p39"/>
          <p:cNvSpPr txBox="1"/>
          <p:nvPr>
            <p:ph type="title"/>
          </p:nvPr>
        </p:nvSpPr>
        <p:spPr>
          <a:xfrm>
            <a:off x="164675" y="1099675"/>
            <a:ext cx="27951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u="sng"/>
              <a:t>Requirement analysis</a:t>
            </a:r>
            <a:endParaRPr sz="1700" u="sng"/>
          </a:p>
        </p:txBody>
      </p:sp>
      <p:sp>
        <p:nvSpPr>
          <p:cNvPr id="1275" name="Google Shape;1275;p39"/>
          <p:cNvSpPr txBox="1"/>
          <p:nvPr/>
        </p:nvSpPr>
        <p:spPr>
          <a:xfrm>
            <a:off x="185150" y="1531775"/>
            <a:ext cx="6855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4"/>
                </a:solidFill>
                <a:latin typeface="Barlow"/>
                <a:ea typeface="Barlow"/>
                <a:cs typeface="Barlow"/>
                <a:sym typeface="Barlow"/>
              </a:rPr>
              <a:t>User Interface:</a:t>
            </a:r>
            <a:r>
              <a:rPr lang="en">
                <a:latin typeface="Barlow Medium"/>
                <a:ea typeface="Barlow Medium"/>
                <a:cs typeface="Barlow Medium"/>
                <a:sym typeface="Barlow Medium"/>
              </a:rPr>
              <a:t> </a:t>
            </a:r>
            <a:endParaRPr>
              <a:latin typeface="Barlow Medium"/>
              <a:ea typeface="Barlow Medium"/>
              <a:cs typeface="Barlow Medium"/>
              <a:sym typeface="Barlow Medium"/>
            </a:endParaRPr>
          </a:p>
          <a:p>
            <a:pPr indent="-317500" lvl="0" marL="457200" rtl="0" algn="l">
              <a:spcBef>
                <a:spcPts val="0"/>
              </a:spcBef>
              <a:spcAft>
                <a:spcPts val="0"/>
              </a:spcAft>
              <a:buSzPts val="1400"/>
              <a:buFont typeface="Barlow Medium"/>
              <a:buChar char="●"/>
            </a:pPr>
            <a:r>
              <a:rPr lang="en">
                <a:latin typeface="Barlow Medium"/>
                <a:ea typeface="Barlow Medium"/>
                <a:cs typeface="Barlow Medium"/>
                <a:sym typeface="Barlow Medium"/>
              </a:rPr>
              <a:t>The operation of TrainGymPT should be</a:t>
            </a:r>
            <a:r>
              <a:rPr b="1" lang="en">
                <a:latin typeface="Barlow"/>
                <a:ea typeface="Barlow"/>
                <a:cs typeface="Barlow"/>
                <a:sym typeface="Barlow"/>
              </a:rPr>
              <a:t> simple and easy</a:t>
            </a:r>
            <a:r>
              <a:rPr lang="en">
                <a:latin typeface="Barlow Medium"/>
                <a:ea typeface="Barlow Medium"/>
                <a:cs typeface="Barlow Medium"/>
                <a:sym typeface="Barlow Medium"/>
              </a:rPr>
              <a:t> to understand. </a:t>
            </a:r>
            <a:endParaRPr>
              <a:latin typeface="Barlow Medium"/>
              <a:ea typeface="Barlow Medium"/>
              <a:cs typeface="Barlow Medium"/>
              <a:sym typeface="Barlow Medium"/>
            </a:endParaRPr>
          </a:p>
          <a:p>
            <a:pPr indent="-317500" lvl="0" marL="457200" rtl="0" algn="l">
              <a:spcBef>
                <a:spcPts val="0"/>
              </a:spcBef>
              <a:spcAft>
                <a:spcPts val="0"/>
              </a:spcAft>
              <a:buSzPts val="1400"/>
              <a:buFont typeface="Barlow Medium"/>
              <a:buChar char="●"/>
            </a:pPr>
            <a:r>
              <a:rPr lang="en">
                <a:latin typeface="Barlow Medium"/>
                <a:ea typeface="Barlow Medium"/>
                <a:cs typeface="Barlow Medium"/>
                <a:sym typeface="Barlow Medium"/>
              </a:rPr>
              <a:t>Can </a:t>
            </a:r>
            <a:r>
              <a:rPr b="1" lang="en">
                <a:latin typeface="Barlow"/>
                <a:ea typeface="Barlow"/>
                <a:cs typeface="Barlow"/>
                <a:sym typeface="Barlow"/>
              </a:rPr>
              <a:t>easily find and access</a:t>
            </a:r>
            <a:r>
              <a:rPr lang="en">
                <a:latin typeface="Barlow Medium"/>
                <a:ea typeface="Barlow Medium"/>
                <a:cs typeface="Barlow Medium"/>
                <a:sym typeface="Barlow Medium"/>
              </a:rPr>
              <a:t> the main functions </a:t>
            </a:r>
            <a:endParaRPr>
              <a:latin typeface="Barlow Medium"/>
              <a:ea typeface="Barlow Medium"/>
              <a:cs typeface="Barlow Medium"/>
              <a:sym typeface="Barlow Medium"/>
            </a:endParaRPr>
          </a:p>
          <a:p>
            <a:pPr indent="0" lvl="0" marL="0" rtl="0" algn="l">
              <a:spcBef>
                <a:spcPts val="0"/>
              </a:spcBef>
              <a:spcAft>
                <a:spcPts val="0"/>
              </a:spcAft>
              <a:buNone/>
            </a:pPr>
            <a:r>
              <a:t/>
            </a:r>
            <a:endParaRPr>
              <a:latin typeface="Barlow Medium"/>
              <a:ea typeface="Barlow Medium"/>
              <a:cs typeface="Barlow Medium"/>
              <a:sym typeface="Barlow Medium"/>
            </a:endParaRPr>
          </a:p>
          <a:p>
            <a:pPr indent="0" lvl="0" marL="0" rtl="0" algn="l">
              <a:spcBef>
                <a:spcPts val="0"/>
              </a:spcBef>
              <a:spcAft>
                <a:spcPts val="0"/>
              </a:spcAft>
              <a:buNone/>
            </a:pPr>
            <a:r>
              <a:rPr b="1" lang="en">
                <a:solidFill>
                  <a:schemeClr val="accent4"/>
                </a:solidFill>
                <a:latin typeface="Barlow"/>
                <a:ea typeface="Barlow"/>
                <a:cs typeface="Barlow"/>
                <a:sym typeface="Barlow"/>
              </a:rPr>
              <a:t>Personalized Recommendations: </a:t>
            </a:r>
            <a:endParaRPr b="1">
              <a:solidFill>
                <a:schemeClr val="accent4"/>
              </a:solidFill>
              <a:latin typeface="Barlow"/>
              <a:ea typeface="Barlow"/>
              <a:cs typeface="Barlow"/>
              <a:sym typeface="Barlow"/>
            </a:endParaRPr>
          </a:p>
          <a:p>
            <a:pPr indent="-317500" lvl="0" marL="457200" rtl="0" algn="l">
              <a:spcBef>
                <a:spcPts val="0"/>
              </a:spcBef>
              <a:spcAft>
                <a:spcPts val="0"/>
              </a:spcAft>
              <a:buSzPts val="1400"/>
              <a:buFont typeface="Barlow Medium"/>
              <a:buChar char="●"/>
            </a:pPr>
            <a:r>
              <a:rPr b="1" lang="en">
                <a:latin typeface="Barlow"/>
                <a:ea typeface="Barlow"/>
                <a:cs typeface="Barlow"/>
                <a:sym typeface="Barlow"/>
              </a:rPr>
              <a:t>For fitness novices</a:t>
            </a:r>
            <a:r>
              <a:rPr lang="en">
                <a:latin typeface="Barlow Medium"/>
                <a:ea typeface="Barlow Medium"/>
                <a:cs typeface="Barlow Medium"/>
                <a:sym typeface="Barlow Medium"/>
              </a:rPr>
              <a:t>: </a:t>
            </a:r>
            <a:r>
              <a:rPr lang="en">
                <a:latin typeface="Barlow Medium"/>
                <a:ea typeface="Barlow Medium"/>
                <a:cs typeface="Barlow Medium"/>
                <a:sym typeface="Barlow Medium"/>
              </a:rPr>
              <a:t>TrainGymPT</a:t>
            </a:r>
            <a:r>
              <a:rPr lang="en">
                <a:latin typeface="Barlow Medium"/>
                <a:ea typeface="Barlow Medium"/>
                <a:cs typeface="Barlow Medium"/>
                <a:sym typeface="Barlow Medium"/>
              </a:rPr>
              <a:t> help them find a suitable training program to get started. </a:t>
            </a:r>
            <a:endParaRPr>
              <a:latin typeface="Barlow Medium"/>
              <a:ea typeface="Barlow Medium"/>
              <a:cs typeface="Barlow Medium"/>
              <a:sym typeface="Barlow Medium"/>
            </a:endParaRPr>
          </a:p>
          <a:p>
            <a:pPr indent="-317500" lvl="0" marL="457200" rtl="0" algn="l">
              <a:spcBef>
                <a:spcPts val="0"/>
              </a:spcBef>
              <a:spcAft>
                <a:spcPts val="0"/>
              </a:spcAft>
              <a:buSzPts val="1400"/>
              <a:buFont typeface="Barlow Medium"/>
              <a:buChar char="●"/>
            </a:pPr>
            <a:r>
              <a:rPr b="1" lang="en">
                <a:latin typeface="Barlow"/>
                <a:ea typeface="Barlow"/>
                <a:cs typeface="Barlow"/>
                <a:sym typeface="Barlow"/>
              </a:rPr>
              <a:t>For experienced fitness lovers</a:t>
            </a:r>
            <a:r>
              <a:rPr lang="en">
                <a:latin typeface="Barlow Medium"/>
                <a:ea typeface="Barlow Medium"/>
                <a:cs typeface="Barlow Medium"/>
                <a:sym typeface="Barlow Medium"/>
              </a:rPr>
              <a:t>: Provide personalized training plans and exercise guidance based on</a:t>
            </a:r>
            <a:endParaRPr>
              <a:latin typeface="Barlow Medium"/>
              <a:ea typeface="Barlow Medium"/>
              <a:cs typeface="Barlow Medium"/>
              <a:sym typeface="Barlow Medium"/>
            </a:endParaRPr>
          </a:p>
          <a:p>
            <a:pPr indent="-317500" lvl="1" marL="914400" rtl="0" algn="l">
              <a:spcBef>
                <a:spcPts val="0"/>
              </a:spcBef>
              <a:spcAft>
                <a:spcPts val="0"/>
              </a:spcAft>
              <a:buSzPts val="1400"/>
              <a:buFont typeface="Barlow Medium"/>
              <a:buChar char="○"/>
            </a:pPr>
            <a:r>
              <a:rPr lang="en">
                <a:latin typeface="Barlow Medium"/>
                <a:ea typeface="Barlow Medium"/>
                <a:cs typeface="Barlow Medium"/>
                <a:sym typeface="Barlow Medium"/>
              </a:rPr>
              <a:t>Individual physical condition</a:t>
            </a:r>
            <a:endParaRPr>
              <a:latin typeface="Barlow Medium"/>
              <a:ea typeface="Barlow Medium"/>
              <a:cs typeface="Barlow Medium"/>
              <a:sym typeface="Barlow Medium"/>
            </a:endParaRPr>
          </a:p>
          <a:p>
            <a:pPr indent="-317500" lvl="1" marL="914400" rtl="0" algn="l">
              <a:spcBef>
                <a:spcPts val="0"/>
              </a:spcBef>
              <a:spcAft>
                <a:spcPts val="0"/>
              </a:spcAft>
              <a:buSzPts val="1400"/>
              <a:buFont typeface="Barlow Medium"/>
              <a:buChar char="○"/>
            </a:pPr>
            <a:r>
              <a:rPr lang="en">
                <a:latin typeface="Barlow Medium"/>
                <a:ea typeface="Barlow Medium"/>
                <a:cs typeface="Barlow Medium"/>
                <a:sym typeface="Barlow Medium"/>
              </a:rPr>
              <a:t>Fitness goals</a:t>
            </a:r>
            <a:endParaRPr>
              <a:latin typeface="Barlow Medium"/>
              <a:ea typeface="Barlow Medium"/>
              <a:cs typeface="Barlow Medium"/>
              <a:sym typeface="Barlow Medium"/>
            </a:endParaRPr>
          </a:p>
          <a:p>
            <a:pPr indent="-317500" lvl="1" marL="914400" rtl="0" algn="l">
              <a:spcBef>
                <a:spcPts val="0"/>
              </a:spcBef>
              <a:spcAft>
                <a:spcPts val="0"/>
              </a:spcAft>
              <a:buSzPts val="1400"/>
              <a:buFont typeface="Barlow Medium"/>
              <a:buChar char="○"/>
            </a:pPr>
            <a:r>
              <a:rPr lang="en">
                <a:latin typeface="Barlow Medium"/>
                <a:ea typeface="Barlow Medium"/>
                <a:cs typeface="Barlow Medium"/>
                <a:sym typeface="Barlow Medium"/>
              </a:rPr>
              <a:t>Other personalized requirements.</a:t>
            </a:r>
            <a:endParaRPr>
              <a:latin typeface="Barlow Medium"/>
              <a:ea typeface="Barlow Medium"/>
              <a:cs typeface="Barlow Medium"/>
              <a:sym typeface="Barlow Medium"/>
            </a:endParaRPr>
          </a:p>
        </p:txBody>
      </p:sp>
      <p:sp>
        <p:nvSpPr>
          <p:cNvPr id="1276" name="Google Shape;1276;p39"/>
          <p:cNvSpPr txBox="1"/>
          <p:nvPr>
            <p:ph type="title"/>
          </p:nvPr>
        </p:nvSpPr>
        <p:spPr>
          <a:xfrm>
            <a:off x="90300" y="90550"/>
            <a:ext cx="9053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Research Motivation</a:t>
            </a:r>
            <a:endParaRPr sz="3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282" name="Google Shape;1282;p40"/>
          <p:cNvGrpSpPr/>
          <p:nvPr/>
        </p:nvGrpSpPr>
        <p:grpSpPr>
          <a:xfrm>
            <a:off x="6478180" y="2243547"/>
            <a:ext cx="1940219" cy="1616834"/>
            <a:chOff x="4936450" y="1519825"/>
            <a:chExt cx="3546370" cy="2699672"/>
          </a:xfrm>
        </p:grpSpPr>
        <p:sp>
          <p:nvSpPr>
            <p:cNvPr id="1283" name="Google Shape;1283;p40"/>
            <p:cNvSpPr/>
            <p:nvPr/>
          </p:nvSpPr>
          <p:spPr>
            <a:xfrm>
              <a:off x="8146530" y="3339017"/>
              <a:ext cx="336291" cy="59634"/>
            </a:xfrm>
            <a:custGeom>
              <a:rect b="b" l="l" r="r" t="t"/>
              <a:pathLst>
                <a:path extrusionOk="0" h="510" w="2876">
                  <a:moveTo>
                    <a:pt x="0" y="0"/>
                  </a:moveTo>
                  <a:lnTo>
                    <a:pt x="0" y="260"/>
                  </a:lnTo>
                  <a:lnTo>
                    <a:pt x="0" y="509"/>
                  </a:lnTo>
                  <a:lnTo>
                    <a:pt x="2616" y="509"/>
                  </a:lnTo>
                  <a:cubicBezTo>
                    <a:pt x="2695" y="509"/>
                    <a:pt x="2755" y="489"/>
                    <a:pt x="2806" y="440"/>
                  </a:cubicBezTo>
                  <a:cubicBezTo>
                    <a:pt x="2846" y="389"/>
                    <a:pt x="2875" y="329"/>
                    <a:pt x="2875" y="260"/>
                  </a:cubicBezTo>
                  <a:cubicBezTo>
                    <a:pt x="2875" y="110"/>
                    <a:pt x="2766" y="0"/>
                    <a:pt x="2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0"/>
            <p:cNvSpPr/>
            <p:nvPr/>
          </p:nvSpPr>
          <p:spPr>
            <a:xfrm>
              <a:off x="7946930" y="2931517"/>
              <a:ext cx="199716" cy="875572"/>
            </a:xfrm>
            <a:custGeom>
              <a:rect b="b" l="l" r="r" t="t"/>
              <a:pathLst>
                <a:path extrusionOk="0" h="7488" w="1708">
                  <a:moveTo>
                    <a:pt x="1" y="1"/>
                  </a:moveTo>
                  <a:cubicBezTo>
                    <a:pt x="569" y="1"/>
                    <a:pt x="1039" y="1678"/>
                    <a:pt x="1039" y="3745"/>
                  </a:cubicBezTo>
                  <a:cubicBezTo>
                    <a:pt x="1039" y="5811"/>
                    <a:pt x="569" y="7488"/>
                    <a:pt x="1" y="7488"/>
                  </a:cubicBezTo>
                  <a:lnTo>
                    <a:pt x="669" y="7488"/>
                  </a:lnTo>
                  <a:cubicBezTo>
                    <a:pt x="1218" y="7488"/>
                    <a:pt x="1667" y="5941"/>
                    <a:pt x="1707" y="3994"/>
                  </a:cubicBezTo>
                  <a:lnTo>
                    <a:pt x="1707" y="3745"/>
                  </a:lnTo>
                  <a:lnTo>
                    <a:pt x="1707" y="3485"/>
                  </a:lnTo>
                  <a:cubicBezTo>
                    <a:pt x="1667" y="1538"/>
                    <a:pt x="1218" y="1"/>
                    <a:pt x="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0"/>
            <p:cNvSpPr/>
            <p:nvPr/>
          </p:nvSpPr>
          <p:spPr>
            <a:xfrm>
              <a:off x="7825557" y="2931517"/>
              <a:ext cx="242864" cy="875572"/>
            </a:xfrm>
            <a:custGeom>
              <a:rect b="b" l="l" r="r" t="t"/>
              <a:pathLst>
                <a:path extrusionOk="0" h="7488" w="2077">
                  <a:moveTo>
                    <a:pt x="1039" y="1"/>
                  </a:moveTo>
                  <a:cubicBezTo>
                    <a:pt x="489" y="1"/>
                    <a:pt x="40" y="1538"/>
                    <a:pt x="0" y="3485"/>
                  </a:cubicBezTo>
                  <a:lnTo>
                    <a:pt x="429" y="3485"/>
                  </a:lnTo>
                  <a:cubicBezTo>
                    <a:pt x="460" y="2108"/>
                    <a:pt x="719" y="1030"/>
                    <a:pt x="1039" y="1030"/>
                  </a:cubicBezTo>
                  <a:cubicBezTo>
                    <a:pt x="1368" y="1030"/>
                    <a:pt x="1647" y="2237"/>
                    <a:pt x="1647" y="3745"/>
                  </a:cubicBezTo>
                  <a:cubicBezTo>
                    <a:pt x="1647" y="5242"/>
                    <a:pt x="1368" y="6460"/>
                    <a:pt x="1039" y="6460"/>
                  </a:cubicBezTo>
                  <a:cubicBezTo>
                    <a:pt x="719" y="6460"/>
                    <a:pt x="460" y="5382"/>
                    <a:pt x="429" y="3994"/>
                  </a:cubicBezTo>
                  <a:lnTo>
                    <a:pt x="0" y="3994"/>
                  </a:lnTo>
                  <a:cubicBezTo>
                    <a:pt x="40" y="5941"/>
                    <a:pt x="489" y="7488"/>
                    <a:pt x="1039" y="7488"/>
                  </a:cubicBezTo>
                  <a:cubicBezTo>
                    <a:pt x="1607" y="7488"/>
                    <a:pt x="2077" y="5811"/>
                    <a:pt x="2077" y="3745"/>
                  </a:cubicBezTo>
                  <a:cubicBezTo>
                    <a:pt x="2077" y="1678"/>
                    <a:pt x="1607" y="1"/>
                    <a:pt x="10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0"/>
            <p:cNvSpPr/>
            <p:nvPr/>
          </p:nvSpPr>
          <p:spPr>
            <a:xfrm>
              <a:off x="7875720" y="3051838"/>
              <a:ext cx="142538" cy="635164"/>
            </a:xfrm>
            <a:custGeom>
              <a:rect b="b" l="l" r="r" t="t"/>
              <a:pathLst>
                <a:path extrusionOk="0" h="5432" w="1219">
                  <a:moveTo>
                    <a:pt x="610" y="1"/>
                  </a:moveTo>
                  <a:cubicBezTo>
                    <a:pt x="290" y="1"/>
                    <a:pt x="31" y="1079"/>
                    <a:pt x="0" y="2456"/>
                  </a:cubicBezTo>
                  <a:lnTo>
                    <a:pt x="90" y="2456"/>
                  </a:lnTo>
                  <a:cubicBezTo>
                    <a:pt x="120" y="2217"/>
                    <a:pt x="190" y="2057"/>
                    <a:pt x="260" y="2057"/>
                  </a:cubicBezTo>
                  <a:lnTo>
                    <a:pt x="610" y="2057"/>
                  </a:lnTo>
                  <a:cubicBezTo>
                    <a:pt x="709" y="2057"/>
                    <a:pt x="789" y="2346"/>
                    <a:pt x="789" y="2716"/>
                  </a:cubicBezTo>
                  <a:cubicBezTo>
                    <a:pt x="789" y="3075"/>
                    <a:pt x="709" y="3375"/>
                    <a:pt x="610" y="3375"/>
                  </a:cubicBezTo>
                  <a:lnTo>
                    <a:pt x="260" y="3375"/>
                  </a:lnTo>
                  <a:cubicBezTo>
                    <a:pt x="190" y="3375"/>
                    <a:pt x="120" y="3205"/>
                    <a:pt x="90" y="2965"/>
                  </a:cubicBezTo>
                  <a:lnTo>
                    <a:pt x="0" y="2965"/>
                  </a:lnTo>
                  <a:cubicBezTo>
                    <a:pt x="31" y="4353"/>
                    <a:pt x="290" y="5431"/>
                    <a:pt x="610" y="5431"/>
                  </a:cubicBezTo>
                  <a:cubicBezTo>
                    <a:pt x="939" y="5431"/>
                    <a:pt x="1218" y="4213"/>
                    <a:pt x="1218" y="2716"/>
                  </a:cubicBezTo>
                  <a:cubicBezTo>
                    <a:pt x="1218" y="1208"/>
                    <a:pt x="939" y="1"/>
                    <a:pt x="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0"/>
            <p:cNvSpPr/>
            <p:nvPr/>
          </p:nvSpPr>
          <p:spPr>
            <a:xfrm>
              <a:off x="7906005" y="3292362"/>
              <a:ext cx="62090" cy="154114"/>
            </a:xfrm>
            <a:custGeom>
              <a:rect b="b" l="l" r="r" t="t"/>
              <a:pathLst>
                <a:path extrusionOk="0" h="1318" w="531">
                  <a:moveTo>
                    <a:pt x="1" y="0"/>
                  </a:moveTo>
                  <a:cubicBezTo>
                    <a:pt x="101" y="0"/>
                    <a:pt x="191" y="289"/>
                    <a:pt x="191" y="659"/>
                  </a:cubicBezTo>
                  <a:cubicBezTo>
                    <a:pt x="191" y="1018"/>
                    <a:pt x="101" y="1318"/>
                    <a:pt x="1" y="1318"/>
                  </a:cubicBezTo>
                  <a:lnTo>
                    <a:pt x="351" y="1318"/>
                  </a:lnTo>
                  <a:cubicBezTo>
                    <a:pt x="450" y="1318"/>
                    <a:pt x="530" y="1018"/>
                    <a:pt x="530" y="659"/>
                  </a:cubicBezTo>
                  <a:cubicBezTo>
                    <a:pt x="530" y="289"/>
                    <a:pt x="450" y="0"/>
                    <a:pt x="3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0"/>
            <p:cNvSpPr/>
            <p:nvPr/>
          </p:nvSpPr>
          <p:spPr>
            <a:xfrm>
              <a:off x="7886243" y="3292362"/>
              <a:ext cx="42095" cy="154114"/>
            </a:xfrm>
            <a:custGeom>
              <a:rect b="b" l="l" r="r" t="t"/>
              <a:pathLst>
                <a:path extrusionOk="0" h="1318" w="360">
                  <a:moveTo>
                    <a:pt x="170" y="0"/>
                  </a:moveTo>
                  <a:cubicBezTo>
                    <a:pt x="100" y="0"/>
                    <a:pt x="30" y="160"/>
                    <a:pt x="0" y="399"/>
                  </a:cubicBezTo>
                  <a:lnTo>
                    <a:pt x="170" y="399"/>
                  </a:lnTo>
                  <a:cubicBezTo>
                    <a:pt x="210" y="399"/>
                    <a:pt x="240" y="509"/>
                    <a:pt x="240" y="659"/>
                  </a:cubicBezTo>
                  <a:cubicBezTo>
                    <a:pt x="240" y="799"/>
                    <a:pt x="210" y="908"/>
                    <a:pt x="180" y="908"/>
                  </a:cubicBezTo>
                  <a:lnTo>
                    <a:pt x="0" y="908"/>
                  </a:lnTo>
                  <a:cubicBezTo>
                    <a:pt x="30" y="1148"/>
                    <a:pt x="100" y="1318"/>
                    <a:pt x="170" y="1318"/>
                  </a:cubicBezTo>
                  <a:cubicBezTo>
                    <a:pt x="270" y="1318"/>
                    <a:pt x="360" y="1018"/>
                    <a:pt x="360" y="659"/>
                  </a:cubicBezTo>
                  <a:cubicBezTo>
                    <a:pt x="360" y="289"/>
                    <a:pt x="270" y="0"/>
                    <a:pt x="1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0"/>
            <p:cNvSpPr/>
            <p:nvPr/>
          </p:nvSpPr>
          <p:spPr>
            <a:xfrm>
              <a:off x="7419342" y="3339017"/>
              <a:ext cx="494965" cy="59634"/>
            </a:xfrm>
            <a:custGeom>
              <a:rect b="b" l="l" r="r" t="t"/>
              <a:pathLst>
                <a:path extrusionOk="0" h="510" w="4233">
                  <a:moveTo>
                    <a:pt x="140" y="0"/>
                  </a:moveTo>
                  <a:cubicBezTo>
                    <a:pt x="160" y="170"/>
                    <a:pt x="90" y="369"/>
                    <a:pt x="0" y="509"/>
                  </a:cubicBezTo>
                  <a:lnTo>
                    <a:pt x="4173" y="509"/>
                  </a:lnTo>
                  <a:cubicBezTo>
                    <a:pt x="4203" y="509"/>
                    <a:pt x="4233" y="400"/>
                    <a:pt x="4233" y="260"/>
                  </a:cubicBezTo>
                  <a:cubicBezTo>
                    <a:pt x="4233" y="110"/>
                    <a:pt x="4203" y="0"/>
                    <a:pt x="4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0"/>
            <p:cNvSpPr/>
            <p:nvPr/>
          </p:nvSpPr>
          <p:spPr>
            <a:xfrm>
              <a:off x="6974540" y="1966262"/>
              <a:ext cx="463627" cy="1466302"/>
            </a:xfrm>
            <a:custGeom>
              <a:rect b="b" l="l" r="r" t="t"/>
              <a:pathLst>
                <a:path extrusionOk="0" h="12540" w="3965">
                  <a:moveTo>
                    <a:pt x="1" y="1"/>
                  </a:moveTo>
                  <a:lnTo>
                    <a:pt x="1" y="1"/>
                  </a:lnTo>
                  <a:cubicBezTo>
                    <a:pt x="450" y="380"/>
                    <a:pt x="470" y="1398"/>
                    <a:pt x="490" y="2147"/>
                  </a:cubicBezTo>
                  <a:cubicBezTo>
                    <a:pt x="508" y="2847"/>
                    <a:pt x="868" y="3906"/>
                    <a:pt x="1127" y="3906"/>
                  </a:cubicBezTo>
                  <a:cubicBezTo>
                    <a:pt x="1148" y="3906"/>
                    <a:pt x="1169" y="3899"/>
                    <a:pt x="1189" y="3884"/>
                  </a:cubicBezTo>
                  <a:cubicBezTo>
                    <a:pt x="1269" y="3594"/>
                    <a:pt x="1369" y="3364"/>
                    <a:pt x="1369" y="3364"/>
                  </a:cubicBezTo>
                  <a:cubicBezTo>
                    <a:pt x="1428" y="4114"/>
                    <a:pt x="1598" y="4942"/>
                    <a:pt x="1728" y="5551"/>
                  </a:cubicBezTo>
                  <a:cubicBezTo>
                    <a:pt x="1828" y="6030"/>
                    <a:pt x="1908" y="6379"/>
                    <a:pt x="1908" y="6449"/>
                  </a:cubicBezTo>
                  <a:cubicBezTo>
                    <a:pt x="1908" y="6509"/>
                    <a:pt x="1917" y="6689"/>
                    <a:pt x="1928" y="6918"/>
                  </a:cubicBezTo>
                  <a:cubicBezTo>
                    <a:pt x="1937" y="7248"/>
                    <a:pt x="1948" y="7677"/>
                    <a:pt x="1917" y="8047"/>
                  </a:cubicBezTo>
                  <a:cubicBezTo>
                    <a:pt x="1868" y="8686"/>
                    <a:pt x="2676" y="11171"/>
                    <a:pt x="2676" y="11171"/>
                  </a:cubicBezTo>
                  <a:cubicBezTo>
                    <a:pt x="2327" y="11271"/>
                    <a:pt x="2217" y="11680"/>
                    <a:pt x="2207" y="11740"/>
                  </a:cubicBezTo>
                  <a:lnTo>
                    <a:pt x="2546" y="11740"/>
                  </a:lnTo>
                  <a:lnTo>
                    <a:pt x="2527" y="12249"/>
                  </a:lnTo>
                  <a:lnTo>
                    <a:pt x="2367" y="12249"/>
                  </a:lnTo>
                  <a:cubicBezTo>
                    <a:pt x="2367" y="12289"/>
                    <a:pt x="2396" y="12439"/>
                    <a:pt x="2447" y="12499"/>
                  </a:cubicBezTo>
                  <a:cubicBezTo>
                    <a:pt x="2456" y="12509"/>
                    <a:pt x="2487" y="12519"/>
                    <a:pt x="2536" y="12529"/>
                  </a:cubicBezTo>
                  <a:cubicBezTo>
                    <a:pt x="2601" y="12536"/>
                    <a:pt x="2691" y="12539"/>
                    <a:pt x="2791" y="12539"/>
                  </a:cubicBezTo>
                  <a:cubicBezTo>
                    <a:pt x="3109" y="12539"/>
                    <a:pt x="3534" y="12507"/>
                    <a:pt x="3625" y="12469"/>
                  </a:cubicBezTo>
                  <a:cubicBezTo>
                    <a:pt x="3674" y="12439"/>
                    <a:pt x="3744" y="12359"/>
                    <a:pt x="3804" y="12249"/>
                  </a:cubicBezTo>
                  <a:cubicBezTo>
                    <a:pt x="3894" y="12109"/>
                    <a:pt x="3964" y="11910"/>
                    <a:pt x="3944" y="11740"/>
                  </a:cubicBezTo>
                  <a:cubicBezTo>
                    <a:pt x="3944" y="11720"/>
                    <a:pt x="3934" y="11700"/>
                    <a:pt x="3934" y="11690"/>
                  </a:cubicBezTo>
                  <a:cubicBezTo>
                    <a:pt x="3864" y="11391"/>
                    <a:pt x="3714" y="11002"/>
                    <a:pt x="3714" y="11002"/>
                  </a:cubicBezTo>
                  <a:cubicBezTo>
                    <a:pt x="3714" y="11002"/>
                    <a:pt x="3724" y="8516"/>
                    <a:pt x="3625" y="7537"/>
                  </a:cubicBezTo>
                  <a:cubicBezTo>
                    <a:pt x="3525" y="6559"/>
                    <a:pt x="3405" y="6160"/>
                    <a:pt x="3315" y="6010"/>
                  </a:cubicBezTo>
                  <a:cubicBezTo>
                    <a:pt x="3225" y="5860"/>
                    <a:pt x="2816" y="3265"/>
                    <a:pt x="2836" y="3025"/>
                  </a:cubicBezTo>
                  <a:cubicBezTo>
                    <a:pt x="2856" y="2785"/>
                    <a:pt x="3075" y="859"/>
                    <a:pt x="2197" y="500"/>
                  </a:cubicBezTo>
                  <a:cubicBezTo>
                    <a:pt x="1648" y="270"/>
                    <a:pt x="659" y="100"/>
                    <a:pt x="1" y="1"/>
                  </a:cubicBezTo>
                  <a:close/>
                </a:path>
              </a:pathLst>
            </a:custGeom>
            <a:solidFill>
              <a:srgbClr val="F0D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0"/>
            <p:cNvSpPr/>
            <p:nvPr/>
          </p:nvSpPr>
          <p:spPr>
            <a:xfrm>
              <a:off x="6155095" y="3339017"/>
              <a:ext cx="1117266" cy="59634"/>
            </a:xfrm>
            <a:custGeom>
              <a:rect b="b" l="l" r="r" t="t"/>
              <a:pathLst>
                <a:path extrusionOk="0" h="510" w="9555">
                  <a:moveTo>
                    <a:pt x="1" y="0"/>
                  </a:moveTo>
                  <a:lnTo>
                    <a:pt x="1" y="509"/>
                  </a:lnTo>
                  <a:lnTo>
                    <a:pt x="9535" y="509"/>
                  </a:lnTo>
                  <a:lnTo>
                    <a:pt x="95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0"/>
            <p:cNvSpPr/>
            <p:nvPr/>
          </p:nvSpPr>
          <p:spPr>
            <a:xfrm>
              <a:off x="6974540" y="3398534"/>
              <a:ext cx="296651" cy="638321"/>
            </a:xfrm>
            <a:custGeom>
              <a:rect b="b" l="l" r="r" t="t"/>
              <a:pathLst>
                <a:path extrusionOk="0" h="5459" w="2537">
                  <a:moveTo>
                    <a:pt x="470" y="0"/>
                  </a:moveTo>
                  <a:cubicBezTo>
                    <a:pt x="340" y="379"/>
                    <a:pt x="140" y="929"/>
                    <a:pt x="91" y="1398"/>
                  </a:cubicBezTo>
                  <a:cubicBezTo>
                    <a:pt x="1" y="2136"/>
                    <a:pt x="280" y="4762"/>
                    <a:pt x="280" y="4762"/>
                  </a:cubicBezTo>
                  <a:cubicBezTo>
                    <a:pt x="280" y="4762"/>
                    <a:pt x="280" y="5102"/>
                    <a:pt x="340" y="5281"/>
                  </a:cubicBezTo>
                  <a:cubicBezTo>
                    <a:pt x="370" y="5395"/>
                    <a:pt x="465" y="5459"/>
                    <a:pt x="551" y="5459"/>
                  </a:cubicBezTo>
                  <a:cubicBezTo>
                    <a:pt x="608" y="5459"/>
                    <a:pt x="662" y="5431"/>
                    <a:pt x="690" y="5371"/>
                  </a:cubicBezTo>
                  <a:cubicBezTo>
                    <a:pt x="699" y="5351"/>
                    <a:pt x="710" y="5331"/>
                    <a:pt x="710" y="5301"/>
                  </a:cubicBezTo>
                  <a:cubicBezTo>
                    <a:pt x="730" y="5171"/>
                    <a:pt x="670" y="5022"/>
                    <a:pt x="979" y="4982"/>
                  </a:cubicBezTo>
                  <a:cubicBezTo>
                    <a:pt x="1085" y="4970"/>
                    <a:pt x="1171" y="4964"/>
                    <a:pt x="1241" y="4964"/>
                  </a:cubicBezTo>
                  <a:cubicBezTo>
                    <a:pt x="1418" y="4964"/>
                    <a:pt x="1498" y="5005"/>
                    <a:pt x="1548" y="5111"/>
                  </a:cubicBezTo>
                  <a:cubicBezTo>
                    <a:pt x="1558" y="5131"/>
                    <a:pt x="1568" y="5162"/>
                    <a:pt x="1578" y="5171"/>
                  </a:cubicBezTo>
                  <a:cubicBezTo>
                    <a:pt x="1628" y="5231"/>
                    <a:pt x="1668" y="5231"/>
                    <a:pt x="1678" y="5231"/>
                  </a:cubicBezTo>
                  <a:cubicBezTo>
                    <a:pt x="1598" y="4982"/>
                    <a:pt x="1528" y="4802"/>
                    <a:pt x="1528" y="4802"/>
                  </a:cubicBezTo>
                  <a:cubicBezTo>
                    <a:pt x="1528" y="4802"/>
                    <a:pt x="2396" y="1218"/>
                    <a:pt x="2536" y="280"/>
                  </a:cubicBezTo>
                  <a:cubicBezTo>
                    <a:pt x="2487" y="270"/>
                    <a:pt x="2456" y="260"/>
                    <a:pt x="2447" y="250"/>
                  </a:cubicBezTo>
                  <a:cubicBezTo>
                    <a:pt x="2396" y="190"/>
                    <a:pt x="2367" y="40"/>
                    <a:pt x="2367" y="0"/>
                  </a:cubicBezTo>
                  <a:close/>
                </a:path>
              </a:pathLst>
            </a:custGeom>
            <a:solidFill>
              <a:srgbClr val="E7CD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0"/>
            <p:cNvSpPr/>
            <p:nvPr/>
          </p:nvSpPr>
          <p:spPr>
            <a:xfrm>
              <a:off x="6820426" y="2764892"/>
              <a:ext cx="467018" cy="574243"/>
            </a:xfrm>
            <a:custGeom>
              <a:rect b="b" l="l" r="r" t="t"/>
              <a:pathLst>
                <a:path extrusionOk="0" h="4911" w="3994">
                  <a:moveTo>
                    <a:pt x="2751" y="1"/>
                  </a:moveTo>
                  <a:cubicBezTo>
                    <a:pt x="2426" y="1"/>
                    <a:pt x="2003" y="74"/>
                    <a:pt x="1558" y="248"/>
                  </a:cubicBezTo>
                  <a:cubicBezTo>
                    <a:pt x="790" y="538"/>
                    <a:pt x="31" y="1197"/>
                    <a:pt x="1" y="1825"/>
                  </a:cubicBezTo>
                  <a:cubicBezTo>
                    <a:pt x="1" y="1825"/>
                    <a:pt x="31" y="1865"/>
                    <a:pt x="81" y="1945"/>
                  </a:cubicBezTo>
                  <a:cubicBezTo>
                    <a:pt x="380" y="2364"/>
                    <a:pt x="1409" y="3812"/>
                    <a:pt x="1808" y="4351"/>
                  </a:cubicBezTo>
                  <a:cubicBezTo>
                    <a:pt x="1808" y="4351"/>
                    <a:pt x="1888" y="4700"/>
                    <a:pt x="1917" y="4910"/>
                  </a:cubicBezTo>
                  <a:lnTo>
                    <a:pt x="3525" y="4910"/>
                  </a:lnTo>
                  <a:cubicBezTo>
                    <a:pt x="3535" y="4850"/>
                    <a:pt x="3645" y="4441"/>
                    <a:pt x="3994" y="4341"/>
                  </a:cubicBezTo>
                  <a:cubicBezTo>
                    <a:pt x="3994" y="4341"/>
                    <a:pt x="3186" y="1856"/>
                    <a:pt x="3235" y="1217"/>
                  </a:cubicBezTo>
                  <a:cubicBezTo>
                    <a:pt x="3266" y="847"/>
                    <a:pt x="3255" y="418"/>
                    <a:pt x="3246" y="88"/>
                  </a:cubicBezTo>
                  <a:cubicBezTo>
                    <a:pt x="3138" y="33"/>
                    <a:pt x="2966" y="1"/>
                    <a:pt x="2751" y="1"/>
                  </a:cubicBezTo>
                  <a:close/>
                </a:path>
              </a:pathLst>
            </a:custGeom>
            <a:solidFill>
              <a:srgbClr val="E7CD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0"/>
            <p:cNvSpPr/>
            <p:nvPr/>
          </p:nvSpPr>
          <p:spPr>
            <a:xfrm>
              <a:off x="7034174" y="4161266"/>
              <a:ext cx="189193" cy="58231"/>
            </a:xfrm>
            <a:custGeom>
              <a:rect b="b" l="l" r="r" t="t"/>
              <a:pathLst>
                <a:path extrusionOk="0" h="498" w="1618">
                  <a:moveTo>
                    <a:pt x="76" y="1"/>
                  </a:moveTo>
                  <a:cubicBezTo>
                    <a:pt x="38" y="1"/>
                    <a:pt x="10" y="17"/>
                    <a:pt x="0" y="56"/>
                  </a:cubicBezTo>
                  <a:cubicBezTo>
                    <a:pt x="253" y="282"/>
                    <a:pt x="613" y="498"/>
                    <a:pt x="1071" y="498"/>
                  </a:cubicBezTo>
                  <a:cubicBezTo>
                    <a:pt x="1100" y="498"/>
                    <a:pt x="1129" y="497"/>
                    <a:pt x="1158" y="495"/>
                  </a:cubicBezTo>
                  <a:cubicBezTo>
                    <a:pt x="1567" y="465"/>
                    <a:pt x="1617" y="276"/>
                    <a:pt x="1587" y="36"/>
                  </a:cubicBezTo>
                  <a:lnTo>
                    <a:pt x="1587" y="36"/>
                  </a:lnTo>
                  <a:cubicBezTo>
                    <a:pt x="1579" y="92"/>
                    <a:pt x="1561" y="110"/>
                    <a:pt x="1538" y="110"/>
                  </a:cubicBezTo>
                  <a:cubicBezTo>
                    <a:pt x="1504" y="110"/>
                    <a:pt x="1459" y="72"/>
                    <a:pt x="1418" y="66"/>
                  </a:cubicBezTo>
                  <a:cubicBezTo>
                    <a:pt x="1405" y="64"/>
                    <a:pt x="1378" y="63"/>
                    <a:pt x="1341" y="63"/>
                  </a:cubicBezTo>
                  <a:cubicBezTo>
                    <a:pt x="1137" y="63"/>
                    <a:pt x="628" y="87"/>
                    <a:pt x="569" y="145"/>
                  </a:cubicBezTo>
                  <a:cubicBezTo>
                    <a:pt x="541" y="182"/>
                    <a:pt x="520" y="200"/>
                    <a:pt x="493" y="200"/>
                  </a:cubicBezTo>
                  <a:cubicBezTo>
                    <a:pt x="461" y="200"/>
                    <a:pt x="420" y="175"/>
                    <a:pt x="349" y="126"/>
                  </a:cubicBezTo>
                  <a:cubicBezTo>
                    <a:pt x="269" y="66"/>
                    <a:pt x="153" y="1"/>
                    <a:pt x="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0"/>
            <p:cNvSpPr/>
            <p:nvPr/>
          </p:nvSpPr>
          <p:spPr>
            <a:xfrm>
              <a:off x="6980387" y="3955353"/>
              <a:ext cx="239356" cy="229300"/>
            </a:xfrm>
            <a:custGeom>
              <a:rect b="b" l="l" r="r" t="t"/>
              <a:pathLst>
                <a:path extrusionOk="0" h="1961" w="2047">
                  <a:moveTo>
                    <a:pt x="230" y="0"/>
                  </a:moveTo>
                  <a:cubicBezTo>
                    <a:pt x="230" y="0"/>
                    <a:pt x="70" y="280"/>
                    <a:pt x="90" y="400"/>
                  </a:cubicBezTo>
                  <a:cubicBezTo>
                    <a:pt x="110" y="519"/>
                    <a:pt x="90" y="899"/>
                    <a:pt x="90" y="979"/>
                  </a:cubicBezTo>
                  <a:cubicBezTo>
                    <a:pt x="90" y="1068"/>
                    <a:pt x="1" y="1278"/>
                    <a:pt x="50" y="1347"/>
                  </a:cubicBezTo>
                  <a:cubicBezTo>
                    <a:pt x="81" y="1378"/>
                    <a:pt x="220" y="1597"/>
                    <a:pt x="460" y="1817"/>
                  </a:cubicBezTo>
                  <a:cubicBezTo>
                    <a:pt x="470" y="1778"/>
                    <a:pt x="498" y="1762"/>
                    <a:pt x="536" y="1762"/>
                  </a:cubicBezTo>
                  <a:cubicBezTo>
                    <a:pt x="613" y="1762"/>
                    <a:pt x="729" y="1827"/>
                    <a:pt x="809" y="1887"/>
                  </a:cubicBezTo>
                  <a:cubicBezTo>
                    <a:pt x="880" y="1936"/>
                    <a:pt x="921" y="1961"/>
                    <a:pt x="953" y="1961"/>
                  </a:cubicBezTo>
                  <a:cubicBezTo>
                    <a:pt x="980" y="1961"/>
                    <a:pt x="1001" y="1943"/>
                    <a:pt x="1029" y="1906"/>
                  </a:cubicBezTo>
                  <a:cubicBezTo>
                    <a:pt x="1088" y="1848"/>
                    <a:pt x="1597" y="1824"/>
                    <a:pt x="1801" y="1824"/>
                  </a:cubicBezTo>
                  <a:cubicBezTo>
                    <a:pt x="1838" y="1824"/>
                    <a:pt x="1865" y="1825"/>
                    <a:pt x="1878" y="1827"/>
                  </a:cubicBezTo>
                  <a:cubicBezTo>
                    <a:pt x="1919" y="1833"/>
                    <a:pt x="1964" y="1871"/>
                    <a:pt x="1998" y="1871"/>
                  </a:cubicBezTo>
                  <a:cubicBezTo>
                    <a:pt x="2021" y="1871"/>
                    <a:pt x="2039" y="1853"/>
                    <a:pt x="2047" y="1797"/>
                  </a:cubicBezTo>
                  <a:cubicBezTo>
                    <a:pt x="2037" y="1767"/>
                    <a:pt x="2037" y="1737"/>
                    <a:pt x="2027" y="1707"/>
                  </a:cubicBezTo>
                  <a:cubicBezTo>
                    <a:pt x="1997" y="1527"/>
                    <a:pt x="1778" y="899"/>
                    <a:pt x="1628" y="469"/>
                  </a:cubicBezTo>
                  <a:cubicBezTo>
                    <a:pt x="1618" y="469"/>
                    <a:pt x="1578" y="469"/>
                    <a:pt x="1528" y="409"/>
                  </a:cubicBezTo>
                  <a:lnTo>
                    <a:pt x="1528" y="409"/>
                  </a:lnTo>
                  <a:cubicBezTo>
                    <a:pt x="1558" y="499"/>
                    <a:pt x="1807" y="1347"/>
                    <a:pt x="1798" y="1467"/>
                  </a:cubicBezTo>
                  <a:cubicBezTo>
                    <a:pt x="1798" y="1547"/>
                    <a:pt x="1655" y="1578"/>
                    <a:pt x="1516" y="1578"/>
                  </a:cubicBezTo>
                  <a:cubicBezTo>
                    <a:pt x="1446" y="1578"/>
                    <a:pt x="1378" y="1571"/>
                    <a:pt x="1328" y="1558"/>
                  </a:cubicBezTo>
                  <a:cubicBezTo>
                    <a:pt x="1179" y="1518"/>
                    <a:pt x="660" y="539"/>
                    <a:pt x="660" y="539"/>
                  </a:cubicBezTo>
                  <a:cubicBezTo>
                    <a:pt x="660" y="569"/>
                    <a:pt x="649" y="589"/>
                    <a:pt x="640" y="609"/>
                  </a:cubicBezTo>
                  <a:cubicBezTo>
                    <a:pt x="612" y="669"/>
                    <a:pt x="558" y="697"/>
                    <a:pt x="501" y="697"/>
                  </a:cubicBezTo>
                  <a:cubicBezTo>
                    <a:pt x="415" y="697"/>
                    <a:pt x="320" y="633"/>
                    <a:pt x="290" y="519"/>
                  </a:cubicBezTo>
                  <a:cubicBezTo>
                    <a:pt x="230" y="340"/>
                    <a:pt x="230" y="0"/>
                    <a:pt x="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0"/>
            <p:cNvSpPr/>
            <p:nvPr/>
          </p:nvSpPr>
          <p:spPr>
            <a:xfrm>
              <a:off x="6225136" y="2567398"/>
              <a:ext cx="974845" cy="425041"/>
            </a:xfrm>
            <a:custGeom>
              <a:rect b="b" l="l" r="r" t="t"/>
              <a:pathLst>
                <a:path extrusionOk="0" h="3635" w="8337">
                  <a:moveTo>
                    <a:pt x="7707" y="0"/>
                  </a:moveTo>
                  <a:lnTo>
                    <a:pt x="7707" y="0"/>
                  </a:lnTo>
                  <a:cubicBezTo>
                    <a:pt x="7824" y="1050"/>
                    <a:pt x="6909" y="2129"/>
                    <a:pt x="4232" y="2129"/>
                  </a:cubicBezTo>
                  <a:cubicBezTo>
                    <a:pt x="4160" y="2129"/>
                    <a:pt x="4088" y="2129"/>
                    <a:pt x="4014" y="2127"/>
                  </a:cubicBezTo>
                  <a:cubicBezTo>
                    <a:pt x="1159" y="2067"/>
                    <a:pt x="650" y="220"/>
                    <a:pt x="650" y="220"/>
                  </a:cubicBezTo>
                  <a:cubicBezTo>
                    <a:pt x="650" y="220"/>
                    <a:pt x="220" y="659"/>
                    <a:pt x="71" y="1149"/>
                  </a:cubicBezTo>
                  <a:cubicBezTo>
                    <a:pt x="51" y="1209"/>
                    <a:pt x="31" y="1278"/>
                    <a:pt x="21" y="1348"/>
                  </a:cubicBezTo>
                  <a:cubicBezTo>
                    <a:pt x="11" y="1418"/>
                    <a:pt x="11" y="1528"/>
                    <a:pt x="1" y="1677"/>
                  </a:cubicBezTo>
                  <a:cubicBezTo>
                    <a:pt x="57" y="1665"/>
                    <a:pt x="216" y="1635"/>
                    <a:pt x="471" y="1635"/>
                  </a:cubicBezTo>
                  <a:cubicBezTo>
                    <a:pt x="808" y="1635"/>
                    <a:pt x="1313" y="1687"/>
                    <a:pt x="1968" y="1897"/>
                  </a:cubicBezTo>
                  <a:cubicBezTo>
                    <a:pt x="2447" y="2057"/>
                    <a:pt x="2796" y="2316"/>
                    <a:pt x="3055" y="2586"/>
                  </a:cubicBezTo>
                  <a:cubicBezTo>
                    <a:pt x="3265" y="2786"/>
                    <a:pt x="3425" y="3015"/>
                    <a:pt x="3505" y="3235"/>
                  </a:cubicBezTo>
                  <a:cubicBezTo>
                    <a:pt x="3545" y="3325"/>
                    <a:pt x="3565" y="3425"/>
                    <a:pt x="3565" y="3514"/>
                  </a:cubicBezTo>
                  <a:cubicBezTo>
                    <a:pt x="3565" y="3514"/>
                    <a:pt x="3534" y="3554"/>
                    <a:pt x="3485" y="3624"/>
                  </a:cubicBezTo>
                  <a:lnTo>
                    <a:pt x="3505" y="3634"/>
                  </a:lnTo>
                  <a:lnTo>
                    <a:pt x="3565" y="3624"/>
                  </a:lnTo>
                  <a:lnTo>
                    <a:pt x="3634" y="3594"/>
                  </a:lnTo>
                  <a:cubicBezTo>
                    <a:pt x="3705" y="3554"/>
                    <a:pt x="3864" y="3145"/>
                    <a:pt x="3864" y="3145"/>
                  </a:cubicBezTo>
                  <a:cubicBezTo>
                    <a:pt x="3950" y="3168"/>
                    <a:pt x="4090" y="3175"/>
                    <a:pt x="4231" y="3175"/>
                  </a:cubicBezTo>
                  <a:cubicBezTo>
                    <a:pt x="4469" y="3175"/>
                    <a:pt x="4712" y="3155"/>
                    <a:pt x="4712" y="3155"/>
                  </a:cubicBezTo>
                  <a:cubicBezTo>
                    <a:pt x="4712" y="3155"/>
                    <a:pt x="4912" y="3454"/>
                    <a:pt x="4972" y="3554"/>
                  </a:cubicBezTo>
                  <a:cubicBezTo>
                    <a:pt x="5012" y="3634"/>
                    <a:pt x="5122" y="3634"/>
                    <a:pt x="5172" y="3634"/>
                  </a:cubicBezTo>
                  <a:cubicBezTo>
                    <a:pt x="5122" y="3554"/>
                    <a:pt x="5092" y="3514"/>
                    <a:pt x="5092" y="3514"/>
                  </a:cubicBezTo>
                  <a:cubicBezTo>
                    <a:pt x="5122" y="2886"/>
                    <a:pt x="5881" y="2227"/>
                    <a:pt x="6649" y="1937"/>
                  </a:cubicBezTo>
                  <a:cubicBezTo>
                    <a:pt x="7094" y="1763"/>
                    <a:pt x="7517" y="1690"/>
                    <a:pt x="7842" y="1690"/>
                  </a:cubicBezTo>
                  <a:cubicBezTo>
                    <a:pt x="8057" y="1690"/>
                    <a:pt x="8229" y="1722"/>
                    <a:pt x="8337" y="1777"/>
                  </a:cubicBezTo>
                  <a:cubicBezTo>
                    <a:pt x="8326" y="1548"/>
                    <a:pt x="8317" y="1368"/>
                    <a:pt x="8317" y="1308"/>
                  </a:cubicBezTo>
                  <a:cubicBezTo>
                    <a:pt x="8317" y="1238"/>
                    <a:pt x="8237" y="889"/>
                    <a:pt x="8137" y="410"/>
                  </a:cubicBezTo>
                  <a:cubicBezTo>
                    <a:pt x="7957" y="160"/>
                    <a:pt x="7707" y="0"/>
                    <a:pt x="7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0"/>
            <p:cNvSpPr/>
            <p:nvPr/>
          </p:nvSpPr>
          <p:spPr>
            <a:xfrm>
              <a:off x="7052766" y="3978856"/>
              <a:ext cx="139030" cy="161130"/>
            </a:xfrm>
            <a:custGeom>
              <a:rect b="b" l="l" r="r" t="t"/>
              <a:pathLst>
                <a:path extrusionOk="0" h="1378" w="1189">
                  <a:moveTo>
                    <a:pt x="572" y="1"/>
                  </a:moveTo>
                  <a:cubicBezTo>
                    <a:pt x="502" y="1"/>
                    <a:pt x="416" y="7"/>
                    <a:pt x="310" y="19"/>
                  </a:cubicBezTo>
                  <a:cubicBezTo>
                    <a:pt x="1" y="59"/>
                    <a:pt x="61" y="208"/>
                    <a:pt x="41" y="338"/>
                  </a:cubicBezTo>
                  <a:cubicBezTo>
                    <a:pt x="41" y="338"/>
                    <a:pt x="560" y="1317"/>
                    <a:pt x="709" y="1357"/>
                  </a:cubicBezTo>
                  <a:cubicBezTo>
                    <a:pt x="759" y="1370"/>
                    <a:pt x="827" y="1377"/>
                    <a:pt x="897" y="1377"/>
                  </a:cubicBezTo>
                  <a:cubicBezTo>
                    <a:pt x="1036" y="1377"/>
                    <a:pt x="1179" y="1346"/>
                    <a:pt x="1179" y="1266"/>
                  </a:cubicBezTo>
                  <a:cubicBezTo>
                    <a:pt x="1188" y="1146"/>
                    <a:pt x="939" y="298"/>
                    <a:pt x="909" y="208"/>
                  </a:cubicBezTo>
                  <a:cubicBezTo>
                    <a:pt x="899" y="199"/>
                    <a:pt x="889" y="168"/>
                    <a:pt x="879" y="148"/>
                  </a:cubicBezTo>
                  <a:cubicBezTo>
                    <a:pt x="829" y="42"/>
                    <a:pt x="749" y="1"/>
                    <a:pt x="5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0"/>
            <p:cNvSpPr/>
            <p:nvPr/>
          </p:nvSpPr>
          <p:spPr>
            <a:xfrm>
              <a:off x="6301023" y="2463564"/>
              <a:ext cx="838973" cy="352895"/>
            </a:xfrm>
            <a:custGeom>
              <a:rect b="b" l="l" r="r" t="t"/>
              <a:pathLst>
                <a:path extrusionOk="0" h="3018" w="7175">
                  <a:moveTo>
                    <a:pt x="6879" y="0"/>
                  </a:moveTo>
                  <a:lnTo>
                    <a:pt x="6879" y="0"/>
                  </a:lnTo>
                  <a:cubicBezTo>
                    <a:pt x="6769" y="669"/>
                    <a:pt x="6450" y="1558"/>
                    <a:pt x="5182" y="1757"/>
                  </a:cubicBezTo>
                  <a:cubicBezTo>
                    <a:pt x="4582" y="1848"/>
                    <a:pt x="3877" y="1916"/>
                    <a:pt x="3215" y="1916"/>
                  </a:cubicBezTo>
                  <a:cubicBezTo>
                    <a:pt x="2344" y="1916"/>
                    <a:pt x="1549" y="1798"/>
                    <a:pt x="1168" y="1458"/>
                  </a:cubicBezTo>
                  <a:cubicBezTo>
                    <a:pt x="500" y="859"/>
                    <a:pt x="300" y="190"/>
                    <a:pt x="300" y="190"/>
                  </a:cubicBezTo>
                  <a:cubicBezTo>
                    <a:pt x="300" y="190"/>
                    <a:pt x="41" y="569"/>
                    <a:pt x="21" y="789"/>
                  </a:cubicBezTo>
                  <a:cubicBezTo>
                    <a:pt x="1" y="999"/>
                    <a:pt x="1" y="1108"/>
                    <a:pt x="1" y="1108"/>
                  </a:cubicBezTo>
                  <a:cubicBezTo>
                    <a:pt x="1" y="1108"/>
                    <a:pt x="510" y="2955"/>
                    <a:pt x="3365" y="3015"/>
                  </a:cubicBezTo>
                  <a:cubicBezTo>
                    <a:pt x="3439" y="3017"/>
                    <a:pt x="3511" y="3017"/>
                    <a:pt x="3583" y="3017"/>
                  </a:cubicBezTo>
                  <a:cubicBezTo>
                    <a:pt x="6260" y="3017"/>
                    <a:pt x="7175" y="1938"/>
                    <a:pt x="7058" y="888"/>
                  </a:cubicBezTo>
                  <a:cubicBezTo>
                    <a:pt x="7058" y="888"/>
                    <a:pt x="7078" y="799"/>
                    <a:pt x="7038" y="719"/>
                  </a:cubicBezTo>
                  <a:cubicBezTo>
                    <a:pt x="6989" y="639"/>
                    <a:pt x="6869" y="659"/>
                    <a:pt x="6869" y="190"/>
                  </a:cubicBezTo>
                  <a:cubicBezTo>
                    <a:pt x="6869" y="130"/>
                    <a:pt x="6869" y="70"/>
                    <a:pt x="68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0"/>
            <p:cNvSpPr/>
            <p:nvPr/>
          </p:nvSpPr>
          <p:spPr>
            <a:xfrm>
              <a:off x="6310378" y="1955739"/>
              <a:ext cx="803192" cy="731865"/>
            </a:xfrm>
            <a:custGeom>
              <a:rect b="b" l="l" r="r" t="t"/>
              <a:pathLst>
                <a:path extrusionOk="0" h="6259" w="6869">
                  <a:moveTo>
                    <a:pt x="5032" y="0"/>
                  </a:moveTo>
                  <a:cubicBezTo>
                    <a:pt x="5032" y="20"/>
                    <a:pt x="5022" y="31"/>
                    <a:pt x="5012" y="51"/>
                  </a:cubicBezTo>
                  <a:cubicBezTo>
                    <a:pt x="5112" y="111"/>
                    <a:pt x="5551" y="440"/>
                    <a:pt x="5581" y="1198"/>
                  </a:cubicBezTo>
                  <a:cubicBezTo>
                    <a:pt x="5601" y="2047"/>
                    <a:pt x="5421" y="3824"/>
                    <a:pt x="5002" y="4303"/>
                  </a:cubicBezTo>
                  <a:cubicBezTo>
                    <a:pt x="4742" y="4603"/>
                    <a:pt x="4143" y="4792"/>
                    <a:pt x="3564" y="4802"/>
                  </a:cubicBezTo>
                  <a:cubicBezTo>
                    <a:pt x="3538" y="4803"/>
                    <a:pt x="3512" y="4804"/>
                    <a:pt x="3485" y="4804"/>
                  </a:cubicBezTo>
                  <a:cubicBezTo>
                    <a:pt x="3183" y="4804"/>
                    <a:pt x="2886" y="4752"/>
                    <a:pt x="2666" y="4632"/>
                  </a:cubicBezTo>
                  <a:cubicBezTo>
                    <a:pt x="2586" y="5182"/>
                    <a:pt x="2486" y="5551"/>
                    <a:pt x="2486" y="5551"/>
                  </a:cubicBezTo>
                  <a:lnTo>
                    <a:pt x="2297" y="5302"/>
                  </a:lnTo>
                  <a:lnTo>
                    <a:pt x="2297" y="5302"/>
                  </a:lnTo>
                  <a:cubicBezTo>
                    <a:pt x="2358" y="5679"/>
                    <a:pt x="2512" y="5701"/>
                    <a:pt x="2562" y="5701"/>
                  </a:cubicBezTo>
                  <a:cubicBezTo>
                    <a:pt x="2569" y="5701"/>
                    <a:pt x="2574" y="5701"/>
                    <a:pt x="2576" y="5701"/>
                  </a:cubicBezTo>
                  <a:lnTo>
                    <a:pt x="2417" y="5770"/>
                  </a:lnTo>
                  <a:lnTo>
                    <a:pt x="2437" y="5850"/>
                  </a:lnTo>
                  <a:lnTo>
                    <a:pt x="2237" y="5821"/>
                  </a:lnTo>
                  <a:lnTo>
                    <a:pt x="2266" y="5921"/>
                  </a:lnTo>
                  <a:cubicBezTo>
                    <a:pt x="2147" y="5901"/>
                    <a:pt x="1957" y="5741"/>
                    <a:pt x="1957" y="5741"/>
                  </a:cubicBezTo>
                  <a:lnTo>
                    <a:pt x="1957" y="5741"/>
                  </a:lnTo>
                  <a:lnTo>
                    <a:pt x="1997" y="5901"/>
                  </a:lnTo>
                  <a:cubicBezTo>
                    <a:pt x="1578" y="5761"/>
                    <a:pt x="1438" y="5501"/>
                    <a:pt x="1438" y="5501"/>
                  </a:cubicBezTo>
                  <a:lnTo>
                    <a:pt x="1428" y="5711"/>
                  </a:lnTo>
                  <a:cubicBezTo>
                    <a:pt x="1208" y="5451"/>
                    <a:pt x="739" y="4632"/>
                    <a:pt x="549" y="3245"/>
                  </a:cubicBezTo>
                  <a:cubicBezTo>
                    <a:pt x="529" y="3813"/>
                    <a:pt x="350" y="4025"/>
                    <a:pt x="188" y="4025"/>
                  </a:cubicBezTo>
                  <a:cubicBezTo>
                    <a:pt x="117" y="4025"/>
                    <a:pt x="50" y="3984"/>
                    <a:pt x="1" y="3914"/>
                  </a:cubicBezTo>
                  <a:lnTo>
                    <a:pt x="1" y="3914"/>
                  </a:lnTo>
                  <a:cubicBezTo>
                    <a:pt x="90" y="4133"/>
                    <a:pt x="170" y="4373"/>
                    <a:pt x="220" y="4533"/>
                  </a:cubicBezTo>
                  <a:cubicBezTo>
                    <a:pt x="220" y="4533"/>
                    <a:pt x="420" y="5202"/>
                    <a:pt x="1088" y="5801"/>
                  </a:cubicBezTo>
                  <a:cubicBezTo>
                    <a:pt x="1469" y="6141"/>
                    <a:pt x="2264" y="6259"/>
                    <a:pt x="3135" y="6259"/>
                  </a:cubicBezTo>
                  <a:cubicBezTo>
                    <a:pt x="3797" y="6259"/>
                    <a:pt x="4502" y="6191"/>
                    <a:pt x="5102" y="6100"/>
                  </a:cubicBezTo>
                  <a:cubicBezTo>
                    <a:pt x="6370" y="5901"/>
                    <a:pt x="6689" y="5012"/>
                    <a:pt x="6799" y="4343"/>
                  </a:cubicBezTo>
                  <a:cubicBezTo>
                    <a:pt x="6799" y="4313"/>
                    <a:pt x="6809" y="4283"/>
                    <a:pt x="6809" y="4263"/>
                  </a:cubicBezTo>
                  <a:lnTo>
                    <a:pt x="6809" y="4253"/>
                  </a:lnTo>
                  <a:cubicBezTo>
                    <a:pt x="6829" y="4153"/>
                    <a:pt x="6849" y="4064"/>
                    <a:pt x="6869" y="3974"/>
                  </a:cubicBezTo>
                  <a:lnTo>
                    <a:pt x="6869" y="3974"/>
                  </a:lnTo>
                  <a:cubicBezTo>
                    <a:pt x="6849" y="3989"/>
                    <a:pt x="6828" y="3996"/>
                    <a:pt x="6807" y="3996"/>
                  </a:cubicBezTo>
                  <a:cubicBezTo>
                    <a:pt x="6548" y="3996"/>
                    <a:pt x="6188" y="2937"/>
                    <a:pt x="6170" y="2237"/>
                  </a:cubicBezTo>
                  <a:cubicBezTo>
                    <a:pt x="6150" y="1488"/>
                    <a:pt x="6130" y="470"/>
                    <a:pt x="5681" y="91"/>
                  </a:cubicBezTo>
                  <a:cubicBezTo>
                    <a:pt x="5351" y="40"/>
                    <a:pt x="5112" y="11"/>
                    <a:pt x="50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0"/>
            <p:cNvSpPr/>
            <p:nvPr/>
          </p:nvSpPr>
          <p:spPr>
            <a:xfrm>
              <a:off x="6584695" y="1961585"/>
              <a:ext cx="380607" cy="555885"/>
            </a:xfrm>
            <a:custGeom>
              <a:rect b="b" l="l" r="r" t="t"/>
              <a:pathLst>
                <a:path extrusionOk="0" h="4754" w="3255">
                  <a:moveTo>
                    <a:pt x="2666" y="1"/>
                  </a:moveTo>
                  <a:cubicBezTo>
                    <a:pt x="2456" y="529"/>
                    <a:pt x="1897" y="1658"/>
                    <a:pt x="1129" y="1658"/>
                  </a:cubicBezTo>
                  <a:cubicBezTo>
                    <a:pt x="689" y="1658"/>
                    <a:pt x="300" y="1308"/>
                    <a:pt x="0" y="929"/>
                  </a:cubicBezTo>
                  <a:lnTo>
                    <a:pt x="0" y="929"/>
                  </a:lnTo>
                  <a:cubicBezTo>
                    <a:pt x="0" y="1747"/>
                    <a:pt x="300" y="1967"/>
                    <a:pt x="380" y="3165"/>
                  </a:cubicBezTo>
                  <a:cubicBezTo>
                    <a:pt x="410" y="3674"/>
                    <a:pt x="370" y="4183"/>
                    <a:pt x="320" y="4582"/>
                  </a:cubicBezTo>
                  <a:cubicBezTo>
                    <a:pt x="540" y="4702"/>
                    <a:pt x="837" y="4754"/>
                    <a:pt x="1139" y="4754"/>
                  </a:cubicBezTo>
                  <a:cubicBezTo>
                    <a:pt x="1166" y="4754"/>
                    <a:pt x="1192" y="4753"/>
                    <a:pt x="1218" y="4752"/>
                  </a:cubicBezTo>
                  <a:cubicBezTo>
                    <a:pt x="1797" y="4742"/>
                    <a:pt x="2396" y="4553"/>
                    <a:pt x="2656" y="4253"/>
                  </a:cubicBezTo>
                  <a:cubicBezTo>
                    <a:pt x="3075" y="3774"/>
                    <a:pt x="3255" y="1997"/>
                    <a:pt x="3235" y="1148"/>
                  </a:cubicBezTo>
                  <a:cubicBezTo>
                    <a:pt x="3205" y="390"/>
                    <a:pt x="2766" y="61"/>
                    <a:pt x="2666" y="1"/>
                  </a:cubicBezTo>
                  <a:close/>
                </a:path>
              </a:pathLst>
            </a:custGeom>
            <a:solidFill>
              <a:srgbClr val="E7CD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0"/>
            <p:cNvSpPr/>
            <p:nvPr/>
          </p:nvSpPr>
          <p:spPr>
            <a:xfrm>
              <a:off x="6904499" y="1821153"/>
              <a:ext cx="68989" cy="123712"/>
            </a:xfrm>
            <a:custGeom>
              <a:rect b="b" l="l" r="r" t="t"/>
              <a:pathLst>
                <a:path extrusionOk="0" h="1058" w="590">
                  <a:moveTo>
                    <a:pt x="380" y="1"/>
                  </a:moveTo>
                  <a:cubicBezTo>
                    <a:pt x="365" y="1"/>
                    <a:pt x="351" y="2"/>
                    <a:pt x="340" y="4"/>
                  </a:cubicBezTo>
                  <a:cubicBezTo>
                    <a:pt x="340" y="33"/>
                    <a:pt x="330" y="53"/>
                    <a:pt x="330" y="53"/>
                  </a:cubicBezTo>
                  <a:lnTo>
                    <a:pt x="31" y="932"/>
                  </a:lnTo>
                  <a:cubicBezTo>
                    <a:pt x="31" y="932"/>
                    <a:pt x="21" y="962"/>
                    <a:pt x="1" y="1012"/>
                  </a:cubicBezTo>
                  <a:cubicBezTo>
                    <a:pt x="47" y="1043"/>
                    <a:pt x="93" y="1057"/>
                    <a:pt x="138" y="1057"/>
                  </a:cubicBezTo>
                  <a:cubicBezTo>
                    <a:pt x="388" y="1057"/>
                    <a:pt x="590" y="607"/>
                    <a:pt x="590" y="293"/>
                  </a:cubicBezTo>
                  <a:cubicBezTo>
                    <a:pt x="590" y="40"/>
                    <a:pt x="462" y="1"/>
                    <a:pt x="380" y="1"/>
                  </a:cubicBezTo>
                  <a:close/>
                </a:path>
              </a:pathLst>
            </a:custGeom>
            <a:solidFill>
              <a:srgbClr val="EBD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0"/>
            <p:cNvSpPr/>
            <p:nvPr/>
          </p:nvSpPr>
          <p:spPr>
            <a:xfrm>
              <a:off x="6469169" y="1589164"/>
              <a:ext cx="479764" cy="207902"/>
            </a:xfrm>
            <a:custGeom>
              <a:rect b="b" l="l" r="r" t="t"/>
              <a:pathLst>
                <a:path extrusionOk="0" h="1778" w="4103">
                  <a:moveTo>
                    <a:pt x="1987" y="1"/>
                  </a:moveTo>
                  <a:cubicBezTo>
                    <a:pt x="509" y="1"/>
                    <a:pt x="90" y="1029"/>
                    <a:pt x="20" y="1259"/>
                  </a:cubicBezTo>
                  <a:cubicBezTo>
                    <a:pt x="10" y="1369"/>
                    <a:pt x="0" y="1469"/>
                    <a:pt x="0" y="1558"/>
                  </a:cubicBezTo>
                  <a:lnTo>
                    <a:pt x="0" y="1778"/>
                  </a:lnTo>
                  <a:cubicBezTo>
                    <a:pt x="70" y="1369"/>
                    <a:pt x="469" y="280"/>
                    <a:pt x="1977" y="280"/>
                  </a:cubicBezTo>
                  <a:cubicBezTo>
                    <a:pt x="3494" y="280"/>
                    <a:pt x="4073" y="970"/>
                    <a:pt x="4083" y="1748"/>
                  </a:cubicBezTo>
                  <a:lnTo>
                    <a:pt x="4093" y="1748"/>
                  </a:lnTo>
                  <a:cubicBezTo>
                    <a:pt x="4103" y="1598"/>
                    <a:pt x="4103" y="1378"/>
                    <a:pt x="4073" y="1129"/>
                  </a:cubicBezTo>
                  <a:cubicBezTo>
                    <a:pt x="3974" y="799"/>
                    <a:pt x="3464" y="1"/>
                    <a:pt x="19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0"/>
            <p:cNvSpPr/>
            <p:nvPr/>
          </p:nvSpPr>
          <p:spPr>
            <a:xfrm>
              <a:off x="6469169" y="1621905"/>
              <a:ext cx="478711" cy="323428"/>
            </a:xfrm>
            <a:custGeom>
              <a:rect b="b" l="l" r="r" t="t"/>
              <a:pathLst>
                <a:path extrusionOk="0" h="2766" w="4094">
                  <a:moveTo>
                    <a:pt x="1977" y="0"/>
                  </a:moveTo>
                  <a:cubicBezTo>
                    <a:pt x="469" y="0"/>
                    <a:pt x="70" y="1089"/>
                    <a:pt x="0" y="1498"/>
                  </a:cubicBezTo>
                  <a:lnTo>
                    <a:pt x="0" y="1708"/>
                  </a:lnTo>
                  <a:cubicBezTo>
                    <a:pt x="10" y="1868"/>
                    <a:pt x="20" y="1947"/>
                    <a:pt x="20" y="1947"/>
                  </a:cubicBezTo>
                  <a:lnTo>
                    <a:pt x="340" y="2716"/>
                  </a:lnTo>
                  <a:lnTo>
                    <a:pt x="360" y="2766"/>
                  </a:lnTo>
                  <a:lnTo>
                    <a:pt x="309" y="1788"/>
                  </a:lnTo>
                  <a:cubicBezTo>
                    <a:pt x="309" y="1788"/>
                    <a:pt x="160" y="1019"/>
                    <a:pt x="689" y="809"/>
                  </a:cubicBezTo>
                  <a:cubicBezTo>
                    <a:pt x="689" y="809"/>
                    <a:pt x="1228" y="939"/>
                    <a:pt x="1987" y="939"/>
                  </a:cubicBezTo>
                  <a:cubicBezTo>
                    <a:pt x="2306" y="939"/>
                    <a:pt x="2975" y="849"/>
                    <a:pt x="3355" y="690"/>
                  </a:cubicBezTo>
                  <a:cubicBezTo>
                    <a:pt x="3355" y="690"/>
                    <a:pt x="3604" y="889"/>
                    <a:pt x="3724" y="1118"/>
                  </a:cubicBezTo>
                  <a:cubicBezTo>
                    <a:pt x="3834" y="1348"/>
                    <a:pt x="3763" y="1748"/>
                    <a:pt x="3763" y="1748"/>
                  </a:cubicBezTo>
                  <a:lnTo>
                    <a:pt x="3754" y="2636"/>
                  </a:lnTo>
                  <a:lnTo>
                    <a:pt x="4053" y="1757"/>
                  </a:lnTo>
                  <a:cubicBezTo>
                    <a:pt x="4053" y="1757"/>
                    <a:pt x="4063" y="1737"/>
                    <a:pt x="4063" y="1708"/>
                  </a:cubicBezTo>
                  <a:cubicBezTo>
                    <a:pt x="4073" y="1657"/>
                    <a:pt x="4083" y="1578"/>
                    <a:pt x="4093" y="1468"/>
                  </a:cubicBezTo>
                  <a:lnTo>
                    <a:pt x="4083" y="1468"/>
                  </a:lnTo>
                  <a:cubicBezTo>
                    <a:pt x="4073" y="690"/>
                    <a:pt x="3494" y="0"/>
                    <a:pt x="19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0"/>
            <p:cNvSpPr/>
            <p:nvPr/>
          </p:nvSpPr>
          <p:spPr>
            <a:xfrm>
              <a:off x="6471507" y="1519825"/>
              <a:ext cx="474034" cy="216554"/>
            </a:xfrm>
            <a:custGeom>
              <a:rect b="b" l="l" r="r" t="t"/>
              <a:pathLst>
                <a:path extrusionOk="0" h="1852" w="4054">
                  <a:moveTo>
                    <a:pt x="2112" y="1"/>
                  </a:moveTo>
                  <a:cubicBezTo>
                    <a:pt x="2005" y="1"/>
                    <a:pt x="1928" y="5"/>
                    <a:pt x="1897" y="5"/>
                  </a:cubicBezTo>
                  <a:cubicBezTo>
                    <a:pt x="1737" y="5"/>
                    <a:pt x="269" y="135"/>
                    <a:pt x="90" y="1183"/>
                  </a:cubicBezTo>
                  <a:cubicBezTo>
                    <a:pt x="40" y="1432"/>
                    <a:pt x="10" y="1652"/>
                    <a:pt x="0" y="1852"/>
                  </a:cubicBezTo>
                  <a:cubicBezTo>
                    <a:pt x="70" y="1622"/>
                    <a:pt x="489" y="594"/>
                    <a:pt x="1967" y="594"/>
                  </a:cubicBezTo>
                  <a:cubicBezTo>
                    <a:pt x="3444" y="594"/>
                    <a:pt x="3954" y="1392"/>
                    <a:pt x="4053" y="1722"/>
                  </a:cubicBezTo>
                  <a:cubicBezTo>
                    <a:pt x="4023" y="1472"/>
                    <a:pt x="3954" y="1193"/>
                    <a:pt x="3823" y="873"/>
                  </a:cubicBezTo>
                  <a:cubicBezTo>
                    <a:pt x="3502" y="78"/>
                    <a:pt x="2554" y="1"/>
                    <a:pt x="21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0"/>
            <p:cNvSpPr/>
            <p:nvPr/>
          </p:nvSpPr>
          <p:spPr>
            <a:xfrm>
              <a:off x="6487877" y="1702469"/>
              <a:ext cx="429601" cy="452987"/>
            </a:xfrm>
            <a:custGeom>
              <a:rect b="b" l="l" r="r" t="t"/>
              <a:pathLst>
                <a:path extrusionOk="0" h="3874" w="3674">
                  <a:moveTo>
                    <a:pt x="3195" y="1"/>
                  </a:moveTo>
                  <a:cubicBezTo>
                    <a:pt x="2815" y="160"/>
                    <a:pt x="2146" y="250"/>
                    <a:pt x="1827" y="250"/>
                  </a:cubicBezTo>
                  <a:cubicBezTo>
                    <a:pt x="1068" y="250"/>
                    <a:pt x="529" y="120"/>
                    <a:pt x="529" y="120"/>
                  </a:cubicBezTo>
                  <a:cubicBezTo>
                    <a:pt x="0" y="330"/>
                    <a:pt x="149" y="1099"/>
                    <a:pt x="149" y="1099"/>
                  </a:cubicBezTo>
                  <a:lnTo>
                    <a:pt x="200" y="2077"/>
                  </a:lnTo>
                  <a:cubicBezTo>
                    <a:pt x="200" y="2077"/>
                    <a:pt x="439" y="2646"/>
                    <a:pt x="828" y="3145"/>
                  </a:cubicBezTo>
                  <a:cubicBezTo>
                    <a:pt x="1128" y="3524"/>
                    <a:pt x="1517" y="3874"/>
                    <a:pt x="1957" y="3874"/>
                  </a:cubicBezTo>
                  <a:cubicBezTo>
                    <a:pt x="2725" y="3874"/>
                    <a:pt x="3284" y="2745"/>
                    <a:pt x="3494" y="2217"/>
                  </a:cubicBezTo>
                  <a:cubicBezTo>
                    <a:pt x="3504" y="2197"/>
                    <a:pt x="3514" y="2186"/>
                    <a:pt x="3514" y="2166"/>
                  </a:cubicBezTo>
                  <a:cubicBezTo>
                    <a:pt x="3534" y="2107"/>
                    <a:pt x="3554" y="2067"/>
                    <a:pt x="3564" y="2027"/>
                  </a:cubicBezTo>
                  <a:cubicBezTo>
                    <a:pt x="3584" y="1977"/>
                    <a:pt x="3594" y="1947"/>
                    <a:pt x="3594" y="1947"/>
                  </a:cubicBezTo>
                  <a:lnTo>
                    <a:pt x="3603" y="1059"/>
                  </a:lnTo>
                  <a:cubicBezTo>
                    <a:pt x="3603" y="1059"/>
                    <a:pt x="3674" y="659"/>
                    <a:pt x="3564" y="429"/>
                  </a:cubicBezTo>
                  <a:cubicBezTo>
                    <a:pt x="3444" y="200"/>
                    <a:pt x="3195" y="1"/>
                    <a:pt x="3195" y="1"/>
                  </a:cubicBezTo>
                  <a:close/>
                </a:path>
              </a:pathLst>
            </a:custGeom>
            <a:solidFill>
              <a:srgbClr val="F0D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0"/>
            <p:cNvSpPr/>
            <p:nvPr/>
          </p:nvSpPr>
          <p:spPr>
            <a:xfrm>
              <a:off x="6154042" y="2758578"/>
              <a:ext cx="487949" cy="580557"/>
            </a:xfrm>
            <a:custGeom>
              <a:rect b="b" l="l" r="r" t="t"/>
              <a:pathLst>
                <a:path extrusionOk="0" h="4965" w="4173">
                  <a:moveTo>
                    <a:pt x="1079" y="0"/>
                  </a:moveTo>
                  <a:cubicBezTo>
                    <a:pt x="824" y="0"/>
                    <a:pt x="665" y="30"/>
                    <a:pt x="609" y="42"/>
                  </a:cubicBezTo>
                  <a:cubicBezTo>
                    <a:pt x="599" y="372"/>
                    <a:pt x="589" y="851"/>
                    <a:pt x="619" y="1271"/>
                  </a:cubicBezTo>
                  <a:cubicBezTo>
                    <a:pt x="649" y="1680"/>
                    <a:pt x="309" y="2818"/>
                    <a:pt x="60" y="3576"/>
                  </a:cubicBezTo>
                  <a:cubicBezTo>
                    <a:pt x="30" y="3876"/>
                    <a:pt x="0" y="4335"/>
                    <a:pt x="0" y="4405"/>
                  </a:cubicBezTo>
                  <a:cubicBezTo>
                    <a:pt x="220" y="4585"/>
                    <a:pt x="329" y="4914"/>
                    <a:pt x="349" y="4964"/>
                  </a:cubicBezTo>
                  <a:lnTo>
                    <a:pt x="2256" y="4964"/>
                  </a:lnTo>
                  <a:cubicBezTo>
                    <a:pt x="2286" y="4754"/>
                    <a:pt x="2366" y="4405"/>
                    <a:pt x="2366" y="4405"/>
                  </a:cubicBezTo>
                  <a:cubicBezTo>
                    <a:pt x="2765" y="3856"/>
                    <a:pt x="3793" y="2409"/>
                    <a:pt x="4093" y="1989"/>
                  </a:cubicBezTo>
                  <a:cubicBezTo>
                    <a:pt x="4142" y="1919"/>
                    <a:pt x="4173" y="1879"/>
                    <a:pt x="4173" y="1879"/>
                  </a:cubicBezTo>
                  <a:cubicBezTo>
                    <a:pt x="4173" y="1790"/>
                    <a:pt x="4153" y="1690"/>
                    <a:pt x="4113" y="1600"/>
                  </a:cubicBezTo>
                  <a:cubicBezTo>
                    <a:pt x="4033" y="1430"/>
                    <a:pt x="3883" y="1191"/>
                    <a:pt x="3663" y="951"/>
                  </a:cubicBezTo>
                  <a:cubicBezTo>
                    <a:pt x="3404" y="681"/>
                    <a:pt x="3055" y="422"/>
                    <a:pt x="2576" y="262"/>
                  </a:cubicBezTo>
                  <a:cubicBezTo>
                    <a:pt x="1921" y="52"/>
                    <a:pt x="1416" y="0"/>
                    <a:pt x="1079" y="0"/>
                  </a:cubicBezTo>
                  <a:close/>
                </a:path>
              </a:pathLst>
            </a:custGeom>
            <a:solidFill>
              <a:srgbClr val="E7CD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0"/>
            <p:cNvSpPr/>
            <p:nvPr/>
          </p:nvSpPr>
          <p:spPr>
            <a:xfrm>
              <a:off x="6361710" y="1835535"/>
              <a:ext cx="270927" cy="812547"/>
            </a:xfrm>
            <a:custGeom>
              <a:rect b="b" l="l" r="r" t="t"/>
              <a:pathLst>
                <a:path extrusionOk="0" h="6949" w="2317">
                  <a:moveTo>
                    <a:pt x="680" y="1"/>
                  </a:moveTo>
                  <a:cubicBezTo>
                    <a:pt x="550" y="320"/>
                    <a:pt x="400" y="729"/>
                    <a:pt x="270" y="1199"/>
                  </a:cubicBezTo>
                  <a:cubicBezTo>
                    <a:pt x="110" y="1817"/>
                    <a:pt x="1" y="2546"/>
                    <a:pt x="31" y="3355"/>
                  </a:cubicBezTo>
                  <a:cubicBezTo>
                    <a:pt x="41" y="3684"/>
                    <a:pt x="70" y="3994"/>
                    <a:pt x="110" y="4273"/>
                  </a:cubicBezTo>
                  <a:cubicBezTo>
                    <a:pt x="300" y="5660"/>
                    <a:pt x="769" y="6479"/>
                    <a:pt x="989" y="6739"/>
                  </a:cubicBezTo>
                  <a:lnTo>
                    <a:pt x="999" y="6529"/>
                  </a:lnTo>
                  <a:cubicBezTo>
                    <a:pt x="999" y="6529"/>
                    <a:pt x="1139" y="6789"/>
                    <a:pt x="1558" y="6929"/>
                  </a:cubicBezTo>
                  <a:lnTo>
                    <a:pt x="1518" y="6769"/>
                  </a:lnTo>
                  <a:lnTo>
                    <a:pt x="1518" y="6769"/>
                  </a:lnTo>
                  <a:cubicBezTo>
                    <a:pt x="1518" y="6769"/>
                    <a:pt x="1708" y="6929"/>
                    <a:pt x="1827" y="6949"/>
                  </a:cubicBezTo>
                  <a:lnTo>
                    <a:pt x="1798" y="6849"/>
                  </a:lnTo>
                  <a:lnTo>
                    <a:pt x="1998" y="6878"/>
                  </a:lnTo>
                  <a:lnTo>
                    <a:pt x="1978" y="6798"/>
                  </a:lnTo>
                  <a:lnTo>
                    <a:pt x="2137" y="6729"/>
                  </a:lnTo>
                  <a:cubicBezTo>
                    <a:pt x="2135" y="6729"/>
                    <a:pt x="2130" y="6729"/>
                    <a:pt x="2123" y="6729"/>
                  </a:cubicBezTo>
                  <a:cubicBezTo>
                    <a:pt x="2073" y="6729"/>
                    <a:pt x="1919" y="6707"/>
                    <a:pt x="1858" y="6330"/>
                  </a:cubicBezTo>
                  <a:lnTo>
                    <a:pt x="1858" y="6330"/>
                  </a:lnTo>
                  <a:lnTo>
                    <a:pt x="2047" y="6579"/>
                  </a:lnTo>
                  <a:cubicBezTo>
                    <a:pt x="2047" y="6579"/>
                    <a:pt x="2147" y="6210"/>
                    <a:pt x="2227" y="5660"/>
                  </a:cubicBezTo>
                  <a:cubicBezTo>
                    <a:pt x="2277" y="5261"/>
                    <a:pt x="2317" y="4752"/>
                    <a:pt x="2287" y="4243"/>
                  </a:cubicBezTo>
                  <a:cubicBezTo>
                    <a:pt x="2207" y="3045"/>
                    <a:pt x="1907" y="2825"/>
                    <a:pt x="1907" y="2007"/>
                  </a:cubicBezTo>
                  <a:cubicBezTo>
                    <a:pt x="1518" y="1508"/>
                    <a:pt x="1279" y="939"/>
                    <a:pt x="1279" y="939"/>
                  </a:cubicBezTo>
                  <a:lnTo>
                    <a:pt x="1259" y="889"/>
                  </a:lnTo>
                  <a:lnTo>
                    <a:pt x="1248" y="889"/>
                  </a:lnTo>
                  <a:cubicBezTo>
                    <a:pt x="1202" y="920"/>
                    <a:pt x="1156" y="934"/>
                    <a:pt x="1112" y="934"/>
                  </a:cubicBezTo>
                  <a:cubicBezTo>
                    <a:pt x="861" y="934"/>
                    <a:pt x="660" y="484"/>
                    <a:pt x="660" y="170"/>
                  </a:cubicBezTo>
                  <a:cubicBezTo>
                    <a:pt x="660" y="100"/>
                    <a:pt x="669" y="50"/>
                    <a:pt x="6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0"/>
            <p:cNvSpPr/>
            <p:nvPr/>
          </p:nvSpPr>
          <p:spPr>
            <a:xfrm>
              <a:off x="6438767" y="1820919"/>
              <a:ext cx="70158" cy="123946"/>
            </a:xfrm>
            <a:custGeom>
              <a:rect b="b" l="l" r="r" t="t"/>
              <a:pathLst>
                <a:path extrusionOk="0" h="1060" w="600">
                  <a:moveTo>
                    <a:pt x="214" y="0"/>
                  </a:moveTo>
                  <a:cubicBezTo>
                    <a:pt x="158" y="0"/>
                    <a:pt x="75" y="22"/>
                    <a:pt x="30" y="126"/>
                  </a:cubicBezTo>
                  <a:cubicBezTo>
                    <a:pt x="10" y="175"/>
                    <a:pt x="1" y="225"/>
                    <a:pt x="1" y="295"/>
                  </a:cubicBezTo>
                  <a:cubicBezTo>
                    <a:pt x="1" y="609"/>
                    <a:pt x="202" y="1059"/>
                    <a:pt x="453" y="1059"/>
                  </a:cubicBezTo>
                  <a:cubicBezTo>
                    <a:pt x="497" y="1059"/>
                    <a:pt x="543" y="1045"/>
                    <a:pt x="589" y="1014"/>
                  </a:cubicBezTo>
                  <a:lnTo>
                    <a:pt x="600" y="1014"/>
                  </a:lnTo>
                  <a:lnTo>
                    <a:pt x="280" y="245"/>
                  </a:lnTo>
                  <a:cubicBezTo>
                    <a:pt x="280" y="245"/>
                    <a:pt x="270" y="166"/>
                    <a:pt x="260" y="6"/>
                  </a:cubicBezTo>
                  <a:cubicBezTo>
                    <a:pt x="250" y="3"/>
                    <a:pt x="234" y="0"/>
                    <a:pt x="214" y="0"/>
                  </a:cubicBezTo>
                  <a:close/>
                </a:path>
              </a:pathLst>
            </a:custGeom>
            <a:solidFill>
              <a:srgbClr val="EBD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0"/>
            <p:cNvSpPr/>
            <p:nvPr/>
          </p:nvSpPr>
          <p:spPr>
            <a:xfrm>
              <a:off x="6180819" y="3398534"/>
              <a:ext cx="307175" cy="638321"/>
            </a:xfrm>
            <a:custGeom>
              <a:rect b="b" l="l" r="r" t="t"/>
              <a:pathLst>
                <a:path extrusionOk="0" h="5459" w="2627">
                  <a:moveTo>
                    <a:pt x="0" y="0"/>
                  </a:moveTo>
                  <a:lnTo>
                    <a:pt x="0" y="20"/>
                  </a:lnTo>
                  <a:cubicBezTo>
                    <a:pt x="140" y="949"/>
                    <a:pt x="1098" y="4802"/>
                    <a:pt x="1098" y="4802"/>
                  </a:cubicBezTo>
                  <a:cubicBezTo>
                    <a:pt x="1098" y="4802"/>
                    <a:pt x="1029" y="4982"/>
                    <a:pt x="949" y="5231"/>
                  </a:cubicBezTo>
                  <a:cubicBezTo>
                    <a:pt x="959" y="5231"/>
                    <a:pt x="999" y="5231"/>
                    <a:pt x="1038" y="5171"/>
                  </a:cubicBezTo>
                  <a:cubicBezTo>
                    <a:pt x="1058" y="5162"/>
                    <a:pt x="1069" y="5131"/>
                    <a:pt x="1078" y="5111"/>
                  </a:cubicBezTo>
                  <a:cubicBezTo>
                    <a:pt x="1129" y="5005"/>
                    <a:pt x="1209" y="4964"/>
                    <a:pt x="1385" y="4964"/>
                  </a:cubicBezTo>
                  <a:cubicBezTo>
                    <a:pt x="1456" y="4964"/>
                    <a:pt x="1542" y="4970"/>
                    <a:pt x="1648" y="4982"/>
                  </a:cubicBezTo>
                  <a:cubicBezTo>
                    <a:pt x="1957" y="5022"/>
                    <a:pt x="1897" y="5171"/>
                    <a:pt x="1917" y="5301"/>
                  </a:cubicBezTo>
                  <a:cubicBezTo>
                    <a:pt x="1917" y="5331"/>
                    <a:pt x="1917" y="5351"/>
                    <a:pt x="1927" y="5371"/>
                  </a:cubicBezTo>
                  <a:cubicBezTo>
                    <a:pt x="1955" y="5431"/>
                    <a:pt x="2010" y="5459"/>
                    <a:pt x="2069" y="5459"/>
                  </a:cubicBezTo>
                  <a:cubicBezTo>
                    <a:pt x="2158" y="5459"/>
                    <a:pt x="2256" y="5395"/>
                    <a:pt x="2287" y="5281"/>
                  </a:cubicBezTo>
                  <a:cubicBezTo>
                    <a:pt x="2347" y="5102"/>
                    <a:pt x="2347" y="4762"/>
                    <a:pt x="2347" y="4762"/>
                  </a:cubicBezTo>
                  <a:cubicBezTo>
                    <a:pt x="2347" y="4762"/>
                    <a:pt x="2626" y="2136"/>
                    <a:pt x="2536" y="1398"/>
                  </a:cubicBezTo>
                  <a:cubicBezTo>
                    <a:pt x="2486" y="929"/>
                    <a:pt x="2287" y="379"/>
                    <a:pt x="2147" y="0"/>
                  </a:cubicBezTo>
                  <a:close/>
                </a:path>
              </a:pathLst>
            </a:custGeom>
            <a:solidFill>
              <a:srgbClr val="E7CD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0"/>
            <p:cNvSpPr/>
            <p:nvPr/>
          </p:nvSpPr>
          <p:spPr>
            <a:xfrm>
              <a:off x="6242675" y="3955353"/>
              <a:ext cx="239356" cy="229300"/>
            </a:xfrm>
            <a:custGeom>
              <a:rect b="b" l="l" r="r" t="t"/>
              <a:pathLst>
                <a:path extrusionOk="0" h="1961" w="2047">
                  <a:moveTo>
                    <a:pt x="1818" y="0"/>
                  </a:moveTo>
                  <a:cubicBezTo>
                    <a:pt x="1818" y="0"/>
                    <a:pt x="1818" y="340"/>
                    <a:pt x="1758" y="519"/>
                  </a:cubicBezTo>
                  <a:cubicBezTo>
                    <a:pt x="1727" y="633"/>
                    <a:pt x="1629" y="697"/>
                    <a:pt x="1540" y="697"/>
                  </a:cubicBezTo>
                  <a:cubicBezTo>
                    <a:pt x="1481" y="697"/>
                    <a:pt x="1426" y="669"/>
                    <a:pt x="1398" y="609"/>
                  </a:cubicBezTo>
                  <a:cubicBezTo>
                    <a:pt x="1388" y="589"/>
                    <a:pt x="1388" y="569"/>
                    <a:pt x="1388" y="539"/>
                  </a:cubicBezTo>
                  <a:cubicBezTo>
                    <a:pt x="1388" y="539"/>
                    <a:pt x="869" y="1518"/>
                    <a:pt x="719" y="1558"/>
                  </a:cubicBezTo>
                  <a:cubicBezTo>
                    <a:pt x="670" y="1571"/>
                    <a:pt x="601" y="1578"/>
                    <a:pt x="532" y="1578"/>
                  </a:cubicBezTo>
                  <a:cubicBezTo>
                    <a:pt x="392" y="1578"/>
                    <a:pt x="250" y="1547"/>
                    <a:pt x="250" y="1467"/>
                  </a:cubicBezTo>
                  <a:cubicBezTo>
                    <a:pt x="240" y="1347"/>
                    <a:pt x="489" y="499"/>
                    <a:pt x="509" y="409"/>
                  </a:cubicBezTo>
                  <a:lnTo>
                    <a:pt x="509" y="409"/>
                  </a:lnTo>
                  <a:cubicBezTo>
                    <a:pt x="470" y="469"/>
                    <a:pt x="430" y="469"/>
                    <a:pt x="420" y="469"/>
                  </a:cubicBezTo>
                  <a:cubicBezTo>
                    <a:pt x="260" y="899"/>
                    <a:pt x="50" y="1527"/>
                    <a:pt x="21" y="1707"/>
                  </a:cubicBezTo>
                  <a:cubicBezTo>
                    <a:pt x="10" y="1737"/>
                    <a:pt x="1" y="1767"/>
                    <a:pt x="1" y="1797"/>
                  </a:cubicBezTo>
                  <a:lnTo>
                    <a:pt x="1" y="1807"/>
                  </a:lnTo>
                  <a:cubicBezTo>
                    <a:pt x="4" y="1857"/>
                    <a:pt x="19" y="1873"/>
                    <a:pt x="39" y="1873"/>
                  </a:cubicBezTo>
                  <a:cubicBezTo>
                    <a:pt x="72" y="1873"/>
                    <a:pt x="121" y="1833"/>
                    <a:pt x="170" y="1827"/>
                  </a:cubicBezTo>
                  <a:cubicBezTo>
                    <a:pt x="182" y="1825"/>
                    <a:pt x="209" y="1824"/>
                    <a:pt x="246" y="1824"/>
                  </a:cubicBezTo>
                  <a:cubicBezTo>
                    <a:pt x="450" y="1824"/>
                    <a:pt x="958" y="1848"/>
                    <a:pt x="1009" y="1906"/>
                  </a:cubicBezTo>
                  <a:cubicBezTo>
                    <a:pt x="1041" y="1943"/>
                    <a:pt x="1064" y="1961"/>
                    <a:pt x="1093" y="1961"/>
                  </a:cubicBezTo>
                  <a:cubicBezTo>
                    <a:pt x="1127" y="1961"/>
                    <a:pt x="1168" y="1936"/>
                    <a:pt x="1239" y="1887"/>
                  </a:cubicBezTo>
                  <a:cubicBezTo>
                    <a:pt x="1319" y="1827"/>
                    <a:pt x="1435" y="1762"/>
                    <a:pt x="1509" y="1762"/>
                  </a:cubicBezTo>
                  <a:cubicBezTo>
                    <a:pt x="1545" y="1762"/>
                    <a:pt x="1571" y="1778"/>
                    <a:pt x="1578" y="1817"/>
                  </a:cubicBezTo>
                  <a:cubicBezTo>
                    <a:pt x="1827" y="1597"/>
                    <a:pt x="1967" y="1378"/>
                    <a:pt x="1987" y="1347"/>
                  </a:cubicBezTo>
                  <a:cubicBezTo>
                    <a:pt x="2047" y="1278"/>
                    <a:pt x="1957" y="1068"/>
                    <a:pt x="1957" y="979"/>
                  </a:cubicBezTo>
                  <a:cubicBezTo>
                    <a:pt x="1957" y="899"/>
                    <a:pt x="1937" y="519"/>
                    <a:pt x="1957" y="400"/>
                  </a:cubicBezTo>
                  <a:cubicBezTo>
                    <a:pt x="1977" y="280"/>
                    <a:pt x="1818" y="0"/>
                    <a:pt x="18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0"/>
            <p:cNvSpPr/>
            <p:nvPr/>
          </p:nvSpPr>
          <p:spPr>
            <a:xfrm>
              <a:off x="6441105" y="1771341"/>
              <a:ext cx="28180" cy="64312"/>
            </a:xfrm>
            <a:custGeom>
              <a:rect b="b" l="l" r="r" t="t"/>
              <a:pathLst>
                <a:path extrusionOk="0" h="550" w="241">
                  <a:moveTo>
                    <a:pt x="240" y="0"/>
                  </a:moveTo>
                  <a:cubicBezTo>
                    <a:pt x="180" y="130"/>
                    <a:pt x="101" y="320"/>
                    <a:pt x="1" y="550"/>
                  </a:cubicBezTo>
                  <a:lnTo>
                    <a:pt x="10" y="550"/>
                  </a:lnTo>
                  <a:cubicBezTo>
                    <a:pt x="55" y="446"/>
                    <a:pt x="138" y="424"/>
                    <a:pt x="194" y="424"/>
                  </a:cubicBezTo>
                  <a:cubicBezTo>
                    <a:pt x="214" y="424"/>
                    <a:pt x="230" y="427"/>
                    <a:pt x="240" y="430"/>
                  </a:cubicBezTo>
                  <a:lnTo>
                    <a:pt x="240" y="220"/>
                  </a:lnTo>
                  <a:lnTo>
                    <a:pt x="2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0"/>
            <p:cNvSpPr/>
            <p:nvPr/>
          </p:nvSpPr>
          <p:spPr>
            <a:xfrm>
              <a:off x="6239167" y="4161266"/>
              <a:ext cx="188023" cy="58231"/>
            </a:xfrm>
            <a:custGeom>
              <a:rect b="b" l="l" r="r" t="t"/>
              <a:pathLst>
                <a:path extrusionOk="0" h="498" w="1608">
                  <a:moveTo>
                    <a:pt x="1539" y="1"/>
                  </a:moveTo>
                  <a:cubicBezTo>
                    <a:pt x="1465" y="1"/>
                    <a:pt x="1349" y="66"/>
                    <a:pt x="1269" y="126"/>
                  </a:cubicBezTo>
                  <a:cubicBezTo>
                    <a:pt x="1198" y="175"/>
                    <a:pt x="1157" y="200"/>
                    <a:pt x="1123" y="200"/>
                  </a:cubicBezTo>
                  <a:cubicBezTo>
                    <a:pt x="1094" y="200"/>
                    <a:pt x="1071" y="182"/>
                    <a:pt x="1039" y="145"/>
                  </a:cubicBezTo>
                  <a:cubicBezTo>
                    <a:pt x="988" y="87"/>
                    <a:pt x="480" y="63"/>
                    <a:pt x="276" y="63"/>
                  </a:cubicBezTo>
                  <a:cubicBezTo>
                    <a:pt x="239" y="63"/>
                    <a:pt x="212" y="64"/>
                    <a:pt x="200" y="66"/>
                  </a:cubicBezTo>
                  <a:cubicBezTo>
                    <a:pt x="151" y="72"/>
                    <a:pt x="102" y="112"/>
                    <a:pt x="69" y="112"/>
                  </a:cubicBezTo>
                  <a:cubicBezTo>
                    <a:pt x="49" y="112"/>
                    <a:pt x="34" y="96"/>
                    <a:pt x="31" y="46"/>
                  </a:cubicBezTo>
                  <a:lnTo>
                    <a:pt x="31" y="46"/>
                  </a:lnTo>
                  <a:cubicBezTo>
                    <a:pt x="0" y="276"/>
                    <a:pt x="51" y="465"/>
                    <a:pt x="460" y="495"/>
                  </a:cubicBezTo>
                  <a:cubicBezTo>
                    <a:pt x="489" y="497"/>
                    <a:pt x="518" y="498"/>
                    <a:pt x="546" y="498"/>
                  </a:cubicBezTo>
                  <a:cubicBezTo>
                    <a:pt x="1004" y="498"/>
                    <a:pt x="1364" y="282"/>
                    <a:pt x="1608" y="56"/>
                  </a:cubicBezTo>
                  <a:cubicBezTo>
                    <a:pt x="1601" y="17"/>
                    <a:pt x="1575" y="1"/>
                    <a:pt x="15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0"/>
            <p:cNvSpPr/>
            <p:nvPr/>
          </p:nvSpPr>
          <p:spPr>
            <a:xfrm>
              <a:off x="6270738" y="3978856"/>
              <a:ext cx="138913" cy="161130"/>
            </a:xfrm>
            <a:custGeom>
              <a:rect b="b" l="l" r="r" t="t"/>
              <a:pathLst>
                <a:path extrusionOk="0" h="1378" w="1188">
                  <a:moveTo>
                    <a:pt x="616" y="1"/>
                  </a:moveTo>
                  <a:cubicBezTo>
                    <a:pt x="440" y="1"/>
                    <a:pt x="360" y="42"/>
                    <a:pt x="309" y="148"/>
                  </a:cubicBezTo>
                  <a:cubicBezTo>
                    <a:pt x="300" y="168"/>
                    <a:pt x="289" y="199"/>
                    <a:pt x="269" y="208"/>
                  </a:cubicBezTo>
                  <a:cubicBezTo>
                    <a:pt x="249" y="298"/>
                    <a:pt x="0" y="1146"/>
                    <a:pt x="10" y="1266"/>
                  </a:cubicBezTo>
                  <a:cubicBezTo>
                    <a:pt x="10" y="1346"/>
                    <a:pt x="152" y="1377"/>
                    <a:pt x="292" y="1377"/>
                  </a:cubicBezTo>
                  <a:cubicBezTo>
                    <a:pt x="361" y="1377"/>
                    <a:pt x="430" y="1370"/>
                    <a:pt x="479" y="1357"/>
                  </a:cubicBezTo>
                  <a:cubicBezTo>
                    <a:pt x="629" y="1317"/>
                    <a:pt x="1148" y="338"/>
                    <a:pt x="1148" y="338"/>
                  </a:cubicBezTo>
                  <a:cubicBezTo>
                    <a:pt x="1128" y="208"/>
                    <a:pt x="1188" y="59"/>
                    <a:pt x="879" y="19"/>
                  </a:cubicBezTo>
                  <a:cubicBezTo>
                    <a:pt x="773" y="7"/>
                    <a:pt x="687" y="1"/>
                    <a:pt x="6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0"/>
            <p:cNvSpPr/>
            <p:nvPr/>
          </p:nvSpPr>
          <p:spPr>
            <a:xfrm>
              <a:off x="5987066" y="1975617"/>
              <a:ext cx="406332" cy="1456831"/>
            </a:xfrm>
            <a:custGeom>
              <a:rect b="b" l="l" r="r" t="t"/>
              <a:pathLst>
                <a:path extrusionOk="0" h="12459" w="3475">
                  <a:moveTo>
                    <a:pt x="3454" y="1"/>
                  </a:moveTo>
                  <a:cubicBezTo>
                    <a:pt x="2866" y="100"/>
                    <a:pt x="2187" y="250"/>
                    <a:pt x="1767" y="420"/>
                  </a:cubicBezTo>
                  <a:cubicBezTo>
                    <a:pt x="889" y="779"/>
                    <a:pt x="1109" y="2705"/>
                    <a:pt x="1129" y="2945"/>
                  </a:cubicBezTo>
                  <a:cubicBezTo>
                    <a:pt x="1149" y="3185"/>
                    <a:pt x="729" y="5780"/>
                    <a:pt x="649" y="5930"/>
                  </a:cubicBezTo>
                  <a:cubicBezTo>
                    <a:pt x="559" y="6080"/>
                    <a:pt x="439" y="6479"/>
                    <a:pt x="340" y="7457"/>
                  </a:cubicBezTo>
                  <a:cubicBezTo>
                    <a:pt x="230" y="8436"/>
                    <a:pt x="250" y="10922"/>
                    <a:pt x="250" y="10922"/>
                  </a:cubicBezTo>
                  <a:cubicBezTo>
                    <a:pt x="250" y="10922"/>
                    <a:pt x="100" y="11311"/>
                    <a:pt x="30" y="11610"/>
                  </a:cubicBezTo>
                  <a:cubicBezTo>
                    <a:pt x="20" y="11620"/>
                    <a:pt x="20" y="11640"/>
                    <a:pt x="20" y="11660"/>
                  </a:cubicBezTo>
                  <a:cubicBezTo>
                    <a:pt x="0" y="11830"/>
                    <a:pt x="70" y="12029"/>
                    <a:pt x="150" y="12169"/>
                  </a:cubicBezTo>
                  <a:cubicBezTo>
                    <a:pt x="210" y="12279"/>
                    <a:pt x="280" y="12359"/>
                    <a:pt x="340" y="12389"/>
                  </a:cubicBezTo>
                  <a:cubicBezTo>
                    <a:pt x="424" y="12431"/>
                    <a:pt x="813" y="12459"/>
                    <a:pt x="1121" y="12459"/>
                  </a:cubicBezTo>
                  <a:cubicBezTo>
                    <a:pt x="1325" y="12459"/>
                    <a:pt x="1494" y="12447"/>
                    <a:pt x="1517" y="12419"/>
                  </a:cubicBezTo>
                  <a:cubicBezTo>
                    <a:pt x="1568" y="12359"/>
                    <a:pt x="1588" y="12209"/>
                    <a:pt x="1597" y="12169"/>
                  </a:cubicBezTo>
                  <a:lnTo>
                    <a:pt x="1438" y="12169"/>
                  </a:lnTo>
                  <a:lnTo>
                    <a:pt x="1438" y="11660"/>
                  </a:lnTo>
                  <a:lnTo>
                    <a:pt x="1777" y="11660"/>
                  </a:lnTo>
                  <a:cubicBezTo>
                    <a:pt x="1757" y="11610"/>
                    <a:pt x="1648" y="11281"/>
                    <a:pt x="1428" y="11101"/>
                  </a:cubicBezTo>
                  <a:cubicBezTo>
                    <a:pt x="1368" y="11051"/>
                    <a:pt x="1308" y="11021"/>
                    <a:pt x="1238" y="11001"/>
                  </a:cubicBezTo>
                  <a:cubicBezTo>
                    <a:pt x="1238" y="11001"/>
                    <a:pt x="1348" y="10692"/>
                    <a:pt x="1488" y="10272"/>
                  </a:cubicBezTo>
                  <a:cubicBezTo>
                    <a:pt x="1737" y="9514"/>
                    <a:pt x="2077" y="8376"/>
                    <a:pt x="2047" y="7967"/>
                  </a:cubicBezTo>
                  <a:cubicBezTo>
                    <a:pt x="2017" y="7547"/>
                    <a:pt x="2027" y="7068"/>
                    <a:pt x="2037" y="6738"/>
                  </a:cubicBezTo>
                  <a:cubicBezTo>
                    <a:pt x="2047" y="6589"/>
                    <a:pt x="2047" y="6479"/>
                    <a:pt x="2057" y="6409"/>
                  </a:cubicBezTo>
                  <a:lnTo>
                    <a:pt x="2057" y="6369"/>
                  </a:lnTo>
                  <a:cubicBezTo>
                    <a:pt x="2057" y="6210"/>
                    <a:pt x="2476" y="4622"/>
                    <a:pt x="2596" y="3284"/>
                  </a:cubicBezTo>
                  <a:cubicBezTo>
                    <a:pt x="2596" y="3284"/>
                    <a:pt x="2675" y="3494"/>
                    <a:pt x="2766" y="3744"/>
                  </a:cubicBezTo>
                  <a:cubicBezTo>
                    <a:pt x="2815" y="3814"/>
                    <a:pt x="2882" y="3855"/>
                    <a:pt x="2953" y="3855"/>
                  </a:cubicBezTo>
                  <a:cubicBezTo>
                    <a:pt x="3115" y="3855"/>
                    <a:pt x="3294" y="3643"/>
                    <a:pt x="3314" y="3075"/>
                  </a:cubicBezTo>
                  <a:cubicBezTo>
                    <a:pt x="3274" y="2796"/>
                    <a:pt x="3245" y="2486"/>
                    <a:pt x="3235" y="2157"/>
                  </a:cubicBezTo>
                  <a:cubicBezTo>
                    <a:pt x="3205" y="1348"/>
                    <a:pt x="3314" y="619"/>
                    <a:pt x="3474" y="1"/>
                  </a:cubicBezTo>
                  <a:close/>
                </a:path>
              </a:pathLst>
            </a:custGeom>
            <a:solidFill>
              <a:srgbClr val="F0D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0"/>
            <p:cNvSpPr/>
            <p:nvPr/>
          </p:nvSpPr>
          <p:spPr>
            <a:xfrm>
              <a:off x="5504964" y="3339017"/>
              <a:ext cx="499759" cy="59634"/>
            </a:xfrm>
            <a:custGeom>
              <a:rect b="b" l="l" r="r" t="t"/>
              <a:pathLst>
                <a:path extrusionOk="0" h="510" w="4274">
                  <a:moveTo>
                    <a:pt x="70" y="0"/>
                  </a:moveTo>
                  <a:cubicBezTo>
                    <a:pt x="30" y="0"/>
                    <a:pt x="1" y="110"/>
                    <a:pt x="1" y="260"/>
                  </a:cubicBezTo>
                  <a:cubicBezTo>
                    <a:pt x="1" y="400"/>
                    <a:pt x="30" y="509"/>
                    <a:pt x="70" y="509"/>
                  </a:cubicBezTo>
                  <a:lnTo>
                    <a:pt x="4273" y="509"/>
                  </a:lnTo>
                  <a:cubicBezTo>
                    <a:pt x="4193" y="369"/>
                    <a:pt x="4123" y="170"/>
                    <a:pt x="4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0"/>
            <p:cNvSpPr/>
            <p:nvPr/>
          </p:nvSpPr>
          <p:spPr>
            <a:xfrm>
              <a:off x="5350850" y="2931517"/>
              <a:ext cx="242981" cy="875572"/>
            </a:xfrm>
            <a:custGeom>
              <a:rect b="b" l="l" r="r" t="t"/>
              <a:pathLst>
                <a:path extrusionOk="0" h="7488" w="2078">
                  <a:moveTo>
                    <a:pt x="1039" y="1"/>
                  </a:moveTo>
                  <a:cubicBezTo>
                    <a:pt x="470" y="1"/>
                    <a:pt x="1" y="1678"/>
                    <a:pt x="1" y="3745"/>
                  </a:cubicBezTo>
                  <a:cubicBezTo>
                    <a:pt x="1" y="5811"/>
                    <a:pt x="470" y="7488"/>
                    <a:pt x="1039" y="7488"/>
                  </a:cubicBezTo>
                  <a:cubicBezTo>
                    <a:pt x="1588" y="7488"/>
                    <a:pt x="2037" y="5941"/>
                    <a:pt x="2077" y="3994"/>
                  </a:cubicBezTo>
                  <a:lnTo>
                    <a:pt x="1648" y="3994"/>
                  </a:lnTo>
                  <a:cubicBezTo>
                    <a:pt x="1618" y="5382"/>
                    <a:pt x="1359" y="6460"/>
                    <a:pt x="1039" y="6460"/>
                  </a:cubicBezTo>
                  <a:cubicBezTo>
                    <a:pt x="709" y="6460"/>
                    <a:pt x="430" y="5242"/>
                    <a:pt x="430" y="3745"/>
                  </a:cubicBezTo>
                  <a:cubicBezTo>
                    <a:pt x="430" y="2237"/>
                    <a:pt x="709" y="1030"/>
                    <a:pt x="1039" y="1030"/>
                  </a:cubicBezTo>
                  <a:cubicBezTo>
                    <a:pt x="1359" y="1030"/>
                    <a:pt x="1618" y="2108"/>
                    <a:pt x="1648" y="3485"/>
                  </a:cubicBezTo>
                  <a:lnTo>
                    <a:pt x="2077" y="3485"/>
                  </a:lnTo>
                  <a:cubicBezTo>
                    <a:pt x="2037" y="1538"/>
                    <a:pt x="1588" y="1"/>
                    <a:pt x="10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0"/>
            <p:cNvSpPr/>
            <p:nvPr/>
          </p:nvSpPr>
          <p:spPr>
            <a:xfrm>
              <a:off x="5401013" y="3051838"/>
              <a:ext cx="142538" cy="635164"/>
            </a:xfrm>
            <a:custGeom>
              <a:rect b="b" l="l" r="r" t="t"/>
              <a:pathLst>
                <a:path extrusionOk="0" h="5432" w="1219">
                  <a:moveTo>
                    <a:pt x="610" y="1"/>
                  </a:moveTo>
                  <a:cubicBezTo>
                    <a:pt x="280" y="1"/>
                    <a:pt x="1" y="1208"/>
                    <a:pt x="1" y="2716"/>
                  </a:cubicBezTo>
                  <a:cubicBezTo>
                    <a:pt x="1" y="4213"/>
                    <a:pt x="280" y="5431"/>
                    <a:pt x="610" y="5431"/>
                  </a:cubicBezTo>
                  <a:cubicBezTo>
                    <a:pt x="930" y="5431"/>
                    <a:pt x="1189" y="4353"/>
                    <a:pt x="1219" y="2965"/>
                  </a:cubicBezTo>
                  <a:lnTo>
                    <a:pt x="1129" y="2965"/>
                  </a:lnTo>
                  <a:cubicBezTo>
                    <a:pt x="1099" y="3205"/>
                    <a:pt x="1029" y="3375"/>
                    <a:pt x="959" y="3375"/>
                  </a:cubicBezTo>
                  <a:lnTo>
                    <a:pt x="610" y="3375"/>
                  </a:lnTo>
                  <a:cubicBezTo>
                    <a:pt x="510" y="3375"/>
                    <a:pt x="430" y="3075"/>
                    <a:pt x="430" y="2716"/>
                  </a:cubicBezTo>
                  <a:cubicBezTo>
                    <a:pt x="430" y="2346"/>
                    <a:pt x="510" y="2057"/>
                    <a:pt x="610" y="2057"/>
                  </a:cubicBezTo>
                  <a:lnTo>
                    <a:pt x="959" y="2057"/>
                  </a:lnTo>
                  <a:cubicBezTo>
                    <a:pt x="1029" y="2057"/>
                    <a:pt x="1099" y="2217"/>
                    <a:pt x="1129" y="2456"/>
                  </a:cubicBezTo>
                  <a:lnTo>
                    <a:pt x="1219" y="2456"/>
                  </a:lnTo>
                  <a:cubicBezTo>
                    <a:pt x="1189" y="1079"/>
                    <a:pt x="930" y="1"/>
                    <a:pt x="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0"/>
            <p:cNvSpPr/>
            <p:nvPr/>
          </p:nvSpPr>
          <p:spPr>
            <a:xfrm>
              <a:off x="5490932" y="3292362"/>
              <a:ext cx="42212" cy="154114"/>
            </a:xfrm>
            <a:custGeom>
              <a:rect b="b" l="l" r="r" t="t"/>
              <a:pathLst>
                <a:path extrusionOk="0" h="1318" w="361">
                  <a:moveTo>
                    <a:pt x="190" y="0"/>
                  </a:moveTo>
                  <a:cubicBezTo>
                    <a:pt x="90" y="0"/>
                    <a:pt x="1" y="289"/>
                    <a:pt x="1" y="659"/>
                  </a:cubicBezTo>
                  <a:cubicBezTo>
                    <a:pt x="1" y="1018"/>
                    <a:pt x="90" y="1318"/>
                    <a:pt x="190" y="1318"/>
                  </a:cubicBezTo>
                  <a:cubicBezTo>
                    <a:pt x="260" y="1318"/>
                    <a:pt x="330" y="1148"/>
                    <a:pt x="360" y="908"/>
                  </a:cubicBezTo>
                  <a:lnTo>
                    <a:pt x="190" y="908"/>
                  </a:lnTo>
                  <a:cubicBezTo>
                    <a:pt x="150" y="908"/>
                    <a:pt x="121" y="799"/>
                    <a:pt x="121" y="659"/>
                  </a:cubicBezTo>
                  <a:cubicBezTo>
                    <a:pt x="121" y="509"/>
                    <a:pt x="150" y="399"/>
                    <a:pt x="190" y="399"/>
                  </a:cubicBezTo>
                  <a:lnTo>
                    <a:pt x="360" y="399"/>
                  </a:lnTo>
                  <a:cubicBezTo>
                    <a:pt x="330" y="160"/>
                    <a:pt x="260" y="0"/>
                    <a:pt x="1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0"/>
            <p:cNvSpPr/>
            <p:nvPr/>
          </p:nvSpPr>
          <p:spPr>
            <a:xfrm>
              <a:off x="5451293" y="3292362"/>
              <a:ext cx="61973" cy="154114"/>
            </a:xfrm>
            <a:custGeom>
              <a:rect b="b" l="l" r="r" t="t"/>
              <a:pathLst>
                <a:path extrusionOk="0" h="1318" w="530">
                  <a:moveTo>
                    <a:pt x="180" y="0"/>
                  </a:moveTo>
                  <a:cubicBezTo>
                    <a:pt x="80" y="0"/>
                    <a:pt x="0" y="289"/>
                    <a:pt x="0" y="659"/>
                  </a:cubicBezTo>
                  <a:cubicBezTo>
                    <a:pt x="0" y="1018"/>
                    <a:pt x="80" y="1318"/>
                    <a:pt x="180" y="1318"/>
                  </a:cubicBezTo>
                  <a:lnTo>
                    <a:pt x="529" y="1318"/>
                  </a:lnTo>
                  <a:cubicBezTo>
                    <a:pt x="429" y="1318"/>
                    <a:pt x="340" y="1018"/>
                    <a:pt x="340" y="659"/>
                  </a:cubicBezTo>
                  <a:cubicBezTo>
                    <a:pt x="340" y="289"/>
                    <a:pt x="429" y="0"/>
                    <a:pt x="5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0"/>
            <p:cNvSpPr/>
            <p:nvPr/>
          </p:nvSpPr>
          <p:spPr>
            <a:xfrm>
              <a:off x="5272624" y="2931517"/>
              <a:ext cx="199833" cy="875572"/>
            </a:xfrm>
            <a:custGeom>
              <a:rect b="b" l="l" r="r" t="t"/>
              <a:pathLst>
                <a:path extrusionOk="0" h="7488" w="1709">
                  <a:moveTo>
                    <a:pt x="1039" y="1"/>
                  </a:moveTo>
                  <a:cubicBezTo>
                    <a:pt x="490" y="1"/>
                    <a:pt x="41" y="1538"/>
                    <a:pt x="1" y="3485"/>
                  </a:cubicBezTo>
                  <a:lnTo>
                    <a:pt x="1" y="3745"/>
                  </a:lnTo>
                  <a:lnTo>
                    <a:pt x="1" y="3994"/>
                  </a:lnTo>
                  <a:cubicBezTo>
                    <a:pt x="41" y="5941"/>
                    <a:pt x="490" y="7488"/>
                    <a:pt x="1039" y="7488"/>
                  </a:cubicBezTo>
                  <a:lnTo>
                    <a:pt x="1708" y="7488"/>
                  </a:lnTo>
                  <a:cubicBezTo>
                    <a:pt x="1139" y="7488"/>
                    <a:pt x="670" y="5811"/>
                    <a:pt x="670" y="3745"/>
                  </a:cubicBezTo>
                  <a:cubicBezTo>
                    <a:pt x="670" y="1678"/>
                    <a:pt x="1139" y="1"/>
                    <a:pt x="17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0"/>
            <p:cNvSpPr/>
            <p:nvPr/>
          </p:nvSpPr>
          <p:spPr>
            <a:xfrm>
              <a:off x="4936450" y="3339017"/>
              <a:ext cx="336291" cy="59634"/>
            </a:xfrm>
            <a:custGeom>
              <a:rect b="b" l="l" r="r" t="t"/>
              <a:pathLst>
                <a:path extrusionOk="0" h="510" w="2876">
                  <a:moveTo>
                    <a:pt x="260" y="0"/>
                  </a:moveTo>
                  <a:cubicBezTo>
                    <a:pt x="111" y="0"/>
                    <a:pt x="1" y="110"/>
                    <a:pt x="1" y="260"/>
                  </a:cubicBezTo>
                  <a:cubicBezTo>
                    <a:pt x="1" y="329"/>
                    <a:pt x="31" y="389"/>
                    <a:pt x="71" y="440"/>
                  </a:cubicBezTo>
                  <a:cubicBezTo>
                    <a:pt x="120" y="489"/>
                    <a:pt x="191" y="509"/>
                    <a:pt x="260" y="509"/>
                  </a:cubicBezTo>
                  <a:lnTo>
                    <a:pt x="2876" y="509"/>
                  </a:lnTo>
                  <a:lnTo>
                    <a:pt x="2876" y="260"/>
                  </a:lnTo>
                  <a:lnTo>
                    <a:pt x="28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2" name="Google Shape;1322;p40"/>
          <p:cNvSpPr txBox="1"/>
          <p:nvPr>
            <p:ph type="title"/>
          </p:nvPr>
        </p:nvSpPr>
        <p:spPr>
          <a:xfrm>
            <a:off x="413175" y="840375"/>
            <a:ext cx="3105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u="sng"/>
              <a:t>What is Train gympt ?</a:t>
            </a:r>
            <a:endParaRPr sz="1700" u="sng"/>
          </a:p>
        </p:txBody>
      </p:sp>
      <p:sp>
        <p:nvSpPr>
          <p:cNvPr id="1323" name="Google Shape;1323;p40"/>
          <p:cNvSpPr txBox="1"/>
          <p:nvPr/>
        </p:nvSpPr>
        <p:spPr>
          <a:xfrm>
            <a:off x="462575" y="1899325"/>
            <a:ext cx="4512600" cy="3096300"/>
          </a:xfrm>
          <a:prstGeom prst="rect">
            <a:avLst/>
          </a:prstGeom>
          <a:noFill/>
          <a:ln>
            <a:noFill/>
          </a:ln>
        </p:spPr>
        <p:txBody>
          <a:bodyPr anchorCtr="0" anchor="t" bIns="0" lIns="0" spcFirstLastPara="1" rIns="0" wrap="square" tIns="0">
            <a:noAutofit/>
          </a:bodyPr>
          <a:lstStyle/>
          <a:p>
            <a:pPr indent="-342900" lvl="0" marL="457200" rtl="0" algn="l">
              <a:spcBef>
                <a:spcPts val="0"/>
              </a:spcBef>
              <a:spcAft>
                <a:spcPts val="0"/>
              </a:spcAft>
              <a:buClr>
                <a:schemeClr val="dk1"/>
              </a:buClr>
              <a:buSzPts val="1800"/>
              <a:buFont typeface="Barlow"/>
              <a:buChar char="●"/>
            </a:pPr>
            <a:r>
              <a:rPr b="1" lang="en" sz="1800">
                <a:solidFill>
                  <a:schemeClr val="dk1"/>
                </a:solidFill>
                <a:latin typeface="Barlow"/>
                <a:ea typeface="Barlow"/>
                <a:cs typeface="Barlow"/>
                <a:sym typeface="Barlow"/>
              </a:rPr>
              <a:t>Become your fitness coach</a:t>
            </a:r>
            <a:endParaRPr b="1" sz="1800">
              <a:solidFill>
                <a:schemeClr val="dk1"/>
              </a:solidFill>
              <a:latin typeface="Barlow"/>
              <a:ea typeface="Barlow"/>
              <a:cs typeface="Barlow"/>
              <a:sym typeface="Barlow"/>
            </a:endParaRPr>
          </a:p>
          <a:p>
            <a:pPr indent="-342900" lvl="0" marL="457200" rtl="0" algn="l">
              <a:spcBef>
                <a:spcPts val="1000"/>
              </a:spcBef>
              <a:spcAft>
                <a:spcPts val="0"/>
              </a:spcAft>
              <a:buClr>
                <a:schemeClr val="dk1"/>
              </a:buClr>
              <a:buSzPts val="1800"/>
              <a:buFont typeface="Barlow"/>
              <a:buChar char="●"/>
            </a:pPr>
            <a:r>
              <a:rPr b="1" lang="en" sz="1800">
                <a:solidFill>
                  <a:schemeClr val="dk1"/>
                </a:solidFill>
                <a:latin typeface="Barlow"/>
                <a:ea typeface="Barlow"/>
                <a:cs typeface="Barlow"/>
                <a:sym typeface="Barlow"/>
              </a:rPr>
              <a:t>Become your fitness assistant</a:t>
            </a:r>
            <a:endParaRPr b="1" sz="1800">
              <a:solidFill>
                <a:schemeClr val="dk1"/>
              </a:solidFill>
              <a:latin typeface="Barlow"/>
              <a:ea typeface="Barlow"/>
              <a:cs typeface="Barlow"/>
              <a:sym typeface="Barlow"/>
            </a:endParaRPr>
          </a:p>
          <a:p>
            <a:pPr indent="-342900" lvl="0" marL="457200" rtl="0" algn="l">
              <a:spcBef>
                <a:spcPts val="1000"/>
              </a:spcBef>
              <a:spcAft>
                <a:spcPts val="0"/>
              </a:spcAft>
              <a:buClr>
                <a:schemeClr val="dk1"/>
              </a:buClr>
              <a:buSzPts val="1800"/>
              <a:buFont typeface="Barlow"/>
              <a:buChar char="●"/>
            </a:pPr>
            <a:r>
              <a:rPr b="1" lang="en" sz="1800">
                <a:solidFill>
                  <a:schemeClr val="dk1"/>
                </a:solidFill>
                <a:latin typeface="Barlow"/>
                <a:ea typeface="Barlow"/>
                <a:cs typeface="Barlow"/>
                <a:sym typeface="Barlow"/>
              </a:rPr>
              <a:t>Generate fitness menu</a:t>
            </a:r>
            <a:endParaRPr b="1" sz="1800">
              <a:solidFill>
                <a:schemeClr val="dk1"/>
              </a:solidFill>
              <a:latin typeface="Barlow"/>
              <a:ea typeface="Barlow"/>
              <a:cs typeface="Barlow"/>
              <a:sym typeface="Barlow"/>
            </a:endParaRPr>
          </a:p>
          <a:p>
            <a:pPr indent="-342900" lvl="0" marL="457200" rtl="0" algn="l">
              <a:spcBef>
                <a:spcPts val="1000"/>
              </a:spcBef>
              <a:spcAft>
                <a:spcPts val="0"/>
              </a:spcAft>
              <a:buClr>
                <a:schemeClr val="dk1"/>
              </a:buClr>
              <a:buSzPts val="1800"/>
              <a:buFont typeface="Barlow"/>
              <a:buChar char="●"/>
            </a:pPr>
            <a:r>
              <a:rPr b="1" lang="en" sz="1800">
                <a:solidFill>
                  <a:schemeClr val="dk1"/>
                </a:solidFill>
                <a:latin typeface="Barlow"/>
                <a:ea typeface="Barlow"/>
                <a:cs typeface="Barlow"/>
                <a:sym typeface="Barlow"/>
              </a:rPr>
              <a:t>Give you diet Suggestions</a:t>
            </a:r>
            <a:endParaRPr b="1" sz="1800">
              <a:solidFill>
                <a:schemeClr val="dk1"/>
              </a:solidFill>
              <a:latin typeface="Barlow"/>
              <a:ea typeface="Barlow"/>
              <a:cs typeface="Barlow"/>
              <a:sym typeface="Barlow"/>
            </a:endParaRPr>
          </a:p>
          <a:p>
            <a:pPr indent="-342900" lvl="0" marL="457200" rtl="0" algn="l">
              <a:spcBef>
                <a:spcPts val="1000"/>
              </a:spcBef>
              <a:spcAft>
                <a:spcPts val="1000"/>
              </a:spcAft>
              <a:buClr>
                <a:schemeClr val="dk1"/>
              </a:buClr>
              <a:buSzPts val="1800"/>
              <a:buFont typeface="Barlow"/>
              <a:buChar char="●"/>
            </a:pPr>
            <a:r>
              <a:rPr b="1" lang="en" sz="1800">
                <a:solidFill>
                  <a:schemeClr val="dk1"/>
                </a:solidFill>
                <a:latin typeface="Barlow"/>
                <a:ea typeface="Barlow"/>
                <a:cs typeface="Barlow"/>
                <a:sym typeface="Barlow"/>
              </a:rPr>
              <a:t>Record fitness status,and feedback</a:t>
            </a:r>
            <a:endParaRPr b="1" sz="1800">
              <a:solidFill>
                <a:schemeClr val="dk1"/>
              </a:solidFill>
              <a:latin typeface="Barlow"/>
              <a:ea typeface="Barlow"/>
              <a:cs typeface="Barlow"/>
              <a:sym typeface="Barlow"/>
            </a:endParaRPr>
          </a:p>
        </p:txBody>
      </p:sp>
      <p:sp>
        <p:nvSpPr>
          <p:cNvPr id="1324" name="Google Shape;1324;p40"/>
          <p:cNvSpPr txBox="1"/>
          <p:nvPr/>
        </p:nvSpPr>
        <p:spPr>
          <a:xfrm>
            <a:off x="413175" y="1393138"/>
            <a:ext cx="5573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Tarin GymPT is a Web used by fitness enthusiasts. </a:t>
            </a:r>
            <a:endParaRPr sz="1500"/>
          </a:p>
        </p:txBody>
      </p:sp>
      <p:sp>
        <p:nvSpPr>
          <p:cNvPr id="1325" name="Google Shape;1325;p40"/>
          <p:cNvSpPr txBox="1"/>
          <p:nvPr>
            <p:ph type="title"/>
          </p:nvPr>
        </p:nvSpPr>
        <p:spPr>
          <a:xfrm>
            <a:off x="0" y="-1425"/>
            <a:ext cx="9053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Research Objective</a:t>
            </a:r>
            <a:endParaRPr sz="3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pic>
        <p:nvPicPr>
          <p:cNvPr id="1330" name="Google Shape;1330;p41"/>
          <p:cNvPicPr preferRelativeResize="0"/>
          <p:nvPr/>
        </p:nvPicPr>
        <p:blipFill>
          <a:blip r:embed="rId3">
            <a:alphaModFix/>
          </a:blip>
          <a:stretch>
            <a:fillRect/>
          </a:stretch>
        </p:blipFill>
        <p:spPr>
          <a:xfrm>
            <a:off x="58675" y="654325"/>
            <a:ext cx="8995026" cy="4409600"/>
          </a:xfrm>
          <a:prstGeom prst="rect">
            <a:avLst/>
          </a:prstGeom>
          <a:noFill/>
          <a:ln>
            <a:noFill/>
          </a:ln>
          <a:effectLst>
            <a:outerShdw blurRad="57150" rotWithShape="0" algn="bl" dir="5400000" dist="19050">
              <a:srgbClr val="000000">
                <a:alpha val="50000"/>
              </a:srgbClr>
            </a:outerShdw>
          </a:effectLst>
        </p:spPr>
      </p:pic>
      <p:sp>
        <p:nvSpPr>
          <p:cNvPr id="1331" name="Google Shape;133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32" name="Google Shape;1332;p41"/>
          <p:cNvSpPr txBox="1"/>
          <p:nvPr>
            <p:ph type="title"/>
          </p:nvPr>
        </p:nvSpPr>
        <p:spPr>
          <a:xfrm>
            <a:off x="0" y="-1425"/>
            <a:ext cx="5216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Research Objective</a:t>
            </a:r>
            <a:endParaRPr sz="3700"/>
          </a:p>
        </p:txBody>
      </p:sp>
      <p:sp>
        <p:nvSpPr>
          <p:cNvPr id="1333" name="Google Shape;1333;p41"/>
          <p:cNvSpPr/>
          <p:nvPr/>
        </p:nvSpPr>
        <p:spPr>
          <a:xfrm>
            <a:off x="7230075" y="840375"/>
            <a:ext cx="1593600" cy="29112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Customer</a:t>
            </a:r>
            <a:br>
              <a:rPr b="1" lang="en"/>
            </a:br>
            <a:r>
              <a:rPr b="1" lang="en"/>
              <a:t>Segments:</a:t>
            </a:r>
            <a:endParaRPr b="1"/>
          </a:p>
          <a:p>
            <a:pPr indent="0" lvl="0" marL="0" rtl="0" algn="l">
              <a:spcBef>
                <a:spcPts val="0"/>
              </a:spcBef>
              <a:spcAft>
                <a:spcPts val="0"/>
              </a:spcAft>
              <a:buNone/>
            </a:pPr>
            <a:r>
              <a:rPr lang="en" sz="1200"/>
              <a:t>1.W</a:t>
            </a:r>
            <a:r>
              <a:rPr lang="en" sz="1200"/>
              <a:t>ho are health and fitness conscious</a:t>
            </a:r>
            <a:endParaRPr sz="1200"/>
          </a:p>
          <a:p>
            <a:pPr indent="0" lvl="0" marL="0" rtl="0" algn="l">
              <a:spcBef>
                <a:spcPts val="0"/>
              </a:spcBef>
              <a:spcAft>
                <a:spcPts val="0"/>
              </a:spcAft>
              <a:buNone/>
            </a:pPr>
            <a:r>
              <a:rPr lang="en" sz="1200"/>
              <a:t>2.Who enjoy fitness and exercise.</a:t>
            </a:r>
            <a:endParaRPr sz="1200"/>
          </a:p>
          <a:p>
            <a:pPr indent="0" lvl="0" marL="0" rtl="0" algn="l">
              <a:spcBef>
                <a:spcPts val="0"/>
              </a:spcBef>
              <a:spcAft>
                <a:spcPts val="0"/>
              </a:spcAft>
              <a:buNone/>
            </a:pPr>
            <a:r>
              <a:t/>
            </a:r>
            <a:endParaRPr/>
          </a:p>
        </p:txBody>
      </p:sp>
      <p:sp>
        <p:nvSpPr>
          <p:cNvPr id="1334" name="Google Shape;1334;p41"/>
          <p:cNvSpPr/>
          <p:nvPr/>
        </p:nvSpPr>
        <p:spPr>
          <a:xfrm>
            <a:off x="3680075" y="840375"/>
            <a:ext cx="1745700" cy="29112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Value</a:t>
            </a:r>
            <a:endParaRPr b="1"/>
          </a:p>
          <a:p>
            <a:pPr indent="0" lvl="0" marL="0" rtl="0" algn="l">
              <a:spcBef>
                <a:spcPts val="0"/>
              </a:spcBef>
              <a:spcAft>
                <a:spcPts val="0"/>
              </a:spcAft>
              <a:buNone/>
            </a:pPr>
            <a:r>
              <a:rPr b="1" lang="en"/>
              <a:t>Proposition:</a:t>
            </a:r>
            <a:endParaRPr b="1"/>
          </a:p>
          <a:p>
            <a:pPr indent="0" lvl="0" marL="0" rtl="0" algn="l">
              <a:spcBef>
                <a:spcPts val="0"/>
              </a:spcBef>
              <a:spcAft>
                <a:spcPts val="0"/>
              </a:spcAft>
              <a:buNone/>
            </a:pPr>
            <a:r>
              <a:rPr lang="en" sz="1200"/>
              <a:t>1.C</a:t>
            </a:r>
            <a:r>
              <a:rPr lang="en" sz="1200"/>
              <a:t>ustomized fitness &amp; nutrition plan</a:t>
            </a:r>
            <a:endParaRPr sz="1200"/>
          </a:p>
          <a:p>
            <a:pPr indent="0" lvl="0" marL="0" rtl="0" algn="l">
              <a:spcBef>
                <a:spcPts val="0"/>
              </a:spcBef>
              <a:spcAft>
                <a:spcPts val="0"/>
              </a:spcAft>
              <a:buNone/>
            </a:pPr>
            <a:r>
              <a:rPr lang="en" sz="1200"/>
              <a:t>2.Anytime fitness assistant.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a:p>
        </p:txBody>
      </p:sp>
      <p:sp>
        <p:nvSpPr>
          <p:cNvPr id="1335" name="Google Shape;1335;p41"/>
          <p:cNvSpPr/>
          <p:nvPr/>
        </p:nvSpPr>
        <p:spPr>
          <a:xfrm>
            <a:off x="4576175" y="3858175"/>
            <a:ext cx="4247400" cy="9774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Revenue Streams</a:t>
            </a:r>
            <a:r>
              <a:rPr b="1" lang="en"/>
              <a:t>:</a:t>
            </a:r>
            <a:endParaRPr b="1"/>
          </a:p>
          <a:p>
            <a:pPr indent="0" lvl="0" marL="0" rtl="0" algn="l">
              <a:spcBef>
                <a:spcPts val="0"/>
              </a:spcBef>
              <a:spcAft>
                <a:spcPts val="0"/>
              </a:spcAft>
              <a:buNone/>
            </a:pPr>
            <a:r>
              <a:rPr lang="en" sz="1200"/>
              <a:t>1.W</a:t>
            </a:r>
            <a:r>
              <a:rPr lang="en" sz="1200"/>
              <a:t>ebsite operates on a subscription payment model</a:t>
            </a:r>
            <a:endParaRPr sz="1200"/>
          </a:p>
          <a:p>
            <a:pPr indent="0" lvl="0" marL="0" rtl="0" algn="l">
              <a:spcBef>
                <a:spcPts val="0"/>
              </a:spcBef>
              <a:spcAft>
                <a:spcPts val="0"/>
              </a:spcAft>
              <a:buNone/>
            </a:pPr>
            <a:r>
              <a:rPr lang="en" sz="1200"/>
              <a:t>2.Offer advertising space for fitness product manufacturers.</a:t>
            </a:r>
            <a:endParaRPr sz="1200"/>
          </a:p>
          <a:p>
            <a:pPr indent="0" lvl="0" marL="0" rtl="0" algn="l">
              <a:spcBef>
                <a:spcPts val="0"/>
              </a:spcBef>
              <a:spcAft>
                <a:spcPts val="0"/>
              </a:spcAft>
              <a:buNone/>
            </a:pPr>
            <a:r>
              <a:t/>
            </a:r>
            <a:endParaRPr sz="1200"/>
          </a:p>
        </p:txBody>
      </p:sp>
      <p:sp>
        <p:nvSpPr>
          <p:cNvPr id="1336" name="Google Shape;1336;p41"/>
          <p:cNvSpPr/>
          <p:nvPr/>
        </p:nvSpPr>
        <p:spPr>
          <a:xfrm>
            <a:off x="5542975" y="840375"/>
            <a:ext cx="1569900" cy="1582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Customer</a:t>
            </a:r>
            <a:br>
              <a:rPr b="1" lang="en"/>
            </a:br>
            <a:r>
              <a:rPr b="1" lang="en"/>
              <a:t>Relationships</a:t>
            </a:r>
            <a:r>
              <a:rPr b="1" lang="en"/>
              <a:t>:</a:t>
            </a:r>
            <a:endParaRPr b="1"/>
          </a:p>
          <a:p>
            <a:pPr indent="0" lvl="0" marL="0" rtl="0" algn="l">
              <a:spcBef>
                <a:spcPts val="0"/>
              </a:spcBef>
              <a:spcAft>
                <a:spcPts val="0"/>
              </a:spcAft>
              <a:buNone/>
            </a:pPr>
            <a:r>
              <a:rPr lang="en" sz="1200"/>
              <a:t>1.Meet customer needs</a:t>
            </a:r>
            <a:endParaRPr sz="1200"/>
          </a:p>
          <a:p>
            <a:pPr indent="0" lvl="0" marL="0" rtl="0" algn="l">
              <a:spcBef>
                <a:spcPts val="0"/>
              </a:spcBef>
              <a:spcAft>
                <a:spcPts val="0"/>
              </a:spcAft>
              <a:buNone/>
            </a:pPr>
            <a:r>
              <a:rPr lang="en" sz="1200"/>
              <a:t>2.Providing instant responses</a:t>
            </a:r>
            <a:endParaRPr sz="1200"/>
          </a:p>
        </p:txBody>
      </p:sp>
      <p:sp>
        <p:nvSpPr>
          <p:cNvPr id="1337" name="Google Shape;1337;p41"/>
          <p:cNvSpPr/>
          <p:nvPr/>
        </p:nvSpPr>
        <p:spPr>
          <a:xfrm>
            <a:off x="5531125" y="2493075"/>
            <a:ext cx="1593600" cy="1258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Channels:</a:t>
            </a:r>
            <a:endParaRPr b="1"/>
          </a:p>
          <a:p>
            <a:pPr indent="0" lvl="0" marL="0" rtl="0" algn="l">
              <a:spcBef>
                <a:spcPts val="0"/>
              </a:spcBef>
              <a:spcAft>
                <a:spcPts val="0"/>
              </a:spcAft>
              <a:buNone/>
            </a:pPr>
            <a:r>
              <a:rPr lang="en" sz="1200"/>
              <a:t>1.Promote it online</a:t>
            </a:r>
            <a:endParaRPr sz="1200"/>
          </a:p>
          <a:p>
            <a:pPr indent="0" lvl="0" marL="0" rtl="0" algn="l">
              <a:spcBef>
                <a:spcPts val="0"/>
              </a:spcBef>
              <a:spcAft>
                <a:spcPts val="0"/>
              </a:spcAft>
              <a:buNone/>
            </a:pPr>
            <a:r>
              <a:rPr lang="en" sz="1200"/>
              <a:t>2.Advertise on various social media platforms.</a:t>
            </a:r>
            <a:endParaRPr sz="1200"/>
          </a:p>
        </p:txBody>
      </p:sp>
      <p:sp>
        <p:nvSpPr>
          <p:cNvPr id="1338" name="Google Shape;1338;p41"/>
          <p:cNvSpPr/>
          <p:nvPr/>
        </p:nvSpPr>
        <p:spPr>
          <a:xfrm>
            <a:off x="6883500" y="109775"/>
            <a:ext cx="2170200" cy="3936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1"/>
                </a:solidFill>
                <a:latin typeface="Montserrat ExtraBold"/>
                <a:ea typeface="Montserrat ExtraBold"/>
                <a:cs typeface="Montserrat ExtraBold"/>
                <a:sym typeface="Montserrat ExtraBold"/>
              </a:rPr>
              <a:t>Business model</a:t>
            </a:r>
            <a:endParaRPr sz="1800" u="sng">
              <a:solidFill>
                <a:schemeClr val="dk1"/>
              </a:solidFill>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b="1"/>
          </a:p>
        </p:txBody>
      </p:sp>
      <p:sp>
        <p:nvSpPr>
          <p:cNvPr id="1339" name="Google Shape;1339;p41"/>
          <p:cNvSpPr/>
          <p:nvPr/>
        </p:nvSpPr>
        <p:spPr>
          <a:xfrm>
            <a:off x="1981125" y="2493075"/>
            <a:ext cx="1593600" cy="1258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Key Resources</a:t>
            </a:r>
            <a:r>
              <a:rPr b="1" lang="en"/>
              <a:t>:</a:t>
            </a:r>
            <a:endParaRPr b="1"/>
          </a:p>
          <a:p>
            <a:pPr indent="0" lvl="0" marL="0" rtl="0" algn="l">
              <a:spcBef>
                <a:spcPts val="0"/>
              </a:spcBef>
              <a:spcAft>
                <a:spcPts val="0"/>
              </a:spcAft>
              <a:buNone/>
            </a:pPr>
            <a:r>
              <a:rPr lang="en" sz="1200"/>
              <a:t>1.</a:t>
            </a:r>
            <a:r>
              <a:rPr lang="en" sz="1200"/>
              <a:t>fitness &amp; nutrition knowledge</a:t>
            </a:r>
            <a:endParaRPr sz="1200"/>
          </a:p>
          <a:p>
            <a:pPr indent="0" lvl="0" marL="0" rtl="0" algn="l">
              <a:spcBef>
                <a:spcPts val="0"/>
              </a:spcBef>
              <a:spcAft>
                <a:spcPts val="0"/>
              </a:spcAft>
              <a:buNone/>
            </a:pPr>
            <a:r>
              <a:rPr lang="en" sz="1200"/>
              <a:t>2.Web technology.</a:t>
            </a:r>
            <a:endParaRPr sz="1200"/>
          </a:p>
        </p:txBody>
      </p:sp>
      <p:sp>
        <p:nvSpPr>
          <p:cNvPr id="1340" name="Google Shape;1340;p41"/>
          <p:cNvSpPr/>
          <p:nvPr/>
        </p:nvSpPr>
        <p:spPr>
          <a:xfrm>
            <a:off x="1969275" y="840375"/>
            <a:ext cx="1593600" cy="15288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Key Activities:</a:t>
            </a:r>
            <a:endParaRPr b="1"/>
          </a:p>
          <a:p>
            <a:pPr indent="0" lvl="0" marL="0" rtl="0" algn="l">
              <a:spcBef>
                <a:spcPts val="0"/>
              </a:spcBef>
              <a:spcAft>
                <a:spcPts val="0"/>
              </a:spcAft>
              <a:buNone/>
            </a:pPr>
            <a:r>
              <a:rPr lang="en" sz="1200"/>
              <a:t>1.P</a:t>
            </a:r>
            <a:r>
              <a:rPr lang="en" sz="1200"/>
              <a:t>rovide customized plans.</a:t>
            </a:r>
            <a:endParaRPr sz="1200"/>
          </a:p>
          <a:p>
            <a:pPr indent="0" lvl="0" marL="0" rtl="0" algn="l">
              <a:spcBef>
                <a:spcPts val="0"/>
              </a:spcBef>
              <a:spcAft>
                <a:spcPts val="0"/>
              </a:spcAft>
              <a:buNone/>
            </a:pPr>
            <a:r>
              <a:rPr lang="en" sz="1200"/>
              <a:t>2.Offer a training record.</a:t>
            </a:r>
            <a:endParaRPr sz="1200"/>
          </a:p>
          <a:p>
            <a:pPr indent="0" lvl="0" marL="0" rtl="0" algn="l">
              <a:spcBef>
                <a:spcPts val="0"/>
              </a:spcBef>
              <a:spcAft>
                <a:spcPts val="0"/>
              </a:spcAft>
              <a:buNone/>
            </a:pPr>
            <a:r>
              <a:t/>
            </a:r>
            <a:endParaRPr sz="1200"/>
          </a:p>
        </p:txBody>
      </p:sp>
      <p:sp>
        <p:nvSpPr>
          <p:cNvPr id="1341" name="Google Shape;1341;p41"/>
          <p:cNvSpPr/>
          <p:nvPr/>
        </p:nvSpPr>
        <p:spPr>
          <a:xfrm>
            <a:off x="305925" y="840375"/>
            <a:ext cx="1569900" cy="29112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Key Partners:</a:t>
            </a:r>
            <a:endParaRPr sz="1200"/>
          </a:p>
          <a:p>
            <a:pPr indent="0" lvl="0" marL="0" rtl="0" algn="l">
              <a:spcBef>
                <a:spcPts val="0"/>
              </a:spcBef>
              <a:spcAft>
                <a:spcPts val="0"/>
              </a:spcAft>
              <a:buNone/>
            </a:pPr>
            <a:r>
              <a:rPr lang="en" sz="1200"/>
              <a:t>1.F</a:t>
            </a:r>
            <a:r>
              <a:rPr lang="en" sz="1200"/>
              <a:t>itness product advertisers</a:t>
            </a:r>
            <a:endParaRPr sz="1200"/>
          </a:p>
          <a:p>
            <a:pPr indent="0" lvl="0" marL="0" rtl="0" algn="l">
              <a:spcBef>
                <a:spcPts val="0"/>
              </a:spcBef>
              <a:spcAft>
                <a:spcPts val="0"/>
              </a:spcAft>
              <a:buNone/>
            </a:pPr>
            <a:r>
              <a:rPr lang="en" sz="1200"/>
              <a:t>2.Operation &amp; maintenance service providers.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a:p>
        </p:txBody>
      </p:sp>
      <p:sp>
        <p:nvSpPr>
          <p:cNvPr id="1342" name="Google Shape;1342;p41"/>
          <p:cNvSpPr/>
          <p:nvPr/>
        </p:nvSpPr>
        <p:spPr>
          <a:xfrm>
            <a:off x="305925" y="3858175"/>
            <a:ext cx="4135800" cy="9774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Revenue Streams:</a:t>
            </a:r>
            <a:endParaRPr b="1"/>
          </a:p>
          <a:p>
            <a:pPr indent="0" lvl="0" marL="0" rtl="0" algn="l">
              <a:spcBef>
                <a:spcPts val="0"/>
              </a:spcBef>
              <a:spcAft>
                <a:spcPts val="0"/>
              </a:spcAft>
              <a:buNone/>
            </a:pPr>
            <a:r>
              <a:rPr lang="en" sz="1200"/>
              <a:t>1.Cloud deployment cost</a:t>
            </a:r>
            <a:endParaRPr sz="1200"/>
          </a:p>
          <a:p>
            <a:pPr indent="0" lvl="0" marL="0" rtl="0" algn="l">
              <a:spcBef>
                <a:spcPts val="0"/>
              </a:spcBef>
              <a:spcAft>
                <a:spcPts val="0"/>
              </a:spcAft>
              <a:buNone/>
            </a:pPr>
            <a:r>
              <a:rPr lang="en" sz="1200"/>
              <a:t>2.Operation and maintenance costs</a:t>
            </a:r>
            <a:endParaRPr sz="1200"/>
          </a:p>
          <a:p>
            <a:pPr indent="0" lvl="0" marL="0" rtl="0" algn="l">
              <a:spcBef>
                <a:spcPts val="0"/>
              </a:spcBef>
              <a:spcAft>
                <a:spcPts val="0"/>
              </a:spcAft>
              <a:buNone/>
            </a:pPr>
            <a:r>
              <a:rPr lang="en" sz="1200"/>
              <a:t>3.Marketing costs.</a:t>
            </a:r>
            <a:endParaRPr sz="1200"/>
          </a:p>
          <a:p>
            <a:pPr indent="0" lvl="0" marL="0" rtl="0" algn="l">
              <a:spcBef>
                <a:spcPts val="0"/>
              </a:spcBef>
              <a:spcAft>
                <a:spcPts val="0"/>
              </a:spcAft>
              <a:buNone/>
            </a:pPr>
            <a:r>
              <a:t/>
            </a:r>
            <a:endParaRPr sz="1200"/>
          </a:p>
        </p:txBody>
      </p:sp>
      <p:sp>
        <p:nvSpPr>
          <p:cNvPr id="1343" name="Google Shape;1343;p41"/>
          <p:cNvSpPr txBox="1"/>
          <p:nvPr/>
        </p:nvSpPr>
        <p:spPr>
          <a:xfrm>
            <a:off x="7426625" y="4835575"/>
            <a:ext cx="15000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00"/>
              <a:t>Source: This study</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42"/>
          <p:cNvSpPr txBox="1"/>
          <p:nvPr>
            <p:ph type="title"/>
          </p:nvPr>
        </p:nvSpPr>
        <p:spPr>
          <a:xfrm>
            <a:off x="183525" y="7507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Expected </a:t>
            </a:r>
            <a:r>
              <a:rPr lang="en"/>
              <a:t>Research Contributions</a:t>
            </a:r>
            <a:endParaRPr/>
          </a:p>
        </p:txBody>
      </p:sp>
      <p:sp>
        <p:nvSpPr>
          <p:cNvPr id="1349" name="Google Shape;134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0" name="Google Shape;1350;p42"/>
          <p:cNvSpPr txBox="1"/>
          <p:nvPr/>
        </p:nvSpPr>
        <p:spPr>
          <a:xfrm>
            <a:off x="547650" y="702775"/>
            <a:ext cx="8048700" cy="12315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SzPts val="1700"/>
              <a:buFont typeface="Barlow Medium"/>
              <a:buChar char="●"/>
            </a:pPr>
            <a:r>
              <a:rPr lang="en" sz="1700">
                <a:latin typeface="Barlow Medium"/>
                <a:ea typeface="Barlow Medium"/>
                <a:cs typeface="Barlow Medium"/>
                <a:sym typeface="Barlow Medium"/>
              </a:rPr>
              <a:t>Provided a fitness website that </a:t>
            </a:r>
            <a:r>
              <a:rPr b="1" lang="en" sz="1700">
                <a:solidFill>
                  <a:schemeClr val="accent4"/>
                </a:solidFill>
                <a:latin typeface="Barlow"/>
                <a:ea typeface="Barlow"/>
                <a:cs typeface="Barlow"/>
                <a:sym typeface="Barlow"/>
              </a:rPr>
              <a:t>combines fitness knowledge and AI technology</a:t>
            </a:r>
            <a:r>
              <a:rPr lang="en" sz="1700">
                <a:latin typeface="Barlow Medium"/>
                <a:ea typeface="Barlow Medium"/>
                <a:cs typeface="Barlow Medium"/>
                <a:sym typeface="Barlow Medium"/>
              </a:rPr>
              <a:t> to help users learn and practice fitness knowledge.</a:t>
            </a:r>
            <a:endParaRPr sz="1700">
              <a:latin typeface="Barlow Medium"/>
              <a:ea typeface="Barlow Medium"/>
              <a:cs typeface="Barlow Medium"/>
              <a:sym typeface="Barlow Medium"/>
            </a:endParaRPr>
          </a:p>
          <a:p>
            <a:pPr indent="-336550" lvl="0" marL="457200" rtl="0" algn="l">
              <a:lnSpc>
                <a:spcPct val="150000"/>
              </a:lnSpc>
              <a:spcBef>
                <a:spcPts val="0"/>
              </a:spcBef>
              <a:spcAft>
                <a:spcPts val="0"/>
              </a:spcAft>
              <a:buSzPts val="1700"/>
              <a:buFont typeface="Barlow Medium"/>
              <a:buChar char="●"/>
            </a:pPr>
            <a:r>
              <a:rPr lang="en" sz="1700">
                <a:latin typeface="Barlow Medium"/>
                <a:ea typeface="Barlow Medium"/>
                <a:cs typeface="Barlow Medium"/>
                <a:sym typeface="Barlow Medium"/>
              </a:rPr>
              <a:t>Provided </a:t>
            </a:r>
            <a:r>
              <a:rPr b="1" lang="en" sz="1700">
                <a:solidFill>
                  <a:schemeClr val="accent4"/>
                </a:solidFill>
                <a:latin typeface="Barlow"/>
                <a:ea typeface="Barlow"/>
                <a:cs typeface="Barlow"/>
                <a:sym typeface="Barlow"/>
              </a:rPr>
              <a:t>personalized solutions</a:t>
            </a:r>
            <a:r>
              <a:rPr lang="en" sz="1700">
                <a:latin typeface="Barlow Medium"/>
                <a:ea typeface="Barlow Medium"/>
                <a:cs typeface="Barlow Medium"/>
                <a:sym typeface="Barlow Medium"/>
              </a:rPr>
              <a:t> to meet the different needs.</a:t>
            </a:r>
            <a:endParaRPr sz="1700">
              <a:latin typeface="Barlow Medium"/>
              <a:ea typeface="Barlow Medium"/>
              <a:cs typeface="Barlow Medium"/>
              <a:sym typeface="Barlow Medium"/>
            </a:endParaRPr>
          </a:p>
        </p:txBody>
      </p:sp>
      <p:sp>
        <p:nvSpPr>
          <p:cNvPr id="1351" name="Google Shape;1351;p42"/>
          <p:cNvSpPr txBox="1"/>
          <p:nvPr>
            <p:ph type="title"/>
          </p:nvPr>
        </p:nvSpPr>
        <p:spPr>
          <a:xfrm>
            <a:off x="183475" y="22237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Expected </a:t>
            </a:r>
            <a:r>
              <a:rPr lang="en"/>
              <a:t>Managerial Implication</a:t>
            </a:r>
            <a:endParaRPr/>
          </a:p>
        </p:txBody>
      </p:sp>
      <p:sp>
        <p:nvSpPr>
          <p:cNvPr id="1352" name="Google Shape;1352;p42"/>
          <p:cNvSpPr txBox="1"/>
          <p:nvPr/>
        </p:nvSpPr>
        <p:spPr>
          <a:xfrm>
            <a:off x="625050" y="2849475"/>
            <a:ext cx="7893900" cy="16239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SzPts val="1700"/>
              <a:buFont typeface="Barlow Medium"/>
              <a:buChar char="●"/>
            </a:pPr>
            <a:r>
              <a:rPr lang="en" sz="1700">
                <a:latin typeface="Barlow Medium"/>
                <a:ea typeface="Barlow Medium"/>
                <a:cs typeface="Barlow Medium"/>
                <a:sym typeface="Barlow Medium"/>
              </a:rPr>
              <a:t>Innovation and collaboration between fitness and technology, </a:t>
            </a:r>
            <a:r>
              <a:rPr b="1" lang="en" sz="1700">
                <a:solidFill>
                  <a:schemeClr val="accent4"/>
                </a:solidFill>
                <a:latin typeface="Barlow"/>
                <a:ea typeface="Barlow"/>
                <a:cs typeface="Barlow"/>
                <a:sym typeface="Barlow"/>
              </a:rPr>
              <a:t>providing a reference model</a:t>
            </a:r>
            <a:r>
              <a:rPr lang="en" sz="1700">
                <a:latin typeface="Barlow Medium"/>
                <a:ea typeface="Barlow Medium"/>
                <a:cs typeface="Barlow Medium"/>
                <a:sym typeface="Barlow Medium"/>
              </a:rPr>
              <a:t> for the future fitness industry.</a:t>
            </a:r>
            <a:endParaRPr sz="1700">
              <a:latin typeface="Barlow Medium"/>
              <a:ea typeface="Barlow Medium"/>
              <a:cs typeface="Barlow Medium"/>
              <a:sym typeface="Barlow Medium"/>
            </a:endParaRPr>
          </a:p>
          <a:p>
            <a:pPr indent="-336550" lvl="0" marL="457200" rtl="0" algn="l">
              <a:lnSpc>
                <a:spcPct val="150000"/>
              </a:lnSpc>
              <a:spcBef>
                <a:spcPts val="0"/>
              </a:spcBef>
              <a:spcAft>
                <a:spcPts val="0"/>
              </a:spcAft>
              <a:buSzPts val="1700"/>
              <a:buFont typeface="Barlow Medium"/>
              <a:buChar char="●"/>
            </a:pPr>
            <a:r>
              <a:rPr lang="en" sz="1700">
                <a:latin typeface="Barlow Medium"/>
                <a:ea typeface="Barlow Medium"/>
                <a:cs typeface="Barlow Medium"/>
                <a:sym typeface="Barlow Medium"/>
              </a:rPr>
              <a:t>Contribute to society by </a:t>
            </a:r>
            <a:r>
              <a:rPr b="1" lang="en" sz="1700">
                <a:solidFill>
                  <a:schemeClr val="accent4"/>
                </a:solidFill>
                <a:latin typeface="Barlow"/>
                <a:ea typeface="Barlow"/>
                <a:cs typeface="Barlow"/>
                <a:sym typeface="Barlow"/>
              </a:rPr>
              <a:t>promoting the importance of fitness and healthy lifestyles</a:t>
            </a:r>
            <a:r>
              <a:rPr lang="en" sz="1700">
                <a:latin typeface="Barlow Medium"/>
                <a:ea typeface="Barlow Medium"/>
                <a:cs typeface="Barlow Medium"/>
                <a:sym typeface="Barlow Medium"/>
              </a:rPr>
              <a:t> through web promotion.</a:t>
            </a:r>
            <a:endParaRPr sz="1700">
              <a:latin typeface="Barlow Medium"/>
              <a:ea typeface="Barlow Medium"/>
              <a:cs typeface="Barlow Medium"/>
              <a:sym typeface="Barlow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orts Injuries Breakthrough by Slidesgo">
  <a:themeElements>
    <a:clrScheme name="Simple Light">
      <a:dk1>
        <a:srgbClr val="254789"/>
      </a:dk1>
      <a:lt1>
        <a:srgbClr val="FFFFFF"/>
      </a:lt1>
      <a:dk2>
        <a:srgbClr val="E5ECEF"/>
      </a:dk2>
      <a:lt2>
        <a:srgbClr val="CBEFF2"/>
      </a:lt2>
      <a:accent1>
        <a:srgbClr val="BBE2FF"/>
      </a:accent1>
      <a:accent2>
        <a:srgbClr val="77B8F7"/>
      </a:accent2>
      <a:accent3>
        <a:srgbClr val="4BB2FF"/>
      </a:accent3>
      <a:accent4>
        <a:srgbClr val="0885FF"/>
      </a:accent4>
      <a:accent5>
        <a:srgbClr val="203C7B"/>
      </a:accent5>
      <a:accent6>
        <a:srgbClr val="CBF2E1"/>
      </a:accent6>
      <a:hlink>
        <a:srgbClr val="2547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