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" TargetMode="External"/><Relationship Id="rId2" Type="http://schemas.openxmlformats.org/officeDocument/2006/relationships/hyperlink" Target="https://minchocoin.github.io/air-quality-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4" y="873658"/>
            <a:ext cx="10800808" cy="5445659"/>
          </a:xfrm>
        </p:spPr>
      </p:pic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393203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</a:t>
            </a:r>
          </a:p>
          <a:p>
            <a:r>
              <a:rPr lang="en-US" altLang="ko-KR" dirty="0"/>
              <a:t>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17" y="1428750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https://minchocoin.github.io/air-quality-dashboard/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패턴, 사각형, 직사각형, 예술이(가) 표시된 사진&#10;&#10;자동 생성된 설명">
            <a:extLst>
              <a:ext uri="{FF2B5EF4-FFF2-40B4-BE49-F238E27FC236}">
                <a16:creationId xmlns:a16="http://schemas.microsoft.com/office/drawing/2014/main" id="{0601FCCA-BAE8-37F7-9334-2A40CB86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78" y="4144978"/>
            <a:ext cx="2713022" cy="27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Real-time</a:t>
            </a:r>
          </a:p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539669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147</TotalTime>
  <Words>325</Words>
  <Application>Microsoft Office PowerPoint</Application>
  <PresentationFormat>와이드스크린</PresentationFormat>
  <Paragraphs>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</vt:lpstr>
      <vt:lpstr>Arial</vt:lpstr>
      <vt:lpstr>Franklin Gothic Book</vt:lpstr>
      <vt:lpstr>자르기</vt:lpstr>
      <vt:lpstr>PNUAirnow: Air quality dashboard</vt:lpstr>
      <vt:lpstr>About the project…</vt:lpstr>
      <vt:lpstr>Air quality web page link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Feature5.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ESLAB</cp:lastModifiedBy>
  <cp:revision>17</cp:revision>
  <dcterms:created xsi:type="dcterms:W3CDTF">2024-11-14T04:29:49Z</dcterms:created>
  <dcterms:modified xsi:type="dcterms:W3CDTF">2024-11-14T06:57:11Z</dcterms:modified>
</cp:coreProperties>
</file>