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1" r:id="rId15"/>
    <p:sldId id="266" r:id="rId16"/>
    <p:sldId id="268" r:id="rId17"/>
    <p:sldId id="272" r:id="rId18"/>
    <p:sldId id="269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828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5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64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6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AA74B2-B4A4-4C45-8B6A-9DA0142025C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3766F0-B80F-483A-B06D-A71CBAD6D79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0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oCoin/air-quality-dashboard" TargetMode="External"/><Relationship Id="rId2" Type="http://schemas.openxmlformats.org/officeDocument/2006/relationships/hyperlink" Target="https://minchocoin.github.io/air-quality-dashbo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FPmD9clYjk?feature=oembed" TargetMode="External"/><Relationship Id="rId4" Type="http://schemas.openxmlformats.org/officeDocument/2006/relationships/hyperlink" Target="https://youtu.be/VFPmD9clYj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EA82-26BA-31B7-EB3F-58429C43D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PNUAirnow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sz="3600" dirty="0"/>
              <a:t>Air quality dashboard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E8F77-4337-B807-00F3-F392205C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201924451 Kim </a:t>
            </a:r>
            <a:r>
              <a:rPr lang="en-US" altLang="ko-KR" dirty="0" err="1"/>
              <a:t>Taehun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86D710-09E7-3A8F-5D4F-3C292487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1762"/>
            <a:ext cx="1086238" cy="10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logo and symbol, meaning, history, PNG">
            <a:extLst>
              <a:ext uri="{FF2B5EF4-FFF2-40B4-BE49-F238E27FC236}">
                <a16:creationId xmlns:a16="http://schemas.microsoft.com/office/drawing/2014/main" id="{12F59D14-F6F3-9CCE-9F0B-F1EF80FB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56494"/>
            <a:ext cx="1762408" cy="110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 png, javascript icon transparent png ...">
            <a:extLst>
              <a:ext uri="{FF2B5EF4-FFF2-40B4-BE49-F238E27FC236}">
                <a16:creationId xmlns:a16="http://schemas.microsoft.com/office/drawing/2014/main" id="{4B6A019A-A8D9-DC79-659F-AA594FA7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55" y="5810824"/>
            <a:ext cx="1101506" cy="11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query plain wordmark logo - Social media &amp; Logos Icons">
            <a:extLst>
              <a:ext uri="{FF2B5EF4-FFF2-40B4-BE49-F238E27FC236}">
                <a16:creationId xmlns:a16="http://schemas.microsoft.com/office/drawing/2014/main" id="{3EECCFAD-4A57-8397-B204-E5BDBA37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40" y="5893517"/>
            <a:ext cx="842727" cy="8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nt Awesome brand resources: accessing high-guality vector logo SVG, brand  colors, and more.">
            <a:extLst>
              <a:ext uri="{FF2B5EF4-FFF2-40B4-BE49-F238E27FC236}">
                <a16:creationId xmlns:a16="http://schemas.microsoft.com/office/drawing/2014/main" id="{F82B8876-EA87-181D-BB4F-58099982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7" y="5975340"/>
            <a:ext cx="950710" cy="6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‫آموزش طراحی رابط کاربری وب سایت با فریم ورک W3schools) W3.CSS) | فرادرس‬‎">
            <a:extLst>
              <a:ext uri="{FF2B5EF4-FFF2-40B4-BE49-F238E27FC236}">
                <a16:creationId xmlns:a16="http://schemas.microsoft.com/office/drawing/2014/main" id="{49DF60F8-3D27-11B0-3EF2-DF37D160C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17" y="5771762"/>
            <a:ext cx="1000328" cy="9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9366A7-2C48-F34A-CE57-33419CC2C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148" y="6206745"/>
            <a:ext cx="1666875" cy="447675"/>
          </a:xfrm>
          <a:prstGeom prst="rect">
            <a:avLst/>
          </a:prstGeom>
        </p:spPr>
      </p:pic>
      <p:pic>
        <p:nvPicPr>
          <p:cNvPr id="2068" name="Picture 20" descr="Chart.js">
            <a:extLst>
              <a:ext uri="{FF2B5EF4-FFF2-40B4-BE49-F238E27FC236}">
                <a16:creationId xmlns:a16="http://schemas.microsoft.com/office/drawing/2014/main" id="{283C4D0F-3346-4B51-5AD0-104D0250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9" y="5810824"/>
            <a:ext cx="1334334" cy="8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B2957-9FBE-A82A-B613-ED6C69363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782" y="6159214"/>
            <a:ext cx="1171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FA92-7FD9-FB90-61A8-7107C73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Featur1-1. color of PM10 and PM2.5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EA1BB-16BB-6B6D-7463-708A8564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ko-KR" dirty="0"/>
              <a:t>PM10 and PM2.5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873A23-9C48-F3DD-479D-D1FE1DCE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9" y="5598751"/>
            <a:ext cx="3440694" cy="1146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13D0C7-4DB4-A6D6-CF7E-B21C6001EE52}"/>
              </a:ext>
            </a:extLst>
          </p:cNvPr>
          <p:cNvSpPr txBox="1"/>
          <p:nvPr/>
        </p:nvSpPr>
        <p:spPr>
          <a:xfrm>
            <a:off x="6629164" y="1428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0D6F48-E7F2-AA52-7217-6D302EC8F782}"/>
              </a:ext>
            </a:extLst>
          </p:cNvPr>
          <p:cNvSpPr txBox="1"/>
          <p:nvPr/>
        </p:nvSpPr>
        <p:spPr>
          <a:xfrm>
            <a:off x="6871606" y="390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A1D9279-27DD-7446-C326-0447D120A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96" y="5336204"/>
            <a:ext cx="4772025" cy="1476375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51849061-9923-F7D1-F7A8-B35F02C0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25" y="1246141"/>
            <a:ext cx="4562475" cy="13239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8DB3F7-8989-F9CA-592D-CEEEA2ADD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75" y="2589919"/>
            <a:ext cx="4505325" cy="142875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F97D22-3887-F3E9-4702-EA75F4A7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87" y="4029075"/>
            <a:ext cx="4610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987C-3DD1-2316-5FEF-FFA86C4E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1-2. color of air quality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4BF04-5256-B664-3249-FFD860BB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UK DEFRA INDEX</a:t>
            </a:r>
          </a:p>
          <a:p>
            <a:pPr lvl="1"/>
            <a:r>
              <a:rPr lang="en-US" altLang="ko-KR" dirty="0"/>
              <a:t>Good: blue</a:t>
            </a:r>
          </a:p>
          <a:p>
            <a:pPr lvl="1"/>
            <a:r>
              <a:rPr lang="en-US" altLang="ko-KR" dirty="0"/>
              <a:t>Moderate: green</a:t>
            </a:r>
          </a:p>
          <a:p>
            <a:pPr lvl="1"/>
            <a:r>
              <a:rPr lang="en-US" altLang="ko-KR" dirty="0"/>
              <a:t>Bad: orange</a:t>
            </a:r>
          </a:p>
          <a:p>
            <a:pPr lvl="1"/>
            <a:r>
              <a:rPr lang="en-US" altLang="ko-KR" dirty="0"/>
              <a:t>Very bad: red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277F8D-D18D-5736-BAFC-5E2394D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1" y="5025301"/>
            <a:ext cx="7160242" cy="1357391"/>
          </a:xfrm>
          <a:prstGeom prst="rect">
            <a:avLst/>
          </a:prstGeom>
        </p:spPr>
      </p:pic>
      <p:pic>
        <p:nvPicPr>
          <p:cNvPr id="5" name="그림 4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194AD915-0EF6-2BE7-D382-FA924BEF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9" y="1377843"/>
            <a:ext cx="1876425" cy="676275"/>
          </a:xfrm>
          <a:prstGeom prst="rect">
            <a:avLst/>
          </a:prstGeom>
        </p:spPr>
      </p:pic>
      <p:pic>
        <p:nvPicPr>
          <p:cNvPr id="7" name="그림 6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FB4E0796-A72A-5B4D-A4A9-50A42D293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98" y="2241994"/>
            <a:ext cx="1609725" cy="657225"/>
          </a:xfrm>
          <a:prstGeom prst="rect">
            <a:avLst/>
          </a:prstGeom>
        </p:spPr>
      </p:pic>
      <p:pic>
        <p:nvPicPr>
          <p:cNvPr id="9" name="그림 8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8ACD3D3F-33D4-1235-7E77-267A81E0A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02" y="3085960"/>
            <a:ext cx="1676400" cy="590550"/>
          </a:xfrm>
          <a:prstGeom prst="rect">
            <a:avLst/>
          </a:prstGeom>
        </p:spPr>
      </p:pic>
      <p:pic>
        <p:nvPicPr>
          <p:cNvPr id="11" name="그림 10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B372EB22-85D3-AA91-F37F-1D043B8B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52" y="3895445"/>
            <a:ext cx="1866900" cy="58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009536-78F2-9EFE-B2C7-698ED33D0B9C}"/>
              </a:ext>
            </a:extLst>
          </p:cNvPr>
          <p:cNvSpPr txBox="1"/>
          <p:nvPr/>
        </p:nvSpPr>
        <p:spPr>
          <a:xfrm>
            <a:off x="826851" y="6488668"/>
            <a:ext cx="115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UK DEFRA INDEX </a:t>
            </a:r>
            <a:r>
              <a:rPr lang="en-US" altLang="ko-KR" b="0" i="0" dirty="0">
                <a:solidFill>
                  <a:srgbClr val="0B0C0C"/>
                </a:solidFill>
                <a:effectLst/>
                <a:latin typeface="Roboto" panose="02000000000000000000" pitchFamily="2" charset="0"/>
              </a:rPr>
              <a:t> tells you about levels of air pollution and provides recommended actions and health advice.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2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AD27D-B576-EC57-C543-D447E93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0"/>
            <a:ext cx="9601200" cy="1485900"/>
          </a:xfrm>
        </p:spPr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 descr="그래프, 라인, 도표, 경사이(가) 표시된 사진&#10;&#10;자동 생성된 설명">
            <a:extLst>
              <a:ext uri="{FF2B5EF4-FFF2-40B4-BE49-F238E27FC236}">
                <a16:creationId xmlns:a16="http://schemas.microsoft.com/office/drawing/2014/main" id="{434A0C9C-12F5-9251-55FF-81A71136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0" y="1311403"/>
            <a:ext cx="10800808" cy="54456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587C4-7896-9B0F-B176-31CDC4D09950}"/>
              </a:ext>
            </a:extLst>
          </p:cNvPr>
          <p:cNvSpPr txBox="1"/>
          <p:nvPr/>
        </p:nvSpPr>
        <p:spPr>
          <a:xfrm>
            <a:off x="1196502" y="963038"/>
            <a:ext cx="413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Temperature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2FDB-17E3-8C24-ADDC-1B0372B5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A1B27-8D4B-B27D-C292-0883D7A0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7D320AD7-106F-1580-66D2-DD614840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75" y="1842726"/>
            <a:ext cx="8794154" cy="446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B4B14-493B-0BCA-DBB0-A09363B4D451}"/>
              </a:ext>
            </a:extLst>
          </p:cNvPr>
          <p:cNvSpPr txBox="1"/>
          <p:nvPr/>
        </p:nvSpPr>
        <p:spPr>
          <a:xfrm>
            <a:off x="1929675" y="14162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humidity 3day forecast chart by hour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8834-10AE-A448-C795-F1EEB816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666A3-BA6B-A749-FA5A-3D853BFC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Feature2.</a:t>
            </a:r>
            <a:r>
              <a:rPr lang="ko-KR" altLang="en-US" dirty="0"/>
              <a:t> </a:t>
            </a:r>
            <a:r>
              <a:rPr lang="en-US" altLang="ko-KR" dirty="0"/>
              <a:t>temperature &amp; humidity chart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FD2FDE-9005-5394-DFC0-6907CE96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87" y="1846627"/>
            <a:ext cx="4256864" cy="2404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2683C-A0E0-ADD2-414A-5AADB3A2946F}"/>
              </a:ext>
            </a:extLst>
          </p:cNvPr>
          <p:cNvSpPr txBox="1"/>
          <p:nvPr/>
        </p:nvSpPr>
        <p:spPr>
          <a:xfrm>
            <a:off x="1692613" y="4805464"/>
            <a:ext cx="55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check the value of the chart by hover the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CF61-2E89-9372-556C-E62550BD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Feature3. Air pollutants chart</a:t>
            </a:r>
            <a:endParaRPr lang="ko-KR" altLang="en-US" dirty="0"/>
          </a:p>
        </p:txBody>
      </p:sp>
      <p:pic>
        <p:nvPicPr>
          <p:cNvPr id="5" name="내용 개체 틀 4" descr="스크린샷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898E07D0-C0C8-0E45-4B52-5DC331BE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04" y="1290119"/>
            <a:ext cx="6480628" cy="3581400"/>
          </a:xfrm>
        </p:spPr>
      </p:pic>
      <p:pic>
        <p:nvPicPr>
          <p:cNvPr id="7" name="그림 6" descr="원, 스크린샷, 다채로움, 도표이(가) 표시된 사진&#10;&#10;자동 생성된 설명">
            <a:extLst>
              <a:ext uri="{FF2B5EF4-FFF2-40B4-BE49-F238E27FC236}">
                <a16:creationId xmlns:a16="http://schemas.microsoft.com/office/drawing/2014/main" id="{5F3CAFE5-EED2-9235-E319-4A17E544D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32" y="1290119"/>
            <a:ext cx="4601468" cy="48799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D31A06-42AF-EC58-AF3F-5F44541A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81" y="5311194"/>
            <a:ext cx="2245590" cy="1138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717DD-0F03-1293-3C8B-996EFD910A87}"/>
              </a:ext>
            </a:extLst>
          </p:cNvPr>
          <p:cNvSpPr txBox="1"/>
          <p:nvPr/>
        </p:nvSpPr>
        <p:spPr>
          <a:xfrm>
            <a:off x="3892990" y="5311194"/>
            <a:ext cx="333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color of air quality bar chart </a:t>
            </a:r>
          </a:p>
          <a:p>
            <a:r>
              <a:rPr lang="en-US" altLang="ko-KR" dirty="0"/>
              <a:t>is the color of air quality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9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87FC9-BF91-9885-5472-10583C3A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Feature4. CSV file dashboard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FA19-86A3-B30E-512B-0EC67687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34413-7FDD-E240-011A-ADE8053F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1" y="1346218"/>
            <a:ext cx="8120110" cy="3842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9F4F9D-5D38-9ADD-0901-756DB78B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75" y="1747319"/>
            <a:ext cx="5397670" cy="5110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8EFAE2-28D3-BBDF-86B0-3401404CFD57}"/>
              </a:ext>
            </a:extLst>
          </p:cNvPr>
          <p:cNvSpPr txBox="1"/>
          <p:nvPr/>
        </p:nvSpPr>
        <p:spPr>
          <a:xfrm>
            <a:off x="1004934" y="5267235"/>
            <a:ext cx="5787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 csv file and visualize</a:t>
            </a:r>
          </a:p>
          <a:p>
            <a:r>
              <a:rPr lang="en-US" altLang="ko-KR" dirty="0"/>
              <a:t>Time, </a:t>
            </a:r>
            <a:r>
              <a:rPr lang="en-US" altLang="ko-KR" dirty="0" err="1"/>
              <a:t>cityname</a:t>
            </a:r>
            <a:r>
              <a:rPr lang="en-US" altLang="ko-KR" dirty="0"/>
              <a:t>, country, temperature, humidity ,</a:t>
            </a:r>
            <a:r>
              <a:rPr lang="en-US" altLang="ko-KR" dirty="0" err="1"/>
              <a:t>feelslike</a:t>
            </a:r>
            <a:r>
              <a:rPr lang="en-US" altLang="ko-KR" dirty="0"/>
              <a:t>, wind, pm10,pm2.5, co2, Nox, NH3, SO2,VOC,defra_index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3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B7973-8563-CA39-9D1E-1D741B78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119435"/>
            <a:ext cx="9601200" cy="1485900"/>
          </a:xfrm>
        </p:spPr>
        <p:txBody>
          <a:bodyPr/>
          <a:lstStyle/>
          <a:p>
            <a:r>
              <a:rPr lang="en-US" altLang="ko-KR" dirty="0"/>
              <a:t>Sample of csv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D94C-B161-80C7-8DC8-64075D87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F713C-E970-9DE8-3293-AEC4053E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" y="862385"/>
            <a:ext cx="11605098" cy="426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81845-5A6C-A009-C092-2A057DC37EDE}"/>
              </a:ext>
            </a:extLst>
          </p:cNvPr>
          <p:cNvSpPr txBox="1"/>
          <p:nvPr/>
        </p:nvSpPr>
        <p:spPr>
          <a:xfrm>
            <a:off x="856034" y="5256951"/>
            <a:ext cx="102978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Index: time</a:t>
            </a:r>
          </a:p>
          <a:p>
            <a:r>
              <a:rPr lang="en-US" altLang="ko-KR" dirty="0"/>
              <a:t>Columns: </a:t>
            </a:r>
            <a:r>
              <a:rPr lang="en-US" altLang="ko-KR" dirty="0" err="1"/>
              <a:t>cityname,country</a:t>
            </a:r>
            <a:r>
              <a:rPr lang="en-US" altLang="ko-KR" dirty="0"/>
              <a:t>, current, temperature, humidity, </a:t>
            </a:r>
            <a:r>
              <a:rPr lang="en-US" altLang="ko-KR" dirty="0" err="1"/>
              <a:t>feelslike</a:t>
            </a:r>
            <a:r>
              <a:rPr lang="en-US" altLang="ko-KR" dirty="0"/>
              <a:t>, </a:t>
            </a:r>
            <a:r>
              <a:rPr lang="en-US" altLang="ko-KR" dirty="0" err="1"/>
              <a:t>wind_dir</a:t>
            </a:r>
            <a:r>
              <a:rPr lang="en-US" altLang="ko-KR" dirty="0"/>
              <a:t>, </a:t>
            </a:r>
            <a:r>
              <a:rPr lang="en-US" altLang="ko-KR" dirty="0" err="1"/>
              <a:t>wind_kph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	pm10, pm2.5, co2, Nox, NH3, SO2, VOC, </a:t>
            </a:r>
            <a:r>
              <a:rPr lang="en-US" altLang="ko-KR" dirty="0" err="1"/>
              <a:t>gb_defra_index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City name and country are needed only for the first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From "</a:t>
            </a:r>
            <a:r>
              <a:rPr lang="en-US" altLang="ko-KR" dirty="0" err="1"/>
              <a:t>feelslike</a:t>
            </a:r>
            <a:r>
              <a:rPr lang="en-US" altLang="ko-KR" dirty="0"/>
              <a:t>" to "</a:t>
            </a:r>
            <a:r>
              <a:rPr lang="en-US" altLang="ko-KR" dirty="0" err="1"/>
              <a:t>gb_defra_index</a:t>
            </a:r>
            <a:r>
              <a:rPr lang="en-US" altLang="ko-KR" dirty="0"/>
              <a:t>" columns, data is needed only for rows where "current" equals "O".</a:t>
            </a:r>
          </a:p>
        </p:txBody>
      </p:sp>
    </p:spTree>
    <p:extLst>
      <p:ext uri="{BB962C8B-B14F-4D97-AF65-F5344CB8AC3E}">
        <p14:creationId xmlns:p14="http://schemas.microsoft.com/office/powerpoint/2010/main" val="19943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CA847-026C-D0A1-93B8-84836053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36" y="158436"/>
            <a:ext cx="9601200" cy="1485900"/>
          </a:xfrm>
        </p:spPr>
        <p:txBody>
          <a:bodyPr/>
          <a:lstStyle/>
          <a:p>
            <a:r>
              <a:rPr lang="en-US" altLang="ko-KR" dirty="0"/>
              <a:t>Feature5. about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68C3-AC75-4A6B-7318-6F9E2D8F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about air pollutions</a:t>
            </a:r>
          </a:p>
          <a:p>
            <a:r>
              <a:rPr lang="en-US" altLang="ko-KR" dirty="0"/>
              <a:t>Information of air pollutions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C56EC-48EB-3ADB-3776-0770779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6" y="1441293"/>
            <a:ext cx="7361764" cy="527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3C373-6D7A-40FF-EB51-F41D2693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Used Bootstrap &amp; library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BDE12-AFA6-C4A3-F952-AAE35742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w3 </a:t>
            </a:r>
            <a:r>
              <a:rPr lang="en-US" altLang="ko-KR" sz="3200" dirty="0" err="1"/>
              <a:t>css</a:t>
            </a:r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font awesome 6.6.0</a:t>
            </a:r>
          </a:p>
          <a:p>
            <a:endParaRPr lang="en-US" altLang="ko-KR" sz="3200" dirty="0"/>
          </a:p>
          <a:p>
            <a:r>
              <a:rPr lang="en-US" altLang="ko-KR" sz="3200" dirty="0" err="1"/>
              <a:t>jquery</a:t>
            </a:r>
            <a:r>
              <a:rPr lang="en-US" altLang="ko-KR" sz="3200" dirty="0"/>
              <a:t> 3.7.1 </a:t>
            </a:r>
          </a:p>
          <a:p>
            <a:r>
              <a:rPr lang="en-US" altLang="ko-KR" sz="3200" dirty="0"/>
              <a:t>chart.js 4.4.1</a:t>
            </a:r>
          </a:p>
          <a:p>
            <a:r>
              <a:rPr lang="en-US" altLang="ko-KR" sz="3200" dirty="0" err="1"/>
              <a:t>papaparse</a:t>
            </a:r>
            <a:r>
              <a:rPr lang="en-US" altLang="ko-KR" sz="3200" dirty="0"/>
              <a:t> 5.4.1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12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E15-13DF-7E55-68F0-6B040BF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project…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CE8EA-F2E3-4AE7-86D2-4F92B70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38229" cy="3581400"/>
          </a:xfrm>
        </p:spPr>
        <p:txBody>
          <a:bodyPr/>
          <a:lstStyle/>
          <a:p>
            <a:r>
              <a:rPr lang="en-US" altLang="ko-KR" dirty="0"/>
              <a:t>Using HTML, CSS and JS</a:t>
            </a:r>
          </a:p>
          <a:p>
            <a:r>
              <a:rPr lang="en-US" altLang="ko-KR" dirty="0"/>
              <a:t>Create a responsive web application to monitor and display real-time air quality data</a:t>
            </a:r>
          </a:p>
          <a:p>
            <a:r>
              <a:rPr lang="en-US" altLang="ko-KR" dirty="0"/>
              <a:t>Including temperature, </a:t>
            </a:r>
            <a:r>
              <a:rPr lang="en-US" altLang="ko-KR" dirty="0" err="1"/>
              <a:t>feelslike</a:t>
            </a:r>
            <a:r>
              <a:rPr lang="en-US" altLang="ko-KR" dirty="0"/>
              <a:t> temperature, humidity, wind</a:t>
            </a:r>
          </a:p>
          <a:p>
            <a:r>
              <a:rPr lang="en-US" altLang="ko-KR" dirty="0"/>
              <a:t>PM2.5, PM10, CO, O3, NO2, SO2</a:t>
            </a:r>
          </a:p>
          <a:p>
            <a:r>
              <a:rPr lang="en-US" altLang="ko-KR" dirty="0"/>
              <a:t>Visualize trends for temperature and humidity over time</a:t>
            </a:r>
          </a:p>
          <a:p>
            <a:r>
              <a:rPr lang="en-US" altLang="ko-KR" dirty="0"/>
              <a:t>Represent the distribution of various pollutants using Bar charts and Doughnut chart</a:t>
            </a:r>
          </a:p>
          <a:p>
            <a:r>
              <a:rPr lang="en-US" altLang="ko-KR" dirty="0"/>
              <a:t>Implement color coding to indicate air quality levels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0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A5B2-3A72-F756-9FBF-568EB4F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B4F59-168A-2210-46BE-710567B2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/>
              <a:t>Dynapuff</a:t>
            </a:r>
            <a:r>
              <a:rPr lang="en-US" altLang="ko-KR" sz="2800" dirty="0"/>
              <a:t>: title and logo</a:t>
            </a:r>
          </a:p>
          <a:p>
            <a:r>
              <a:rPr lang="en-US" altLang="ko-KR" sz="2800" dirty="0"/>
              <a:t>Roboto: other contents except title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347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C7C5-1351-60C9-5067-7FBF719A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will I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E77A6-7A51-B774-C962-598B63E1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air quality data(like what is the UK DEFRA INDEX) more in about.html</a:t>
            </a:r>
          </a:p>
          <a:p>
            <a:r>
              <a:rPr lang="en-US" altLang="ko-KR" dirty="0"/>
              <a:t>Add recommend action and health advices in index.html and csv.html</a:t>
            </a:r>
          </a:p>
          <a:p>
            <a:r>
              <a:rPr lang="en-US" altLang="ko-KR" dirty="0"/>
              <a:t>Change UI more user-friendly</a:t>
            </a:r>
          </a:p>
          <a:p>
            <a:r>
              <a:rPr lang="en-US" altLang="ko-KR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4547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C024A-EF22-B48F-0433-8FE466D40F3E}"/>
              </a:ext>
            </a:extLst>
          </p:cNvPr>
          <p:cNvSpPr txBox="1"/>
          <p:nvPr/>
        </p:nvSpPr>
        <p:spPr>
          <a:xfrm>
            <a:off x="3677055" y="2828835"/>
            <a:ext cx="5083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Segoe Print" panose="02000600000000000000" pitchFamily="2" charset="0"/>
              </a:rPr>
              <a:t>Thank you</a:t>
            </a:r>
            <a:endParaRPr lang="ko-KR" altLang="en-US" sz="7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1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4961-2A36-563E-3F80-E0AE6D7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 quality web page 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63519-D280-957C-C7CA-FDD14191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https://minchocoin.github.io/air-quality-dashboard/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download source code on</a:t>
            </a:r>
          </a:p>
          <a:p>
            <a:r>
              <a:rPr lang="en-US" altLang="ko-KR" dirty="0">
                <a:hlinkClick r:id="rId3"/>
              </a:rPr>
              <a:t>https://github.com/minchoCoin/air-quality-dashboard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패턴, 사각형, 직사각형, 예술이(가) 표시된 사진&#10;&#10;자동 생성된 설명">
            <a:extLst>
              <a:ext uri="{FF2B5EF4-FFF2-40B4-BE49-F238E27FC236}">
                <a16:creationId xmlns:a16="http://schemas.microsoft.com/office/drawing/2014/main" id="{0601FCCA-BAE8-37F7-9334-2A40CB86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78" y="4144978"/>
            <a:ext cx="2713022" cy="27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C6E8-98E0-9B9B-83A9-F5122316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 video</a:t>
            </a:r>
            <a:endParaRPr lang="ko-KR" altLang="en-US" dirty="0"/>
          </a:p>
        </p:txBody>
      </p:sp>
      <p:pic>
        <p:nvPicPr>
          <p:cNvPr id="4" name="온라인 미디어 3" title="air quality dashboard demo video 2">
            <a:hlinkClick r:id="" action="ppaction://media"/>
            <a:extLst>
              <a:ext uri="{FF2B5EF4-FFF2-40B4-BE49-F238E27FC236}">
                <a16:creationId xmlns:a16="http://schemas.microsoft.com/office/drawing/2014/main" id="{A366D1C6-44A1-8D3C-54FF-AEC8B387354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00375" y="2286000"/>
            <a:ext cx="634365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A8D766-0350-D2FD-80DB-B852629DCB4D}"/>
              </a:ext>
            </a:extLst>
          </p:cNvPr>
          <p:cNvSpPr txBox="1"/>
          <p:nvPr/>
        </p:nvSpPr>
        <p:spPr>
          <a:xfrm>
            <a:off x="1507787" y="1527243"/>
            <a:ext cx="317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https://youtu.be/VFPmD9clYjk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0CC82-E6A4-0344-C3CE-DD4BC540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7CD0D-82F8-A4A6-1CCC-DEFE0231B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22" y="1428750"/>
            <a:ext cx="7818860" cy="51453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F721AA-0B17-D593-66E2-1C1DCB2E9E8D}"/>
              </a:ext>
            </a:extLst>
          </p:cNvPr>
          <p:cNvSpPr/>
          <p:nvPr/>
        </p:nvSpPr>
        <p:spPr>
          <a:xfrm>
            <a:off x="3558012" y="1428750"/>
            <a:ext cx="6626570" cy="6263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8C9A1C-F3CF-E6B1-48ED-7A25599A49CE}"/>
              </a:ext>
            </a:extLst>
          </p:cNvPr>
          <p:cNvSpPr/>
          <p:nvPr/>
        </p:nvSpPr>
        <p:spPr>
          <a:xfrm>
            <a:off x="2365722" y="1428749"/>
            <a:ext cx="1192290" cy="51453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3A5D64-2C86-EA02-8D96-ADB3C586DD94}"/>
              </a:ext>
            </a:extLst>
          </p:cNvPr>
          <p:cNvSpPr/>
          <p:nvPr/>
        </p:nvSpPr>
        <p:spPr>
          <a:xfrm>
            <a:off x="3558012" y="2055136"/>
            <a:ext cx="6626570" cy="421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93CE2-93A8-0466-BB84-F38363D9608E}"/>
              </a:ext>
            </a:extLst>
          </p:cNvPr>
          <p:cNvSpPr/>
          <p:nvPr/>
        </p:nvSpPr>
        <p:spPr>
          <a:xfrm>
            <a:off x="3558012" y="6274051"/>
            <a:ext cx="6626570" cy="3000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5A0E-5B6D-9D1E-EEEE-DEF9E03B8CFA}"/>
              </a:ext>
            </a:extLst>
          </p:cNvPr>
          <p:cNvSpPr txBox="1"/>
          <p:nvPr/>
        </p:nvSpPr>
        <p:spPr>
          <a:xfrm>
            <a:off x="733330" y="3051018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Bar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65ED4-1307-F924-8A3B-2DAD50C9580A}"/>
              </a:ext>
            </a:extLst>
          </p:cNvPr>
          <p:cNvSpPr txBox="1"/>
          <p:nvPr/>
        </p:nvSpPr>
        <p:spPr>
          <a:xfrm>
            <a:off x="5916156" y="991152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0D7D3-90EC-94B6-B3BF-A79114A0D95C}"/>
              </a:ext>
            </a:extLst>
          </p:cNvPr>
          <p:cNvSpPr txBox="1"/>
          <p:nvPr/>
        </p:nvSpPr>
        <p:spPr>
          <a:xfrm>
            <a:off x="10281718" y="363207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Dashboard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05212-711A-6C3B-D920-9FEA7BE02A1A}"/>
              </a:ext>
            </a:extLst>
          </p:cNvPr>
          <p:cNvSpPr txBox="1"/>
          <p:nvPr/>
        </p:nvSpPr>
        <p:spPr>
          <a:xfrm>
            <a:off x="5916156" y="6539404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6CBA8-6EBB-2485-851E-63AF763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0AAC-5337-2F57-741B-9D2F55C2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of the application and a brief description.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621F-877C-F711-144D-F69DFA57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43025"/>
            <a:ext cx="3276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D6AF7-4A9C-31A1-B500-16EBAC05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Layout-navigation 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A66F1-3F1B-FF03-781D-1E2DD5A2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switch the page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through this navigation bar.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3F5402-75D7-5A4A-BFDB-95716C45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67" y="2209800"/>
            <a:ext cx="2057400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43C8-9603-8A6E-6FB8-EB6B8F14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67" y="2215175"/>
            <a:ext cx="2038350" cy="3724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B7656-96A7-D5FC-1A8F-534118E3B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0" y="2286000"/>
            <a:ext cx="2038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F14F-7CFC-E5FF-7B77-FAF375D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Layout- footer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4F03-2D0B-6675-675E-16F0CFD3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view my </a:t>
            </a:r>
            <a:r>
              <a:rPr lang="en-US" altLang="ko-KR" dirty="0" err="1"/>
              <a:t>github</a:t>
            </a:r>
            <a:r>
              <a:rPr lang="en-US" altLang="ko-KR" dirty="0"/>
              <a:t>, blog, contact, resume link</a:t>
            </a:r>
          </a:p>
          <a:p>
            <a:r>
              <a:rPr lang="en-US" altLang="ko-KR" dirty="0"/>
              <a:t>License link(GNU General Public License v3.0)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32E4D-1D5A-2473-ADA5-33B5D4C7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57350"/>
            <a:ext cx="7810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3261-6EF3-EDD1-B963-951BF745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Feature1. real-time dashboard</a:t>
            </a:r>
            <a:endParaRPr lang="ko-KR" altLang="en-US" dirty="0"/>
          </a:p>
        </p:txBody>
      </p:sp>
      <p:pic>
        <p:nvPicPr>
          <p:cNvPr id="9" name="내용 개체 틀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B8357D-6E0D-0DE0-DC12-1AE8A9E9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23" y="94629"/>
            <a:ext cx="2681381" cy="11823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D6A873-CB94-B64C-1FDA-DFDE3E10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87" y="1428750"/>
            <a:ext cx="6215723" cy="53322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455EE9-B2BF-D2DA-624D-4E8C705C0820}"/>
              </a:ext>
            </a:extLst>
          </p:cNvPr>
          <p:cNvSpPr txBox="1"/>
          <p:nvPr/>
        </p:nvSpPr>
        <p:spPr>
          <a:xfrm>
            <a:off x="7325552" y="1862834"/>
            <a:ext cx="265995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City</a:t>
            </a:r>
          </a:p>
          <a:p>
            <a:r>
              <a:rPr lang="en-US" altLang="ko-KR" sz="2000" dirty="0"/>
              <a:t>- Country</a:t>
            </a:r>
          </a:p>
          <a:p>
            <a:r>
              <a:rPr lang="en-US" altLang="ko-KR" sz="2000" dirty="0"/>
              <a:t>- Last updated</a:t>
            </a:r>
          </a:p>
          <a:p>
            <a:r>
              <a:rPr lang="en-US" altLang="ko-KR" sz="2000" dirty="0"/>
              <a:t>- Weather image</a:t>
            </a:r>
          </a:p>
          <a:p>
            <a:r>
              <a:rPr lang="en-US" altLang="ko-KR" sz="2000" dirty="0"/>
              <a:t>- Air quality</a:t>
            </a:r>
          </a:p>
          <a:p>
            <a:r>
              <a:rPr lang="en-US" altLang="ko-KR" sz="2000" dirty="0"/>
              <a:t>- Temperature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Feelslike</a:t>
            </a:r>
            <a:r>
              <a:rPr lang="en-US" altLang="ko-KR" sz="2000" dirty="0"/>
              <a:t> temperature</a:t>
            </a:r>
          </a:p>
          <a:p>
            <a:r>
              <a:rPr lang="en-US" altLang="ko-KR" sz="2000" dirty="0"/>
              <a:t>- Humidity</a:t>
            </a:r>
          </a:p>
          <a:p>
            <a:r>
              <a:rPr lang="en-US" altLang="ko-KR" sz="2000" dirty="0"/>
              <a:t>- Wind</a:t>
            </a:r>
          </a:p>
          <a:p>
            <a:r>
              <a:rPr lang="en-US" altLang="ko-KR" sz="2000" dirty="0"/>
              <a:t>- Pm10</a:t>
            </a:r>
          </a:p>
          <a:p>
            <a:r>
              <a:rPr lang="en-US" altLang="ko-KR" sz="2000" dirty="0"/>
              <a:t>- Pm2.5</a:t>
            </a:r>
          </a:p>
          <a:p>
            <a:r>
              <a:rPr lang="en-US" altLang="ko-KR" sz="2000" dirty="0"/>
              <a:t>- CO</a:t>
            </a:r>
          </a:p>
          <a:p>
            <a:r>
              <a:rPr lang="en-US" altLang="ko-KR" sz="2000" dirty="0"/>
              <a:t>- O3</a:t>
            </a:r>
          </a:p>
          <a:p>
            <a:r>
              <a:rPr lang="en-US" altLang="ko-KR" sz="2000" dirty="0"/>
              <a:t>- NO2</a:t>
            </a:r>
          </a:p>
          <a:p>
            <a:r>
              <a:rPr lang="en-US" altLang="ko-KR" sz="2000" dirty="0"/>
              <a:t>- SO2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3B2B0-3E04-DDFB-3DB7-D6855B08D029}"/>
              </a:ext>
            </a:extLst>
          </p:cNvPr>
          <p:cNvSpPr txBox="1"/>
          <p:nvPr/>
        </p:nvSpPr>
        <p:spPr>
          <a:xfrm>
            <a:off x="7325552" y="1382583"/>
            <a:ext cx="40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 Free Weather API, </a:t>
            </a:r>
            <a:r>
              <a:rPr lang="en-US" altLang="ko-KR" dirty="0" err="1"/>
              <a:t>jquery</a:t>
            </a:r>
            <a:r>
              <a:rPr lang="en-US" altLang="ko-KR" dirty="0"/>
              <a:t> and AJAX</a:t>
            </a:r>
          </a:p>
          <a:p>
            <a:r>
              <a:rPr lang="en-US" altLang="ko-KR" dirty="0"/>
              <a:t>Get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56470792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193</TotalTime>
  <Words>563</Words>
  <Application>Microsoft Office PowerPoint</Application>
  <PresentationFormat>와이드스크린</PresentationFormat>
  <Paragraphs>99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</vt:lpstr>
      <vt:lpstr>Arial</vt:lpstr>
      <vt:lpstr>Franklin Gothic Book</vt:lpstr>
      <vt:lpstr>Roboto</vt:lpstr>
      <vt:lpstr>Segoe Print</vt:lpstr>
      <vt:lpstr>자르기</vt:lpstr>
      <vt:lpstr>PNUAirnow: Air quality dashboard</vt:lpstr>
      <vt:lpstr>About the project…</vt:lpstr>
      <vt:lpstr>Air quality web page link</vt:lpstr>
      <vt:lpstr>Demo video</vt:lpstr>
      <vt:lpstr>layout</vt:lpstr>
      <vt:lpstr>layout-header</vt:lpstr>
      <vt:lpstr>Layout-navigation bar</vt:lpstr>
      <vt:lpstr>Layout- footer</vt:lpstr>
      <vt:lpstr>Feature1. real-time dashboard</vt:lpstr>
      <vt:lpstr>Featur1-1. color of PM10 and PM2.5</vt:lpstr>
      <vt:lpstr>Feature 1-2. color of air quality</vt:lpstr>
      <vt:lpstr>Feature2. temperature &amp; humidity chart</vt:lpstr>
      <vt:lpstr>Feature2. temperature &amp; humidity chart</vt:lpstr>
      <vt:lpstr>Feature2. temperature &amp; humidity chart</vt:lpstr>
      <vt:lpstr>Feature3. Air pollutants chart</vt:lpstr>
      <vt:lpstr>Feature4. CSV file dashboard</vt:lpstr>
      <vt:lpstr>Sample of csv file</vt:lpstr>
      <vt:lpstr>Feature5. about</vt:lpstr>
      <vt:lpstr>Used Bootstrap &amp; library</vt:lpstr>
      <vt:lpstr>Fonts</vt:lpstr>
      <vt:lpstr>What will I do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ESLAB</dc:creator>
  <cp:lastModifiedBy>user</cp:lastModifiedBy>
  <cp:revision>28</cp:revision>
  <dcterms:created xsi:type="dcterms:W3CDTF">2024-11-14T04:29:49Z</dcterms:created>
  <dcterms:modified xsi:type="dcterms:W3CDTF">2024-11-18T09:32:45Z</dcterms:modified>
</cp:coreProperties>
</file>