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  <p:sldId id="272" r:id="rId18"/>
    <p:sldId id="269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2" TargetMode="External"/><Relationship Id="rId2" Type="http://schemas.openxmlformats.org/officeDocument/2006/relationships/hyperlink" Target="https://staging.d3ksq6kwsws80c.amplify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FPmD9clYjk?feature=oembed" TargetMode="External"/><Relationship Id="rId4" Type="http://schemas.openxmlformats.org/officeDocument/2006/relationships/hyperlink" Target="https://youtu.be/VFPmD9clY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09536-78F2-9EFE-B2C7-698ED33D0B9C}"/>
              </a:ext>
            </a:extLst>
          </p:cNvPr>
          <p:cNvSpPr txBox="1"/>
          <p:nvPr/>
        </p:nvSpPr>
        <p:spPr>
          <a:xfrm>
            <a:off x="826851" y="6488668"/>
            <a:ext cx="115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UK DEFRA INDEX </a:t>
            </a:r>
            <a:r>
              <a:rPr lang="en-US" altLang="ko-KR" b="0" i="0" dirty="0">
                <a:solidFill>
                  <a:srgbClr val="0B0C0C"/>
                </a:solidFill>
                <a:effectLst/>
                <a:latin typeface="Roboto" panose="02000000000000000000" pitchFamily="2" charset="0"/>
              </a:rPr>
              <a:t> tells you about levels of air pollution and provides recommended actions and health advice.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" y="1311403"/>
            <a:ext cx="10800808" cy="54456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587C4-7896-9B0F-B176-31CDC4D09950}"/>
              </a:ext>
            </a:extLst>
          </p:cNvPr>
          <p:cNvSpPr txBox="1"/>
          <p:nvPr/>
        </p:nvSpPr>
        <p:spPr>
          <a:xfrm>
            <a:off x="1196502" y="963038"/>
            <a:ext cx="413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4B14-493B-0BCA-DBB0-A09363B4D451}"/>
              </a:ext>
            </a:extLst>
          </p:cNvPr>
          <p:cNvSpPr txBox="1"/>
          <p:nvPr/>
        </p:nvSpPr>
        <p:spPr>
          <a:xfrm>
            <a:off x="1929675" y="14162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humidity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8834-10AE-A448-C795-F1EEB816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6A3-BA6B-A749-FA5A-3D853BF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FD2FDE-9005-5394-DFC0-6907CE96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7" y="1846627"/>
            <a:ext cx="4256864" cy="2404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683C-A0E0-ADD2-414A-5AADB3A2946F}"/>
              </a:ext>
            </a:extLst>
          </p:cNvPr>
          <p:cNvSpPr txBox="1"/>
          <p:nvPr/>
        </p:nvSpPr>
        <p:spPr>
          <a:xfrm>
            <a:off x="1692613" y="4805464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check the value of the chart by hover the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267235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csv file and visualize</a:t>
            </a:r>
          </a:p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7973-8563-CA39-9D1E-1D741B78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119435"/>
            <a:ext cx="9601200" cy="1485900"/>
          </a:xfrm>
        </p:spPr>
        <p:txBody>
          <a:bodyPr/>
          <a:lstStyle/>
          <a:p>
            <a:r>
              <a:rPr lang="en-US" altLang="ko-KR" dirty="0"/>
              <a:t>Sample of csv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D94C-B161-80C7-8DC8-64075D87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F713C-E970-9DE8-3293-AEC4053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" y="862385"/>
            <a:ext cx="11605098" cy="426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81845-5A6C-A009-C092-2A057DC37EDE}"/>
              </a:ext>
            </a:extLst>
          </p:cNvPr>
          <p:cNvSpPr txBox="1"/>
          <p:nvPr/>
        </p:nvSpPr>
        <p:spPr>
          <a:xfrm>
            <a:off x="856034" y="5256951"/>
            <a:ext cx="10297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Index: time</a:t>
            </a:r>
          </a:p>
          <a:p>
            <a:r>
              <a:rPr lang="en-US" altLang="ko-KR" dirty="0"/>
              <a:t>Columns: </a:t>
            </a:r>
            <a:r>
              <a:rPr lang="en-US" altLang="ko-KR" dirty="0" err="1"/>
              <a:t>cityname,country</a:t>
            </a:r>
            <a:r>
              <a:rPr lang="en-US" altLang="ko-KR" dirty="0"/>
              <a:t>, current, temperature, humidity, </a:t>
            </a:r>
            <a:r>
              <a:rPr lang="en-US" altLang="ko-KR" dirty="0" err="1"/>
              <a:t>feelslike</a:t>
            </a:r>
            <a:r>
              <a:rPr lang="en-US" altLang="ko-KR" dirty="0"/>
              <a:t>, </a:t>
            </a:r>
            <a:r>
              <a:rPr lang="en-US" altLang="ko-KR" dirty="0" err="1"/>
              <a:t>wind_dir</a:t>
            </a:r>
            <a:r>
              <a:rPr lang="en-US" altLang="ko-KR" dirty="0"/>
              <a:t>, </a:t>
            </a:r>
            <a:r>
              <a:rPr lang="en-US" altLang="ko-KR" dirty="0" err="1"/>
              <a:t>wind_kph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pm10, pm2.5, co2, Nox, NH3, SO2, VOC, </a:t>
            </a:r>
            <a:r>
              <a:rPr lang="en-US" altLang="ko-KR" dirty="0" err="1"/>
              <a:t>gb_defra_index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City name and country are needed only for the first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"</a:t>
            </a:r>
            <a:r>
              <a:rPr lang="en-US" altLang="ko-KR" dirty="0" err="1"/>
              <a:t>feelslike</a:t>
            </a:r>
            <a:r>
              <a:rPr lang="en-US" altLang="ko-KR" dirty="0"/>
              <a:t>" to "</a:t>
            </a:r>
            <a:r>
              <a:rPr lang="en-US" altLang="ko-KR" dirty="0" err="1"/>
              <a:t>gb_defra_index</a:t>
            </a:r>
            <a:r>
              <a:rPr lang="en-US" altLang="ko-KR" dirty="0"/>
              <a:t>" columns, data is needed only for rows where "current" equals "O".</a:t>
            </a:r>
          </a:p>
        </p:txBody>
      </p:sp>
    </p:spTree>
    <p:extLst>
      <p:ext uri="{BB962C8B-B14F-4D97-AF65-F5344CB8AC3E}">
        <p14:creationId xmlns:p14="http://schemas.microsoft.com/office/powerpoint/2010/main" val="19943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158436"/>
            <a:ext cx="9601200" cy="1485900"/>
          </a:xfrm>
        </p:spPr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about air pollutions</a:t>
            </a:r>
          </a:p>
          <a:p>
            <a:r>
              <a:rPr lang="en-US" altLang="ko-KR" dirty="0"/>
              <a:t>Information of air pollutions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6" y="1441293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C373-6D7A-40FF-EB51-F41D269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Used Bootstrap &amp;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BDE12-AFA6-C4A3-F952-AAE3574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w3 </a:t>
            </a:r>
            <a:r>
              <a:rPr lang="en-US" altLang="ko-KR" sz="3200" dirty="0" err="1"/>
              <a:t>css</a:t>
            </a:r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font awesome 6.6.0</a:t>
            </a:r>
          </a:p>
          <a:p>
            <a:endParaRPr lang="en-US" altLang="ko-KR" sz="3200" dirty="0"/>
          </a:p>
          <a:p>
            <a:r>
              <a:rPr lang="en-US" altLang="ko-KR" sz="3200" dirty="0" err="1"/>
              <a:t>jquery</a:t>
            </a:r>
            <a:r>
              <a:rPr lang="en-US" altLang="ko-KR" sz="3200" dirty="0"/>
              <a:t> 3.7.1 </a:t>
            </a:r>
          </a:p>
          <a:p>
            <a:r>
              <a:rPr lang="en-US" altLang="ko-KR" sz="3200" dirty="0"/>
              <a:t>chart.js 4.4.1</a:t>
            </a:r>
          </a:p>
          <a:p>
            <a:r>
              <a:rPr lang="en-US" altLang="ko-KR" sz="3200" dirty="0" err="1"/>
              <a:t>papaparse</a:t>
            </a:r>
            <a:r>
              <a:rPr lang="en-US" altLang="ko-KR" sz="3200" dirty="0"/>
              <a:t> 5.4.1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12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A5B2-3A72-F756-9FBF-568EB4F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4F59-168A-2210-46BE-710567B2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Dynapuff</a:t>
            </a:r>
            <a:r>
              <a:rPr lang="en-US" altLang="ko-KR" sz="2800" dirty="0"/>
              <a:t>: title and logo</a:t>
            </a:r>
          </a:p>
          <a:p>
            <a:r>
              <a:rPr lang="en-US" altLang="ko-KR" sz="2800" dirty="0"/>
              <a:t>Roboto: other contents except 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347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7C5-1351-60C9-5067-7FBF719A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will I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77A6-7A51-B774-C962-598B63E1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air quality data(like what is the UK DEFRA INDEX) more in about.html</a:t>
            </a:r>
          </a:p>
          <a:p>
            <a:r>
              <a:rPr lang="en-US" altLang="ko-KR" dirty="0"/>
              <a:t>Add recommend action and health advices in index.html and csv.html</a:t>
            </a:r>
          </a:p>
          <a:p>
            <a:r>
              <a:rPr lang="en-US" altLang="ko-KR" dirty="0"/>
              <a:t>Change UI more user-friendly</a:t>
            </a:r>
          </a:p>
          <a:p>
            <a:r>
              <a:rPr lang="en-US" altLang="ko-KR" dirty="0"/>
              <a:t>Add error handling(API key expired, csv </a:t>
            </a:r>
            <a:r>
              <a:rPr lang="en-US" altLang="ko-KR"/>
              <a:t>syntax error,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4547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C024A-EF22-B48F-0433-8FE466D40F3E}"/>
              </a:ext>
            </a:extLst>
          </p:cNvPr>
          <p:cNvSpPr txBox="1"/>
          <p:nvPr/>
        </p:nvSpPr>
        <p:spPr>
          <a:xfrm>
            <a:off x="3677055" y="2828835"/>
            <a:ext cx="5083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egoe Print" panose="02000600000000000000" pitchFamily="2" charset="0"/>
              </a:rPr>
              <a:t>Thank you</a:t>
            </a:r>
            <a:endParaRPr lang="ko-KR" altLang="en-US" sz="7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1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https://staging.d3ksq6kwsws80c.amplifyapp.com/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https://github.com/minchoCoin/air-quality-dashboard2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57F1A-86E1-94B2-4687-D73FC846F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04" y="4831404"/>
            <a:ext cx="2026596" cy="20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C6E8-98E0-9B9B-83A9-F512231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4" name="온라인 미디어 3" title="air quality dashboard demo video 2">
            <a:hlinkClick r:id="" action="ppaction://media"/>
            <a:extLst>
              <a:ext uri="{FF2B5EF4-FFF2-40B4-BE49-F238E27FC236}">
                <a16:creationId xmlns:a16="http://schemas.microsoft.com/office/drawing/2014/main" id="{A366D1C6-44A1-8D3C-54FF-AEC8B3873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0375" y="2286000"/>
            <a:ext cx="63436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D766-0350-D2FD-80DB-B852629DCB4D}"/>
              </a:ext>
            </a:extLst>
          </p:cNvPr>
          <p:cNvSpPr txBox="1"/>
          <p:nvPr/>
        </p:nvSpPr>
        <p:spPr>
          <a:xfrm>
            <a:off x="1507787" y="152724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https://youtu.be/VFPmD9clYjk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382583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r>
              <a:rPr lang="en-US" altLang="ko-KR" dirty="0"/>
              <a:t>Get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196</TotalTime>
  <Words>577</Words>
  <Application>Microsoft Office PowerPoint</Application>
  <PresentationFormat>와이드스크린</PresentationFormat>
  <Paragraphs>99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</vt:lpstr>
      <vt:lpstr>Arial</vt:lpstr>
      <vt:lpstr>Franklin Gothic Book</vt:lpstr>
      <vt:lpstr>Roboto</vt:lpstr>
      <vt:lpstr>Segoe Print</vt:lpstr>
      <vt:lpstr>자르기</vt:lpstr>
      <vt:lpstr>PNUAirnow: Air quality dashboard</vt:lpstr>
      <vt:lpstr>About the project…</vt:lpstr>
      <vt:lpstr>Air quality web page link</vt:lpstr>
      <vt:lpstr>Demo video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Sample of csv file</vt:lpstr>
      <vt:lpstr>Feature5. about</vt:lpstr>
      <vt:lpstr>Used Bootstrap &amp; library</vt:lpstr>
      <vt:lpstr>Fonts</vt:lpstr>
      <vt:lpstr>What will I 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user</cp:lastModifiedBy>
  <cp:revision>31</cp:revision>
  <dcterms:created xsi:type="dcterms:W3CDTF">2024-11-14T04:29:49Z</dcterms:created>
  <dcterms:modified xsi:type="dcterms:W3CDTF">2024-11-18T10:47:52Z</dcterms:modified>
</cp:coreProperties>
</file>