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55" r:id="rId1"/>
  </p:sldMasterIdLst>
  <p:notesMasterIdLst>
    <p:notesMasterId r:id="rId33"/>
  </p:notesMasterIdLst>
  <p:sldIdLst>
    <p:sldId id="256" r:id="rId2"/>
    <p:sldId id="293" r:id="rId3"/>
    <p:sldId id="312" r:id="rId4"/>
    <p:sldId id="313" r:id="rId5"/>
    <p:sldId id="314" r:id="rId6"/>
    <p:sldId id="294" r:id="rId7"/>
    <p:sldId id="295" r:id="rId8"/>
    <p:sldId id="296" r:id="rId9"/>
    <p:sldId id="297" r:id="rId10"/>
    <p:sldId id="298" r:id="rId11"/>
    <p:sldId id="299" r:id="rId12"/>
    <p:sldId id="270" r:id="rId13"/>
    <p:sldId id="301" r:id="rId14"/>
    <p:sldId id="300" r:id="rId15"/>
    <p:sldId id="302" r:id="rId16"/>
    <p:sldId id="303" r:id="rId17"/>
    <p:sldId id="304" r:id="rId18"/>
    <p:sldId id="305" r:id="rId19"/>
    <p:sldId id="306" r:id="rId20"/>
    <p:sldId id="307" r:id="rId21"/>
    <p:sldId id="308" r:id="rId22"/>
    <p:sldId id="309" r:id="rId23"/>
    <p:sldId id="310" r:id="rId24"/>
    <p:sldId id="317" r:id="rId25"/>
    <p:sldId id="318" r:id="rId26"/>
    <p:sldId id="321" r:id="rId27"/>
    <p:sldId id="315" r:id="rId28"/>
    <p:sldId id="311" r:id="rId29"/>
    <p:sldId id="316" r:id="rId30"/>
    <p:sldId id="319" r:id="rId31"/>
    <p:sldId id="320" r:id="rId32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ebong Lim" initials="JL" lastIdx="3" clrIdx="0">
    <p:extLst>
      <p:ext uri="{19B8F6BF-5375-455C-9EA6-DF929625EA0E}">
        <p15:presenceInfo xmlns:p15="http://schemas.microsoft.com/office/powerpoint/2012/main" userId="1f0b1cb22ae33bd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F2CC"/>
    <a:srgbClr val="E2F0D9"/>
    <a:srgbClr val="F9E5E6"/>
    <a:srgbClr val="3333CC"/>
    <a:srgbClr val="40CA9B"/>
    <a:srgbClr val="EBE600"/>
    <a:srgbClr val="9CC9FF"/>
    <a:srgbClr val="A6DBFC"/>
    <a:srgbClr val="2971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5758FB7-9AC5-4552-8A53-C91805E547FA}" styleName="테마 스타일 1 - 강조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306799F8-075E-4A3A-A7F6-7FBC6576F1A4}" styleName="테마 스타일 2 - 강조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51" autoAdjust="0"/>
    <p:restoredTop sz="87765" autoAdjust="0"/>
  </p:normalViewPr>
  <p:slideViewPr>
    <p:cSldViewPr>
      <p:cViewPr varScale="1">
        <p:scale>
          <a:sx n="98" d="100"/>
          <a:sy n="98" d="100"/>
        </p:scale>
        <p:origin x="3948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976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1974"/>
    </p:cViewPr>
  </p:sorterViewPr>
  <p:notesViewPr>
    <p:cSldViewPr>
      <p:cViewPr varScale="1">
        <p:scale>
          <a:sx n="84" d="100"/>
          <a:sy n="84" d="100"/>
        </p:scale>
        <p:origin x="3924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2946400" cy="496332"/>
          </a:xfrm>
          <a:prstGeom prst="rect">
            <a:avLst/>
          </a:prstGeom>
        </p:spPr>
        <p:txBody>
          <a:bodyPr vert="horz" lIns="91432" tIns="45715" rIns="91432" bIns="45715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9" y="2"/>
            <a:ext cx="2946400" cy="496332"/>
          </a:xfrm>
          <a:prstGeom prst="rect">
            <a:avLst/>
          </a:prstGeom>
        </p:spPr>
        <p:txBody>
          <a:bodyPr vert="horz" lIns="91432" tIns="45715" rIns="91432" bIns="45715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21499F97-BB47-45ED-AC31-7F9ED4293EAA}" type="datetimeFigureOut">
              <a:rPr lang="ko-KR" altLang="en-US"/>
              <a:pPr>
                <a:defRPr/>
              </a:pPr>
              <a:t>2025-03-14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2950"/>
            <a:ext cx="4965700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2" tIns="45715" rIns="91432" bIns="45715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15952"/>
            <a:ext cx="5438775" cy="4466987"/>
          </a:xfrm>
          <a:prstGeom prst="rect">
            <a:avLst/>
          </a:prstGeom>
        </p:spPr>
        <p:txBody>
          <a:bodyPr vert="horz" lIns="91432" tIns="45715" rIns="91432" bIns="45715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714"/>
            <a:ext cx="2946400" cy="496332"/>
          </a:xfrm>
          <a:prstGeom prst="rect">
            <a:avLst/>
          </a:prstGeom>
        </p:spPr>
        <p:txBody>
          <a:bodyPr vert="horz" lIns="91432" tIns="45715" rIns="91432" bIns="45715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9" y="9428714"/>
            <a:ext cx="2946400" cy="496332"/>
          </a:xfrm>
          <a:prstGeom prst="rect">
            <a:avLst/>
          </a:prstGeom>
        </p:spPr>
        <p:txBody>
          <a:bodyPr vert="horz" lIns="91432" tIns="45715" rIns="91432" bIns="45715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9704BDEB-2622-494F-914E-41CA57E9214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60148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704BDEB-2622-494F-914E-41CA57E9214C}" type="slidenum">
              <a:rPr lang="ko-KR" altLang="en-US" smtClean="0"/>
              <a:pPr>
                <a:defRPr/>
              </a:pPr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70370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폰트, 텍스트, 로고, 그래픽이(가) 표시된 사진&#10;&#10;자동 생성된 설명">
            <a:extLst>
              <a:ext uri="{FF2B5EF4-FFF2-40B4-BE49-F238E27FC236}">
                <a16:creationId xmlns:a16="http://schemas.microsoft.com/office/drawing/2014/main" id="{F8E48466-568E-CD77-8006-FD213CAE678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9160" y="84687"/>
            <a:ext cx="1199316" cy="380908"/>
          </a:xfrm>
          <a:prstGeom prst="rect">
            <a:avLst/>
          </a:prstGeom>
        </p:spPr>
      </p:pic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530225" y="1905000"/>
            <a:ext cx="8218488" cy="2058988"/>
            <a:chOff x="336" y="1200"/>
            <a:chExt cx="5177" cy="1297"/>
          </a:xfrm>
        </p:grpSpPr>
        <p:sp>
          <p:nvSpPr>
            <p:cNvPr id="6" name="Freeform 9"/>
            <p:cNvSpPr>
              <a:spLocks/>
            </p:cNvSpPr>
            <p:nvPr/>
          </p:nvSpPr>
          <p:spPr bwMode="auto">
            <a:xfrm>
              <a:off x="336" y="1776"/>
              <a:ext cx="2585" cy="721"/>
            </a:xfrm>
            <a:custGeom>
              <a:avLst/>
              <a:gdLst/>
              <a:ahLst/>
              <a:cxnLst>
                <a:cxn ang="0">
                  <a:pos x="48" y="0"/>
                </a:cxn>
                <a:cxn ang="0">
                  <a:pos x="0" y="192"/>
                </a:cxn>
                <a:cxn ang="0">
                  <a:pos x="524" y="468"/>
                </a:cxn>
                <a:cxn ang="0">
                  <a:pos x="1124" y="652"/>
                </a:cxn>
                <a:cxn ang="0">
                  <a:pos x="1920" y="712"/>
                </a:cxn>
                <a:cxn ang="0">
                  <a:pos x="2432" y="600"/>
                </a:cxn>
                <a:cxn ang="0">
                  <a:pos x="2576" y="396"/>
                </a:cxn>
                <a:cxn ang="0">
                  <a:pos x="2376" y="516"/>
                </a:cxn>
                <a:cxn ang="0">
                  <a:pos x="1808" y="576"/>
                </a:cxn>
                <a:cxn ang="0">
                  <a:pos x="1196" y="504"/>
                </a:cxn>
                <a:cxn ang="0">
                  <a:pos x="776" y="372"/>
                </a:cxn>
                <a:cxn ang="0">
                  <a:pos x="392" y="188"/>
                </a:cxn>
                <a:cxn ang="0">
                  <a:pos x="48" y="0"/>
                </a:cxn>
              </a:cxnLst>
              <a:rect l="0" t="0" r="r" b="b"/>
              <a:pathLst>
                <a:path w="2585" h="721">
                  <a:moveTo>
                    <a:pt x="48" y="0"/>
                  </a:moveTo>
                  <a:lnTo>
                    <a:pt x="0" y="192"/>
                  </a:lnTo>
                  <a:cubicBezTo>
                    <a:pt x="79" y="270"/>
                    <a:pt x="337" y="391"/>
                    <a:pt x="524" y="468"/>
                  </a:cubicBezTo>
                  <a:cubicBezTo>
                    <a:pt x="711" y="545"/>
                    <a:pt x="891" y="611"/>
                    <a:pt x="1124" y="652"/>
                  </a:cubicBezTo>
                  <a:cubicBezTo>
                    <a:pt x="1357" y="693"/>
                    <a:pt x="1702" y="721"/>
                    <a:pt x="1920" y="712"/>
                  </a:cubicBezTo>
                  <a:cubicBezTo>
                    <a:pt x="2138" y="703"/>
                    <a:pt x="2323" y="653"/>
                    <a:pt x="2432" y="600"/>
                  </a:cubicBezTo>
                  <a:cubicBezTo>
                    <a:pt x="2541" y="547"/>
                    <a:pt x="2585" y="410"/>
                    <a:pt x="2576" y="396"/>
                  </a:cubicBezTo>
                  <a:cubicBezTo>
                    <a:pt x="2567" y="382"/>
                    <a:pt x="2504" y="486"/>
                    <a:pt x="2376" y="516"/>
                  </a:cubicBezTo>
                  <a:cubicBezTo>
                    <a:pt x="2248" y="546"/>
                    <a:pt x="2005" y="578"/>
                    <a:pt x="1808" y="576"/>
                  </a:cubicBezTo>
                  <a:cubicBezTo>
                    <a:pt x="1611" y="574"/>
                    <a:pt x="1368" y="538"/>
                    <a:pt x="1196" y="504"/>
                  </a:cubicBezTo>
                  <a:cubicBezTo>
                    <a:pt x="1024" y="470"/>
                    <a:pt x="910" y="425"/>
                    <a:pt x="776" y="372"/>
                  </a:cubicBezTo>
                  <a:cubicBezTo>
                    <a:pt x="642" y="319"/>
                    <a:pt x="513" y="250"/>
                    <a:pt x="392" y="188"/>
                  </a:cubicBezTo>
                  <a:cubicBezTo>
                    <a:pt x="271" y="126"/>
                    <a:pt x="120" y="39"/>
                    <a:pt x="48" y="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tint val="40000"/>
                    <a:invGamma/>
                  </a:schemeClr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>
                <a:latin typeface="+mn-lt"/>
                <a:ea typeface="굴림" pitchFamily="50" charset="-127"/>
              </a:endParaRPr>
            </a:p>
          </p:txBody>
        </p:sp>
        <p:sp>
          <p:nvSpPr>
            <p:cNvPr id="7" name="Freeform 10"/>
            <p:cNvSpPr>
              <a:spLocks/>
            </p:cNvSpPr>
            <p:nvPr/>
          </p:nvSpPr>
          <p:spPr bwMode="auto">
            <a:xfrm rot="-1915" flipH="1" flipV="1">
              <a:off x="2880" y="1200"/>
              <a:ext cx="2633" cy="771"/>
            </a:xfrm>
            <a:custGeom>
              <a:avLst/>
              <a:gdLst/>
              <a:ahLst/>
              <a:cxnLst>
                <a:cxn ang="0">
                  <a:pos x="48" y="0"/>
                </a:cxn>
                <a:cxn ang="0">
                  <a:pos x="0" y="192"/>
                </a:cxn>
                <a:cxn ang="0">
                  <a:pos x="524" y="468"/>
                </a:cxn>
                <a:cxn ang="0">
                  <a:pos x="1124" y="652"/>
                </a:cxn>
                <a:cxn ang="0">
                  <a:pos x="1920" y="712"/>
                </a:cxn>
                <a:cxn ang="0">
                  <a:pos x="2432" y="600"/>
                </a:cxn>
                <a:cxn ang="0">
                  <a:pos x="2576" y="396"/>
                </a:cxn>
                <a:cxn ang="0">
                  <a:pos x="2376" y="516"/>
                </a:cxn>
                <a:cxn ang="0">
                  <a:pos x="1808" y="576"/>
                </a:cxn>
                <a:cxn ang="0">
                  <a:pos x="1196" y="504"/>
                </a:cxn>
                <a:cxn ang="0">
                  <a:pos x="776" y="372"/>
                </a:cxn>
                <a:cxn ang="0">
                  <a:pos x="392" y="188"/>
                </a:cxn>
                <a:cxn ang="0">
                  <a:pos x="48" y="0"/>
                </a:cxn>
              </a:cxnLst>
              <a:rect l="0" t="0" r="r" b="b"/>
              <a:pathLst>
                <a:path w="2585" h="721">
                  <a:moveTo>
                    <a:pt x="48" y="0"/>
                  </a:moveTo>
                  <a:lnTo>
                    <a:pt x="0" y="192"/>
                  </a:lnTo>
                  <a:cubicBezTo>
                    <a:pt x="79" y="270"/>
                    <a:pt x="337" y="391"/>
                    <a:pt x="524" y="468"/>
                  </a:cubicBezTo>
                  <a:cubicBezTo>
                    <a:pt x="711" y="545"/>
                    <a:pt x="891" y="611"/>
                    <a:pt x="1124" y="652"/>
                  </a:cubicBezTo>
                  <a:cubicBezTo>
                    <a:pt x="1357" y="693"/>
                    <a:pt x="1702" y="721"/>
                    <a:pt x="1920" y="712"/>
                  </a:cubicBezTo>
                  <a:cubicBezTo>
                    <a:pt x="2138" y="703"/>
                    <a:pt x="2323" y="653"/>
                    <a:pt x="2432" y="600"/>
                  </a:cubicBezTo>
                  <a:cubicBezTo>
                    <a:pt x="2541" y="547"/>
                    <a:pt x="2585" y="410"/>
                    <a:pt x="2576" y="396"/>
                  </a:cubicBezTo>
                  <a:cubicBezTo>
                    <a:pt x="2567" y="382"/>
                    <a:pt x="2504" y="486"/>
                    <a:pt x="2376" y="516"/>
                  </a:cubicBezTo>
                  <a:cubicBezTo>
                    <a:pt x="2248" y="546"/>
                    <a:pt x="2005" y="578"/>
                    <a:pt x="1808" y="576"/>
                  </a:cubicBezTo>
                  <a:cubicBezTo>
                    <a:pt x="1611" y="574"/>
                    <a:pt x="1368" y="538"/>
                    <a:pt x="1196" y="504"/>
                  </a:cubicBezTo>
                  <a:cubicBezTo>
                    <a:pt x="1024" y="470"/>
                    <a:pt x="910" y="425"/>
                    <a:pt x="776" y="372"/>
                  </a:cubicBezTo>
                  <a:cubicBezTo>
                    <a:pt x="642" y="319"/>
                    <a:pt x="513" y="250"/>
                    <a:pt x="392" y="188"/>
                  </a:cubicBezTo>
                  <a:cubicBezTo>
                    <a:pt x="271" y="126"/>
                    <a:pt x="120" y="39"/>
                    <a:pt x="48" y="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accent1">
                    <a:gamma/>
                    <a:tint val="40000"/>
                    <a:invGamma/>
                  </a:schemeClr>
                </a:gs>
                <a:gs pos="100000">
                  <a:schemeClr val="accent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>
                <a:latin typeface="+mn-lt"/>
                <a:ea typeface="굴림" pitchFamily="50" charset="-127"/>
              </a:endParaRPr>
            </a:p>
          </p:txBody>
        </p:sp>
      </p:grpSp>
      <p:grpSp>
        <p:nvGrpSpPr>
          <p:cNvPr id="8" name="Group 11"/>
          <p:cNvGrpSpPr>
            <a:grpSpLocks/>
          </p:cNvGrpSpPr>
          <p:nvPr/>
        </p:nvGrpSpPr>
        <p:grpSpPr bwMode="auto">
          <a:xfrm>
            <a:off x="0" y="0"/>
            <a:ext cx="381000" cy="6858000"/>
            <a:chOff x="0" y="0"/>
            <a:chExt cx="240" cy="4320"/>
          </a:xfrm>
        </p:grpSpPr>
        <p:grpSp>
          <p:nvGrpSpPr>
            <p:cNvPr id="9" name="Group 12"/>
            <p:cNvGrpSpPr>
              <a:grpSpLocks/>
            </p:cNvGrpSpPr>
            <p:nvPr userDrawn="1"/>
          </p:nvGrpSpPr>
          <p:grpSpPr bwMode="auto">
            <a:xfrm>
              <a:off x="0" y="0"/>
              <a:ext cx="240" cy="768"/>
              <a:chOff x="0" y="0"/>
              <a:chExt cx="240" cy="768"/>
            </a:xfrm>
          </p:grpSpPr>
          <p:sp>
            <p:nvSpPr>
              <p:cNvPr id="200" name="Rectangle 13"/>
              <p:cNvSpPr>
                <a:spLocks noChangeArrowheads="1"/>
              </p:cNvSpPr>
              <p:nvPr userDrawn="1"/>
            </p:nvSpPr>
            <p:spPr bwMode="auto">
              <a:xfrm>
                <a:off x="0" y="48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201" name="Rectangle 14"/>
              <p:cNvSpPr>
                <a:spLocks noChangeArrowheads="1"/>
              </p:cNvSpPr>
              <p:nvPr userDrawn="1"/>
            </p:nvSpPr>
            <p:spPr bwMode="auto">
              <a:xfrm>
                <a:off x="48" y="0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202" name="Rectangle 15"/>
              <p:cNvSpPr>
                <a:spLocks noChangeArrowheads="1"/>
              </p:cNvSpPr>
              <p:nvPr userDrawn="1"/>
            </p:nvSpPr>
            <p:spPr bwMode="auto">
              <a:xfrm>
                <a:off x="96" y="48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203" name="Rectangle 16"/>
              <p:cNvSpPr>
                <a:spLocks noChangeArrowheads="1"/>
              </p:cNvSpPr>
              <p:nvPr userDrawn="1"/>
            </p:nvSpPr>
            <p:spPr bwMode="auto">
              <a:xfrm>
                <a:off x="144" y="0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204" name="Rectangle 17"/>
              <p:cNvSpPr>
                <a:spLocks noChangeArrowheads="1"/>
              </p:cNvSpPr>
              <p:nvPr userDrawn="1"/>
            </p:nvSpPr>
            <p:spPr bwMode="auto">
              <a:xfrm>
                <a:off x="192" y="48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205" name="Rectangle 18"/>
              <p:cNvSpPr>
                <a:spLocks noChangeArrowheads="1"/>
              </p:cNvSpPr>
              <p:nvPr userDrawn="1"/>
            </p:nvSpPr>
            <p:spPr bwMode="auto">
              <a:xfrm>
                <a:off x="0" y="144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206" name="Rectangle 19"/>
              <p:cNvSpPr>
                <a:spLocks noChangeArrowheads="1"/>
              </p:cNvSpPr>
              <p:nvPr userDrawn="1"/>
            </p:nvSpPr>
            <p:spPr bwMode="auto">
              <a:xfrm>
                <a:off x="48" y="96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207" name="Rectangle 20"/>
              <p:cNvSpPr>
                <a:spLocks noChangeArrowheads="1"/>
              </p:cNvSpPr>
              <p:nvPr userDrawn="1"/>
            </p:nvSpPr>
            <p:spPr bwMode="auto">
              <a:xfrm>
                <a:off x="96" y="144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208" name="Rectangle 21"/>
              <p:cNvSpPr>
                <a:spLocks noChangeArrowheads="1"/>
              </p:cNvSpPr>
              <p:nvPr userDrawn="1"/>
            </p:nvSpPr>
            <p:spPr bwMode="auto">
              <a:xfrm>
                <a:off x="144" y="96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209" name="Rectangle 22"/>
              <p:cNvSpPr>
                <a:spLocks noChangeArrowheads="1"/>
              </p:cNvSpPr>
              <p:nvPr userDrawn="1"/>
            </p:nvSpPr>
            <p:spPr bwMode="auto">
              <a:xfrm>
                <a:off x="192" y="144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210" name="Rectangle 23"/>
              <p:cNvSpPr>
                <a:spLocks noChangeArrowheads="1"/>
              </p:cNvSpPr>
              <p:nvPr userDrawn="1"/>
            </p:nvSpPr>
            <p:spPr bwMode="auto">
              <a:xfrm>
                <a:off x="0" y="240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211" name="Rectangle 24"/>
              <p:cNvSpPr>
                <a:spLocks noChangeArrowheads="1"/>
              </p:cNvSpPr>
              <p:nvPr userDrawn="1"/>
            </p:nvSpPr>
            <p:spPr bwMode="auto">
              <a:xfrm>
                <a:off x="48" y="192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212" name="Rectangle 25"/>
              <p:cNvSpPr>
                <a:spLocks noChangeArrowheads="1"/>
              </p:cNvSpPr>
              <p:nvPr userDrawn="1"/>
            </p:nvSpPr>
            <p:spPr bwMode="auto">
              <a:xfrm>
                <a:off x="96" y="240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213" name="Rectangle 26"/>
              <p:cNvSpPr>
                <a:spLocks noChangeArrowheads="1"/>
              </p:cNvSpPr>
              <p:nvPr userDrawn="1"/>
            </p:nvSpPr>
            <p:spPr bwMode="auto">
              <a:xfrm>
                <a:off x="144" y="192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214" name="Rectangle 27"/>
              <p:cNvSpPr>
                <a:spLocks noChangeArrowheads="1"/>
              </p:cNvSpPr>
              <p:nvPr userDrawn="1"/>
            </p:nvSpPr>
            <p:spPr bwMode="auto">
              <a:xfrm>
                <a:off x="192" y="240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215" name="Rectangle 28"/>
              <p:cNvSpPr>
                <a:spLocks noChangeArrowheads="1"/>
              </p:cNvSpPr>
              <p:nvPr userDrawn="1"/>
            </p:nvSpPr>
            <p:spPr bwMode="auto">
              <a:xfrm>
                <a:off x="0" y="336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216" name="Rectangle 29"/>
              <p:cNvSpPr>
                <a:spLocks noChangeArrowheads="1"/>
              </p:cNvSpPr>
              <p:nvPr userDrawn="1"/>
            </p:nvSpPr>
            <p:spPr bwMode="auto">
              <a:xfrm>
                <a:off x="48" y="288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217" name="Rectangle 30"/>
              <p:cNvSpPr>
                <a:spLocks noChangeArrowheads="1"/>
              </p:cNvSpPr>
              <p:nvPr userDrawn="1"/>
            </p:nvSpPr>
            <p:spPr bwMode="auto">
              <a:xfrm>
                <a:off x="96" y="336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218" name="Rectangle 31"/>
              <p:cNvSpPr>
                <a:spLocks noChangeArrowheads="1"/>
              </p:cNvSpPr>
              <p:nvPr userDrawn="1"/>
            </p:nvSpPr>
            <p:spPr bwMode="auto">
              <a:xfrm>
                <a:off x="144" y="288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219" name="Rectangle 32"/>
              <p:cNvSpPr>
                <a:spLocks noChangeArrowheads="1"/>
              </p:cNvSpPr>
              <p:nvPr userDrawn="1"/>
            </p:nvSpPr>
            <p:spPr bwMode="auto">
              <a:xfrm>
                <a:off x="192" y="336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220" name="Rectangle 33"/>
              <p:cNvSpPr>
                <a:spLocks noChangeArrowheads="1"/>
              </p:cNvSpPr>
              <p:nvPr userDrawn="1"/>
            </p:nvSpPr>
            <p:spPr bwMode="auto">
              <a:xfrm>
                <a:off x="0" y="432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221" name="Rectangle 34"/>
              <p:cNvSpPr>
                <a:spLocks noChangeArrowheads="1"/>
              </p:cNvSpPr>
              <p:nvPr userDrawn="1"/>
            </p:nvSpPr>
            <p:spPr bwMode="auto">
              <a:xfrm>
                <a:off x="48" y="384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222" name="Rectangle 35"/>
              <p:cNvSpPr>
                <a:spLocks noChangeArrowheads="1"/>
              </p:cNvSpPr>
              <p:nvPr userDrawn="1"/>
            </p:nvSpPr>
            <p:spPr bwMode="auto">
              <a:xfrm>
                <a:off x="96" y="432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223" name="Rectangle 36"/>
              <p:cNvSpPr>
                <a:spLocks noChangeArrowheads="1"/>
              </p:cNvSpPr>
              <p:nvPr userDrawn="1"/>
            </p:nvSpPr>
            <p:spPr bwMode="auto">
              <a:xfrm>
                <a:off x="144" y="384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224" name="Rectangle 37"/>
              <p:cNvSpPr>
                <a:spLocks noChangeArrowheads="1"/>
              </p:cNvSpPr>
              <p:nvPr userDrawn="1"/>
            </p:nvSpPr>
            <p:spPr bwMode="auto">
              <a:xfrm>
                <a:off x="192" y="432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225" name="Rectangle 38"/>
              <p:cNvSpPr>
                <a:spLocks noChangeArrowheads="1"/>
              </p:cNvSpPr>
              <p:nvPr userDrawn="1"/>
            </p:nvSpPr>
            <p:spPr bwMode="auto">
              <a:xfrm>
                <a:off x="0" y="528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226" name="Rectangle 39"/>
              <p:cNvSpPr>
                <a:spLocks noChangeArrowheads="1"/>
              </p:cNvSpPr>
              <p:nvPr userDrawn="1"/>
            </p:nvSpPr>
            <p:spPr bwMode="auto">
              <a:xfrm>
                <a:off x="48" y="480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227" name="Rectangle 40"/>
              <p:cNvSpPr>
                <a:spLocks noChangeArrowheads="1"/>
              </p:cNvSpPr>
              <p:nvPr userDrawn="1"/>
            </p:nvSpPr>
            <p:spPr bwMode="auto">
              <a:xfrm>
                <a:off x="96" y="528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228" name="Rectangle 41"/>
              <p:cNvSpPr>
                <a:spLocks noChangeArrowheads="1"/>
              </p:cNvSpPr>
              <p:nvPr userDrawn="1"/>
            </p:nvSpPr>
            <p:spPr bwMode="auto">
              <a:xfrm>
                <a:off x="144" y="480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229" name="Rectangle 42"/>
              <p:cNvSpPr>
                <a:spLocks noChangeArrowheads="1"/>
              </p:cNvSpPr>
              <p:nvPr userDrawn="1"/>
            </p:nvSpPr>
            <p:spPr bwMode="auto">
              <a:xfrm>
                <a:off x="192" y="528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230" name="Rectangle 43"/>
              <p:cNvSpPr>
                <a:spLocks noChangeArrowheads="1"/>
              </p:cNvSpPr>
              <p:nvPr userDrawn="1"/>
            </p:nvSpPr>
            <p:spPr bwMode="auto">
              <a:xfrm>
                <a:off x="0" y="624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231" name="Rectangle 44"/>
              <p:cNvSpPr>
                <a:spLocks noChangeArrowheads="1"/>
              </p:cNvSpPr>
              <p:nvPr userDrawn="1"/>
            </p:nvSpPr>
            <p:spPr bwMode="auto">
              <a:xfrm>
                <a:off x="48" y="576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232" name="Rectangle 45"/>
              <p:cNvSpPr>
                <a:spLocks noChangeArrowheads="1"/>
              </p:cNvSpPr>
              <p:nvPr userDrawn="1"/>
            </p:nvSpPr>
            <p:spPr bwMode="auto">
              <a:xfrm>
                <a:off x="96" y="624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233" name="Rectangle 46"/>
              <p:cNvSpPr>
                <a:spLocks noChangeArrowheads="1"/>
              </p:cNvSpPr>
              <p:nvPr userDrawn="1"/>
            </p:nvSpPr>
            <p:spPr bwMode="auto">
              <a:xfrm>
                <a:off x="144" y="576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234" name="Rectangle 47"/>
              <p:cNvSpPr>
                <a:spLocks noChangeArrowheads="1"/>
              </p:cNvSpPr>
              <p:nvPr userDrawn="1"/>
            </p:nvSpPr>
            <p:spPr bwMode="auto">
              <a:xfrm>
                <a:off x="192" y="624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235" name="Rectangle 48"/>
              <p:cNvSpPr>
                <a:spLocks noChangeArrowheads="1"/>
              </p:cNvSpPr>
              <p:nvPr userDrawn="1"/>
            </p:nvSpPr>
            <p:spPr bwMode="auto">
              <a:xfrm>
                <a:off x="0" y="720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236" name="Rectangle 49"/>
              <p:cNvSpPr>
                <a:spLocks noChangeArrowheads="1"/>
              </p:cNvSpPr>
              <p:nvPr userDrawn="1"/>
            </p:nvSpPr>
            <p:spPr bwMode="auto">
              <a:xfrm>
                <a:off x="48" y="672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237" name="Rectangle 50"/>
              <p:cNvSpPr>
                <a:spLocks noChangeArrowheads="1"/>
              </p:cNvSpPr>
              <p:nvPr userDrawn="1"/>
            </p:nvSpPr>
            <p:spPr bwMode="auto">
              <a:xfrm>
                <a:off x="96" y="720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238" name="Rectangle 51"/>
              <p:cNvSpPr>
                <a:spLocks noChangeArrowheads="1"/>
              </p:cNvSpPr>
              <p:nvPr userDrawn="1"/>
            </p:nvSpPr>
            <p:spPr bwMode="auto">
              <a:xfrm>
                <a:off x="144" y="672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239" name="Rectangle 52"/>
              <p:cNvSpPr>
                <a:spLocks noChangeArrowheads="1"/>
              </p:cNvSpPr>
              <p:nvPr userDrawn="1"/>
            </p:nvSpPr>
            <p:spPr bwMode="auto">
              <a:xfrm>
                <a:off x="192" y="720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</p:grpSp>
        <p:grpSp>
          <p:nvGrpSpPr>
            <p:cNvPr id="10" name="Group 53"/>
            <p:cNvGrpSpPr>
              <a:grpSpLocks/>
            </p:cNvGrpSpPr>
            <p:nvPr userDrawn="1"/>
          </p:nvGrpSpPr>
          <p:grpSpPr bwMode="auto">
            <a:xfrm>
              <a:off x="0" y="768"/>
              <a:ext cx="240" cy="768"/>
              <a:chOff x="0" y="0"/>
              <a:chExt cx="240" cy="768"/>
            </a:xfrm>
          </p:grpSpPr>
          <p:sp>
            <p:nvSpPr>
              <p:cNvPr id="160" name="Rectangle 54"/>
              <p:cNvSpPr>
                <a:spLocks noChangeArrowheads="1"/>
              </p:cNvSpPr>
              <p:nvPr userDrawn="1"/>
            </p:nvSpPr>
            <p:spPr bwMode="auto">
              <a:xfrm>
                <a:off x="0" y="48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161" name="Rectangle 55"/>
              <p:cNvSpPr>
                <a:spLocks noChangeArrowheads="1"/>
              </p:cNvSpPr>
              <p:nvPr userDrawn="1"/>
            </p:nvSpPr>
            <p:spPr bwMode="auto">
              <a:xfrm>
                <a:off x="48" y="0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162" name="Rectangle 56"/>
              <p:cNvSpPr>
                <a:spLocks noChangeArrowheads="1"/>
              </p:cNvSpPr>
              <p:nvPr userDrawn="1"/>
            </p:nvSpPr>
            <p:spPr bwMode="auto">
              <a:xfrm>
                <a:off x="96" y="48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163" name="Rectangle 57"/>
              <p:cNvSpPr>
                <a:spLocks noChangeArrowheads="1"/>
              </p:cNvSpPr>
              <p:nvPr userDrawn="1"/>
            </p:nvSpPr>
            <p:spPr bwMode="auto">
              <a:xfrm>
                <a:off x="144" y="0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164" name="Rectangle 58"/>
              <p:cNvSpPr>
                <a:spLocks noChangeArrowheads="1"/>
              </p:cNvSpPr>
              <p:nvPr userDrawn="1"/>
            </p:nvSpPr>
            <p:spPr bwMode="auto">
              <a:xfrm>
                <a:off x="192" y="48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165" name="Rectangle 59"/>
              <p:cNvSpPr>
                <a:spLocks noChangeArrowheads="1"/>
              </p:cNvSpPr>
              <p:nvPr userDrawn="1"/>
            </p:nvSpPr>
            <p:spPr bwMode="auto">
              <a:xfrm>
                <a:off x="0" y="144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166" name="Rectangle 60"/>
              <p:cNvSpPr>
                <a:spLocks noChangeArrowheads="1"/>
              </p:cNvSpPr>
              <p:nvPr userDrawn="1"/>
            </p:nvSpPr>
            <p:spPr bwMode="auto">
              <a:xfrm>
                <a:off x="48" y="96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167" name="Rectangle 61"/>
              <p:cNvSpPr>
                <a:spLocks noChangeArrowheads="1"/>
              </p:cNvSpPr>
              <p:nvPr userDrawn="1"/>
            </p:nvSpPr>
            <p:spPr bwMode="auto">
              <a:xfrm>
                <a:off x="96" y="144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168" name="Rectangle 62"/>
              <p:cNvSpPr>
                <a:spLocks noChangeArrowheads="1"/>
              </p:cNvSpPr>
              <p:nvPr userDrawn="1"/>
            </p:nvSpPr>
            <p:spPr bwMode="auto">
              <a:xfrm>
                <a:off x="144" y="96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169" name="Rectangle 63"/>
              <p:cNvSpPr>
                <a:spLocks noChangeArrowheads="1"/>
              </p:cNvSpPr>
              <p:nvPr userDrawn="1"/>
            </p:nvSpPr>
            <p:spPr bwMode="auto">
              <a:xfrm>
                <a:off x="192" y="144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170" name="Rectangle 64"/>
              <p:cNvSpPr>
                <a:spLocks noChangeArrowheads="1"/>
              </p:cNvSpPr>
              <p:nvPr userDrawn="1"/>
            </p:nvSpPr>
            <p:spPr bwMode="auto">
              <a:xfrm>
                <a:off x="0" y="240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171" name="Rectangle 65"/>
              <p:cNvSpPr>
                <a:spLocks noChangeArrowheads="1"/>
              </p:cNvSpPr>
              <p:nvPr userDrawn="1"/>
            </p:nvSpPr>
            <p:spPr bwMode="auto">
              <a:xfrm>
                <a:off x="48" y="192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172" name="Rectangle 66"/>
              <p:cNvSpPr>
                <a:spLocks noChangeArrowheads="1"/>
              </p:cNvSpPr>
              <p:nvPr userDrawn="1"/>
            </p:nvSpPr>
            <p:spPr bwMode="auto">
              <a:xfrm>
                <a:off x="96" y="240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173" name="Rectangle 67"/>
              <p:cNvSpPr>
                <a:spLocks noChangeArrowheads="1"/>
              </p:cNvSpPr>
              <p:nvPr userDrawn="1"/>
            </p:nvSpPr>
            <p:spPr bwMode="auto">
              <a:xfrm>
                <a:off x="144" y="192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174" name="Rectangle 68"/>
              <p:cNvSpPr>
                <a:spLocks noChangeArrowheads="1"/>
              </p:cNvSpPr>
              <p:nvPr userDrawn="1"/>
            </p:nvSpPr>
            <p:spPr bwMode="auto">
              <a:xfrm>
                <a:off x="192" y="240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175" name="Rectangle 69"/>
              <p:cNvSpPr>
                <a:spLocks noChangeArrowheads="1"/>
              </p:cNvSpPr>
              <p:nvPr userDrawn="1"/>
            </p:nvSpPr>
            <p:spPr bwMode="auto">
              <a:xfrm>
                <a:off x="0" y="336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176" name="Rectangle 70"/>
              <p:cNvSpPr>
                <a:spLocks noChangeArrowheads="1"/>
              </p:cNvSpPr>
              <p:nvPr userDrawn="1"/>
            </p:nvSpPr>
            <p:spPr bwMode="auto">
              <a:xfrm>
                <a:off x="48" y="288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177" name="Rectangle 71"/>
              <p:cNvSpPr>
                <a:spLocks noChangeArrowheads="1"/>
              </p:cNvSpPr>
              <p:nvPr userDrawn="1"/>
            </p:nvSpPr>
            <p:spPr bwMode="auto">
              <a:xfrm>
                <a:off x="96" y="336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178" name="Rectangle 72"/>
              <p:cNvSpPr>
                <a:spLocks noChangeArrowheads="1"/>
              </p:cNvSpPr>
              <p:nvPr userDrawn="1"/>
            </p:nvSpPr>
            <p:spPr bwMode="auto">
              <a:xfrm>
                <a:off x="144" y="288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179" name="Rectangle 73"/>
              <p:cNvSpPr>
                <a:spLocks noChangeArrowheads="1"/>
              </p:cNvSpPr>
              <p:nvPr userDrawn="1"/>
            </p:nvSpPr>
            <p:spPr bwMode="auto">
              <a:xfrm>
                <a:off x="192" y="336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180" name="Rectangle 74"/>
              <p:cNvSpPr>
                <a:spLocks noChangeArrowheads="1"/>
              </p:cNvSpPr>
              <p:nvPr userDrawn="1"/>
            </p:nvSpPr>
            <p:spPr bwMode="auto">
              <a:xfrm>
                <a:off x="0" y="432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181" name="Rectangle 75"/>
              <p:cNvSpPr>
                <a:spLocks noChangeArrowheads="1"/>
              </p:cNvSpPr>
              <p:nvPr userDrawn="1"/>
            </p:nvSpPr>
            <p:spPr bwMode="auto">
              <a:xfrm>
                <a:off x="48" y="384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182" name="Rectangle 76"/>
              <p:cNvSpPr>
                <a:spLocks noChangeArrowheads="1"/>
              </p:cNvSpPr>
              <p:nvPr userDrawn="1"/>
            </p:nvSpPr>
            <p:spPr bwMode="auto">
              <a:xfrm>
                <a:off x="96" y="432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183" name="Rectangle 77"/>
              <p:cNvSpPr>
                <a:spLocks noChangeArrowheads="1"/>
              </p:cNvSpPr>
              <p:nvPr userDrawn="1"/>
            </p:nvSpPr>
            <p:spPr bwMode="auto">
              <a:xfrm>
                <a:off x="144" y="384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184" name="Rectangle 78"/>
              <p:cNvSpPr>
                <a:spLocks noChangeArrowheads="1"/>
              </p:cNvSpPr>
              <p:nvPr userDrawn="1"/>
            </p:nvSpPr>
            <p:spPr bwMode="auto">
              <a:xfrm>
                <a:off x="192" y="432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185" name="Rectangle 79"/>
              <p:cNvSpPr>
                <a:spLocks noChangeArrowheads="1"/>
              </p:cNvSpPr>
              <p:nvPr userDrawn="1"/>
            </p:nvSpPr>
            <p:spPr bwMode="auto">
              <a:xfrm>
                <a:off x="0" y="528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186" name="Rectangle 80"/>
              <p:cNvSpPr>
                <a:spLocks noChangeArrowheads="1"/>
              </p:cNvSpPr>
              <p:nvPr userDrawn="1"/>
            </p:nvSpPr>
            <p:spPr bwMode="auto">
              <a:xfrm>
                <a:off x="48" y="480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187" name="Rectangle 81"/>
              <p:cNvSpPr>
                <a:spLocks noChangeArrowheads="1"/>
              </p:cNvSpPr>
              <p:nvPr userDrawn="1"/>
            </p:nvSpPr>
            <p:spPr bwMode="auto">
              <a:xfrm>
                <a:off x="96" y="528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188" name="Rectangle 82"/>
              <p:cNvSpPr>
                <a:spLocks noChangeArrowheads="1"/>
              </p:cNvSpPr>
              <p:nvPr userDrawn="1"/>
            </p:nvSpPr>
            <p:spPr bwMode="auto">
              <a:xfrm>
                <a:off x="144" y="480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189" name="Rectangle 83"/>
              <p:cNvSpPr>
                <a:spLocks noChangeArrowheads="1"/>
              </p:cNvSpPr>
              <p:nvPr userDrawn="1"/>
            </p:nvSpPr>
            <p:spPr bwMode="auto">
              <a:xfrm>
                <a:off x="192" y="528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190" name="Rectangle 84"/>
              <p:cNvSpPr>
                <a:spLocks noChangeArrowheads="1"/>
              </p:cNvSpPr>
              <p:nvPr userDrawn="1"/>
            </p:nvSpPr>
            <p:spPr bwMode="auto">
              <a:xfrm>
                <a:off x="0" y="624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191" name="Rectangle 85"/>
              <p:cNvSpPr>
                <a:spLocks noChangeArrowheads="1"/>
              </p:cNvSpPr>
              <p:nvPr userDrawn="1"/>
            </p:nvSpPr>
            <p:spPr bwMode="auto">
              <a:xfrm>
                <a:off x="48" y="576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192" name="Rectangle 86"/>
              <p:cNvSpPr>
                <a:spLocks noChangeArrowheads="1"/>
              </p:cNvSpPr>
              <p:nvPr userDrawn="1"/>
            </p:nvSpPr>
            <p:spPr bwMode="auto">
              <a:xfrm>
                <a:off x="96" y="624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193" name="Rectangle 87"/>
              <p:cNvSpPr>
                <a:spLocks noChangeArrowheads="1"/>
              </p:cNvSpPr>
              <p:nvPr userDrawn="1"/>
            </p:nvSpPr>
            <p:spPr bwMode="auto">
              <a:xfrm>
                <a:off x="144" y="576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194" name="Rectangle 88"/>
              <p:cNvSpPr>
                <a:spLocks noChangeArrowheads="1"/>
              </p:cNvSpPr>
              <p:nvPr userDrawn="1"/>
            </p:nvSpPr>
            <p:spPr bwMode="auto">
              <a:xfrm>
                <a:off x="192" y="624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195" name="Rectangle 89"/>
              <p:cNvSpPr>
                <a:spLocks noChangeArrowheads="1"/>
              </p:cNvSpPr>
              <p:nvPr userDrawn="1"/>
            </p:nvSpPr>
            <p:spPr bwMode="auto">
              <a:xfrm>
                <a:off x="0" y="720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196" name="Rectangle 90"/>
              <p:cNvSpPr>
                <a:spLocks noChangeArrowheads="1"/>
              </p:cNvSpPr>
              <p:nvPr userDrawn="1"/>
            </p:nvSpPr>
            <p:spPr bwMode="auto">
              <a:xfrm>
                <a:off x="48" y="672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197" name="Rectangle 91"/>
              <p:cNvSpPr>
                <a:spLocks noChangeArrowheads="1"/>
              </p:cNvSpPr>
              <p:nvPr userDrawn="1"/>
            </p:nvSpPr>
            <p:spPr bwMode="auto">
              <a:xfrm>
                <a:off x="96" y="720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198" name="Rectangle 92"/>
              <p:cNvSpPr>
                <a:spLocks noChangeArrowheads="1"/>
              </p:cNvSpPr>
              <p:nvPr userDrawn="1"/>
            </p:nvSpPr>
            <p:spPr bwMode="auto">
              <a:xfrm>
                <a:off x="144" y="672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199" name="Rectangle 93"/>
              <p:cNvSpPr>
                <a:spLocks noChangeArrowheads="1"/>
              </p:cNvSpPr>
              <p:nvPr userDrawn="1"/>
            </p:nvSpPr>
            <p:spPr bwMode="auto">
              <a:xfrm>
                <a:off x="192" y="720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</p:grpSp>
        <p:grpSp>
          <p:nvGrpSpPr>
            <p:cNvPr id="11" name="Group 94"/>
            <p:cNvGrpSpPr>
              <a:grpSpLocks/>
            </p:cNvGrpSpPr>
            <p:nvPr userDrawn="1"/>
          </p:nvGrpSpPr>
          <p:grpSpPr bwMode="auto">
            <a:xfrm>
              <a:off x="0" y="1536"/>
              <a:ext cx="240" cy="768"/>
              <a:chOff x="0" y="0"/>
              <a:chExt cx="240" cy="768"/>
            </a:xfrm>
          </p:grpSpPr>
          <p:sp>
            <p:nvSpPr>
              <p:cNvPr id="120" name="Rectangle 95"/>
              <p:cNvSpPr>
                <a:spLocks noChangeArrowheads="1"/>
              </p:cNvSpPr>
              <p:nvPr userDrawn="1"/>
            </p:nvSpPr>
            <p:spPr bwMode="auto">
              <a:xfrm>
                <a:off x="0" y="48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121" name="Rectangle 96"/>
              <p:cNvSpPr>
                <a:spLocks noChangeArrowheads="1"/>
              </p:cNvSpPr>
              <p:nvPr userDrawn="1"/>
            </p:nvSpPr>
            <p:spPr bwMode="auto">
              <a:xfrm>
                <a:off x="48" y="0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122" name="Rectangle 97"/>
              <p:cNvSpPr>
                <a:spLocks noChangeArrowheads="1"/>
              </p:cNvSpPr>
              <p:nvPr userDrawn="1"/>
            </p:nvSpPr>
            <p:spPr bwMode="auto">
              <a:xfrm>
                <a:off x="96" y="48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123" name="Rectangle 98"/>
              <p:cNvSpPr>
                <a:spLocks noChangeArrowheads="1"/>
              </p:cNvSpPr>
              <p:nvPr userDrawn="1"/>
            </p:nvSpPr>
            <p:spPr bwMode="auto">
              <a:xfrm>
                <a:off x="144" y="0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124" name="Rectangle 99"/>
              <p:cNvSpPr>
                <a:spLocks noChangeArrowheads="1"/>
              </p:cNvSpPr>
              <p:nvPr userDrawn="1"/>
            </p:nvSpPr>
            <p:spPr bwMode="auto">
              <a:xfrm>
                <a:off x="192" y="48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125" name="Rectangle 100"/>
              <p:cNvSpPr>
                <a:spLocks noChangeArrowheads="1"/>
              </p:cNvSpPr>
              <p:nvPr userDrawn="1"/>
            </p:nvSpPr>
            <p:spPr bwMode="auto">
              <a:xfrm>
                <a:off x="0" y="144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126" name="Rectangle 101"/>
              <p:cNvSpPr>
                <a:spLocks noChangeArrowheads="1"/>
              </p:cNvSpPr>
              <p:nvPr userDrawn="1"/>
            </p:nvSpPr>
            <p:spPr bwMode="auto">
              <a:xfrm>
                <a:off x="48" y="96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127" name="Rectangle 102"/>
              <p:cNvSpPr>
                <a:spLocks noChangeArrowheads="1"/>
              </p:cNvSpPr>
              <p:nvPr userDrawn="1"/>
            </p:nvSpPr>
            <p:spPr bwMode="auto">
              <a:xfrm>
                <a:off x="96" y="144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128" name="Rectangle 103"/>
              <p:cNvSpPr>
                <a:spLocks noChangeArrowheads="1"/>
              </p:cNvSpPr>
              <p:nvPr userDrawn="1"/>
            </p:nvSpPr>
            <p:spPr bwMode="auto">
              <a:xfrm>
                <a:off x="144" y="96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129" name="Rectangle 104"/>
              <p:cNvSpPr>
                <a:spLocks noChangeArrowheads="1"/>
              </p:cNvSpPr>
              <p:nvPr userDrawn="1"/>
            </p:nvSpPr>
            <p:spPr bwMode="auto">
              <a:xfrm>
                <a:off x="192" y="144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130" name="Rectangle 105"/>
              <p:cNvSpPr>
                <a:spLocks noChangeArrowheads="1"/>
              </p:cNvSpPr>
              <p:nvPr userDrawn="1"/>
            </p:nvSpPr>
            <p:spPr bwMode="auto">
              <a:xfrm>
                <a:off x="0" y="240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131" name="Rectangle 106"/>
              <p:cNvSpPr>
                <a:spLocks noChangeArrowheads="1"/>
              </p:cNvSpPr>
              <p:nvPr userDrawn="1"/>
            </p:nvSpPr>
            <p:spPr bwMode="auto">
              <a:xfrm>
                <a:off x="48" y="192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132" name="Rectangle 107"/>
              <p:cNvSpPr>
                <a:spLocks noChangeArrowheads="1"/>
              </p:cNvSpPr>
              <p:nvPr userDrawn="1"/>
            </p:nvSpPr>
            <p:spPr bwMode="auto">
              <a:xfrm>
                <a:off x="96" y="240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133" name="Rectangle 108"/>
              <p:cNvSpPr>
                <a:spLocks noChangeArrowheads="1"/>
              </p:cNvSpPr>
              <p:nvPr userDrawn="1"/>
            </p:nvSpPr>
            <p:spPr bwMode="auto">
              <a:xfrm>
                <a:off x="144" y="192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134" name="Rectangle 109"/>
              <p:cNvSpPr>
                <a:spLocks noChangeArrowheads="1"/>
              </p:cNvSpPr>
              <p:nvPr userDrawn="1"/>
            </p:nvSpPr>
            <p:spPr bwMode="auto">
              <a:xfrm>
                <a:off x="192" y="240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135" name="Rectangle 110"/>
              <p:cNvSpPr>
                <a:spLocks noChangeArrowheads="1"/>
              </p:cNvSpPr>
              <p:nvPr userDrawn="1"/>
            </p:nvSpPr>
            <p:spPr bwMode="auto">
              <a:xfrm>
                <a:off x="0" y="336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136" name="Rectangle 111"/>
              <p:cNvSpPr>
                <a:spLocks noChangeArrowheads="1"/>
              </p:cNvSpPr>
              <p:nvPr userDrawn="1"/>
            </p:nvSpPr>
            <p:spPr bwMode="auto">
              <a:xfrm>
                <a:off x="48" y="288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137" name="Rectangle 112"/>
              <p:cNvSpPr>
                <a:spLocks noChangeArrowheads="1"/>
              </p:cNvSpPr>
              <p:nvPr userDrawn="1"/>
            </p:nvSpPr>
            <p:spPr bwMode="auto">
              <a:xfrm>
                <a:off x="96" y="336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138" name="Rectangle 113"/>
              <p:cNvSpPr>
                <a:spLocks noChangeArrowheads="1"/>
              </p:cNvSpPr>
              <p:nvPr userDrawn="1"/>
            </p:nvSpPr>
            <p:spPr bwMode="auto">
              <a:xfrm>
                <a:off x="144" y="288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139" name="Rectangle 114"/>
              <p:cNvSpPr>
                <a:spLocks noChangeArrowheads="1"/>
              </p:cNvSpPr>
              <p:nvPr userDrawn="1"/>
            </p:nvSpPr>
            <p:spPr bwMode="auto">
              <a:xfrm>
                <a:off x="192" y="336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140" name="Rectangle 115"/>
              <p:cNvSpPr>
                <a:spLocks noChangeArrowheads="1"/>
              </p:cNvSpPr>
              <p:nvPr userDrawn="1"/>
            </p:nvSpPr>
            <p:spPr bwMode="auto">
              <a:xfrm>
                <a:off x="0" y="432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141" name="Rectangle 116"/>
              <p:cNvSpPr>
                <a:spLocks noChangeArrowheads="1"/>
              </p:cNvSpPr>
              <p:nvPr userDrawn="1"/>
            </p:nvSpPr>
            <p:spPr bwMode="auto">
              <a:xfrm>
                <a:off x="48" y="384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142" name="Rectangle 117"/>
              <p:cNvSpPr>
                <a:spLocks noChangeArrowheads="1"/>
              </p:cNvSpPr>
              <p:nvPr userDrawn="1"/>
            </p:nvSpPr>
            <p:spPr bwMode="auto">
              <a:xfrm>
                <a:off x="96" y="432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143" name="Rectangle 118"/>
              <p:cNvSpPr>
                <a:spLocks noChangeArrowheads="1"/>
              </p:cNvSpPr>
              <p:nvPr userDrawn="1"/>
            </p:nvSpPr>
            <p:spPr bwMode="auto">
              <a:xfrm>
                <a:off x="144" y="384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144" name="Rectangle 119"/>
              <p:cNvSpPr>
                <a:spLocks noChangeArrowheads="1"/>
              </p:cNvSpPr>
              <p:nvPr userDrawn="1"/>
            </p:nvSpPr>
            <p:spPr bwMode="auto">
              <a:xfrm>
                <a:off x="192" y="432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145" name="Rectangle 120"/>
              <p:cNvSpPr>
                <a:spLocks noChangeArrowheads="1"/>
              </p:cNvSpPr>
              <p:nvPr userDrawn="1"/>
            </p:nvSpPr>
            <p:spPr bwMode="auto">
              <a:xfrm>
                <a:off x="0" y="528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146" name="Rectangle 121"/>
              <p:cNvSpPr>
                <a:spLocks noChangeArrowheads="1"/>
              </p:cNvSpPr>
              <p:nvPr userDrawn="1"/>
            </p:nvSpPr>
            <p:spPr bwMode="auto">
              <a:xfrm>
                <a:off x="48" y="480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147" name="Rectangle 122"/>
              <p:cNvSpPr>
                <a:spLocks noChangeArrowheads="1"/>
              </p:cNvSpPr>
              <p:nvPr userDrawn="1"/>
            </p:nvSpPr>
            <p:spPr bwMode="auto">
              <a:xfrm>
                <a:off x="96" y="528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148" name="Rectangle 123"/>
              <p:cNvSpPr>
                <a:spLocks noChangeArrowheads="1"/>
              </p:cNvSpPr>
              <p:nvPr userDrawn="1"/>
            </p:nvSpPr>
            <p:spPr bwMode="auto">
              <a:xfrm>
                <a:off x="144" y="480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149" name="Rectangle 124"/>
              <p:cNvSpPr>
                <a:spLocks noChangeArrowheads="1"/>
              </p:cNvSpPr>
              <p:nvPr userDrawn="1"/>
            </p:nvSpPr>
            <p:spPr bwMode="auto">
              <a:xfrm>
                <a:off x="192" y="528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150" name="Rectangle 125"/>
              <p:cNvSpPr>
                <a:spLocks noChangeArrowheads="1"/>
              </p:cNvSpPr>
              <p:nvPr userDrawn="1"/>
            </p:nvSpPr>
            <p:spPr bwMode="auto">
              <a:xfrm>
                <a:off x="0" y="624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151" name="Rectangle 126"/>
              <p:cNvSpPr>
                <a:spLocks noChangeArrowheads="1"/>
              </p:cNvSpPr>
              <p:nvPr userDrawn="1"/>
            </p:nvSpPr>
            <p:spPr bwMode="auto">
              <a:xfrm>
                <a:off x="48" y="576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152" name="Rectangle 127"/>
              <p:cNvSpPr>
                <a:spLocks noChangeArrowheads="1"/>
              </p:cNvSpPr>
              <p:nvPr userDrawn="1"/>
            </p:nvSpPr>
            <p:spPr bwMode="auto">
              <a:xfrm>
                <a:off x="96" y="624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153" name="Rectangle 128"/>
              <p:cNvSpPr>
                <a:spLocks noChangeArrowheads="1"/>
              </p:cNvSpPr>
              <p:nvPr userDrawn="1"/>
            </p:nvSpPr>
            <p:spPr bwMode="auto">
              <a:xfrm>
                <a:off x="144" y="576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154" name="Rectangle 129"/>
              <p:cNvSpPr>
                <a:spLocks noChangeArrowheads="1"/>
              </p:cNvSpPr>
              <p:nvPr userDrawn="1"/>
            </p:nvSpPr>
            <p:spPr bwMode="auto">
              <a:xfrm>
                <a:off x="192" y="624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155" name="Rectangle 130"/>
              <p:cNvSpPr>
                <a:spLocks noChangeArrowheads="1"/>
              </p:cNvSpPr>
              <p:nvPr userDrawn="1"/>
            </p:nvSpPr>
            <p:spPr bwMode="auto">
              <a:xfrm>
                <a:off x="0" y="720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156" name="Rectangle 131"/>
              <p:cNvSpPr>
                <a:spLocks noChangeArrowheads="1"/>
              </p:cNvSpPr>
              <p:nvPr userDrawn="1"/>
            </p:nvSpPr>
            <p:spPr bwMode="auto">
              <a:xfrm>
                <a:off x="48" y="672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157" name="Rectangle 132"/>
              <p:cNvSpPr>
                <a:spLocks noChangeArrowheads="1"/>
              </p:cNvSpPr>
              <p:nvPr userDrawn="1"/>
            </p:nvSpPr>
            <p:spPr bwMode="auto">
              <a:xfrm>
                <a:off x="96" y="720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158" name="Rectangle 133"/>
              <p:cNvSpPr>
                <a:spLocks noChangeArrowheads="1"/>
              </p:cNvSpPr>
              <p:nvPr userDrawn="1"/>
            </p:nvSpPr>
            <p:spPr bwMode="auto">
              <a:xfrm>
                <a:off x="144" y="672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159" name="Rectangle 134"/>
              <p:cNvSpPr>
                <a:spLocks noChangeArrowheads="1"/>
              </p:cNvSpPr>
              <p:nvPr userDrawn="1"/>
            </p:nvSpPr>
            <p:spPr bwMode="auto">
              <a:xfrm>
                <a:off x="192" y="720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</p:grpSp>
        <p:grpSp>
          <p:nvGrpSpPr>
            <p:cNvPr id="12" name="Group 135"/>
            <p:cNvGrpSpPr>
              <a:grpSpLocks/>
            </p:cNvGrpSpPr>
            <p:nvPr userDrawn="1"/>
          </p:nvGrpSpPr>
          <p:grpSpPr bwMode="auto">
            <a:xfrm>
              <a:off x="0" y="2304"/>
              <a:ext cx="240" cy="768"/>
              <a:chOff x="0" y="0"/>
              <a:chExt cx="240" cy="768"/>
            </a:xfrm>
          </p:grpSpPr>
          <p:sp>
            <p:nvSpPr>
              <p:cNvPr id="80" name="Rectangle 136"/>
              <p:cNvSpPr>
                <a:spLocks noChangeArrowheads="1"/>
              </p:cNvSpPr>
              <p:nvPr userDrawn="1"/>
            </p:nvSpPr>
            <p:spPr bwMode="auto">
              <a:xfrm>
                <a:off x="0" y="48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81" name="Rectangle 137"/>
              <p:cNvSpPr>
                <a:spLocks noChangeArrowheads="1"/>
              </p:cNvSpPr>
              <p:nvPr userDrawn="1"/>
            </p:nvSpPr>
            <p:spPr bwMode="auto">
              <a:xfrm>
                <a:off x="48" y="0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82" name="Rectangle 138"/>
              <p:cNvSpPr>
                <a:spLocks noChangeArrowheads="1"/>
              </p:cNvSpPr>
              <p:nvPr userDrawn="1"/>
            </p:nvSpPr>
            <p:spPr bwMode="auto">
              <a:xfrm>
                <a:off x="96" y="48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83" name="Rectangle 139"/>
              <p:cNvSpPr>
                <a:spLocks noChangeArrowheads="1"/>
              </p:cNvSpPr>
              <p:nvPr userDrawn="1"/>
            </p:nvSpPr>
            <p:spPr bwMode="auto">
              <a:xfrm>
                <a:off x="144" y="0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84" name="Rectangle 140"/>
              <p:cNvSpPr>
                <a:spLocks noChangeArrowheads="1"/>
              </p:cNvSpPr>
              <p:nvPr userDrawn="1"/>
            </p:nvSpPr>
            <p:spPr bwMode="auto">
              <a:xfrm>
                <a:off x="192" y="48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85" name="Rectangle 141"/>
              <p:cNvSpPr>
                <a:spLocks noChangeArrowheads="1"/>
              </p:cNvSpPr>
              <p:nvPr userDrawn="1"/>
            </p:nvSpPr>
            <p:spPr bwMode="auto">
              <a:xfrm>
                <a:off x="0" y="144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86" name="Rectangle 142"/>
              <p:cNvSpPr>
                <a:spLocks noChangeArrowheads="1"/>
              </p:cNvSpPr>
              <p:nvPr userDrawn="1"/>
            </p:nvSpPr>
            <p:spPr bwMode="auto">
              <a:xfrm>
                <a:off x="48" y="96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87" name="Rectangle 143"/>
              <p:cNvSpPr>
                <a:spLocks noChangeArrowheads="1"/>
              </p:cNvSpPr>
              <p:nvPr userDrawn="1"/>
            </p:nvSpPr>
            <p:spPr bwMode="auto">
              <a:xfrm>
                <a:off x="96" y="144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88" name="Rectangle 144"/>
              <p:cNvSpPr>
                <a:spLocks noChangeArrowheads="1"/>
              </p:cNvSpPr>
              <p:nvPr userDrawn="1"/>
            </p:nvSpPr>
            <p:spPr bwMode="auto">
              <a:xfrm>
                <a:off x="144" y="96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89" name="Rectangle 145"/>
              <p:cNvSpPr>
                <a:spLocks noChangeArrowheads="1"/>
              </p:cNvSpPr>
              <p:nvPr userDrawn="1"/>
            </p:nvSpPr>
            <p:spPr bwMode="auto">
              <a:xfrm>
                <a:off x="192" y="144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90" name="Rectangle 146"/>
              <p:cNvSpPr>
                <a:spLocks noChangeArrowheads="1"/>
              </p:cNvSpPr>
              <p:nvPr userDrawn="1"/>
            </p:nvSpPr>
            <p:spPr bwMode="auto">
              <a:xfrm>
                <a:off x="0" y="240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91" name="Rectangle 147"/>
              <p:cNvSpPr>
                <a:spLocks noChangeArrowheads="1"/>
              </p:cNvSpPr>
              <p:nvPr userDrawn="1"/>
            </p:nvSpPr>
            <p:spPr bwMode="auto">
              <a:xfrm>
                <a:off x="48" y="192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92" name="Rectangle 148"/>
              <p:cNvSpPr>
                <a:spLocks noChangeArrowheads="1"/>
              </p:cNvSpPr>
              <p:nvPr userDrawn="1"/>
            </p:nvSpPr>
            <p:spPr bwMode="auto">
              <a:xfrm>
                <a:off x="96" y="240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93" name="Rectangle 149"/>
              <p:cNvSpPr>
                <a:spLocks noChangeArrowheads="1"/>
              </p:cNvSpPr>
              <p:nvPr userDrawn="1"/>
            </p:nvSpPr>
            <p:spPr bwMode="auto">
              <a:xfrm>
                <a:off x="144" y="192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94" name="Rectangle 150"/>
              <p:cNvSpPr>
                <a:spLocks noChangeArrowheads="1"/>
              </p:cNvSpPr>
              <p:nvPr userDrawn="1"/>
            </p:nvSpPr>
            <p:spPr bwMode="auto">
              <a:xfrm>
                <a:off x="192" y="240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95" name="Rectangle 151"/>
              <p:cNvSpPr>
                <a:spLocks noChangeArrowheads="1"/>
              </p:cNvSpPr>
              <p:nvPr userDrawn="1"/>
            </p:nvSpPr>
            <p:spPr bwMode="auto">
              <a:xfrm>
                <a:off x="0" y="336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96" name="Rectangle 152"/>
              <p:cNvSpPr>
                <a:spLocks noChangeArrowheads="1"/>
              </p:cNvSpPr>
              <p:nvPr userDrawn="1"/>
            </p:nvSpPr>
            <p:spPr bwMode="auto">
              <a:xfrm>
                <a:off x="48" y="288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97" name="Rectangle 153"/>
              <p:cNvSpPr>
                <a:spLocks noChangeArrowheads="1"/>
              </p:cNvSpPr>
              <p:nvPr userDrawn="1"/>
            </p:nvSpPr>
            <p:spPr bwMode="auto">
              <a:xfrm>
                <a:off x="96" y="336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98" name="Rectangle 154"/>
              <p:cNvSpPr>
                <a:spLocks noChangeArrowheads="1"/>
              </p:cNvSpPr>
              <p:nvPr userDrawn="1"/>
            </p:nvSpPr>
            <p:spPr bwMode="auto">
              <a:xfrm>
                <a:off x="144" y="288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99" name="Rectangle 155"/>
              <p:cNvSpPr>
                <a:spLocks noChangeArrowheads="1"/>
              </p:cNvSpPr>
              <p:nvPr userDrawn="1"/>
            </p:nvSpPr>
            <p:spPr bwMode="auto">
              <a:xfrm>
                <a:off x="192" y="336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100" name="Rectangle 156"/>
              <p:cNvSpPr>
                <a:spLocks noChangeArrowheads="1"/>
              </p:cNvSpPr>
              <p:nvPr userDrawn="1"/>
            </p:nvSpPr>
            <p:spPr bwMode="auto">
              <a:xfrm>
                <a:off x="0" y="432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101" name="Rectangle 157"/>
              <p:cNvSpPr>
                <a:spLocks noChangeArrowheads="1"/>
              </p:cNvSpPr>
              <p:nvPr userDrawn="1"/>
            </p:nvSpPr>
            <p:spPr bwMode="auto">
              <a:xfrm>
                <a:off x="48" y="384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102" name="Rectangle 158"/>
              <p:cNvSpPr>
                <a:spLocks noChangeArrowheads="1"/>
              </p:cNvSpPr>
              <p:nvPr userDrawn="1"/>
            </p:nvSpPr>
            <p:spPr bwMode="auto">
              <a:xfrm>
                <a:off x="96" y="432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103" name="Rectangle 159"/>
              <p:cNvSpPr>
                <a:spLocks noChangeArrowheads="1"/>
              </p:cNvSpPr>
              <p:nvPr userDrawn="1"/>
            </p:nvSpPr>
            <p:spPr bwMode="auto">
              <a:xfrm>
                <a:off x="144" y="384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104" name="Rectangle 160"/>
              <p:cNvSpPr>
                <a:spLocks noChangeArrowheads="1"/>
              </p:cNvSpPr>
              <p:nvPr userDrawn="1"/>
            </p:nvSpPr>
            <p:spPr bwMode="auto">
              <a:xfrm>
                <a:off x="192" y="432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105" name="Rectangle 161"/>
              <p:cNvSpPr>
                <a:spLocks noChangeArrowheads="1"/>
              </p:cNvSpPr>
              <p:nvPr userDrawn="1"/>
            </p:nvSpPr>
            <p:spPr bwMode="auto">
              <a:xfrm>
                <a:off x="0" y="528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106" name="Rectangle 162"/>
              <p:cNvSpPr>
                <a:spLocks noChangeArrowheads="1"/>
              </p:cNvSpPr>
              <p:nvPr userDrawn="1"/>
            </p:nvSpPr>
            <p:spPr bwMode="auto">
              <a:xfrm>
                <a:off x="48" y="480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107" name="Rectangle 163"/>
              <p:cNvSpPr>
                <a:spLocks noChangeArrowheads="1"/>
              </p:cNvSpPr>
              <p:nvPr userDrawn="1"/>
            </p:nvSpPr>
            <p:spPr bwMode="auto">
              <a:xfrm>
                <a:off x="96" y="528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108" name="Rectangle 164"/>
              <p:cNvSpPr>
                <a:spLocks noChangeArrowheads="1"/>
              </p:cNvSpPr>
              <p:nvPr userDrawn="1"/>
            </p:nvSpPr>
            <p:spPr bwMode="auto">
              <a:xfrm>
                <a:off x="144" y="480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109" name="Rectangle 165"/>
              <p:cNvSpPr>
                <a:spLocks noChangeArrowheads="1"/>
              </p:cNvSpPr>
              <p:nvPr userDrawn="1"/>
            </p:nvSpPr>
            <p:spPr bwMode="auto">
              <a:xfrm>
                <a:off x="192" y="528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110" name="Rectangle 166"/>
              <p:cNvSpPr>
                <a:spLocks noChangeArrowheads="1"/>
              </p:cNvSpPr>
              <p:nvPr userDrawn="1"/>
            </p:nvSpPr>
            <p:spPr bwMode="auto">
              <a:xfrm>
                <a:off x="0" y="624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111" name="Rectangle 167"/>
              <p:cNvSpPr>
                <a:spLocks noChangeArrowheads="1"/>
              </p:cNvSpPr>
              <p:nvPr userDrawn="1"/>
            </p:nvSpPr>
            <p:spPr bwMode="auto">
              <a:xfrm>
                <a:off x="48" y="576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112" name="Rectangle 168"/>
              <p:cNvSpPr>
                <a:spLocks noChangeArrowheads="1"/>
              </p:cNvSpPr>
              <p:nvPr userDrawn="1"/>
            </p:nvSpPr>
            <p:spPr bwMode="auto">
              <a:xfrm>
                <a:off x="96" y="624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113" name="Rectangle 169"/>
              <p:cNvSpPr>
                <a:spLocks noChangeArrowheads="1"/>
              </p:cNvSpPr>
              <p:nvPr userDrawn="1"/>
            </p:nvSpPr>
            <p:spPr bwMode="auto">
              <a:xfrm>
                <a:off x="144" y="576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114" name="Rectangle 170"/>
              <p:cNvSpPr>
                <a:spLocks noChangeArrowheads="1"/>
              </p:cNvSpPr>
              <p:nvPr userDrawn="1"/>
            </p:nvSpPr>
            <p:spPr bwMode="auto">
              <a:xfrm>
                <a:off x="192" y="624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115" name="Rectangle 171"/>
              <p:cNvSpPr>
                <a:spLocks noChangeArrowheads="1"/>
              </p:cNvSpPr>
              <p:nvPr userDrawn="1"/>
            </p:nvSpPr>
            <p:spPr bwMode="auto">
              <a:xfrm>
                <a:off x="0" y="720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116" name="Rectangle 172"/>
              <p:cNvSpPr>
                <a:spLocks noChangeArrowheads="1"/>
              </p:cNvSpPr>
              <p:nvPr userDrawn="1"/>
            </p:nvSpPr>
            <p:spPr bwMode="auto">
              <a:xfrm>
                <a:off x="48" y="672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117" name="Rectangle 173"/>
              <p:cNvSpPr>
                <a:spLocks noChangeArrowheads="1"/>
              </p:cNvSpPr>
              <p:nvPr userDrawn="1"/>
            </p:nvSpPr>
            <p:spPr bwMode="auto">
              <a:xfrm>
                <a:off x="96" y="720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118" name="Rectangle 174"/>
              <p:cNvSpPr>
                <a:spLocks noChangeArrowheads="1"/>
              </p:cNvSpPr>
              <p:nvPr userDrawn="1"/>
            </p:nvSpPr>
            <p:spPr bwMode="auto">
              <a:xfrm>
                <a:off x="144" y="672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119" name="Rectangle 175"/>
              <p:cNvSpPr>
                <a:spLocks noChangeArrowheads="1"/>
              </p:cNvSpPr>
              <p:nvPr userDrawn="1"/>
            </p:nvSpPr>
            <p:spPr bwMode="auto">
              <a:xfrm>
                <a:off x="192" y="720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</p:grpSp>
        <p:grpSp>
          <p:nvGrpSpPr>
            <p:cNvPr id="13" name="Group 176"/>
            <p:cNvGrpSpPr>
              <a:grpSpLocks/>
            </p:cNvGrpSpPr>
            <p:nvPr userDrawn="1"/>
          </p:nvGrpSpPr>
          <p:grpSpPr bwMode="auto">
            <a:xfrm>
              <a:off x="0" y="3072"/>
              <a:ext cx="240" cy="768"/>
              <a:chOff x="0" y="3072"/>
              <a:chExt cx="240" cy="768"/>
            </a:xfrm>
          </p:grpSpPr>
          <p:sp>
            <p:nvSpPr>
              <p:cNvPr id="40" name="Rectangle 177"/>
              <p:cNvSpPr>
                <a:spLocks noChangeArrowheads="1"/>
              </p:cNvSpPr>
              <p:nvPr userDrawn="1"/>
            </p:nvSpPr>
            <p:spPr bwMode="auto">
              <a:xfrm>
                <a:off x="0" y="3120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41" name="Rectangle 178"/>
              <p:cNvSpPr>
                <a:spLocks noChangeArrowheads="1"/>
              </p:cNvSpPr>
              <p:nvPr userDrawn="1"/>
            </p:nvSpPr>
            <p:spPr bwMode="auto">
              <a:xfrm>
                <a:off x="48" y="3072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42" name="Rectangle 179"/>
              <p:cNvSpPr>
                <a:spLocks noChangeArrowheads="1"/>
              </p:cNvSpPr>
              <p:nvPr userDrawn="1"/>
            </p:nvSpPr>
            <p:spPr bwMode="auto">
              <a:xfrm>
                <a:off x="96" y="3120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43" name="Rectangle 180"/>
              <p:cNvSpPr>
                <a:spLocks noChangeArrowheads="1"/>
              </p:cNvSpPr>
              <p:nvPr userDrawn="1"/>
            </p:nvSpPr>
            <p:spPr bwMode="auto">
              <a:xfrm>
                <a:off x="144" y="3072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44" name="Rectangle 181"/>
              <p:cNvSpPr>
                <a:spLocks noChangeArrowheads="1"/>
              </p:cNvSpPr>
              <p:nvPr userDrawn="1"/>
            </p:nvSpPr>
            <p:spPr bwMode="auto">
              <a:xfrm>
                <a:off x="192" y="3120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45" name="Rectangle 182"/>
              <p:cNvSpPr>
                <a:spLocks noChangeArrowheads="1"/>
              </p:cNvSpPr>
              <p:nvPr userDrawn="1"/>
            </p:nvSpPr>
            <p:spPr bwMode="auto">
              <a:xfrm>
                <a:off x="0" y="3216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46" name="Rectangle 183"/>
              <p:cNvSpPr>
                <a:spLocks noChangeArrowheads="1"/>
              </p:cNvSpPr>
              <p:nvPr userDrawn="1"/>
            </p:nvSpPr>
            <p:spPr bwMode="auto">
              <a:xfrm>
                <a:off x="48" y="3168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47" name="Rectangle 184"/>
              <p:cNvSpPr>
                <a:spLocks noChangeArrowheads="1"/>
              </p:cNvSpPr>
              <p:nvPr userDrawn="1"/>
            </p:nvSpPr>
            <p:spPr bwMode="auto">
              <a:xfrm>
                <a:off x="96" y="3216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48" name="Rectangle 185"/>
              <p:cNvSpPr>
                <a:spLocks noChangeArrowheads="1"/>
              </p:cNvSpPr>
              <p:nvPr userDrawn="1"/>
            </p:nvSpPr>
            <p:spPr bwMode="auto">
              <a:xfrm>
                <a:off x="144" y="3168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49" name="Rectangle 186"/>
              <p:cNvSpPr>
                <a:spLocks noChangeArrowheads="1"/>
              </p:cNvSpPr>
              <p:nvPr userDrawn="1"/>
            </p:nvSpPr>
            <p:spPr bwMode="auto">
              <a:xfrm>
                <a:off x="192" y="3216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50" name="Rectangle 187"/>
              <p:cNvSpPr>
                <a:spLocks noChangeArrowheads="1"/>
              </p:cNvSpPr>
              <p:nvPr userDrawn="1"/>
            </p:nvSpPr>
            <p:spPr bwMode="auto">
              <a:xfrm>
                <a:off x="0" y="3312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51" name="Rectangle 188"/>
              <p:cNvSpPr>
                <a:spLocks noChangeArrowheads="1"/>
              </p:cNvSpPr>
              <p:nvPr userDrawn="1"/>
            </p:nvSpPr>
            <p:spPr bwMode="auto">
              <a:xfrm>
                <a:off x="48" y="3264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52" name="Rectangle 189"/>
              <p:cNvSpPr>
                <a:spLocks noChangeArrowheads="1"/>
              </p:cNvSpPr>
              <p:nvPr userDrawn="1"/>
            </p:nvSpPr>
            <p:spPr bwMode="auto">
              <a:xfrm>
                <a:off x="96" y="3312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53" name="Rectangle 190"/>
              <p:cNvSpPr>
                <a:spLocks noChangeArrowheads="1"/>
              </p:cNvSpPr>
              <p:nvPr userDrawn="1"/>
            </p:nvSpPr>
            <p:spPr bwMode="auto">
              <a:xfrm>
                <a:off x="144" y="3264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54" name="Rectangle 191"/>
              <p:cNvSpPr>
                <a:spLocks noChangeArrowheads="1"/>
              </p:cNvSpPr>
              <p:nvPr userDrawn="1"/>
            </p:nvSpPr>
            <p:spPr bwMode="auto">
              <a:xfrm>
                <a:off x="192" y="3312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55" name="Rectangle 192"/>
              <p:cNvSpPr>
                <a:spLocks noChangeArrowheads="1"/>
              </p:cNvSpPr>
              <p:nvPr userDrawn="1"/>
            </p:nvSpPr>
            <p:spPr bwMode="auto">
              <a:xfrm>
                <a:off x="0" y="3408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56" name="Rectangle 193"/>
              <p:cNvSpPr>
                <a:spLocks noChangeArrowheads="1"/>
              </p:cNvSpPr>
              <p:nvPr userDrawn="1"/>
            </p:nvSpPr>
            <p:spPr bwMode="auto">
              <a:xfrm>
                <a:off x="48" y="3360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57" name="Rectangle 194"/>
              <p:cNvSpPr>
                <a:spLocks noChangeArrowheads="1"/>
              </p:cNvSpPr>
              <p:nvPr userDrawn="1"/>
            </p:nvSpPr>
            <p:spPr bwMode="auto">
              <a:xfrm>
                <a:off x="96" y="3408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58" name="Rectangle 195"/>
              <p:cNvSpPr>
                <a:spLocks noChangeArrowheads="1"/>
              </p:cNvSpPr>
              <p:nvPr userDrawn="1"/>
            </p:nvSpPr>
            <p:spPr bwMode="auto">
              <a:xfrm>
                <a:off x="144" y="3360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59" name="Rectangle 196"/>
              <p:cNvSpPr>
                <a:spLocks noChangeArrowheads="1"/>
              </p:cNvSpPr>
              <p:nvPr userDrawn="1"/>
            </p:nvSpPr>
            <p:spPr bwMode="auto">
              <a:xfrm>
                <a:off x="192" y="3408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60" name="Rectangle 197"/>
              <p:cNvSpPr>
                <a:spLocks noChangeArrowheads="1"/>
              </p:cNvSpPr>
              <p:nvPr userDrawn="1"/>
            </p:nvSpPr>
            <p:spPr bwMode="auto">
              <a:xfrm>
                <a:off x="0" y="3504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61" name="Rectangle 198"/>
              <p:cNvSpPr>
                <a:spLocks noChangeArrowheads="1"/>
              </p:cNvSpPr>
              <p:nvPr userDrawn="1"/>
            </p:nvSpPr>
            <p:spPr bwMode="auto">
              <a:xfrm>
                <a:off x="48" y="3456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62" name="Rectangle 199"/>
              <p:cNvSpPr>
                <a:spLocks noChangeArrowheads="1"/>
              </p:cNvSpPr>
              <p:nvPr userDrawn="1"/>
            </p:nvSpPr>
            <p:spPr bwMode="auto">
              <a:xfrm>
                <a:off x="96" y="3504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63" name="Rectangle 200"/>
              <p:cNvSpPr>
                <a:spLocks noChangeArrowheads="1"/>
              </p:cNvSpPr>
              <p:nvPr userDrawn="1"/>
            </p:nvSpPr>
            <p:spPr bwMode="auto">
              <a:xfrm>
                <a:off x="144" y="3456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64" name="Rectangle 201"/>
              <p:cNvSpPr>
                <a:spLocks noChangeArrowheads="1"/>
              </p:cNvSpPr>
              <p:nvPr userDrawn="1"/>
            </p:nvSpPr>
            <p:spPr bwMode="auto">
              <a:xfrm>
                <a:off x="192" y="3504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65" name="Rectangle 202"/>
              <p:cNvSpPr>
                <a:spLocks noChangeArrowheads="1"/>
              </p:cNvSpPr>
              <p:nvPr userDrawn="1"/>
            </p:nvSpPr>
            <p:spPr bwMode="auto">
              <a:xfrm>
                <a:off x="0" y="3600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66" name="Rectangle 203"/>
              <p:cNvSpPr>
                <a:spLocks noChangeArrowheads="1"/>
              </p:cNvSpPr>
              <p:nvPr userDrawn="1"/>
            </p:nvSpPr>
            <p:spPr bwMode="auto">
              <a:xfrm>
                <a:off x="48" y="3552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67" name="Rectangle 204"/>
              <p:cNvSpPr>
                <a:spLocks noChangeArrowheads="1"/>
              </p:cNvSpPr>
              <p:nvPr userDrawn="1"/>
            </p:nvSpPr>
            <p:spPr bwMode="auto">
              <a:xfrm>
                <a:off x="96" y="3600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68" name="Rectangle 205"/>
              <p:cNvSpPr>
                <a:spLocks noChangeArrowheads="1"/>
              </p:cNvSpPr>
              <p:nvPr userDrawn="1"/>
            </p:nvSpPr>
            <p:spPr bwMode="auto">
              <a:xfrm>
                <a:off x="144" y="3552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69" name="Rectangle 206"/>
              <p:cNvSpPr>
                <a:spLocks noChangeArrowheads="1"/>
              </p:cNvSpPr>
              <p:nvPr userDrawn="1"/>
            </p:nvSpPr>
            <p:spPr bwMode="auto">
              <a:xfrm>
                <a:off x="192" y="3600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70" name="Rectangle 207"/>
              <p:cNvSpPr>
                <a:spLocks noChangeArrowheads="1"/>
              </p:cNvSpPr>
              <p:nvPr userDrawn="1"/>
            </p:nvSpPr>
            <p:spPr bwMode="auto">
              <a:xfrm>
                <a:off x="0" y="3696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71" name="Rectangle 208"/>
              <p:cNvSpPr>
                <a:spLocks noChangeArrowheads="1"/>
              </p:cNvSpPr>
              <p:nvPr userDrawn="1"/>
            </p:nvSpPr>
            <p:spPr bwMode="auto">
              <a:xfrm>
                <a:off x="48" y="3648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72" name="Rectangle 209"/>
              <p:cNvSpPr>
                <a:spLocks noChangeArrowheads="1"/>
              </p:cNvSpPr>
              <p:nvPr userDrawn="1"/>
            </p:nvSpPr>
            <p:spPr bwMode="auto">
              <a:xfrm>
                <a:off x="96" y="3696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73" name="Rectangle 210"/>
              <p:cNvSpPr>
                <a:spLocks noChangeArrowheads="1"/>
              </p:cNvSpPr>
              <p:nvPr userDrawn="1"/>
            </p:nvSpPr>
            <p:spPr bwMode="auto">
              <a:xfrm>
                <a:off x="144" y="3648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74" name="Rectangle 211"/>
              <p:cNvSpPr>
                <a:spLocks noChangeArrowheads="1"/>
              </p:cNvSpPr>
              <p:nvPr userDrawn="1"/>
            </p:nvSpPr>
            <p:spPr bwMode="auto">
              <a:xfrm>
                <a:off x="192" y="3696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75" name="Rectangle 212"/>
              <p:cNvSpPr>
                <a:spLocks noChangeArrowheads="1"/>
              </p:cNvSpPr>
              <p:nvPr userDrawn="1"/>
            </p:nvSpPr>
            <p:spPr bwMode="auto">
              <a:xfrm>
                <a:off x="0" y="3792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76" name="Rectangle 213"/>
              <p:cNvSpPr>
                <a:spLocks noChangeArrowheads="1"/>
              </p:cNvSpPr>
              <p:nvPr userDrawn="1"/>
            </p:nvSpPr>
            <p:spPr bwMode="auto">
              <a:xfrm>
                <a:off x="48" y="3744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77" name="Rectangle 214"/>
              <p:cNvSpPr>
                <a:spLocks noChangeArrowheads="1"/>
              </p:cNvSpPr>
              <p:nvPr userDrawn="1"/>
            </p:nvSpPr>
            <p:spPr bwMode="auto">
              <a:xfrm>
                <a:off x="96" y="3792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78" name="Rectangle 215"/>
              <p:cNvSpPr>
                <a:spLocks noChangeArrowheads="1"/>
              </p:cNvSpPr>
              <p:nvPr userDrawn="1"/>
            </p:nvSpPr>
            <p:spPr bwMode="auto">
              <a:xfrm>
                <a:off x="144" y="3744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79" name="Rectangle 216"/>
              <p:cNvSpPr>
                <a:spLocks noChangeArrowheads="1"/>
              </p:cNvSpPr>
              <p:nvPr userDrawn="1"/>
            </p:nvSpPr>
            <p:spPr bwMode="auto">
              <a:xfrm>
                <a:off x="192" y="3792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</p:grpSp>
        <p:grpSp>
          <p:nvGrpSpPr>
            <p:cNvPr id="14" name="Group 217"/>
            <p:cNvGrpSpPr>
              <a:grpSpLocks/>
            </p:cNvGrpSpPr>
            <p:nvPr userDrawn="1"/>
          </p:nvGrpSpPr>
          <p:grpSpPr bwMode="auto">
            <a:xfrm>
              <a:off x="0" y="3840"/>
              <a:ext cx="240" cy="480"/>
              <a:chOff x="0" y="3840"/>
              <a:chExt cx="240" cy="480"/>
            </a:xfrm>
          </p:grpSpPr>
          <p:sp>
            <p:nvSpPr>
              <p:cNvPr id="15" name="Rectangle 218"/>
              <p:cNvSpPr>
                <a:spLocks noChangeArrowheads="1"/>
              </p:cNvSpPr>
              <p:nvPr userDrawn="1"/>
            </p:nvSpPr>
            <p:spPr bwMode="auto">
              <a:xfrm>
                <a:off x="0" y="3888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16" name="Rectangle 219"/>
              <p:cNvSpPr>
                <a:spLocks noChangeArrowheads="1"/>
              </p:cNvSpPr>
              <p:nvPr userDrawn="1"/>
            </p:nvSpPr>
            <p:spPr bwMode="auto">
              <a:xfrm>
                <a:off x="48" y="3840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17" name="Rectangle 220"/>
              <p:cNvSpPr>
                <a:spLocks noChangeArrowheads="1"/>
              </p:cNvSpPr>
              <p:nvPr userDrawn="1"/>
            </p:nvSpPr>
            <p:spPr bwMode="auto">
              <a:xfrm>
                <a:off x="96" y="3888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18" name="Rectangle 221"/>
              <p:cNvSpPr>
                <a:spLocks noChangeArrowheads="1"/>
              </p:cNvSpPr>
              <p:nvPr userDrawn="1"/>
            </p:nvSpPr>
            <p:spPr bwMode="auto">
              <a:xfrm>
                <a:off x="144" y="3840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19" name="Rectangle 222"/>
              <p:cNvSpPr>
                <a:spLocks noChangeArrowheads="1"/>
              </p:cNvSpPr>
              <p:nvPr userDrawn="1"/>
            </p:nvSpPr>
            <p:spPr bwMode="auto">
              <a:xfrm>
                <a:off x="192" y="3888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20" name="Rectangle 223"/>
              <p:cNvSpPr>
                <a:spLocks noChangeArrowheads="1"/>
              </p:cNvSpPr>
              <p:nvPr userDrawn="1"/>
            </p:nvSpPr>
            <p:spPr bwMode="auto">
              <a:xfrm>
                <a:off x="0" y="3984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21" name="Rectangle 224"/>
              <p:cNvSpPr>
                <a:spLocks noChangeArrowheads="1"/>
              </p:cNvSpPr>
              <p:nvPr userDrawn="1"/>
            </p:nvSpPr>
            <p:spPr bwMode="auto">
              <a:xfrm>
                <a:off x="48" y="3936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22" name="Rectangle 225"/>
              <p:cNvSpPr>
                <a:spLocks noChangeArrowheads="1"/>
              </p:cNvSpPr>
              <p:nvPr userDrawn="1"/>
            </p:nvSpPr>
            <p:spPr bwMode="auto">
              <a:xfrm>
                <a:off x="96" y="3984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23" name="Rectangle 226"/>
              <p:cNvSpPr>
                <a:spLocks noChangeArrowheads="1"/>
              </p:cNvSpPr>
              <p:nvPr userDrawn="1"/>
            </p:nvSpPr>
            <p:spPr bwMode="auto">
              <a:xfrm>
                <a:off x="144" y="3936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24" name="Rectangle 227"/>
              <p:cNvSpPr>
                <a:spLocks noChangeArrowheads="1"/>
              </p:cNvSpPr>
              <p:nvPr userDrawn="1"/>
            </p:nvSpPr>
            <p:spPr bwMode="auto">
              <a:xfrm>
                <a:off x="192" y="3984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25" name="Rectangle 228"/>
              <p:cNvSpPr>
                <a:spLocks noChangeArrowheads="1"/>
              </p:cNvSpPr>
              <p:nvPr userDrawn="1"/>
            </p:nvSpPr>
            <p:spPr bwMode="auto">
              <a:xfrm>
                <a:off x="0" y="4080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26" name="Rectangle 229"/>
              <p:cNvSpPr>
                <a:spLocks noChangeArrowheads="1"/>
              </p:cNvSpPr>
              <p:nvPr userDrawn="1"/>
            </p:nvSpPr>
            <p:spPr bwMode="auto">
              <a:xfrm>
                <a:off x="48" y="4032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27" name="Rectangle 230"/>
              <p:cNvSpPr>
                <a:spLocks noChangeArrowheads="1"/>
              </p:cNvSpPr>
              <p:nvPr userDrawn="1"/>
            </p:nvSpPr>
            <p:spPr bwMode="auto">
              <a:xfrm>
                <a:off x="96" y="4080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28" name="Rectangle 231"/>
              <p:cNvSpPr>
                <a:spLocks noChangeArrowheads="1"/>
              </p:cNvSpPr>
              <p:nvPr userDrawn="1"/>
            </p:nvSpPr>
            <p:spPr bwMode="auto">
              <a:xfrm>
                <a:off x="144" y="4032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29" name="Rectangle 232"/>
              <p:cNvSpPr>
                <a:spLocks noChangeArrowheads="1"/>
              </p:cNvSpPr>
              <p:nvPr userDrawn="1"/>
            </p:nvSpPr>
            <p:spPr bwMode="auto">
              <a:xfrm>
                <a:off x="192" y="4080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30" name="Rectangle 233"/>
              <p:cNvSpPr>
                <a:spLocks noChangeArrowheads="1"/>
              </p:cNvSpPr>
              <p:nvPr userDrawn="1"/>
            </p:nvSpPr>
            <p:spPr bwMode="auto">
              <a:xfrm>
                <a:off x="0" y="4176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31" name="Rectangle 234"/>
              <p:cNvSpPr>
                <a:spLocks noChangeArrowheads="1"/>
              </p:cNvSpPr>
              <p:nvPr userDrawn="1"/>
            </p:nvSpPr>
            <p:spPr bwMode="auto">
              <a:xfrm>
                <a:off x="48" y="4128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32" name="Rectangle 235"/>
              <p:cNvSpPr>
                <a:spLocks noChangeArrowheads="1"/>
              </p:cNvSpPr>
              <p:nvPr userDrawn="1"/>
            </p:nvSpPr>
            <p:spPr bwMode="auto">
              <a:xfrm>
                <a:off x="96" y="4176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33" name="Rectangle 236"/>
              <p:cNvSpPr>
                <a:spLocks noChangeArrowheads="1"/>
              </p:cNvSpPr>
              <p:nvPr userDrawn="1"/>
            </p:nvSpPr>
            <p:spPr bwMode="auto">
              <a:xfrm>
                <a:off x="144" y="4128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34" name="Rectangle 237"/>
              <p:cNvSpPr>
                <a:spLocks noChangeArrowheads="1"/>
              </p:cNvSpPr>
              <p:nvPr userDrawn="1"/>
            </p:nvSpPr>
            <p:spPr bwMode="auto">
              <a:xfrm>
                <a:off x="192" y="4176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35" name="Rectangle 238"/>
              <p:cNvSpPr>
                <a:spLocks noChangeArrowheads="1"/>
              </p:cNvSpPr>
              <p:nvPr userDrawn="1"/>
            </p:nvSpPr>
            <p:spPr bwMode="auto">
              <a:xfrm>
                <a:off x="0" y="4272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36" name="Rectangle 239"/>
              <p:cNvSpPr>
                <a:spLocks noChangeArrowheads="1"/>
              </p:cNvSpPr>
              <p:nvPr userDrawn="1"/>
            </p:nvSpPr>
            <p:spPr bwMode="auto">
              <a:xfrm>
                <a:off x="48" y="4224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37" name="Rectangle 240"/>
              <p:cNvSpPr>
                <a:spLocks noChangeArrowheads="1"/>
              </p:cNvSpPr>
              <p:nvPr userDrawn="1"/>
            </p:nvSpPr>
            <p:spPr bwMode="auto">
              <a:xfrm>
                <a:off x="96" y="4272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38" name="Rectangle 241"/>
              <p:cNvSpPr>
                <a:spLocks noChangeArrowheads="1"/>
              </p:cNvSpPr>
              <p:nvPr userDrawn="1"/>
            </p:nvSpPr>
            <p:spPr bwMode="auto">
              <a:xfrm>
                <a:off x="144" y="4224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  <p:sp>
            <p:nvSpPr>
              <p:cNvPr id="39" name="Rectangle 242"/>
              <p:cNvSpPr>
                <a:spLocks noChangeArrowheads="1"/>
              </p:cNvSpPr>
              <p:nvPr userDrawn="1"/>
            </p:nvSpPr>
            <p:spPr bwMode="auto">
              <a:xfrm>
                <a:off x="192" y="4272"/>
                <a:ext cx="48" cy="48"/>
              </a:xfrm>
              <a:prstGeom prst="rect">
                <a:avLst/>
              </a:prstGeom>
              <a:solidFill>
                <a:srgbClr val="CCEC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굴림" pitchFamily="50" charset="-127"/>
                </a:endParaRPr>
              </a:p>
            </p:txBody>
          </p:sp>
        </p:grpSp>
      </p:grpSp>
      <p:sp>
        <p:nvSpPr>
          <p:cNvPr id="241" name="Rectangle 244"/>
          <p:cNvSpPr>
            <a:spLocks noChangeArrowheads="1"/>
          </p:cNvSpPr>
          <p:nvPr/>
        </p:nvSpPr>
        <p:spPr bwMode="auto">
          <a:xfrm flipV="1">
            <a:off x="450850" y="3530600"/>
            <a:ext cx="8693150" cy="55563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굴림" pitchFamily="50" charset="-127"/>
            </a:endParaRPr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2195513" y="4724400"/>
            <a:ext cx="4887912" cy="1249363"/>
          </a:xfrm>
        </p:spPr>
        <p:txBody>
          <a:bodyPr anchor="ctr"/>
          <a:lstStyle>
            <a:lvl1pPr marL="0" indent="0" algn="ctr" fontAlgn="ctr">
              <a:buFontTx/>
              <a:buNone/>
              <a:defRPr sz="1600">
                <a:solidFill>
                  <a:schemeClr val="hlink"/>
                </a:solidFill>
              </a:defRPr>
            </a:lvl1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450850" y="2278857"/>
            <a:ext cx="8298203" cy="125095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  <a:endParaRPr lang="ko-KR" altLang="ko-K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sz="1800"/>
            </a:lvl2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468313" y="6237288"/>
            <a:ext cx="1799431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76255" y="6245225"/>
            <a:ext cx="1810543" cy="476250"/>
          </a:xfrm>
        </p:spPr>
        <p:txBody>
          <a:bodyPr/>
          <a:lstStyle>
            <a:lvl1pPr>
              <a:defRPr b="0" i="0">
                <a:latin typeface="+mn-lt"/>
              </a:defRPr>
            </a:lvl1pPr>
          </a:lstStyle>
          <a:p>
            <a:pPr>
              <a:defRPr/>
            </a:pPr>
            <a:fld id="{9ADE4ED7-93FA-4B85-98AD-405EEE6C66D8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heme" Target="../theme/theme1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폰트, 텍스트, 로고, 그래픽이(가) 표시된 사진&#10;&#10;자동 생성된 설명">
            <a:extLst>
              <a:ext uri="{FF2B5EF4-FFF2-40B4-BE49-F238E27FC236}">
                <a16:creationId xmlns:a16="http://schemas.microsoft.com/office/drawing/2014/main" id="{F7612D3A-09E1-E976-1765-D9F8A39C2FB0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6407196"/>
            <a:ext cx="1199316" cy="380908"/>
          </a:xfrm>
          <a:prstGeom prst="rect">
            <a:avLst/>
          </a:prstGeom>
        </p:spPr>
      </p:pic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11188" y="260350"/>
            <a:ext cx="7850187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12875"/>
            <a:ext cx="8229600" cy="4824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68313" y="6237288"/>
            <a:ext cx="1799431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fontAlgn="base">
              <a:spcBef>
                <a:spcPct val="0"/>
              </a:spcBef>
              <a:spcAft>
                <a:spcPts val="0"/>
              </a:spcAft>
              <a:defRPr kumimoji="0" sz="1400" b="0" i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76256" y="6245225"/>
            <a:ext cx="1810544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fontAlgn="base">
              <a:spcBef>
                <a:spcPct val="0"/>
              </a:spcBef>
              <a:spcAft>
                <a:spcPts val="0"/>
              </a:spcAft>
              <a:defRPr kumimoji="0" sz="1400" b="0" i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88D58A09-4BEF-4795-8C5C-17ECAC43A8D8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  <p:pic>
        <p:nvPicPr>
          <p:cNvPr id="1032" name="Picture 8" descr="mslab-bar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1196975"/>
            <a:ext cx="9144000" cy="144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56" r:id="rId1"/>
    <p:sldLayoutId id="2147483857" r:id="rId2"/>
  </p:sldLayoutIdLst>
  <p:hf hdr="0" ftr="0" dt="0"/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latin typeface="Tahoma" pitchFamily="34" charset="0"/>
          <a:ea typeface="굴림" pitchFamily="50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latin typeface="Tahoma" pitchFamily="34" charset="0"/>
          <a:ea typeface="굴림" pitchFamily="50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latin typeface="Tahoma" pitchFamily="34" charset="0"/>
          <a:ea typeface="굴림" pitchFamily="50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latin typeface="Tahoma" pitchFamily="34" charset="0"/>
          <a:ea typeface="굴림" pitchFamily="50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latin typeface="Tahoma" pitchFamily="34" charset="0"/>
          <a:ea typeface="굴림" pitchFamily="50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latin typeface="Tahoma" pitchFamily="34" charset="0"/>
          <a:ea typeface="굴림" pitchFamily="50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latin typeface="Tahoma" pitchFamily="34" charset="0"/>
          <a:ea typeface="굴림" pitchFamily="50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latin typeface="Tahoma" pitchFamily="34" charset="0"/>
          <a:ea typeface="굴림" pitchFamily="50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Blip>
          <a:blip r:embed="rId6"/>
        </a:buBlip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Blip>
          <a:blip r:embed="rId7"/>
        </a:buBlip>
        <a:defRPr kumimoji="1" sz="1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Blip>
          <a:blip r:embed="rId8"/>
        </a:buBlip>
        <a:defRPr kumimoji="1" sz="16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–"/>
        <a:defRPr kumimoji="1" sz="14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4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github.com/acconeer/acconeer-python-exploration/tree/master/examples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cconeer.com/en/latest/exploration_tool/api/a121.html" TargetMode="External"/><Relationship Id="rId2" Type="http://schemas.openxmlformats.org/officeDocument/2006/relationships/hyperlink" Target="https://github.com/acconeer/acconeer-python-exploration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matplotlib.org/stable/gallery/mplot3d/index.html" TargetMode="External"/><Relationship Id="rId4" Type="http://schemas.openxmlformats.org/officeDocument/2006/relationships/hyperlink" Target="https://matplotlib.org/stable/users/index.html" TargetMode="Externa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cconeer.com/download/portable_exploration_tool/" TargetMode="External"/><Relationship Id="rId2" Type="http://schemas.openxmlformats.org/officeDocument/2006/relationships/hyperlink" Target="https://www.arduined.eu/ch340-windows-10-driver-download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developer.acconeer.com/register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부제목 7"/>
          <p:cNvSpPr>
            <a:spLocks noGrp="1"/>
          </p:cNvSpPr>
          <p:nvPr>
            <p:ph type="subTitle" idx="1"/>
          </p:nvPr>
        </p:nvSpPr>
        <p:spPr>
          <a:xfrm>
            <a:off x="2204368" y="4724400"/>
            <a:ext cx="4887912" cy="1249363"/>
          </a:xfrm>
        </p:spPr>
        <p:txBody>
          <a:bodyPr/>
          <a:lstStyle/>
          <a:p>
            <a:r>
              <a:rPr lang="en-US" altLang="ko-KR" dirty="0" err="1"/>
              <a:t>Taehun</a:t>
            </a:r>
            <a:r>
              <a:rPr lang="en-US" altLang="ko-KR" dirty="0"/>
              <a:t> Kim</a:t>
            </a:r>
          </a:p>
          <a:p>
            <a:r>
              <a:rPr lang="en-US" altLang="ko-KR" dirty="0"/>
              <a:t>bigteach0508@pusan.ac.kr</a:t>
            </a:r>
          </a:p>
          <a:p>
            <a:r>
              <a:rPr lang="en-US" altLang="ko-KR" dirty="0"/>
              <a:t>Embedded Systems Lab.</a:t>
            </a:r>
          </a:p>
          <a:p>
            <a:r>
              <a:rPr lang="en-US" altLang="ko-KR" dirty="0"/>
              <a:t>School of AI, PNU</a:t>
            </a:r>
          </a:p>
          <a:p>
            <a:r>
              <a:rPr lang="en-US" altLang="ko-KR" dirty="0"/>
              <a:t>2025. 03. 12</a:t>
            </a:r>
            <a:endParaRPr lang="ko-KR" altLang="en-US" dirty="0"/>
          </a:p>
        </p:txBody>
      </p:sp>
      <p:sp>
        <p:nvSpPr>
          <p:cNvPr id="7" name="제목 6"/>
          <p:cNvSpPr>
            <a:spLocks noGrp="1"/>
          </p:cNvSpPr>
          <p:nvPr>
            <p:ph type="ctrTitle"/>
          </p:nvPr>
        </p:nvSpPr>
        <p:spPr>
          <a:xfrm>
            <a:off x="158113" y="2286878"/>
            <a:ext cx="8979268" cy="1250950"/>
          </a:xfrm>
        </p:spPr>
        <p:txBody>
          <a:bodyPr/>
          <a:lstStyle/>
          <a:p>
            <a:r>
              <a:rPr lang="en-US" altLang="ko-KR" dirty="0"/>
              <a:t>XM125 Test</a:t>
            </a:r>
          </a:p>
        </p:txBody>
      </p:sp>
      <p:sp>
        <p:nvSpPr>
          <p:cNvPr id="4" name="부제목 2"/>
          <p:cNvSpPr txBox="1">
            <a:spLocks/>
          </p:cNvSpPr>
          <p:nvPr/>
        </p:nvSpPr>
        <p:spPr bwMode="auto">
          <a:xfrm>
            <a:off x="93495" y="3717032"/>
            <a:ext cx="9108504" cy="6846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 rtl="0" eaLnBrk="1" fontAlgn="ctr" latinLnBrk="1" hangingPunct="1">
              <a:spcBef>
                <a:spcPct val="20000"/>
              </a:spcBef>
              <a:spcAft>
                <a:spcPct val="0"/>
              </a:spcAft>
              <a:buFontTx/>
              <a:buNone/>
              <a:defRPr kumimoji="1" sz="1600">
                <a:solidFill>
                  <a:schemeClr val="hlink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20000"/>
              </a:lnSpc>
            </a:pP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4735352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58B9AE-7E1F-6DCA-C3CD-BAAD9D5E2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GUI results (cont’d)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4B4069-97A0-BBC0-539C-1DC85219CF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Distance detector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8F37D09-8E88-85F7-17D4-4FF0FE69D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DE4ED7-93FA-4B85-98AD-405EEE6C66D8}" type="slidenum">
              <a:rPr lang="ko-KR" altLang="en-US" smtClean="0"/>
              <a:pPr>
                <a:defRPr/>
              </a:pPr>
              <a:t>10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4F681CC-3EF3-4C79-62D2-E561660F65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1903561"/>
            <a:ext cx="5398367" cy="453623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CADB90F-9446-60F6-792B-AE5036C8D3F2}"/>
              </a:ext>
            </a:extLst>
          </p:cNvPr>
          <p:cNvSpPr txBox="1"/>
          <p:nvPr/>
        </p:nvSpPr>
        <p:spPr>
          <a:xfrm>
            <a:off x="3563888" y="6443761"/>
            <a:ext cx="23237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+mj-lt"/>
              </a:rPr>
              <a:t>Figure 8. Distance detector</a:t>
            </a:r>
            <a:endParaRPr lang="ko-KR" altLang="en-US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877936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82C6ED-E702-5CE8-5BB4-DFFB7A920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GUI results (cont’d)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587338-23F8-86FE-7FF1-0189E547D4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Presence detector</a:t>
            </a:r>
          </a:p>
          <a:p>
            <a:pPr lvl="1"/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B0D2204-AF06-62E8-3460-3CEB3A533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DE4ED7-93FA-4B85-98AD-405EEE6C66D8}" type="slidenum">
              <a:rPr lang="ko-KR" altLang="en-US" smtClean="0"/>
              <a:pPr>
                <a:defRPr/>
              </a:pPr>
              <a:t>11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F8C6561-A85C-637C-50C9-580984C4B5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12" y="2060847"/>
            <a:ext cx="4896543" cy="403829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009E4FD-8FCE-410B-CEF0-79EF127FEF84}"/>
              </a:ext>
            </a:extLst>
          </p:cNvPr>
          <p:cNvSpPr txBox="1"/>
          <p:nvPr/>
        </p:nvSpPr>
        <p:spPr>
          <a:xfrm>
            <a:off x="3410111" y="6237288"/>
            <a:ext cx="23581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+mj-lt"/>
              </a:rPr>
              <a:t>Figure 9. Presence detector</a:t>
            </a:r>
            <a:endParaRPr lang="ko-KR" altLang="en-US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178641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GUI results (cont’d)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Speed detector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DE4ED7-93FA-4B85-98AD-405EEE6C66D8}" type="slidenum">
              <a:rPr lang="ko-KR" altLang="en-US" smtClean="0"/>
              <a:pPr>
                <a:defRPr/>
              </a:pPr>
              <a:t>12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53F5DF6-0B6E-E9EE-D3C2-1FBF99B534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4711" y="1988840"/>
            <a:ext cx="5036645" cy="425638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BD16131-A0F8-7E7E-7FBE-273080D04E58}"/>
              </a:ext>
            </a:extLst>
          </p:cNvPr>
          <p:cNvSpPr txBox="1"/>
          <p:nvPr/>
        </p:nvSpPr>
        <p:spPr>
          <a:xfrm>
            <a:off x="3410111" y="6237288"/>
            <a:ext cx="22340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+mj-lt"/>
              </a:rPr>
              <a:t>Figure 10. Speed detector</a:t>
            </a:r>
            <a:endParaRPr lang="ko-KR" altLang="en-US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435430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97DEA1-0457-1C13-EF85-3BB375B14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CLI installation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B09F37-EBD2-6AB7-01C7-FDBCB0DADD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Get example source code</a:t>
            </a:r>
          </a:p>
          <a:p>
            <a:pPr lvl="1"/>
            <a:r>
              <a:rPr lang="en-US" altLang="ko-KR" dirty="0">
                <a:hlinkClick r:id="rId2"/>
              </a:rPr>
              <a:t>https://github.com/acconeer/acconeer-python-exploration/tree/master/examples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Double click the cmd_with_path.bat in </a:t>
            </a:r>
            <a:r>
              <a:rPr lang="en-US" altLang="ko-KR" dirty="0" err="1"/>
              <a:t>portable_exploration_tool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Set client information</a:t>
            </a:r>
          </a:p>
          <a:p>
            <a:pPr lvl="1"/>
            <a:r>
              <a:rPr lang="en-US" altLang="ko-KR" dirty="0"/>
              <a:t>Serial port and </a:t>
            </a:r>
            <a:r>
              <a:rPr lang="en-US" altLang="ko-KR" dirty="0" err="1"/>
              <a:t>baudrate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Run the source code</a:t>
            </a:r>
          </a:p>
          <a:p>
            <a:pPr lvl="1"/>
            <a:r>
              <a:rPr lang="en-US" altLang="ko-KR" dirty="0"/>
              <a:t>python examples/a121/basic.py</a:t>
            </a:r>
          </a:p>
          <a:p>
            <a:pPr lvl="1"/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05E71A0-1FA8-8D33-AAF8-5A5A1E8FB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DE4ED7-93FA-4B85-98AD-405EEE6C66D8}" type="slidenum">
              <a:rPr lang="ko-KR" altLang="en-US" smtClean="0"/>
              <a:pPr>
                <a:defRPr/>
              </a:pPr>
              <a:t>13</a:t>
            </a:fld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1179854-28C2-1881-19D8-DDD9D7EC92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4168" y="3717032"/>
            <a:ext cx="2505075" cy="21621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2C643BF-B370-1016-4CED-A1C67C613711}"/>
              </a:ext>
            </a:extLst>
          </p:cNvPr>
          <p:cNvSpPr txBox="1"/>
          <p:nvPr/>
        </p:nvSpPr>
        <p:spPr>
          <a:xfrm>
            <a:off x="6207306" y="5921549"/>
            <a:ext cx="25871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+mj-lt"/>
              </a:rPr>
              <a:t>Figure 11. Serial Configuration</a:t>
            </a:r>
            <a:endParaRPr lang="ko-KR" altLang="en-US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9501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A03459-8752-9AE3-419A-6F0C6DCD3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CLI results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5EA706-9E2F-DB01-9831-A701ABBC81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Basic.py</a:t>
            </a:r>
          </a:p>
          <a:p>
            <a:pPr lvl="1"/>
            <a:r>
              <a:rPr lang="en-US" altLang="ko-KR" dirty="0"/>
              <a:t>print real parts and imaginary parts of the receive signals</a:t>
            </a:r>
          </a:p>
          <a:p>
            <a:pPr lvl="2"/>
            <a:r>
              <a:rPr lang="en-US" altLang="ko-KR" dirty="0" err="1"/>
              <a:t>Sweep_per_frame</a:t>
            </a:r>
            <a:r>
              <a:rPr lang="en-US" altLang="ko-KR" dirty="0"/>
              <a:t> x </a:t>
            </a:r>
            <a:r>
              <a:rPr lang="en-US" altLang="ko-KR" dirty="0" err="1"/>
              <a:t>num_points</a:t>
            </a:r>
            <a:endParaRPr lang="en-US" altLang="ko-KR" dirty="0"/>
          </a:p>
          <a:p>
            <a:pPr lvl="3"/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18F5685-97CD-76E8-B1A6-51B8CC29E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DE4ED7-93FA-4B85-98AD-405EEE6C66D8}" type="slidenum">
              <a:rPr lang="ko-KR" altLang="en-US" smtClean="0"/>
              <a:pPr>
                <a:defRPr/>
              </a:pPr>
              <a:t>14</a:t>
            </a:fld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A56031BE-4EE0-5209-BEA5-1A7B798362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736" y="2527746"/>
            <a:ext cx="5034443" cy="381617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6EA05C4-16D0-6165-3B9D-DC409C391E6B}"/>
              </a:ext>
            </a:extLst>
          </p:cNvPr>
          <p:cNvSpPr txBox="1"/>
          <p:nvPr/>
        </p:nvSpPr>
        <p:spPr>
          <a:xfrm>
            <a:off x="2634152" y="6289873"/>
            <a:ext cx="37375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+mj-lt"/>
              </a:rPr>
              <a:t>Figure 12. Real and imaginary part of signals</a:t>
            </a:r>
            <a:endParaRPr lang="ko-KR" altLang="en-US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05525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4EFE21-89EC-DF69-DE4B-4637BE6C6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CLI results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79E7B0-0012-738B-7405-0C0E9F7BFA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basic_plot.py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C800F4F-0004-7284-EC48-82FF1BB7E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DE4ED7-93FA-4B85-98AD-405EEE6C66D8}" type="slidenum">
              <a:rPr lang="ko-KR" altLang="en-US" smtClean="0"/>
              <a:pPr>
                <a:defRPr/>
              </a:pPr>
              <a:t>15</a:t>
            </a:fld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4DFB4A-91F8-5771-E68B-362204C9B25A}"/>
              </a:ext>
            </a:extLst>
          </p:cNvPr>
          <p:cNvSpPr txBox="1"/>
          <p:nvPr/>
        </p:nvSpPr>
        <p:spPr>
          <a:xfrm>
            <a:off x="3353413" y="6329461"/>
            <a:ext cx="21893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+mj-lt"/>
              </a:rPr>
              <a:t>Figure 13. I/Q scatterplot</a:t>
            </a:r>
            <a:endParaRPr lang="ko-KR" altLang="en-US" sz="1400" dirty="0">
              <a:latin typeface="+mj-lt"/>
            </a:endParaRPr>
          </a:p>
        </p:txBody>
      </p:sp>
      <p:pic>
        <p:nvPicPr>
          <p:cNvPr id="10" name="그림 9" descr="텍스트, 도표, 그래프, 라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D873F14C-1E8D-78BE-5A16-DAB36D3E446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5575" y="1916833"/>
            <a:ext cx="5239851" cy="4366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4030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47D9A9-3011-59B1-4612-CC105E1D7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CLI results (cont’d)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0275F4-5F8B-4F48-B416-14FF34D8EF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basic_plot.py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DF7078A-BA8E-9A08-76EB-36C0056A6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DE4ED7-93FA-4B85-98AD-405EEE6C66D8}" type="slidenum">
              <a:rPr lang="ko-KR" altLang="en-US" smtClean="0"/>
              <a:pPr>
                <a:defRPr/>
              </a:pPr>
              <a:t>16</a:t>
            </a:fld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590F789-10D6-4B16-A435-84032F60688A}"/>
              </a:ext>
            </a:extLst>
          </p:cNvPr>
          <p:cNvSpPr txBox="1"/>
          <p:nvPr/>
        </p:nvSpPr>
        <p:spPr>
          <a:xfrm>
            <a:off x="2195736" y="6304194"/>
            <a:ext cx="52990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+mj-lt"/>
              </a:rPr>
              <a:t>Figure 14. real and imaginary value by sweep and distance point</a:t>
            </a:r>
            <a:endParaRPr lang="ko-KR" altLang="en-US" sz="1400" dirty="0">
              <a:latin typeface="+mj-lt"/>
            </a:endParaRPr>
          </a:p>
        </p:txBody>
      </p:sp>
      <p:pic>
        <p:nvPicPr>
          <p:cNvPr id="6" name="그림 5" descr="텍스트, 도표, 라인, 그래프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054664CD-C22B-9AE2-E13E-93982EA03E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739" y="1967367"/>
            <a:ext cx="6416787" cy="4277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7745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523A52-1DC2-7976-7C3D-7A534ED58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CLI results (cont’d)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E8AE4E-8770-34FA-5F79-AA84016078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Basic_plot.py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950C846-310E-F2E3-72AB-379287381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DE4ED7-93FA-4B85-98AD-405EEE6C66D8}" type="slidenum">
              <a:rPr lang="ko-KR" altLang="en-US" smtClean="0"/>
              <a:pPr>
                <a:defRPr/>
              </a:pPr>
              <a:t>17</a:t>
            </a:fld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97C717-78D2-F872-3EBC-D339FA1124EB}"/>
              </a:ext>
            </a:extLst>
          </p:cNvPr>
          <p:cNvSpPr txBox="1"/>
          <p:nvPr/>
        </p:nvSpPr>
        <p:spPr>
          <a:xfrm>
            <a:off x="1979712" y="5955630"/>
            <a:ext cx="55766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+mj-lt"/>
              </a:rPr>
              <a:t>Figure 15. real and imaginary heatmap by sweep and distance point</a:t>
            </a:r>
            <a:endParaRPr lang="ko-KR" altLang="en-US" sz="1400" dirty="0">
              <a:latin typeface="+mj-lt"/>
            </a:endParaRPr>
          </a:p>
        </p:txBody>
      </p:sp>
      <p:pic>
        <p:nvPicPr>
          <p:cNvPr id="6" name="그림 5" descr="스크린샷, 다채로움, 텍스트, 라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A326CBA9-F333-C639-6CC3-5D3A14ED2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039" y="2010654"/>
            <a:ext cx="9144000" cy="3918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372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B76AAB-7F41-36DD-D627-88D7F516B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CLI results (cont’d)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B75AF489-AA10-1B82-DE6D-6FC3A7466DD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Basic_plot.py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𝐴𝑚𝑝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𝑃h𝑎𝑠𝑒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arctan</m:t>
                        </m:r>
                      </m:fName>
                      <m:e>
                        <m:f>
                          <m:f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num>
                          <m:den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den>
                        </m:f>
                      </m:e>
                    </m:func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B75AF489-AA10-1B82-DE6D-6FC3A7466D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75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2984527-FFB3-277C-1A3A-10E18CE54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DE4ED7-93FA-4B85-98AD-405EEE6C66D8}" type="slidenum">
              <a:rPr lang="ko-KR" altLang="en-US" smtClean="0"/>
              <a:pPr>
                <a:defRPr/>
              </a:pPr>
              <a:t>18</a:t>
            </a:fld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00A262-02D4-1418-12BC-C004266E2DA5}"/>
              </a:ext>
            </a:extLst>
          </p:cNvPr>
          <p:cNvSpPr txBox="1"/>
          <p:nvPr/>
        </p:nvSpPr>
        <p:spPr>
          <a:xfrm>
            <a:off x="1475656" y="6443761"/>
            <a:ext cx="67363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+mj-lt"/>
              </a:rPr>
              <a:t>Figure 16. real, imaginary, amplitude, phase heatmap by sweep and distance point</a:t>
            </a:r>
            <a:endParaRPr lang="ko-KR" altLang="en-US" sz="1400" dirty="0">
              <a:latin typeface="+mj-lt"/>
            </a:endParaRPr>
          </a:p>
        </p:txBody>
      </p:sp>
      <p:pic>
        <p:nvPicPr>
          <p:cNvPr id="8" name="그림 7" descr="아동 미술, 도표, 스케치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2CE588FC-17B3-9CD6-E776-5F9A6AFC3B3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121" y="2407469"/>
            <a:ext cx="4916320" cy="3933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5145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88217E-891C-E78F-75A5-2BC1FC5F3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CLI results (cont’d)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295D0D-C31A-879A-85D7-AA8F46A538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basic_plot.py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264D942-1B0C-7139-1602-47AD50BE2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DE4ED7-93FA-4B85-98AD-405EEE6C66D8}" type="slidenum">
              <a:rPr lang="ko-KR" altLang="en-US" smtClean="0"/>
              <a:pPr>
                <a:defRPr/>
              </a:pPr>
              <a:t>19</a:t>
            </a:fld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2B160E-5AB2-A784-D8E5-EAA2FC1E3170}"/>
              </a:ext>
            </a:extLst>
          </p:cNvPr>
          <p:cNvSpPr txBox="1"/>
          <p:nvPr/>
        </p:nvSpPr>
        <p:spPr>
          <a:xfrm>
            <a:off x="2216149" y="6310982"/>
            <a:ext cx="54488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+mj-lt"/>
              </a:rPr>
              <a:t>Figure 17. Amplitude and phase value by frame and distance point</a:t>
            </a:r>
            <a:endParaRPr lang="ko-KR" altLang="en-US" sz="1400" dirty="0">
              <a:latin typeface="+mj-lt"/>
            </a:endParaRPr>
          </a:p>
        </p:txBody>
      </p:sp>
      <p:pic>
        <p:nvPicPr>
          <p:cNvPr id="8" name="그림 7" descr="텍스트, 도표, 라인, 그래프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03A10B34-5C3D-87A8-9EAE-1D740597EA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662" y="1844824"/>
            <a:ext cx="6699237" cy="4466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163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Schematic</a:t>
            </a:r>
          </a:p>
          <a:p>
            <a:r>
              <a:rPr lang="en-US" altLang="ko-KR" dirty="0"/>
              <a:t>Installation</a:t>
            </a:r>
          </a:p>
          <a:p>
            <a:r>
              <a:rPr lang="en-US" altLang="ko-KR" dirty="0"/>
              <a:t>GUI results</a:t>
            </a:r>
          </a:p>
          <a:p>
            <a:r>
              <a:rPr lang="en-US" altLang="ko-KR" dirty="0"/>
              <a:t>CLI installation</a:t>
            </a:r>
          </a:p>
          <a:p>
            <a:r>
              <a:rPr lang="en-US" altLang="ko-KR" dirty="0"/>
              <a:t>CLI results</a:t>
            </a:r>
          </a:p>
          <a:p>
            <a:r>
              <a:rPr lang="en-US" altLang="ko-KR" dirty="0"/>
              <a:t>Conclusion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DE4ED7-93FA-4B85-98AD-405EEE6C66D8}" type="slidenum">
              <a:rPr lang="ko-KR" altLang="en-US" smtClean="0"/>
              <a:pPr>
                <a:defRPr/>
              </a:pPr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27111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48B343-017C-54BB-5DAC-0949A7A8E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CLI results (cont’d)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53FDF3-9D1F-6392-34CF-C4A1916D14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Plot_analog.py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F1A77DC-D11A-4FF1-F46F-6715BCE03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DE4ED7-93FA-4B85-98AD-405EEE6C66D8}" type="slidenum">
              <a:rPr lang="ko-KR" altLang="en-US" smtClean="0"/>
              <a:pPr>
                <a:defRPr/>
              </a:pPr>
              <a:t>20</a:t>
            </a:fld>
            <a:endParaRPr lang="ko-KR" altLang="en-US" dirty="0"/>
          </a:p>
        </p:txBody>
      </p:sp>
      <p:pic>
        <p:nvPicPr>
          <p:cNvPr id="6" name="그림 5" descr="텍스트, 친필, 도표, 라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CF4DA6EF-2BAF-2DD3-EDDE-96BB666DB66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1826052"/>
            <a:ext cx="6210436" cy="465782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93B86E8-511E-4D99-34D9-37FD7BBE0725}"/>
              </a:ext>
            </a:extLst>
          </p:cNvPr>
          <p:cNvSpPr txBox="1"/>
          <p:nvPr/>
        </p:nvSpPr>
        <p:spPr>
          <a:xfrm>
            <a:off x="1552161" y="6421635"/>
            <a:ext cx="64773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+mj-lt"/>
              </a:rPr>
              <a:t>Figure 18. plot I/Q data, magnitude heatmap, phase heatmap, and I Q line plot</a:t>
            </a:r>
            <a:endParaRPr lang="ko-KR" altLang="en-US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792392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5B5B0F-1758-7363-557D-7E8FFBA03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CLI results (cont’d)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3FEC5C-CDD2-26DA-0552-1E59AEF146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Plot_analog.py</a:t>
            </a:r>
            <a:endParaRPr lang="ko-KR" altLang="en-US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D47281E-C7BA-8862-FFDB-3ACEFCB7B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DE4ED7-93FA-4B85-98AD-405EEE6C66D8}" type="slidenum">
              <a:rPr lang="ko-KR" altLang="en-US" smtClean="0"/>
              <a:pPr>
                <a:defRPr/>
              </a:pPr>
              <a:t>21</a:t>
            </a:fld>
            <a:endParaRPr lang="ko-KR" altLang="en-US" dirty="0"/>
          </a:p>
        </p:txBody>
      </p:sp>
      <p:pic>
        <p:nvPicPr>
          <p:cNvPr id="8" name="그림 7" descr="텍스트, 친필, 폰트, 번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B6CB7C2B-3470-9633-472E-A9CE828974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2060848"/>
            <a:ext cx="5444162" cy="453680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293F4CE-3371-534D-BC39-F29C0E63A50D}"/>
              </a:ext>
            </a:extLst>
          </p:cNvPr>
          <p:cNvSpPr txBox="1"/>
          <p:nvPr/>
        </p:nvSpPr>
        <p:spPr>
          <a:xfrm>
            <a:off x="1701864" y="6461764"/>
            <a:ext cx="60587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+mj-lt"/>
              </a:rPr>
              <a:t>Figure 19. plot magnitude, phase, </a:t>
            </a:r>
            <a:r>
              <a:rPr lang="en-US" altLang="ko-KR" sz="1400" dirty="0" err="1">
                <a:latin typeface="+mj-lt"/>
              </a:rPr>
              <a:t>i_values</a:t>
            </a:r>
            <a:r>
              <a:rPr lang="en-US" altLang="ko-KR" sz="1400" dirty="0">
                <a:latin typeface="+mj-lt"/>
              </a:rPr>
              <a:t>, </a:t>
            </a:r>
            <a:r>
              <a:rPr lang="en-US" altLang="ko-KR" sz="1400" dirty="0" err="1">
                <a:latin typeface="+mj-lt"/>
              </a:rPr>
              <a:t>q_values</a:t>
            </a:r>
            <a:r>
              <a:rPr lang="en-US" altLang="ko-KR" sz="1400" dirty="0">
                <a:latin typeface="+mj-lt"/>
              </a:rPr>
              <a:t> after flattening signal</a:t>
            </a:r>
            <a:endParaRPr lang="ko-KR" altLang="en-US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785862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C65C09-59F7-A18E-D25D-2FFFD4884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CLI results (cont’d)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6EB990-6A03-8C81-7CDE-3A5C8EDA17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plot_analog2.py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A99976F-31C1-97A9-2D6A-7C0A30E17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DE4ED7-93FA-4B85-98AD-405EEE6C66D8}" type="slidenum">
              <a:rPr lang="ko-KR" altLang="en-US" smtClean="0"/>
              <a:pPr>
                <a:defRPr/>
              </a:pPr>
              <a:t>22</a:t>
            </a:fld>
            <a:endParaRPr lang="ko-KR" altLang="en-US" dirty="0"/>
          </a:p>
        </p:txBody>
      </p:sp>
      <p:pic>
        <p:nvPicPr>
          <p:cNvPr id="8" name="그림 7" descr="텍스트, 도표, 라인, 그래프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4E15D8C7-747E-4254-A8ED-734489E14CA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916832"/>
            <a:ext cx="6696709" cy="446447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4DD65EF-9DDE-5F38-63DC-ED39C9D138CE}"/>
              </a:ext>
            </a:extLst>
          </p:cNvPr>
          <p:cNvSpPr txBox="1"/>
          <p:nvPr/>
        </p:nvSpPr>
        <p:spPr>
          <a:xfrm>
            <a:off x="3135853" y="6433468"/>
            <a:ext cx="30882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+mj-lt"/>
              </a:rPr>
              <a:t>Figure 20. Distance point of sweep 1</a:t>
            </a:r>
            <a:endParaRPr lang="ko-KR" altLang="en-US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585619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357C31-0B8E-AC53-1EF4-6D7CD148D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CLI results (cont’d)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9B82B6-B74F-7FF7-32FD-7CBD55B477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plot_analog2.py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0A5C5E0-639A-EFE8-9D7E-B5919339F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DE4ED7-93FA-4B85-98AD-405EEE6C66D8}" type="slidenum">
              <a:rPr lang="ko-KR" altLang="en-US" smtClean="0"/>
              <a:pPr>
                <a:defRPr/>
              </a:pPr>
              <a:t>23</a:t>
            </a:fld>
            <a:endParaRPr lang="ko-KR" altLang="en-US" dirty="0"/>
          </a:p>
        </p:txBody>
      </p:sp>
      <p:pic>
        <p:nvPicPr>
          <p:cNvPr id="8" name="그림 7" descr="도표, 텍스트, 라인, 그래프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8F48DF9C-BE96-6E88-2965-7DF68A9E03F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7" y="1965043"/>
            <a:ext cx="6624427" cy="441628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604341F-910F-0B77-B9A4-654CA1649E8D}"/>
              </a:ext>
            </a:extLst>
          </p:cNvPr>
          <p:cNvSpPr txBox="1"/>
          <p:nvPr/>
        </p:nvSpPr>
        <p:spPr>
          <a:xfrm>
            <a:off x="3419872" y="6289873"/>
            <a:ext cx="26315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+mj-lt"/>
              </a:rPr>
              <a:t>Figure 21. Sweep of distance 1</a:t>
            </a:r>
            <a:endParaRPr lang="ko-KR" altLang="en-US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620445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9DAC7F-E0C4-5324-E366-61DA9B2D5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CLI</a:t>
            </a:r>
            <a:r>
              <a:rPr lang="ko-KR" altLang="en-US" dirty="0"/>
              <a:t> </a:t>
            </a:r>
            <a:r>
              <a:rPr lang="en-US" altLang="ko-KR" dirty="0"/>
              <a:t>results</a:t>
            </a:r>
            <a:r>
              <a:rPr lang="ko-KR" altLang="en-US" dirty="0"/>
              <a:t> </a:t>
            </a:r>
            <a:r>
              <a:rPr lang="en-US" altLang="ko-KR" dirty="0"/>
              <a:t>(cont’d)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D949F1-518F-C2ED-8325-FCB79200C6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Distance measurement</a:t>
            </a:r>
          </a:p>
          <a:p>
            <a:pPr lvl="1"/>
            <a:r>
              <a:rPr lang="pt-BR" altLang="ko-KR" dirty="0"/>
              <a:t>Modify examples/a121/algo/distance/processor.py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D77A4A4-D5E5-F04E-9D8A-BBB499272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DE4ED7-93FA-4B85-98AD-405EEE6C66D8}" type="slidenum">
              <a:rPr lang="ko-KR" altLang="en-US" smtClean="0"/>
              <a:pPr>
                <a:defRPr/>
              </a:pPr>
              <a:t>24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798A3CA-A7A3-7487-5C62-BA5E89B7CC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250" y="3317896"/>
            <a:ext cx="3790950" cy="219075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8A81286-6AEA-5800-5AF8-03E941D416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3922" y="2636912"/>
            <a:ext cx="4123928" cy="329782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20A6DA9-46CE-8C82-8E58-D409803880F1}"/>
              </a:ext>
            </a:extLst>
          </p:cNvPr>
          <p:cNvSpPr txBox="1"/>
          <p:nvPr/>
        </p:nvSpPr>
        <p:spPr>
          <a:xfrm>
            <a:off x="3122368" y="6091336"/>
            <a:ext cx="28278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+mj-lt"/>
              </a:rPr>
              <a:t>Figure 22. Distance measurement</a:t>
            </a:r>
            <a:endParaRPr lang="ko-KR" altLang="en-US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414299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04A9C8-E729-113E-D124-8794BC2D3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CLI results (cont’d)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E6B34E-21B6-0B65-01CE-D694C75E23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Speed measurement</a:t>
            </a:r>
          </a:p>
          <a:p>
            <a:pPr lvl="1"/>
            <a:r>
              <a:rPr lang="pt-BR" altLang="ko-KR" dirty="0"/>
              <a:t>Modify examples/a121/algo/speed/processor.py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BADDF8-F191-C9A9-E596-F8170DAC1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DE4ED7-93FA-4B85-98AD-405EEE6C66D8}" type="slidenum">
              <a:rPr lang="ko-KR" altLang="en-US" smtClean="0"/>
              <a:pPr>
                <a:defRPr/>
              </a:pPr>
              <a:t>25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97DFA27-8D26-244F-BD9D-B2EADB6F8F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2375830"/>
            <a:ext cx="2613075" cy="386145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0BBC08B-B28C-0468-EC29-621DBCED49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3126" y="2735488"/>
            <a:ext cx="4368249" cy="346137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A201A8D-8A40-2B75-B611-70679E61837E}"/>
              </a:ext>
            </a:extLst>
          </p:cNvPr>
          <p:cNvSpPr txBox="1"/>
          <p:nvPr/>
        </p:nvSpPr>
        <p:spPr>
          <a:xfrm>
            <a:off x="3158087" y="6289873"/>
            <a:ext cx="26627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+mj-lt"/>
              </a:rPr>
              <a:t>Figure 23. Speed measurement</a:t>
            </a:r>
            <a:endParaRPr lang="ko-KR" altLang="en-US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203037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스크린샷, 텍스트, 다채로움, 레드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02DD96BC-DDF3-9A72-3835-6E9948CAA38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3234214"/>
            <a:ext cx="4512461" cy="3008307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0539EE64-A322-220D-BB7F-632C35282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CLI results (cont’d)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897468-9606-805C-C456-A1C7B6F417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Sparse IQ</a:t>
            </a:r>
          </a:p>
          <a:p>
            <a:pPr lvl="1"/>
            <a:r>
              <a:rPr lang="en-US" altLang="ko-KR" dirty="0"/>
              <a:t>Modify example/a121/algo/sparse_iq/sparse_iq.py</a:t>
            </a:r>
          </a:p>
          <a:p>
            <a:pPr lvl="1"/>
            <a:r>
              <a:rPr lang="en-US" altLang="ko-KR" dirty="0"/>
              <a:t>Range-doppler heatmap</a:t>
            </a:r>
          </a:p>
          <a:p>
            <a:pPr lvl="2"/>
            <a:r>
              <a:rPr lang="en-US" altLang="ko-KR" dirty="0"/>
              <a:t>Range: from </a:t>
            </a:r>
            <a:r>
              <a:rPr lang="en-US" altLang="ko-KR" dirty="0" err="1"/>
              <a:t>start_point</a:t>
            </a:r>
            <a:r>
              <a:rPr lang="en-US" altLang="ko-KR" dirty="0"/>
              <a:t>*0.0025 to </a:t>
            </a:r>
            <a:r>
              <a:rPr lang="en-US" altLang="ko-KR" dirty="0" err="1"/>
              <a:t>start_point</a:t>
            </a:r>
            <a:r>
              <a:rPr lang="en-US" altLang="ko-KR" dirty="0"/>
              <a:t>*</a:t>
            </a:r>
            <a:r>
              <a:rPr lang="en-US" altLang="ko-KR" dirty="0" err="1"/>
              <a:t>step_size</a:t>
            </a:r>
            <a:r>
              <a:rPr lang="en-US" altLang="ko-KR" dirty="0"/>
              <a:t>*</a:t>
            </a:r>
            <a:r>
              <a:rPr lang="en-US" altLang="ko-KR" dirty="0" err="1"/>
              <a:t>num_points</a:t>
            </a:r>
            <a:endParaRPr lang="en-US" altLang="ko-KR" dirty="0"/>
          </a:p>
          <a:p>
            <a:pPr lvl="3"/>
            <a:r>
              <a:rPr lang="en-US" altLang="ko-KR" dirty="0" err="1"/>
              <a:t>Step_size</a:t>
            </a:r>
            <a:r>
              <a:rPr lang="en-US" altLang="ko-KR" dirty="0"/>
              <a:t> = </a:t>
            </a:r>
            <a:r>
              <a:rPr lang="en-US" altLang="ko-KR" dirty="0" err="1"/>
              <a:t>step_length</a:t>
            </a:r>
            <a:r>
              <a:rPr lang="en-US" altLang="ko-KR" dirty="0"/>
              <a:t>*0.0025</a:t>
            </a:r>
          </a:p>
          <a:p>
            <a:pPr lvl="2"/>
            <a:r>
              <a:rPr lang="en-US" altLang="ko-KR" dirty="0"/>
              <a:t>Velocity: +- wavelength/(4*</a:t>
            </a:r>
            <a:r>
              <a:rPr lang="en-US" altLang="ko-KR" dirty="0" err="1"/>
              <a:t>sweep_period</a:t>
            </a:r>
            <a:r>
              <a:rPr lang="en-US" altLang="ko-KR" dirty="0"/>
              <a:t>)</a:t>
            </a:r>
          </a:p>
          <a:p>
            <a:pPr lvl="3"/>
            <a:r>
              <a:rPr lang="en-US" altLang="ko-KR" dirty="0" err="1"/>
              <a:t>Sweep_period</a:t>
            </a:r>
            <a:r>
              <a:rPr lang="en-US" altLang="ko-KR" dirty="0"/>
              <a:t>=1.0/</a:t>
            </a:r>
            <a:r>
              <a:rPr lang="en-US" altLang="ko-KR" dirty="0" err="1"/>
              <a:t>sweep_rate</a:t>
            </a:r>
            <a:endParaRPr lang="en-US" altLang="ko-KR" dirty="0"/>
          </a:p>
          <a:p>
            <a:pPr lvl="3"/>
            <a:r>
              <a:rPr lang="en-US" altLang="ko-KR" dirty="0" err="1"/>
              <a:t>Step_size</a:t>
            </a:r>
            <a:r>
              <a:rPr lang="en-US" altLang="ko-KR" dirty="0"/>
              <a:t>=</a:t>
            </a:r>
            <a:r>
              <a:rPr lang="en-US" altLang="ko-KR" dirty="0" err="1"/>
              <a:t>sweeps_per_frame</a:t>
            </a:r>
            <a:endParaRPr lang="en-US" altLang="ko-KR" dirty="0"/>
          </a:p>
          <a:p>
            <a:pPr lvl="2"/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95CC4D1-6D10-CDFA-5E47-0A79CD42B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DE4ED7-93FA-4B85-98AD-405EEE6C66D8}" type="slidenum">
              <a:rPr lang="ko-KR" altLang="en-US" smtClean="0"/>
              <a:pPr>
                <a:defRPr/>
              </a:pPr>
              <a:t>26</a:t>
            </a:fld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01734B-F411-09EB-BCE3-C02410A796E9}"/>
              </a:ext>
            </a:extLst>
          </p:cNvPr>
          <p:cNvSpPr txBox="1"/>
          <p:nvPr/>
        </p:nvSpPr>
        <p:spPr>
          <a:xfrm>
            <a:off x="2452775" y="6299145"/>
            <a:ext cx="38058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+mj-lt"/>
              </a:rPr>
              <a:t>Figure 24. Range-doppler heatmap of result 0</a:t>
            </a:r>
            <a:endParaRPr lang="ko-KR" altLang="en-US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45756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656510-C5C4-5947-F27E-1353D7770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Conclusion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3EA4EA87-DB30-8FF8-6188-E83DD18702C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XM125 sensor cannot measure the Angle of Arrival(</a:t>
                </a:r>
                <a:r>
                  <a:rPr lang="en-US" altLang="ko-KR" dirty="0" err="1"/>
                  <a:t>AoA</a:t>
                </a:r>
                <a:r>
                  <a:rPr lang="en-US" altLang="ko-KR" dirty="0"/>
                  <a:t>) because it has only one Rx antenna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Analog data may not be directly extracted from the sensor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However, digital signal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𝑄𝑗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can be extracted from the sensor of sweep and distance point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Using the complex number, amplitude and phase can be calculated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Heatmap can be created from the digital signal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Distance and speed data can be calculated</a:t>
                </a: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3EA4EA87-DB30-8FF8-6188-E83DD18702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75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D9C6B1C-EFF9-EE4D-264E-6F87C8CBF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DE4ED7-93FA-4B85-98AD-405EEE6C66D8}" type="slidenum">
              <a:rPr lang="ko-KR" altLang="en-US" smtClean="0"/>
              <a:pPr>
                <a:defRPr/>
              </a:pPr>
              <a:t>27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16414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FD45E1-83E2-0287-E6B1-CDD99EB9A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References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2D8DD8-D8D7-ABEA-E314-BAB0E1D202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Manual</a:t>
            </a:r>
          </a:p>
          <a:p>
            <a:pPr lvl="1"/>
            <a:r>
              <a:rPr lang="en-US" altLang="ko-KR" dirty="0"/>
              <a:t>XM125 datasheet</a:t>
            </a:r>
          </a:p>
          <a:p>
            <a:pPr lvl="1"/>
            <a:r>
              <a:rPr lang="en-US" altLang="ko-KR" dirty="0"/>
              <a:t>XM125 schematic</a:t>
            </a:r>
          </a:p>
          <a:p>
            <a:endParaRPr lang="en-US" altLang="ko-KR" dirty="0"/>
          </a:p>
          <a:p>
            <a:r>
              <a:rPr lang="en-US" altLang="ko-KR" dirty="0"/>
              <a:t>Online</a:t>
            </a:r>
          </a:p>
          <a:p>
            <a:pPr lvl="1"/>
            <a:r>
              <a:rPr lang="en-US" altLang="ko-KR" dirty="0">
                <a:hlinkClick r:id="rId2"/>
              </a:rPr>
              <a:t>https://github.com/acconeer/acconeer-python-exploration</a:t>
            </a:r>
            <a:endParaRPr lang="en-US" altLang="ko-KR" dirty="0"/>
          </a:p>
          <a:p>
            <a:pPr lvl="1"/>
            <a:r>
              <a:rPr lang="en-US" altLang="ko-KR" dirty="0">
                <a:hlinkClick r:id="rId3"/>
              </a:rPr>
              <a:t>https://docs.acconeer.com/en/latest/exploration_tool/api/a121.html</a:t>
            </a:r>
            <a:endParaRPr lang="en-US" altLang="ko-KR" dirty="0"/>
          </a:p>
          <a:p>
            <a:pPr lvl="1"/>
            <a:r>
              <a:rPr lang="en-US" altLang="ko-KR" dirty="0">
                <a:hlinkClick r:id="rId4"/>
              </a:rPr>
              <a:t>https://matplotlib.org/stable/users/index.html</a:t>
            </a:r>
            <a:endParaRPr lang="en-US" altLang="ko-KR" dirty="0"/>
          </a:p>
          <a:p>
            <a:pPr lvl="1"/>
            <a:r>
              <a:rPr lang="en-US" altLang="ko-KR" dirty="0">
                <a:hlinkClick r:id="rId5"/>
              </a:rPr>
              <a:t>https://matplotlib.org/stable/gallery/mplot3d/index.html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AECC8D7-644D-C96E-2932-C255FD86F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DE4ED7-93FA-4B85-98AD-405EEE6C66D8}" type="slidenum">
              <a:rPr lang="ko-KR" altLang="en-US" smtClean="0"/>
              <a:pPr>
                <a:defRPr/>
              </a:pPr>
              <a:t>28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408780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AE9D9E-F2F9-D4F3-5FE8-F0B48F38B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Appendix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AA8A1A-C95B-F2F6-A3EE-4490FE8392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Acconeer</a:t>
            </a:r>
            <a:r>
              <a:rPr lang="en-US" altLang="ko-KR" dirty="0"/>
              <a:t> software offers</a:t>
            </a:r>
          </a:p>
          <a:p>
            <a:pPr lvl="1"/>
            <a:r>
              <a:rPr lang="en-US" altLang="ko-KR" dirty="0"/>
              <a:t>Service output is radar data with some pre-processing</a:t>
            </a:r>
          </a:p>
          <a:p>
            <a:pPr lvl="1"/>
            <a:r>
              <a:rPr lang="en-US" altLang="ko-KR" dirty="0"/>
              <a:t>Detector output is based on service output but uses further processing to create a result such as a distance or presence detection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BB7F30F-922B-D236-F0B9-772FD0EE6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DE4ED7-93FA-4B85-98AD-405EEE6C66D8}" type="slidenum">
              <a:rPr lang="ko-KR" altLang="en-US" smtClean="0"/>
              <a:pPr>
                <a:defRPr/>
              </a:pPr>
              <a:t>29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C77FC79-395E-914F-FEE9-649FF553C0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769" y="2751582"/>
            <a:ext cx="3876736" cy="353829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6B17C1-D295-B883-7415-07CEE05E8F4A}"/>
              </a:ext>
            </a:extLst>
          </p:cNvPr>
          <p:cNvSpPr txBox="1"/>
          <p:nvPr/>
        </p:nvSpPr>
        <p:spPr>
          <a:xfrm>
            <a:off x="2915816" y="6289873"/>
            <a:ext cx="30022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+mj-lt"/>
              </a:rPr>
              <a:t>Figure 25. </a:t>
            </a:r>
            <a:r>
              <a:rPr lang="en-US" altLang="ko-KR" sz="1400" dirty="0" err="1">
                <a:latin typeface="+mj-lt"/>
              </a:rPr>
              <a:t>Acconeer</a:t>
            </a:r>
            <a:r>
              <a:rPr lang="en-US" altLang="ko-KR" sz="1400" dirty="0">
                <a:latin typeface="+mj-lt"/>
              </a:rPr>
              <a:t> software offers</a:t>
            </a:r>
            <a:endParaRPr lang="ko-KR" altLang="en-US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39999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B23B43-C544-ECAF-E50E-490D4A07A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Schematic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6F3F9E-51C4-580F-5851-2E4163A6D5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Sparkfun</a:t>
            </a:r>
            <a:r>
              <a:rPr lang="en-US" altLang="ko-KR" dirty="0"/>
              <a:t> XM125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D7C5BEE-1BAC-41D9-53D1-B950F4F30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DE4ED7-93FA-4B85-98AD-405EEE6C66D8}" type="slidenum">
              <a:rPr lang="ko-KR" altLang="en-US" smtClean="0"/>
              <a:pPr>
                <a:defRPr/>
              </a:pPr>
              <a:t>3</a:t>
            </a:fld>
            <a:endParaRPr lang="ko-KR" altLang="en-US" dirty="0"/>
          </a:p>
        </p:txBody>
      </p:sp>
      <p:pic>
        <p:nvPicPr>
          <p:cNvPr id="1028" name="Picture 4" descr="Sparkfun's Pulsed Coherent Radar Sensor features Acconeer XM125 60 GHz  module, works through walls, offers up to 20-meter range - CNX Software">
            <a:extLst>
              <a:ext uri="{FF2B5EF4-FFF2-40B4-BE49-F238E27FC236}">
                <a16:creationId xmlns:a16="http://schemas.microsoft.com/office/drawing/2014/main" id="{4EE1CF35-5C3D-702C-FA21-E21F5F4536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492896"/>
            <a:ext cx="5004048" cy="3641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E67C5D5-B37A-5B24-F503-1889FC9F65E5}"/>
              </a:ext>
            </a:extLst>
          </p:cNvPr>
          <p:cNvSpPr txBox="1"/>
          <p:nvPr/>
        </p:nvSpPr>
        <p:spPr>
          <a:xfrm>
            <a:off x="3081239" y="6245225"/>
            <a:ext cx="22338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+mj-lt"/>
              </a:rPr>
              <a:t>Figure 1. </a:t>
            </a:r>
            <a:r>
              <a:rPr lang="en-US" altLang="ko-KR" sz="1400" dirty="0" err="1">
                <a:latin typeface="+mj-lt"/>
              </a:rPr>
              <a:t>Sparkfun</a:t>
            </a:r>
            <a:r>
              <a:rPr lang="en-US" altLang="ko-KR" sz="1400" dirty="0">
                <a:latin typeface="+mj-lt"/>
              </a:rPr>
              <a:t> XM125</a:t>
            </a:r>
            <a:endParaRPr lang="ko-KR" altLang="en-US" sz="1400" dirty="0"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57C6D0-9A32-4CD8-9C47-2FF3C4F6F292}"/>
              </a:ext>
            </a:extLst>
          </p:cNvPr>
          <p:cNvSpPr txBox="1"/>
          <p:nvPr/>
        </p:nvSpPr>
        <p:spPr>
          <a:xfrm>
            <a:off x="827584" y="5445224"/>
            <a:ext cx="5854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+mj-lt"/>
              </a:rPr>
              <a:t>A121</a:t>
            </a:r>
            <a:endParaRPr lang="ko-KR" altLang="en-US" sz="1400" dirty="0">
              <a:latin typeface="+mj-lt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DAE746AB-B445-27DA-EECA-895341013471}"/>
              </a:ext>
            </a:extLst>
          </p:cNvPr>
          <p:cNvCxnSpPr/>
          <p:nvPr/>
        </p:nvCxnSpPr>
        <p:spPr bwMode="auto">
          <a:xfrm flipV="1">
            <a:off x="1331640" y="4509120"/>
            <a:ext cx="2232248" cy="936005"/>
          </a:xfrm>
          <a:prstGeom prst="straightConnector1">
            <a:avLst/>
          </a:prstGeom>
          <a:noFill/>
          <a:ln w="57150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09F6045-EC22-7A31-F5B8-00D929EC6D9D}"/>
              </a:ext>
            </a:extLst>
          </p:cNvPr>
          <p:cNvSpPr txBox="1"/>
          <p:nvPr/>
        </p:nvSpPr>
        <p:spPr>
          <a:xfrm>
            <a:off x="971600" y="5810201"/>
            <a:ext cx="5469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+mj-lt"/>
              </a:rPr>
              <a:t>MCU</a:t>
            </a:r>
            <a:endParaRPr lang="ko-KR" altLang="en-US" sz="1400" dirty="0">
              <a:latin typeface="+mj-lt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FABA232B-24D0-E558-5634-B9F8203C7009}"/>
              </a:ext>
            </a:extLst>
          </p:cNvPr>
          <p:cNvCxnSpPr/>
          <p:nvPr/>
        </p:nvCxnSpPr>
        <p:spPr bwMode="auto">
          <a:xfrm flipV="1">
            <a:off x="1475656" y="4874097"/>
            <a:ext cx="2232248" cy="936005"/>
          </a:xfrm>
          <a:prstGeom prst="straightConnector1">
            <a:avLst/>
          </a:prstGeom>
          <a:noFill/>
          <a:ln w="57150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E0F5A50-DE5F-5CFC-C766-08B565BB8F7B}"/>
              </a:ext>
            </a:extLst>
          </p:cNvPr>
          <p:cNvSpPr txBox="1"/>
          <p:nvPr/>
        </p:nvSpPr>
        <p:spPr>
          <a:xfrm>
            <a:off x="7157625" y="2691261"/>
            <a:ext cx="12317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+mj-lt"/>
              </a:rPr>
              <a:t>CH340</a:t>
            </a:r>
          </a:p>
          <a:p>
            <a:r>
              <a:rPr lang="en-US" altLang="ko-KR" sz="1400" dirty="0">
                <a:latin typeface="+mj-lt"/>
              </a:rPr>
              <a:t>Serial-to-USB</a:t>
            </a:r>
            <a:endParaRPr lang="ko-KR" altLang="en-US" sz="1400" dirty="0">
              <a:latin typeface="+mj-lt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423877D9-6F36-194B-9AD0-D8FB40E011EA}"/>
              </a:ext>
            </a:extLst>
          </p:cNvPr>
          <p:cNvCxnSpPr>
            <a:cxnSpLocks/>
          </p:cNvCxnSpPr>
          <p:nvPr/>
        </p:nvCxnSpPr>
        <p:spPr bwMode="auto">
          <a:xfrm flipH="1">
            <a:off x="6084168" y="3133971"/>
            <a:ext cx="1080120" cy="597996"/>
          </a:xfrm>
          <a:prstGeom prst="straightConnector1">
            <a:avLst/>
          </a:prstGeom>
          <a:noFill/>
          <a:ln w="57150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1578112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57D84A-268B-8FD0-5F6D-945312647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Appendix (cont’d)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5AFB0C-F0FA-5F17-F2CF-9FAA0FC4EB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Custom Range FFT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4CD5DEC-8283-7841-0E28-3BA8E11B1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DE4ED7-93FA-4B85-98AD-405EEE6C66D8}" type="slidenum">
              <a:rPr lang="ko-KR" altLang="en-US" smtClean="0"/>
              <a:pPr>
                <a:defRPr/>
              </a:pPr>
              <a:t>30</a:t>
            </a:fld>
            <a:endParaRPr lang="ko-KR" altLang="en-US" dirty="0"/>
          </a:p>
        </p:txBody>
      </p:sp>
      <p:pic>
        <p:nvPicPr>
          <p:cNvPr id="8" name="그림 7" descr="텍스트, 그래프, 라인, 도표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364CB6BD-3DDC-A6FB-4A48-F92DCE1350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2239" y="2420888"/>
            <a:ext cx="5328084" cy="355205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3D6CDDE-D06C-423E-8B62-FF2079230FB3}"/>
              </a:ext>
            </a:extLst>
          </p:cNvPr>
          <p:cNvSpPr txBox="1"/>
          <p:nvPr/>
        </p:nvSpPr>
        <p:spPr>
          <a:xfrm>
            <a:off x="3593523" y="6136730"/>
            <a:ext cx="18855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+mj-lt"/>
              </a:rPr>
              <a:t>Figure 26. Range FFT</a:t>
            </a:r>
            <a:endParaRPr lang="ko-KR" altLang="en-US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35350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4AB8CD-CA26-BCF6-355F-E85DA594F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Appendix (cont’d)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868DB8-418C-A171-5F13-A5B51C8E57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Custom range-doppler heatmap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ACF9333-8F02-E299-C3E8-619A5CC4B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DE4ED7-93FA-4B85-98AD-405EEE6C66D8}" type="slidenum">
              <a:rPr lang="ko-KR" altLang="en-US" smtClean="0"/>
              <a:pPr>
                <a:defRPr/>
              </a:pPr>
              <a:t>31</a:t>
            </a:fld>
            <a:endParaRPr lang="ko-KR" altLang="en-US" dirty="0"/>
          </a:p>
        </p:txBody>
      </p:sp>
      <p:pic>
        <p:nvPicPr>
          <p:cNvPr id="6" name="그림 5" descr="스크린샷, 다채로움, 디스플레이, 텍스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D0A6C2DF-C338-08E1-D541-511C2884CE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9896" y="2187211"/>
            <a:ext cx="6444208" cy="429613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4ED080A-453D-D788-9E5D-01814D0E7748}"/>
              </a:ext>
            </a:extLst>
          </p:cNvPr>
          <p:cNvSpPr txBox="1"/>
          <p:nvPr/>
        </p:nvSpPr>
        <p:spPr>
          <a:xfrm>
            <a:off x="2555776" y="6443761"/>
            <a:ext cx="331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+mj-lt"/>
              </a:rPr>
              <a:t>Figure 27. Range-Doppler FFT heatmap</a:t>
            </a:r>
            <a:endParaRPr lang="ko-KR" altLang="en-US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780522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EFF869-2BCE-05C2-E396-62E3392A8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Schematic (cont’d)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E7811B-0DAA-CC07-8B4A-072E949948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XM125 block diagram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B9ED15A-6945-A3F8-6942-458883946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DE4ED7-93FA-4B85-98AD-405EEE6C66D8}" type="slidenum">
              <a:rPr lang="ko-KR" altLang="en-US" smtClean="0"/>
              <a:pPr>
                <a:defRPr/>
              </a:pPr>
              <a:t>4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619A8A6-11E7-8DA2-8BE2-4AD4760C61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8698" y="1932139"/>
            <a:ext cx="5044608" cy="434903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E3B9EBD-F9E9-146C-7B01-425960C33557}"/>
              </a:ext>
            </a:extLst>
          </p:cNvPr>
          <p:cNvSpPr txBox="1"/>
          <p:nvPr/>
        </p:nvSpPr>
        <p:spPr>
          <a:xfrm>
            <a:off x="3059832" y="6329461"/>
            <a:ext cx="26974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+mj-lt"/>
              </a:rPr>
              <a:t>Figure 2. XM125 block diagram</a:t>
            </a:r>
            <a:endParaRPr lang="ko-KR" altLang="en-US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140095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8AA704F5-638F-A374-9E14-D281BF25A3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872" y="2372883"/>
            <a:ext cx="6876255" cy="3872342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2CEFCAA8-A415-A4A1-323C-7EB61D23E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Schematic (cont’d)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35C206-8B9E-0FDF-D4AC-7FCA5448B0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A121</a:t>
            </a:r>
          </a:p>
          <a:p>
            <a:pPr lvl="1"/>
            <a:r>
              <a:rPr lang="en-US" altLang="ko-KR" dirty="0"/>
              <a:t>1 Tx antenna and 1 Rx antenna</a:t>
            </a:r>
          </a:p>
          <a:p>
            <a:pPr lvl="1"/>
            <a:r>
              <a:rPr lang="en-US" altLang="ko-KR" dirty="0"/>
              <a:t>Serial Peripheral Interface(SPI) communication with MCU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786FD0C-C536-86A1-214F-D7769B793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DE4ED7-93FA-4B85-98AD-405EEE6C66D8}" type="slidenum">
              <a:rPr lang="ko-KR" altLang="en-US" smtClean="0"/>
              <a:pPr>
                <a:defRPr/>
              </a:pPr>
              <a:t>5</a:t>
            </a:fld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2848F6-F564-D4BC-9253-460EE3E62D9B}"/>
              </a:ext>
            </a:extLst>
          </p:cNvPr>
          <p:cNvSpPr txBox="1"/>
          <p:nvPr/>
        </p:nvSpPr>
        <p:spPr>
          <a:xfrm>
            <a:off x="3059832" y="6329461"/>
            <a:ext cx="25066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+mj-lt"/>
              </a:rPr>
              <a:t>Figure 3. A121 block diagram</a:t>
            </a:r>
            <a:endParaRPr lang="ko-KR" altLang="en-US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583482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3BCC49-3B57-74C9-ACDC-6B88E184B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Installation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87D48C-B3C6-DF50-2D35-D26DC78E27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Install CH340 driver</a:t>
            </a:r>
          </a:p>
          <a:p>
            <a:pPr lvl="1"/>
            <a:r>
              <a:rPr lang="en-US" altLang="ko-KR" dirty="0">
                <a:hlinkClick r:id="rId2"/>
              </a:rPr>
              <a:t>https://www.arduined.eu/ch340-windows-10-driver-download/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Download </a:t>
            </a:r>
            <a:r>
              <a:rPr lang="en-US" altLang="ko-KR" dirty="0" err="1"/>
              <a:t>Acconeer</a:t>
            </a:r>
            <a:r>
              <a:rPr lang="en-US" altLang="ko-KR" dirty="0"/>
              <a:t> Exploration Tool</a:t>
            </a:r>
          </a:p>
          <a:p>
            <a:pPr lvl="1"/>
            <a:r>
              <a:rPr lang="en-US" altLang="ko-KR" dirty="0">
                <a:hlinkClick r:id="rId3"/>
              </a:rPr>
              <a:t>https://developer.acconeer.com/download/portable_exploration_tool/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Double click the update.bat file and the run_app.bat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01D4330-EA0D-7AA1-B88E-96217E33C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DE4ED7-93FA-4B85-98AD-405EEE6C66D8}" type="slidenum">
              <a:rPr lang="ko-KR" altLang="en-US" smtClean="0"/>
              <a:pPr>
                <a:defRPr/>
              </a:pPr>
              <a:t>6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9C941F8-7A75-4685-E7AF-27DCC9B957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9635" y="4103431"/>
            <a:ext cx="3673292" cy="214179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CAD8DF0-BC3B-1AA8-9791-18DAB5889AE4}"/>
              </a:ext>
            </a:extLst>
          </p:cNvPr>
          <p:cNvSpPr txBox="1"/>
          <p:nvPr/>
        </p:nvSpPr>
        <p:spPr>
          <a:xfrm>
            <a:off x="3081239" y="6329461"/>
            <a:ext cx="29815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+mj-lt"/>
              </a:rPr>
              <a:t>Figure 4. </a:t>
            </a:r>
            <a:r>
              <a:rPr lang="en-US" altLang="ko-KR" sz="1400" dirty="0" err="1">
                <a:latin typeface="+mj-lt"/>
              </a:rPr>
              <a:t>Acconeer</a:t>
            </a:r>
            <a:r>
              <a:rPr lang="en-US" altLang="ko-KR" sz="1400" dirty="0">
                <a:latin typeface="+mj-lt"/>
              </a:rPr>
              <a:t> Exploration Tool</a:t>
            </a:r>
            <a:endParaRPr lang="ko-KR" altLang="en-US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973010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7D5557-227A-0FFB-CD09-D5C86BE03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Installation (cont’d)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A47231-A135-E716-137B-F3018DFA31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Flashing firmware</a:t>
            </a:r>
          </a:p>
          <a:p>
            <a:pPr lvl="1"/>
            <a:r>
              <a:rPr lang="en-US" altLang="ko-KR" dirty="0"/>
              <a:t>Click the flash menu</a:t>
            </a:r>
          </a:p>
          <a:p>
            <a:pPr lvl="1"/>
            <a:r>
              <a:rPr lang="en-US" altLang="ko-KR" dirty="0"/>
              <a:t>Click Get latest binary – Get latest bin file</a:t>
            </a:r>
          </a:p>
          <a:p>
            <a:pPr lvl="1"/>
            <a:r>
              <a:rPr lang="en-US" altLang="ko-KR" dirty="0"/>
              <a:t>Register at </a:t>
            </a:r>
            <a:r>
              <a:rPr lang="en-US" altLang="ko-KR" dirty="0">
                <a:hlinkClick r:id="rId2"/>
              </a:rPr>
              <a:t>https://developer.acconeer.com/register/</a:t>
            </a:r>
            <a:endParaRPr lang="en-US" altLang="ko-KR" dirty="0"/>
          </a:p>
          <a:p>
            <a:pPr lvl="1"/>
            <a:r>
              <a:rPr lang="en-US" altLang="ko-KR" dirty="0"/>
              <a:t>Download the firmware</a:t>
            </a:r>
          </a:p>
          <a:p>
            <a:pPr lvl="1"/>
            <a:r>
              <a:rPr lang="en-US" altLang="ko-KR" dirty="0"/>
              <a:t>Click the flash button to flashing firmware</a:t>
            </a:r>
          </a:p>
          <a:p>
            <a:pPr lvl="1"/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1DCD2D4-91F3-10EE-6C66-7BA3611E1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DE4ED7-93FA-4B85-98AD-405EEE6C66D8}" type="slidenum">
              <a:rPr lang="ko-KR" altLang="en-US" smtClean="0"/>
              <a:pPr>
                <a:defRPr/>
              </a:pPr>
              <a:t>7</a:t>
            </a:fld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36AA554-042A-5DED-750E-D6E9E26810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7784" y="3583360"/>
            <a:ext cx="3646694" cy="265392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D4CA68F-722A-96CC-BBFE-07BE3B53C203}"/>
              </a:ext>
            </a:extLst>
          </p:cNvPr>
          <p:cNvSpPr txBox="1"/>
          <p:nvPr/>
        </p:nvSpPr>
        <p:spPr>
          <a:xfrm>
            <a:off x="3081239" y="6329461"/>
            <a:ext cx="27884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+mj-lt"/>
              </a:rPr>
              <a:t>Figure 5. Download the firmware</a:t>
            </a:r>
            <a:endParaRPr lang="ko-KR" altLang="en-US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001251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B86AEB-19CC-A9A5-572C-C9D8E05C9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Installation (cont’d)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F7F8D8-D492-DAED-911E-FC7C27607B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Baud rate setting</a:t>
            </a:r>
          </a:p>
          <a:p>
            <a:pPr lvl="1"/>
            <a:r>
              <a:rPr lang="en-US" altLang="ko-KR" dirty="0"/>
              <a:t>Click the setting(cogwheel) button</a:t>
            </a:r>
          </a:p>
          <a:p>
            <a:pPr lvl="1"/>
            <a:r>
              <a:rPr lang="en-US" altLang="ko-KR" dirty="0"/>
              <a:t>Setting the </a:t>
            </a:r>
            <a:r>
              <a:rPr lang="en-US" altLang="ko-KR" dirty="0" err="1"/>
              <a:t>baudrate</a:t>
            </a:r>
            <a:r>
              <a:rPr lang="en-US" altLang="ko-KR" dirty="0"/>
              <a:t> to 115200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E6A7EAB-CFC1-33B1-DFA1-F7010551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DE4ED7-93FA-4B85-98AD-405EEE6C66D8}" type="slidenum">
              <a:rPr lang="ko-KR" altLang="en-US" smtClean="0"/>
              <a:pPr>
                <a:defRPr/>
              </a:pPr>
              <a:t>8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BA7317A-3BFF-8D5E-21A3-82C73E04B7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8293" y="2924944"/>
            <a:ext cx="5895975" cy="29241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F473C59-C784-D4F1-E303-B7863F52824F}"/>
              </a:ext>
            </a:extLst>
          </p:cNvPr>
          <p:cNvSpPr txBox="1"/>
          <p:nvPr/>
        </p:nvSpPr>
        <p:spPr>
          <a:xfrm>
            <a:off x="3291970" y="5929511"/>
            <a:ext cx="25600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+mj-lt"/>
              </a:rPr>
              <a:t>Figure 6. Setting the </a:t>
            </a:r>
            <a:r>
              <a:rPr lang="en-US" altLang="ko-KR" sz="1400" dirty="0" err="1">
                <a:latin typeface="+mj-lt"/>
              </a:rPr>
              <a:t>baudrate</a:t>
            </a:r>
            <a:endParaRPr lang="ko-KR" altLang="en-US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573593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953ED2-DAA3-F335-DAA5-EA7DC11F6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GUI results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4038FC-F652-D8A0-9D5C-3551E384CB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Sparse IQ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44D2F54-3227-CFAA-72C0-69AC40F5E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DE4ED7-93FA-4B85-98AD-405EEE6C66D8}" type="slidenum">
              <a:rPr lang="ko-KR" altLang="en-US" smtClean="0"/>
              <a:pPr>
                <a:defRPr/>
              </a:pPr>
              <a:t>9</a:t>
            </a:fld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BB1C6EF-310B-2DE3-CBED-68DE4BC660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7147" y="2020253"/>
            <a:ext cx="5178267" cy="443711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A5715E2-E674-FD6F-2607-8E9890E7156C}"/>
              </a:ext>
            </a:extLst>
          </p:cNvPr>
          <p:cNvSpPr txBox="1"/>
          <p:nvPr/>
        </p:nvSpPr>
        <p:spPr>
          <a:xfrm>
            <a:off x="3675820" y="6483350"/>
            <a:ext cx="17209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+mj-lt"/>
              </a:rPr>
              <a:t>Figure 7. Sparse IQ</a:t>
            </a:r>
            <a:endParaRPr lang="ko-KR" altLang="en-US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99191972"/>
      </p:ext>
    </p:extLst>
  </p:cSld>
  <p:clrMapOvr>
    <a:masterClrMapping/>
  </p:clrMapOvr>
</p:sld>
</file>

<file path=ppt/theme/theme1.xml><?xml version="1.0" encoding="utf-8"?>
<a:theme xmlns:a="http://schemas.openxmlformats.org/drawingml/2006/main" name="ESLAB">
  <a:themeElements>
    <a:clrScheme name="[2006.03.30]_FTTC 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99CCFF"/>
      </a:accent1>
      <a:accent2>
        <a:srgbClr val="CCCCFF"/>
      </a:accent2>
      <a:accent3>
        <a:srgbClr val="FFFFFF"/>
      </a:accent3>
      <a:accent4>
        <a:srgbClr val="000000"/>
      </a:accent4>
      <a:accent5>
        <a:srgbClr val="CAE2FF"/>
      </a:accent5>
      <a:accent6>
        <a:srgbClr val="B9B9E7"/>
      </a:accent6>
      <a:hlink>
        <a:srgbClr val="3333CC"/>
      </a:hlink>
      <a:folHlink>
        <a:srgbClr val="AF67FF"/>
      </a:folHlink>
    </a:clrScheme>
    <a:fontScheme name="타호마+맑은고딕">
      <a:majorFont>
        <a:latin typeface="Tahoma"/>
        <a:ea typeface="맑은 고딕"/>
        <a:cs typeface=""/>
      </a:majorFont>
      <a:minorFont>
        <a:latin typeface="Tahoma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ctr" latinLnBrk="1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600" b="0" i="0" u="none" strike="noStrike" cap="none" normalizeH="0" baseline="0" smtClean="0">
            <a:ln>
              <a:noFill/>
            </a:ln>
            <a:solidFill>
              <a:schemeClr val="hlink"/>
            </a:solidFill>
            <a:effectLst/>
            <a:latin typeface="Tahoma" pitchFamily="34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ctr" latinLnBrk="1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600" b="0" i="0" u="none" strike="noStrike" cap="none" normalizeH="0" baseline="0" smtClean="0">
            <a:ln>
              <a:noFill/>
            </a:ln>
            <a:solidFill>
              <a:schemeClr val="hlink"/>
            </a:solidFill>
            <a:effectLst/>
            <a:latin typeface="Tahoma" pitchFamily="34" charset="0"/>
            <a:ea typeface="굴림" pitchFamily="50" charset="-127"/>
          </a:defRPr>
        </a:defPPr>
      </a:lstStyle>
    </a:lnDef>
  </a:objectDefaults>
  <a:extraClrSchemeLst>
    <a:extraClrScheme>
      <a:clrScheme name="[2006.03.30]_FTT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[2006.03.30]_FTTC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[2006.03.30]_FTTC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[2006.03.30]_FTTC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[2006.03.30]_FTTC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[2006.03.30]_FTTC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[2006.03.30]_FTTC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[2006.03.30]_FTTC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[2006.03.30]_FTTC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[2006.03.30]_FTTC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[2006.03.30]_FTTC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[2006.03.30]_FTTC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104156</TotalTime>
  <Words>933</Words>
  <Application>Microsoft Office PowerPoint</Application>
  <PresentationFormat>화면 슬라이드 쇼(4:3)</PresentationFormat>
  <Paragraphs>189</Paragraphs>
  <Slides>31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6" baseType="lpstr">
      <vt:lpstr>굴림</vt:lpstr>
      <vt:lpstr>맑은 고딕</vt:lpstr>
      <vt:lpstr>Cambria Math</vt:lpstr>
      <vt:lpstr>Tahoma</vt:lpstr>
      <vt:lpstr>ESLAB</vt:lpstr>
      <vt:lpstr>XM125 Test</vt:lpstr>
      <vt:lpstr>Contents</vt:lpstr>
      <vt:lpstr>Schematic</vt:lpstr>
      <vt:lpstr>Schematic (cont’d)</vt:lpstr>
      <vt:lpstr>Schematic (cont’d)</vt:lpstr>
      <vt:lpstr>Installation</vt:lpstr>
      <vt:lpstr>Installation (cont’d)</vt:lpstr>
      <vt:lpstr>Installation (cont’d)</vt:lpstr>
      <vt:lpstr>GUI results</vt:lpstr>
      <vt:lpstr>GUI results (cont’d)</vt:lpstr>
      <vt:lpstr>GUI results (cont’d)</vt:lpstr>
      <vt:lpstr>GUI results (cont’d)</vt:lpstr>
      <vt:lpstr>CLI installation</vt:lpstr>
      <vt:lpstr>CLI results</vt:lpstr>
      <vt:lpstr>CLI results</vt:lpstr>
      <vt:lpstr>CLI results (cont’d)</vt:lpstr>
      <vt:lpstr>CLI results (cont’d)</vt:lpstr>
      <vt:lpstr>CLI results (cont’d)</vt:lpstr>
      <vt:lpstr>CLI results (cont’d)</vt:lpstr>
      <vt:lpstr>CLI results (cont’d)</vt:lpstr>
      <vt:lpstr>CLI results (cont’d)</vt:lpstr>
      <vt:lpstr>CLI results (cont’d)</vt:lpstr>
      <vt:lpstr>CLI results (cont’d)</vt:lpstr>
      <vt:lpstr>CLI results (cont’d)</vt:lpstr>
      <vt:lpstr>CLI results (cont’d)</vt:lpstr>
      <vt:lpstr>CLI results (cont’d)</vt:lpstr>
      <vt:lpstr>Conclusion</vt:lpstr>
      <vt:lpstr>References</vt:lpstr>
      <vt:lpstr>Appendix</vt:lpstr>
      <vt:lpstr>Appendix (cont’d)</vt:lpstr>
      <vt:lpstr>Appendix (cont’d)</vt:lpstr>
    </vt:vector>
  </TitlesOfParts>
  <Company>ESLAB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Data Link Layer</dc:title>
  <dc:subject>The Data Link Layer</dc:subject>
  <dc:creator>Microsoft Corporation;bjkim</dc:creator>
  <cp:lastModifiedBy>ESLAB</cp:lastModifiedBy>
  <cp:revision>13234</cp:revision>
  <cp:lastPrinted>2020-12-11T00:24:44Z</cp:lastPrinted>
  <dcterms:created xsi:type="dcterms:W3CDTF">2006-10-05T04:04:58Z</dcterms:created>
  <dcterms:modified xsi:type="dcterms:W3CDTF">2025-03-14T07:00:37Z</dcterms:modified>
</cp:coreProperties>
</file>