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6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9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8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edf4ded18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edf4ded18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edf4ded18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edf4ded18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edf4ded18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edf4ded18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edf4ded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edf4ded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edf4ded1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edf4ded1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edf4ded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edf4ded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edf4ded1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edf4ded1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edf4ded1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edf4ded1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edf4ded18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edf4ded18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edf4ded18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edf4ded18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edf4ded18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edf4ded18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Americans choosing used cars over new?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study of auto sales trends by Mimi Chung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75" y="205000"/>
            <a:ext cx="8182101" cy="35461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575" y="1766748"/>
            <a:ext cx="6704572" cy="31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167350" y="863550"/>
            <a:ext cx="216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car sales have relatively increased in 2018.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This means the rate of used and new car sales are both positive and independent of each other.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2439425" y="0"/>
            <a:ext cx="25890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358" y="290138"/>
            <a:ext cx="5772925" cy="456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/>
        </p:nvSpPr>
        <p:spPr>
          <a:xfrm rot="-5400000">
            <a:off x="2394500" y="2101500"/>
            <a:ext cx="119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 Change</a:t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4798300" y="94550"/>
            <a:ext cx="26925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Relative sales in 2018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research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Gather auto-loan interest rate trends and see if it correlates with rise in auto sales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Characterize and compare vehicles by features (trim, seating, etc.)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Discover trends in the auto industry based on what is more popular/less popular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Buying a car used or new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Factors in car decision making:</a:t>
            </a:r>
            <a:endParaRPr i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Car</a:t>
            </a:r>
            <a:r>
              <a:rPr lang="en" sz="1800"/>
              <a:t>: Year, Make, Model, Color, Mileage, Price, history, features, etc.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You</a:t>
            </a:r>
            <a:r>
              <a:rPr lang="en" sz="1800"/>
              <a:t>: Financing, location, parking situation, commute, etc.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50" y="499850"/>
            <a:ext cx="5477648" cy="3631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9175" y="3680926"/>
            <a:ext cx="7732498" cy="73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144003" cy="483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2511850" y="716100"/>
            <a:ext cx="176400" cy="561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6B8AF"/>
          </a:solidFill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2950700" y="716100"/>
            <a:ext cx="176400" cy="561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6B8AF"/>
          </a:solidFill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3345450" y="716100"/>
            <a:ext cx="176400" cy="561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6B8AF"/>
          </a:solidFill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6786400" y="1674575"/>
            <a:ext cx="705000" cy="154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6B8AF"/>
          </a:solidFill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7787100" y="3259175"/>
            <a:ext cx="705000" cy="154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6B8AF"/>
          </a:solidFill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7787100" y="3466650"/>
            <a:ext cx="705000" cy="154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6B8AF"/>
          </a:solidFill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6163950" y="3259175"/>
            <a:ext cx="501300" cy="154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6B8AF"/>
          </a:solidFill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5721425" y="3413375"/>
            <a:ext cx="501300" cy="154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6B8AF"/>
          </a:solidFill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ways to compare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35500" y="1841075"/>
            <a:ext cx="3246600" cy="27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Different variables can be plotted in many different combinations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551" y="1017725"/>
            <a:ext cx="5431325" cy="431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/>
          <p:nvPr/>
        </p:nvSpPr>
        <p:spPr>
          <a:xfrm>
            <a:off x="5270075" y="644375"/>
            <a:ext cx="2715600" cy="4833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6B8AF"/>
          </a:solidFill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5270075" y="644375"/>
            <a:ext cx="3562200" cy="4833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6B8AF"/>
          </a:solidFill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5868425" y="895750"/>
            <a:ext cx="161082" cy="231930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6259675" y="895750"/>
            <a:ext cx="161082" cy="231930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167350" y="863550"/>
            <a:ext cx="216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Typically, the lower the year, the higher the mileage. This is not the case in our data set.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2439425" y="0"/>
            <a:ext cx="25890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675" y="444400"/>
            <a:ext cx="6290175" cy="425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167350" y="330150"/>
            <a:ext cx="216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This compares the same set of vehicles scraped from the CarFax website.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bigger the bubble, the more expensive for that particular car.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To get the best value, typically the smallest sized bubble, located on the lower end of the y-axis, and the higher end of the x-axis would be a good choice.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2439425" y="0"/>
            <a:ext cx="25890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400" y="346613"/>
            <a:ext cx="6227175" cy="445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/>
          <p:nvPr/>
        </p:nvSpPr>
        <p:spPr>
          <a:xfrm rot="2700000">
            <a:off x="7598408" y="2411352"/>
            <a:ext cx="243103" cy="42511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6B8AF"/>
          </a:solidFill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5845400" y="2600525"/>
            <a:ext cx="1852500" cy="18066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144003" cy="483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/>
          <p:nvPr/>
        </p:nvSpPr>
        <p:spPr>
          <a:xfrm>
            <a:off x="2511850" y="716100"/>
            <a:ext cx="176400" cy="561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6B8AF"/>
          </a:solidFill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2950700" y="716100"/>
            <a:ext cx="176400" cy="561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6B8AF"/>
          </a:solidFill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3345450" y="716100"/>
            <a:ext cx="176400" cy="561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6B8AF"/>
          </a:solidFill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6786400" y="1674575"/>
            <a:ext cx="705000" cy="154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6B8AF"/>
          </a:solidFill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7787100" y="3259175"/>
            <a:ext cx="705000" cy="154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6B8AF"/>
          </a:solidFill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7787100" y="3466650"/>
            <a:ext cx="705000" cy="154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6B8AF"/>
          </a:solidFill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6163950" y="3259175"/>
            <a:ext cx="501300" cy="154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6B8AF"/>
          </a:solidFill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5721425" y="3413375"/>
            <a:ext cx="501300" cy="154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6B8AF"/>
          </a:solidFill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6064025" y="1829575"/>
            <a:ext cx="1723200" cy="333600"/>
          </a:xfrm>
          <a:prstGeom prst="ellipse">
            <a:avLst/>
          </a:prstGeom>
          <a:noFill/>
          <a:ln cap="flat" cmpd="sng" w="28575">
            <a:solidFill>
              <a:srgbClr val="0B539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5025350" y="2255325"/>
            <a:ext cx="3706500" cy="1003800"/>
          </a:xfrm>
          <a:prstGeom prst="ellipse">
            <a:avLst/>
          </a:prstGeom>
          <a:noFill/>
          <a:ln cap="flat" cmpd="sng" w="28575">
            <a:solidFill>
              <a:srgbClr val="0B539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75" y="281225"/>
            <a:ext cx="6753349" cy="447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