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65" r:id="rId3"/>
    <p:sldId id="262" r:id="rId4"/>
    <p:sldId id="261" r:id="rId5"/>
    <p:sldId id="263" r:id="rId6"/>
    <p:sldId id="264" r:id="rId7"/>
    <p:sldId id="260" r:id="rId8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E8C799-A238-416C-B203-04F716BC1E60}" v="33" dt="2025-04-15T06:31:23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1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민건" userId="fdd28d51-b733-4243-9def-de1ce7b5e109" providerId="ADAL" clId="{7DE8C799-A238-416C-B203-04F716BC1E60}"/>
    <pc:docChg chg="undo custSel addSld delSld modSld sldOrd">
      <pc:chgData name="조민건" userId="fdd28d51-b733-4243-9def-de1ce7b5e109" providerId="ADAL" clId="{7DE8C799-A238-416C-B203-04F716BC1E60}" dt="2025-04-15T06:43:36.101" v="1923" actId="20577"/>
      <pc:docMkLst>
        <pc:docMk/>
      </pc:docMkLst>
      <pc:sldChg chg="modSp del mod">
        <pc:chgData name="조민건" userId="fdd28d51-b733-4243-9def-de1ce7b5e109" providerId="ADAL" clId="{7DE8C799-A238-416C-B203-04F716BC1E60}" dt="2025-04-15T05:32:22.786" v="1" actId="47"/>
        <pc:sldMkLst>
          <pc:docMk/>
          <pc:sldMk cId="497607547" sldId="258"/>
        </pc:sldMkLst>
        <pc:picChg chg="mod">
          <ac:chgData name="조민건" userId="fdd28d51-b733-4243-9def-de1ce7b5e109" providerId="ADAL" clId="{7DE8C799-A238-416C-B203-04F716BC1E60}" dt="2025-04-15T05:32:20.928" v="0" actId="1076"/>
          <ac:picMkLst>
            <pc:docMk/>
            <pc:sldMk cId="497607547" sldId="258"/>
            <ac:picMk id="18" creationId="{BFEA8EC1-23A4-4843-A9C3-AE771D73392A}"/>
          </ac:picMkLst>
        </pc:picChg>
      </pc:sldChg>
      <pc:sldChg chg="del">
        <pc:chgData name="조민건" userId="fdd28d51-b733-4243-9def-de1ce7b5e109" providerId="ADAL" clId="{7DE8C799-A238-416C-B203-04F716BC1E60}" dt="2025-04-15T05:32:25.010" v="2" actId="47"/>
        <pc:sldMkLst>
          <pc:docMk/>
          <pc:sldMk cId="4209322005" sldId="259"/>
        </pc:sldMkLst>
      </pc:sldChg>
      <pc:sldChg chg="addSp delSp modSp mod ord">
        <pc:chgData name="조민건" userId="fdd28d51-b733-4243-9def-de1ce7b5e109" providerId="ADAL" clId="{7DE8C799-A238-416C-B203-04F716BC1E60}" dt="2025-04-15T06:33:17.723" v="1678" actId="20577"/>
        <pc:sldMkLst>
          <pc:docMk/>
          <pc:sldMk cId="1703342593" sldId="261"/>
        </pc:sldMkLst>
        <pc:spChg chg="add del mod">
          <ac:chgData name="조민건" userId="fdd28d51-b733-4243-9def-de1ce7b5e109" providerId="ADAL" clId="{7DE8C799-A238-416C-B203-04F716BC1E60}" dt="2025-04-15T06:33:17.723" v="1678" actId="20577"/>
          <ac:spMkLst>
            <pc:docMk/>
            <pc:sldMk cId="1703342593" sldId="261"/>
            <ac:spMk id="2" creationId="{5B040558-A365-4CCE-92FA-5A48CD98F9C9}"/>
          </ac:spMkLst>
        </pc:spChg>
        <pc:spChg chg="add del mod">
          <ac:chgData name="조민건" userId="fdd28d51-b733-4243-9def-de1ce7b5e109" providerId="ADAL" clId="{7DE8C799-A238-416C-B203-04F716BC1E60}" dt="2025-04-15T06:29:53.307" v="1226" actId="21"/>
          <ac:spMkLst>
            <pc:docMk/>
            <pc:sldMk cId="1703342593" sldId="261"/>
            <ac:spMk id="5" creationId="{2BAFD77C-8CE0-5817-468F-92D18568EAA1}"/>
          </ac:spMkLst>
        </pc:spChg>
        <pc:spChg chg="add del mod">
          <ac:chgData name="조민건" userId="fdd28d51-b733-4243-9def-de1ce7b5e109" providerId="ADAL" clId="{7DE8C799-A238-416C-B203-04F716BC1E60}" dt="2025-04-15T06:30:21.038" v="1236" actId="21"/>
          <ac:spMkLst>
            <pc:docMk/>
            <pc:sldMk cId="1703342593" sldId="261"/>
            <ac:spMk id="7" creationId="{8CF786A0-ACFB-D7DE-9DEB-C6B36AE071D1}"/>
          </ac:spMkLst>
        </pc:spChg>
        <pc:spChg chg="add del mod">
          <ac:chgData name="조민건" userId="fdd28d51-b733-4243-9def-de1ce7b5e109" providerId="ADAL" clId="{7DE8C799-A238-416C-B203-04F716BC1E60}" dt="2025-04-15T06:30:21.038" v="1236" actId="21"/>
          <ac:spMkLst>
            <pc:docMk/>
            <pc:sldMk cId="1703342593" sldId="261"/>
            <ac:spMk id="9" creationId="{50892088-36B7-87D4-134B-453BB1F9C6D0}"/>
          </ac:spMkLst>
        </pc:spChg>
        <pc:spChg chg="add del mod">
          <ac:chgData name="조민건" userId="fdd28d51-b733-4243-9def-de1ce7b5e109" providerId="ADAL" clId="{7DE8C799-A238-416C-B203-04F716BC1E60}" dt="2025-04-15T06:30:31.655" v="1258" actId="21"/>
          <ac:spMkLst>
            <pc:docMk/>
            <pc:sldMk cId="1703342593" sldId="261"/>
            <ac:spMk id="11" creationId="{B6445D7B-0169-1C77-10C8-90B14F09773E}"/>
          </ac:spMkLst>
        </pc:spChg>
        <pc:spChg chg="add del mod">
          <ac:chgData name="조민건" userId="fdd28d51-b733-4243-9def-de1ce7b5e109" providerId="ADAL" clId="{7DE8C799-A238-416C-B203-04F716BC1E60}" dt="2025-04-15T06:30:31.655" v="1258" actId="21"/>
          <ac:spMkLst>
            <pc:docMk/>
            <pc:sldMk cId="1703342593" sldId="261"/>
            <ac:spMk id="13" creationId="{6AA02405-1885-56F9-564C-A7E07BA7CDA3}"/>
          </ac:spMkLst>
        </pc:spChg>
        <pc:spChg chg="add del mod">
          <ac:chgData name="조민건" userId="fdd28d51-b733-4243-9def-de1ce7b5e109" providerId="ADAL" clId="{7DE8C799-A238-416C-B203-04F716BC1E60}" dt="2025-04-15T06:31:18.024" v="1303" actId="21"/>
          <ac:spMkLst>
            <pc:docMk/>
            <pc:sldMk cId="1703342593" sldId="261"/>
            <ac:spMk id="14" creationId="{C3604631-4AD7-10CB-26BA-41DDD5246A70}"/>
          </ac:spMkLst>
        </pc:spChg>
        <pc:spChg chg="add mod">
          <ac:chgData name="조민건" userId="fdd28d51-b733-4243-9def-de1ce7b5e109" providerId="ADAL" clId="{7DE8C799-A238-416C-B203-04F716BC1E60}" dt="2025-04-15T06:31:27.153" v="1307" actId="1076"/>
          <ac:spMkLst>
            <pc:docMk/>
            <pc:sldMk cId="1703342593" sldId="261"/>
            <ac:spMk id="15" creationId="{C3604631-4AD7-10CB-26BA-41DDD5246A70}"/>
          </ac:spMkLst>
        </pc:spChg>
        <pc:graphicFrameChg chg="add del mod">
          <ac:chgData name="조민건" userId="fdd28d51-b733-4243-9def-de1ce7b5e109" providerId="ADAL" clId="{7DE8C799-A238-416C-B203-04F716BC1E60}" dt="2025-04-15T06:30:58.467" v="1267"/>
          <ac:graphicFrameMkLst>
            <pc:docMk/>
            <pc:sldMk cId="1703342593" sldId="261"/>
            <ac:graphicFrameMk id="4" creationId="{81E592E1-99DF-4294-A2E9-EF46299BD3F4}"/>
          </ac:graphicFrameMkLst>
        </pc:graphicFrameChg>
      </pc:sldChg>
      <pc:sldChg chg="addSp delSp modSp new mod">
        <pc:chgData name="조민건" userId="fdd28d51-b733-4243-9def-de1ce7b5e109" providerId="ADAL" clId="{7DE8C799-A238-416C-B203-04F716BC1E60}" dt="2025-04-15T06:30:44.761" v="1265" actId="20577"/>
        <pc:sldMkLst>
          <pc:docMk/>
          <pc:sldMk cId="3366706608" sldId="262"/>
        </pc:sldMkLst>
        <pc:spChg chg="mod">
          <ac:chgData name="조민건" userId="fdd28d51-b733-4243-9def-de1ce7b5e109" providerId="ADAL" clId="{7DE8C799-A238-416C-B203-04F716BC1E60}" dt="2025-04-15T06:30:44.761" v="1265" actId="20577"/>
          <ac:spMkLst>
            <pc:docMk/>
            <pc:sldMk cId="3366706608" sldId="262"/>
            <ac:spMk id="2" creationId="{688FE01B-B9DC-A2EA-D3EF-DAAA6630722C}"/>
          </ac:spMkLst>
        </pc:spChg>
        <pc:spChg chg="add del mod">
          <ac:chgData name="조민건" userId="fdd28d51-b733-4243-9def-de1ce7b5e109" providerId="ADAL" clId="{7DE8C799-A238-416C-B203-04F716BC1E60}" dt="2025-04-15T06:30:20.473" v="1235" actId="14100"/>
          <ac:spMkLst>
            <pc:docMk/>
            <pc:sldMk cId="3366706608" sldId="262"/>
            <ac:spMk id="3" creationId="{7FAE40E3-4F49-56CC-8A4D-97E1D3B4B1FA}"/>
          </ac:spMkLst>
        </pc:spChg>
        <pc:spChg chg="add del mod">
          <ac:chgData name="조민건" userId="fdd28d51-b733-4243-9def-de1ce7b5e109" providerId="ADAL" clId="{7DE8C799-A238-416C-B203-04F716BC1E60}" dt="2025-04-15T06:30:31.814" v="1259" actId="478"/>
          <ac:spMkLst>
            <pc:docMk/>
            <pc:sldMk cId="3366706608" sldId="262"/>
            <ac:spMk id="6" creationId="{38DB9AD1-531A-5E07-5FAA-5189BD01BBF9}"/>
          </ac:spMkLst>
        </pc:spChg>
        <pc:spChg chg="add mod">
          <ac:chgData name="조민건" userId="fdd28d51-b733-4243-9def-de1ce7b5e109" providerId="ADAL" clId="{7DE8C799-A238-416C-B203-04F716BC1E60}" dt="2025-04-15T06:30:17.044" v="1233"/>
          <ac:spMkLst>
            <pc:docMk/>
            <pc:sldMk cId="3366706608" sldId="262"/>
            <ac:spMk id="7" creationId="{5B040558-A365-4CCE-92FA-5A48CD98F9C9}"/>
          </ac:spMkLst>
        </pc:spChg>
        <pc:spChg chg="add mod">
          <ac:chgData name="조민건" userId="fdd28d51-b733-4243-9def-de1ce7b5e109" providerId="ADAL" clId="{7DE8C799-A238-416C-B203-04F716BC1E60}" dt="2025-04-15T06:30:31.480" v="1257"/>
          <ac:spMkLst>
            <pc:docMk/>
            <pc:sldMk cId="3366706608" sldId="262"/>
            <ac:spMk id="9" creationId="{5B040558-A365-4CCE-92FA-5A48CD98F9C9}"/>
          </ac:spMkLst>
        </pc:spChg>
        <pc:graphicFrameChg chg="add mod">
          <ac:chgData name="조민건" userId="fdd28d51-b733-4243-9def-de1ce7b5e109" providerId="ADAL" clId="{7DE8C799-A238-416C-B203-04F716BC1E60}" dt="2025-04-15T06:30:10.536" v="1232" actId="14100"/>
          <ac:graphicFrameMkLst>
            <pc:docMk/>
            <pc:sldMk cId="3366706608" sldId="262"/>
            <ac:graphicFrameMk id="8" creationId="{81E592E1-99DF-4294-A2E9-EF46299BD3F4}"/>
          </ac:graphicFrameMkLst>
        </pc:graphicFrameChg>
        <pc:graphicFrameChg chg="add mod">
          <ac:chgData name="조민건" userId="fdd28d51-b733-4243-9def-de1ce7b5e109" providerId="ADAL" clId="{7DE8C799-A238-416C-B203-04F716BC1E60}" dt="2025-04-15T06:30:24.556" v="1238"/>
          <ac:graphicFrameMkLst>
            <pc:docMk/>
            <pc:sldMk cId="3366706608" sldId="262"/>
            <ac:graphicFrameMk id="10" creationId="{81E592E1-99DF-4294-A2E9-EF46299BD3F4}"/>
          </ac:graphicFrameMkLst>
        </pc:graphicFrameChg>
        <pc:picChg chg="add del mod ord">
          <ac:chgData name="조민건" userId="fdd28d51-b733-4243-9def-de1ce7b5e109" providerId="ADAL" clId="{7DE8C799-A238-416C-B203-04F716BC1E60}" dt="2025-04-15T05:32:40.213" v="6" actId="34307"/>
          <ac:picMkLst>
            <pc:docMk/>
            <pc:sldMk cId="3366706608" sldId="262"/>
            <ac:picMk id="4" creationId="{10243C89-881A-2B68-01AA-898C68AA5F01}"/>
          </ac:picMkLst>
        </pc:picChg>
      </pc:sldChg>
      <pc:sldChg chg="addSp delSp modSp new mod">
        <pc:chgData name="조민건" userId="fdd28d51-b733-4243-9def-de1ce7b5e109" providerId="ADAL" clId="{7DE8C799-A238-416C-B203-04F716BC1E60}" dt="2025-04-15T06:34:11.430" v="1723" actId="20577"/>
        <pc:sldMkLst>
          <pc:docMk/>
          <pc:sldMk cId="3642422726" sldId="263"/>
        </pc:sldMkLst>
        <pc:spChg chg="mod">
          <ac:chgData name="조민건" userId="fdd28d51-b733-4243-9def-de1ce7b5e109" providerId="ADAL" clId="{7DE8C799-A238-416C-B203-04F716BC1E60}" dt="2025-04-15T06:34:11.430" v="1723" actId="20577"/>
          <ac:spMkLst>
            <pc:docMk/>
            <pc:sldMk cId="3642422726" sldId="263"/>
            <ac:spMk id="2" creationId="{0B8D0C8C-B8CE-8806-C1E7-DDD5A16E66E6}"/>
          </ac:spMkLst>
        </pc:spChg>
        <pc:spChg chg="add del">
          <ac:chgData name="조민건" userId="fdd28d51-b733-4243-9def-de1ce7b5e109" providerId="ADAL" clId="{7DE8C799-A238-416C-B203-04F716BC1E60}" dt="2025-04-15T05:43:22.810" v="732" actId="931"/>
          <ac:spMkLst>
            <pc:docMk/>
            <pc:sldMk cId="3642422726" sldId="263"/>
            <ac:spMk id="3" creationId="{57654E0E-393F-1DA7-9532-CA7C9DE0E669}"/>
          </ac:spMkLst>
        </pc:spChg>
        <pc:spChg chg="add del mod">
          <ac:chgData name="조민건" userId="fdd28d51-b733-4243-9def-de1ce7b5e109" providerId="ADAL" clId="{7DE8C799-A238-416C-B203-04F716BC1E60}" dt="2025-04-15T06:14:18.761" v="804" actId="478"/>
          <ac:spMkLst>
            <pc:docMk/>
            <pc:sldMk cId="3642422726" sldId="263"/>
            <ac:spMk id="14" creationId="{3BFCA5EE-3BEF-477F-2824-70EBBEEB8170}"/>
          </ac:spMkLst>
        </pc:spChg>
        <pc:spChg chg="add del mod">
          <ac:chgData name="조민건" userId="fdd28d51-b733-4243-9def-de1ce7b5e109" providerId="ADAL" clId="{7DE8C799-A238-416C-B203-04F716BC1E60}" dt="2025-04-15T06:14:30.502" v="825" actId="478"/>
          <ac:spMkLst>
            <pc:docMk/>
            <pc:sldMk cId="3642422726" sldId="263"/>
            <ac:spMk id="28" creationId="{8D17A284-3E0E-6AE7-286B-5DC226108B59}"/>
          </ac:spMkLst>
        </pc:spChg>
        <pc:spChg chg="add mod">
          <ac:chgData name="조민건" userId="fdd28d51-b733-4243-9def-de1ce7b5e109" providerId="ADAL" clId="{7DE8C799-A238-416C-B203-04F716BC1E60}" dt="2025-04-15T06:22:56.683" v="1101" actId="403"/>
          <ac:spMkLst>
            <pc:docMk/>
            <pc:sldMk cId="3642422726" sldId="263"/>
            <ac:spMk id="29" creationId="{04DE699A-271D-648E-CAE0-9C4E553CD5B6}"/>
          </ac:spMkLst>
        </pc:spChg>
        <pc:spChg chg="add mod">
          <ac:chgData name="조민건" userId="fdd28d51-b733-4243-9def-de1ce7b5e109" providerId="ADAL" clId="{7DE8C799-A238-416C-B203-04F716BC1E60}" dt="2025-04-15T06:22:56.683" v="1101" actId="403"/>
          <ac:spMkLst>
            <pc:docMk/>
            <pc:sldMk cId="3642422726" sldId="263"/>
            <ac:spMk id="30" creationId="{CC9759A4-86F9-5D43-F942-F678677B7D9B}"/>
          </ac:spMkLst>
        </pc:spChg>
        <pc:spChg chg="add mod">
          <ac:chgData name="조민건" userId="fdd28d51-b733-4243-9def-de1ce7b5e109" providerId="ADAL" clId="{7DE8C799-A238-416C-B203-04F716BC1E60}" dt="2025-04-15T06:22:56.683" v="1101" actId="403"/>
          <ac:spMkLst>
            <pc:docMk/>
            <pc:sldMk cId="3642422726" sldId="263"/>
            <ac:spMk id="31" creationId="{F5D5427A-4107-0151-8498-97CAC017DDFD}"/>
          </ac:spMkLst>
        </pc:spChg>
        <pc:spChg chg="add del mod">
          <ac:chgData name="조민건" userId="fdd28d51-b733-4243-9def-de1ce7b5e109" providerId="ADAL" clId="{7DE8C799-A238-416C-B203-04F716BC1E60}" dt="2025-04-15T06:16:27.439" v="930" actId="478"/>
          <ac:spMkLst>
            <pc:docMk/>
            <pc:sldMk cId="3642422726" sldId="263"/>
            <ac:spMk id="40" creationId="{045C4C6A-C618-060C-55DD-9C86C93CA2F9}"/>
          </ac:spMkLst>
        </pc:spChg>
        <pc:spChg chg="add mod">
          <ac:chgData name="조민건" userId="fdd28d51-b733-4243-9def-de1ce7b5e109" providerId="ADAL" clId="{7DE8C799-A238-416C-B203-04F716BC1E60}" dt="2025-04-15T06:22:56.683" v="1101" actId="403"/>
          <ac:spMkLst>
            <pc:docMk/>
            <pc:sldMk cId="3642422726" sldId="263"/>
            <ac:spMk id="53" creationId="{1649A1E1-E738-4D98-60CD-AC0E622ACB9D}"/>
          </ac:spMkLst>
        </pc:spChg>
        <pc:spChg chg="add mod">
          <ac:chgData name="조민건" userId="fdd28d51-b733-4243-9def-de1ce7b5e109" providerId="ADAL" clId="{7DE8C799-A238-416C-B203-04F716BC1E60}" dt="2025-04-15T06:22:56.683" v="1101" actId="403"/>
          <ac:spMkLst>
            <pc:docMk/>
            <pc:sldMk cId="3642422726" sldId="263"/>
            <ac:spMk id="54" creationId="{DB78618D-E69D-F781-5A82-524392279479}"/>
          </ac:spMkLst>
        </pc:spChg>
        <pc:spChg chg="add mod">
          <ac:chgData name="조민건" userId="fdd28d51-b733-4243-9def-de1ce7b5e109" providerId="ADAL" clId="{7DE8C799-A238-416C-B203-04F716BC1E60}" dt="2025-04-15T06:22:56.683" v="1101" actId="403"/>
          <ac:spMkLst>
            <pc:docMk/>
            <pc:sldMk cId="3642422726" sldId="263"/>
            <ac:spMk id="60" creationId="{5D4F61EF-9CF8-DBB8-52C9-473D1BE64A83}"/>
          </ac:spMkLst>
        </pc:spChg>
        <pc:spChg chg="add mod">
          <ac:chgData name="조민건" userId="fdd28d51-b733-4243-9def-de1ce7b5e109" providerId="ADAL" clId="{7DE8C799-A238-416C-B203-04F716BC1E60}" dt="2025-04-15T06:22:56.683" v="1101" actId="403"/>
          <ac:spMkLst>
            <pc:docMk/>
            <pc:sldMk cId="3642422726" sldId="263"/>
            <ac:spMk id="63" creationId="{D52268B6-CEDB-F572-3523-825C7EE87FD5}"/>
          </ac:spMkLst>
        </pc:spChg>
        <pc:spChg chg="add mod">
          <ac:chgData name="조민건" userId="fdd28d51-b733-4243-9def-de1ce7b5e109" providerId="ADAL" clId="{7DE8C799-A238-416C-B203-04F716BC1E60}" dt="2025-04-15T06:22:56.683" v="1101" actId="403"/>
          <ac:spMkLst>
            <pc:docMk/>
            <pc:sldMk cId="3642422726" sldId="263"/>
            <ac:spMk id="67" creationId="{657A82B7-C1D0-C831-15A4-01300BBB9209}"/>
          </ac:spMkLst>
        </pc:spChg>
        <pc:spChg chg="add mod">
          <ac:chgData name="조민건" userId="fdd28d51-b733-4243-9def-de1ce7b5e109" providerId="ADAL" clId="{7DE8C799-A238-416C-B203-04F716BC1E60}" dt="2025-04-15T06:22:38.242" v="1092"/>
          <ac:spMkLst>
            <pc:docMk/>
            <pc:sldMk cId="3642422726" sldId="263"/>
            <ac:spMk id="68" creationId="{BE2411D1-4F66-BCE8-45C4-EAEC9A982C25}"/>
          </ac:spMkLst>
        </pc:spChg>
        <pc:spChg chg="add del mod">
          <ac:chgData name="조민건" userId="fdd28d51-b733-4243-9def-de1ce7b5e109" providerId="ADAL" clId="{7DE8C799-A238-416C-B203-04F716BC1E60}" dt="2025-04-15T06:23:19.574" v="1107" actId="21"/>
          <ac:spMkLst>
            <pc:docMk/>
            <pc:sldMk cId="3642422726" sldId="263"/>
            <ac:spMk id="71" creationId="{DF6FFA3B-281D-C347-975D-AED0D0FBF9FC}"/>
          </ac:spMkLst>
        </pc:spChg>
        <pc:spChg chg="add mod">
          <ac:chgData name="조민건" userId="fdd28d51-b733-4243-9def-de1ce7b5e109" providerId="ADAL" clId="{7DE8C799-A238-416C-B203-04F716BC1E60}" dt="2025-04-15T06:23:28.811" v="1110" actId="1076"/>
          <ac:spMkLst>
            <pc:docMk/>
            <pc:sldMk cId="3642422726" sldId="263"/>
            <ac:spMk id="72" creationId="{DF6FFA3B-281D-C347-975D-AED0D0FBF9FC}"/>
          </ac:spMkLst>
        </pc:spChg>
        <pc:grpChg chg="add mod">
          <ac:chgData name="조민건" userId="fdd28d51-b733-4243-9def-de1ce7b5e109" providerId="ADAL" clId="{7DE8C799-A238-416C-B203-04F716BC1E60}" dt="2025-04-15T06:23:21.879" v="1108" actId="1076"/>
          <ac:grpSpMkLst>
            <pc:docMk/>
            <pc:sldMk cId="3642422726" sldId="263"/>
            <ac:grpSpMk id="70" creationId="{0CD7D52D-2650-FA44-77BB-6D6900F67823}"/>
          </ac:grpSpMkLst>
        </pc:grpChg>
        <pc:picChg chg="add mod">
          <ac:chgData name="조민건" userId="fdd28d51-b733-4243-9def-de1ce7b5e109" providerId="ADAL" clId="{7DE8C799-A238-416C-B203-04F716BC1E60}" dt="2025-04-15T05:43:06.584" v="731" actId="931"/>
          <ac:picMkLst>
            <pc:docMk/>
            <pc:sldMk cId="3642422726" sldId="263"/>
            <ac:picMk id="5" creationId="{86B4DB28-13CC-CBD5-2002-0C20F221AFA5}"/>
          </ac:picMkLst>
        </pc:picChg>
        <pc:picChg chg="add del mod">
          <ac:chgData name="조민건" userId="fdd28d51-b733-4243-9def-de1ce7b5e109" providerId="ADAL" clId="{7DE8C799-A238-416C-B203-04F716BC1E60}" dt="2025-04-15T06:14:06.693" v="801" actId="478"/>
          <ac:picMkLst>
            <pc:docMk/>
            <pc:sldMk cId="3642422726" sldId="263"/>
            <ac:picMk id="7" creationId="{1D4EB2E3-1981-0DFD-C16A-0DE6414BB461}"/>
          </ac:picMkLst>
        </pc:picChg>
        <pc:picChg chg="add del mod">
          <ac:chgData name="조민건" userId="fdd28d51-b733-4243-9def-de1ce7b5e109" providerId="ADAL" clId="{7DE8C799-A238-416C-B203-04F716BC1E60}" dt="2025-04-15T06:14:14.780" v="803" actId="478"/>
          <ac:picMkLst>
            <pc:docMk/>
            <pc:sldMk cId="3642422726" sldId="263"/>
            <ac:picMk id="9" creationId="{A936CBEF-F475-A7E6-F365-A6A364835C07}"/>
          </ac:picMkLst>
        </pc:picChg>
        <pc:picChg chg="add del mod">
          <ac:chgData name="조민건" userId="fdd28d51-b733-4243-9def-de1ce7b5e109" providerId="ADAL" clId="{7DE8C799-A238-416C-B203-04F716BC1E60}" dt="2025-04-15T06:12:11.406" v="751" actId="478"/>
          <ac:picMkLst>
            <pc:docMk/>
            <pc:sldMk cId="3642422726" sldId="263"/>
            <ac:picMk id="11" creationId="{BCCD09A6-5D25-622B-B65C-5208BE7E4F85}"/>
          </ac:picMkLst>
        </pc:picChg>
        <pc:picChg chg="add del mod">
          <ac:chgData name="조민건" userId="fdd28d51-b733-4243-9def-de1ce7b5e109" providerId="ADAL" clId="{7DE8C799-A238-416C-B203-04F716BC1E60}" dt="2025-04-15T05:44:25.095" v="746" actId="21"/>
          <ac:picMkLst>
            <pc:docMk/>
            <pc:sldMk cId="3642422726" sldId="263"/>
            <ac:picMk id="12" creationId="{5078E3C6-277C-085A-5054-1DAEC7F1D277}"/>
          </ac:picMkLst>
        </pc:picChg>
        <pc:picChg chg="add del mod">
          <ac:chgData name="조민건" userId="fdd28d51-b733-4243-9def-de1ce7b5e109" providerId="ADAL" clId="{7DE8C799-A238-416C-B203-04F716BC1E60}" dt="2025-04-15T06:12:13.635" v="752" actId="478"/>
          <ac:picMkLst>
            <pc:docMk/>
            <pc:sldMk cId="3642422726" sldId="263"/>
            <ac:picMk id="13" creationId="{5078E3C6-277C-085A-5054-1DAEC7F1D277}"/>
          </ac:picMkLst>
        </pc:picChg>
        <pc:cxnChg chg="add del mod">
          <ac:chgData name="조민건" userId="fdd28d51-b733-4243-9def-de1ce7b5e109" providerId="ADAL" clId="{7DE8C799-A238-416C-B203-04F716BC1E60}" dt="2025-04-15T06:14:18.761" v="804" actId="478"/>
          <ac:cxnSpMkLst>
            <pc:docMk/>
            <pc:sldMk cId="3642422726" sldId="263"/>
            <ac:cxnSpMk id="16" creationId="{E4E882E7-A621-61B9-4B68-1AECBE45CBBC}"/>
          </ac:cxnSpMkLst>
        </pc:cxnChg>
        <pc:cxnChg chg="add del mod">
          <ac:chgData name="조민건" userId="fdd28d51-b733-4243-9def-de1ce7b5e109" providerId="ADAL" clId="{7DE8C799-A238-416C-B203-04F716BC1E60}" dt="2025-04-15T06:14:18.761" v="804" actId="478"/>
          <ac:cxnSpMkLst>
            <pc:docMk/>
            <pc:sldMk cId="3642422726" sldId="263"/>
            <ac:cxnSpMk id="21" creationId="{638A2AAE-C5A5-9FF1-F430-E5C62EEE7333}"/>
          </ac:cxnSpMkLst>
        </pc:cxnChg>
        <pc:cxnChg chg="add mod">
          <ac:chgData name="조민건" userId="fdd28d51-b733-4243-9def-de1ce7b5e109" providerId="ADAL" clId="{7DE8C799-A238-416C-B203-04F716BC1E60}" dt="2025-04-15T06:22:44.179" v="1095" actId="1076"/>
          <ac:cxnSpMkLst>
            <pc:docMk/>
            <pc:sldMk cId="3642422726" sldId="263"/>
            <ac:cxnSpMk id="33" creationId="{52CB85C8-CD61-13E4-2916-BE23CED2186E}"/>
          </ac:cxnSpMkLst>
        </pc:cxnChg>
        <pc:cxnChg chg="add mod">
          <ac:chgData name="조민건" userId="fdd28d51-b733-4243-9def-de1ce7b5e109" providerId="ADAL" clId="{7DE8C799-A238-416C-B203-04F716BC1E60}" dt="2025-04-15T06:22:49.766" v="1096" actId="164"/>
          <ac:cxnSpMkLst>
            <pc:docMk/>
            <pc:sldMk cId="3642422726" sldId="263"/>
            <ac:cxnSpMk id="42" creationId="{2A0A237B-8B3D-EBE8-307C-C6D98D5903C8}"/>
          </ac:cxnSpMkLst>
        </pc:cxnChg>
        <pc:cxnChg chg="add mod">
          <ac:chgData name="조민건" userId="fdd28d51-b733-4243-9def-de1ce7b5e109" providerId="ADAL" clId="{7DE8C799-A238-416C-B203-04F716BC1E60}" dt="2025-04-15T06:21:43.687" v="1014" actId="1076"/>
          <ac:cxnSpMkLst>
            <pc:docMk/>
            <pc:sldMk cId="3642422726" sldId="263"/>
            <ac:cxnSpMk id="55" creationId="{81CD1BF1-9C06-5EEC-DC63-4B5F4AE5622E}"/>
          </ac:cxnSpMkLst>
        </pc:cxnChg>
        <pc:cxnChg chg="add mod">
          <ac:chgData name="조민건" userId="fdd28d51-b733-4243-9def-de1ce7b5e109" providerId="ADAL" clId="{7DE8C799-A238-416C-B203-04F716BC1E60}" dt="2025-04-15T06:22:16.494" v="1060" actId="14100"/>
          <ac:cxnSpMkLst>
            <pc:docMk/>
            <pc:sldMk cId="3642422726" sldId="263"/>
            <ac:cxnSpMk id="64" creationId="{500B7057-DAA3-2232-E39D-723CAE703F6B}"/>
          </ac:cxnSpMkLst>
        </pc:cxnChg>
      </pc:sldChg>
      <pc:sldChg chg="delSp modSp add mod">
        <pc:chgData name="조민건" userId="fdd28d51-b733-4243-9def-de1ce7b5e109" providerId="ADAL" clId="{7DE8C799-A238-416C-B203-04F716BC1E60}" dt="2025-04-15T06:36:21.660" v="1747" actId="20577"/>
        <pc:sldMkLst>
          <pc:docMk/>
          <pc:sldMk cId="2636658431" sldId="264"/>
        </pc:sldMkLst>
        <pc:spChg chg="mod">
          <ac:chgData name="조민건" userId="fdd28d51-b733-4243-9def-de1ce7b5e109" providerId="ADAL" clId="{7DE8C799-A238-416C-B203-04F716BC1E60}" dt="2025-04-15T06:36:21.660" v="1747" actId="20577"/>
          <ac:spMkLst>
            <pc:docMk/>
            <pc:sldMk cId="2636658431" sldId="264"/>
            <ac:spMk id="2" creationId="{A514BC89-E909-EE5E-9795-726083DB5393}"/>
          </ac:spMkLst>
        </pc:spChg>
        <pc:spChg chg="del">
          <ac:chgData name="조민건" userId="fdd28d51-b733-4243-9def-de1ce7b5e109" providerId="ADAL" clId="{7DE8C799-A238-416C-B203-04F716BC1E60}" dt="2025-04-15T06:34:26.234" v="1733" actId="478"/>
          <ac:spMkLst>
            <pc:docMk/>
            <pc:sldMk cId="2636658431" sldId="264"/>
            <ac:spMk id="72" creationId="{77F1A026-7038-691C-0089-9936F8D833C9}"/>
          </ac:spMkLst>
        </pc:spChg>
        <pc:grpChg chg="del">
          <ac:chgData name="조민건" userId="fdd28d51-b733-4243-9def-de1ce7b5e109" providerId="ADAL" clId="{7DE8C799-A238-416C-B203-04F716BC1E60}" dt="2025-04-15T06:34:26.234" v="1733" actId="478"/>
          <ac:grpSpMkLst>
            <pc:docMk/>
            <pc:sldMk cId="2636658431" sldId="264"/>
            <ac:grpSpMk id="70" creationId="{6F1CAA63-8196-66A6-FCB9-A2CF761B61A9}"/>
          </ac:grpSpMkLst>
        </pc:grpChg>
        <pc:cxnChg chg="mod">
          <ac:chgData name="조민건" userId="fdd28d51-b733-4243-9def-de1ce7b5e109" providerId="ADAL" clId="{7DE8C799-A238-416C-B203-04F716BC1E60}" dt="2025-04-15T06:34:26.234" v="1733" actId="478"/>
          <ac:cxnSpMkLst>
            <pc:docMk/>
            <pc:sldMk cId="2636658431" sldId="264"/>
            <ac:cxnSpMk id="33" creationId="{95033D40-D233-9647-CBBB-BF78A212C6A9}"/>
          </ac:cxnSpMkLst>
        </pc:cxnChg>
        <pc:cxnChg chg="mod">
          <ac:chgData name="조민건" userId="fdd28d51-b733-4243-9def-de1ce7b5e109" providerId="ADAL" clId="{7DE8C799-A238-416C-B203-04F716BC1E60}" dt="2025-04-15T06:34:26.234" v="1733" actId="478"/>
          <ac:cxnSpMkLst>
            <pc:docMk/>
            <pc:sldMk cId="2636658431" sldId="264"/>
            <ac:cxnSpMk id="42" creationId="{80B1E59B-F91D-0DDD-A6B5-D4F462EBA8EC}"/>
          </ac:cxnSpMkLst>
        </pc:cxnChg>
        <pc:cxnChg chg="mod">
          <ac:chgData name="조민건" userId="fdd28d51-b733-4243-9def-de1ce7b5e109" providerId="ADAL" clId="{7DE8C799-A238-416C-B203-04F716BC1E60}" dt="2025-04-15T06:34:26.234" v="1733" actId="478"/>
          <ac:cxnSpMkLst>
            <pc:docMk/>
            <pc:sldMk cId="2636658431" sldId="264"/>
            <ac:cxnSpMk id="55" creationId="{4BC3434B-8B79-742D-D541-80202597E486}"/>
          </ac:cxnSpMkLst>
        </pc:cxnChg>
        <pc:cxnChg chg="mod">
          <ac:chgData name="조민건" userId="fdd28d51-b733-4243-9def-de1ce7b5e109" providerId="ADAL" clId="{7DE8C799-A238-416C-B203-04F716BC1E60}" dt="2025-04-15T06:34:26.234" v="1733" actId="478"/>
          <ac:cxnSpMkLst>
            <pc:docMk/>
            <pc:sldMk cId="2636658431" sldId="264"/>
            <ac:cxnSpMk id="64" creationId="{793A56B0-7260-FD77-E1DD-C7ADFEABE2DA}"/>
          </ac:cxnSpMkLst>
        </pc:cxnChg>
      </pc:sldChg>
      <pc:sldChg chg="modSp new mod">
        <pc:chgData name="조민건" userId="fdd28d51-b733-4243-9def-de1ce7b5e109" providerId="ADAL" clId="{7DE8C799-A238-416C-B203-04F716BC1E60}" dt="2025-04-15T06:43:36.101" v="1923" actId="20577"/>
        <pc:sldMkLst>
          <pc:docMk/>
          <pc:sldMk cId="3862324865" sldId="265"/>
        </pc:sldMkLst>
        <pc:spChg chg="mod">
          <ac:chgData name="조민건" userId="fdd28d51-b733-4243-9def-de1ce7b5e109" providerId="ADAL" clId="{7DE8C799-A238-416C-B203-04F716BC1E60}" dt="2025-04-15T06:28:32.527" v="1125" actId="20577"/>
          <ac:spMkLst>
            <pc:docMk/>
            <pc:sldMk cId="3862324865" sldId="265"/>
            <ac:spMk id="2" creationId="{AB9D6226-02EC-8828-6050-EF7C33AC77FC}"/>
          </ac:spMkLst>
        </pc:spChg>
        <pc:spChg chg="mod">
          <ac:chgData name="조민건" userId="fdd28d51-b733-4243-9def-de1ce7b5e109" providerId="ADAL" clId="{7DE8C799-A238-416C-B203-04F716BC1E60}" dt="2025-04-15T06:43:36.101" v="1923" actId="20577"/>
          <ac:spMkLst>
            <pc:docMk/>
            <pc:sldMk cId="3862324865" sldId="265"/>
            <ac:spMk id="3" creationId="{3E1EBA22-1511-CC7D-5C21-44F60E3B6A82}"/>
          </ac:spMkLst>
        </pc:spChg>
      </pc:sldChg>
      <pc:sldChg chg="add del">
        <pc:chgData name="조민건" userId="fdd28d51-b733-4243-9def-de1ce7b5e109" providerId="ADAL" clId="{7DE8C799-A238-416C-B203-04F716BC1E60}" dt="2025-04-15T06:29:38.315" v="1208" actId="47"/>
        <pc:sldMkLst>
          <pc:docMk/>
          <pc:sldMk cId="1989174364" sldId="266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pPr latinLnBrk="1"/>
          <a:endParaRPr lang="ko-KR" altLang="en-US"/>
        </a:p>
      </dgm:t>
    </dgm:pt>
    <dgm:pt modelId="{701D68F5-42F8-47BC-8FED-84C50F595DF0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1Hour Plan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1A66877-AC1C-46D9-BF2C-6024B638DEA9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3 Line Dairy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76CC3289-2662-43F0-A3C6-BA04A135F08C}">
      <dgm:prSet phldrT="[Text]"/>
      <dgm:spPr/>
      <dgm:t>
        <a:bodyPr rtlCol="0"/>
        <a:lstStyle/>
        <a:p>
          <a:pPr rtl="0"/>
          <a:r>
            <a:rPr lang="en-US" altLang="ko-KR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Schedule Template</a:t>
          </a:r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>
          <a:noFill/>
        </a:ln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>
          <a:noFill/>
        </a:ln>
      </dgm:spPr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9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1Hour Plan</a:t>
          </a:r>
          <a:endParaRPr lang="ko-KR" altLang="en-US" sz="29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9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3 Line Dairy</a:t>
          </a:r>
          <a:endParaRPr lang="ko-KR" altLang="en-US" sz="29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9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Schedule Template</a:t>
          </a:r>
          <a:endParaRPr lang="ko-KR" altLang="en-US" sz="29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7628474" y="2746269"/>
        <a:ext cx="322283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아이콘 레이블 목록"/>
  <dgm:desc val="관련 시각적 개체를 동반한 비순차적이거나 그룹화된 정보를 표시하는 데 사용합니다. 짧은 텍스트 캡션이 있는 아이콘이나 작은 그림에 가장 적합합니다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FAEA40C-BE8C-4377-9057-6AF8F8AB43E9}" type="datetime1">
              <a:rPr lang="ko-KR" altLang="en-US" smtClean="0">
                <a:latin typeface="+mj-ea"/>
                <a:ea typeface="+mj-ea"/>
              </a:rPr>
              <a:t>2025-04-15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6B39DDF-7E14-426D-8F72-FA0AB6F5D978}" type="datetime1">
              <a:rPr lang="ko-KR" altLang="en-US" smtClean="0"/>
              <a:pPr/>
              <a:t>2025-04-15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C6B3AB32-59DF-41F1-9618-EDFBF5049629}" type="slidenum">
              <a:rPr lang="en-US" altLang="ko-KR" noProof="0" smtClean="0"/>
              <a:pPr/>
              <a:t>‹#›</a:t>
            </a:fld>
            <a:endParaRPr lang="ko-KR" altLang="en-US" noProof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548E0D2-8D2A-49DD-81C9-2DF06FB28E58}" type="datetime1">
              <a:rPr lang="ko-KR" altLang="en-US" noProof="0" smtClean="0"/>
              <a:t>2025-04-15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9AAF66-BE8D-40A6-9F92-F0D5431B4707}" type="datetime1">
              <a:rPr lang="ko-KR" altLang="en-US" noProof="0" smtClean="0"/>
              <a:t>2025-04-15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FC65031-79EB-4543-BA10-9DEB98B51A8A}" type="datetime1">
              <a:rPr lang="ko-KR" altLang="en-US" noProof="0" smtClean="0"/>
              <a:t>2025-04-15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610C2A-C0FE-4353-941B-694324488170}" type="datetime1">
              <a:rPr lang="ko-KR" altLang="en-US" noProof="0" smtClean="0"/>
              <a:t>2025-04-15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FA98800-4B48-4290-A2B4-EE590E4011A7}" type="datetime1">
              <a:rPr lang="ko-KR" altLang="en-US" noProof="0" smtClean="0"/>
              <a:t>2025-04-15</a:t>
            </a:fld>
            <a:endParaRPr lang="ko-KR" altLang="en-US" noProof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34A57C-F4F6-438F-A2CE-5CF31251A767}" type="datetime1">
              <a:rPr lang="ko-KR" altLang="en-US" noProof="0" smtClean="0"/>
              <a:t>2025-04-15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FCE773-4E4A-4873-9CE4-167E09725F50}" type="datetime1">
              <a:rPr lang="ko-KR" altLang="en-US" noProof="0" smtClean="0"/>
              <a:t>2025-04-15</a:t>
            </a:fld>
            <a:endParaRPr lang="ko-KR" altLang="en-US" noProof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66067D-0A04-4DE5-9C65-2C4CB39AD2AC}" type="datetime1">
              <a:rPr lang="ko-KR" altLang="en-US" noProof="0" smtClean="0"/>
              <a:t>2025-04-15</a:t>
            </a:fld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F90752-A68E-4DDB-B9F3-64EFB3BAD45B}" type="datetime1">
              <a:rPr lang="ko-KR" altLang="en-US" noProof="0" smtClean="0"/>
              <a:t>2025-04-15</a:t>
            </a:fld>
            <a:endParaRPr lang="ko-KR" altLang="en-US" noProof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5DE1092-F835-49D6-B89F-3300AAB9122B}" type="datetime1">
              <a:rPr lang="ko-KR" altLang="en-US" noProof="0" smtClean="0"/>
              <a:t>2025-04-15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F95DDD-93D4-4EA5-B9FF-AB32653D5712}" type="datetime1">
              <a:rPr lang="ko-KR" altLang="en-US" noProof="0" smtClean="0"/>
              <a:t>2025-04-15</a:t>
            </a:fld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2F5771C-AAAA-4498-A7FA-FDA0602C6663}" type="datetime1">
              <a:rPr lang="ko-KR" altLang="en-US" noProof="0" smtClean="0"/>
              <a:t>2025-04-15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직사각형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1026" name="Picture 2" descr="계획 일정 시간 관리. 방문 페이지 템플릿">
            <a:extLst>
              <a:ext uri="{FF2B5EF4-FFF2-40B4-BE49-F238E27FC236}">
                <a16:creationId xmlns:a16="http://schemas.microsoft.com/office/drawing/2014/main" id="{DD8DBF64-9F17-AA02-C405-8BB45ECDC4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18" t="12762"/>
          <a:stretch/>
        </p:blipFill>
        <p:spPr bwMode="auto">
          <a:xfrm>
            <a:off x="4943599" y="0"/>
            <a:ext cx="7214532" cy="676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6000" dirty="0">
                <a:solidFill>
                  <a:schemeClr val="bg1"/>
                </a:solidFill>
              </a:rPr>
              <a:t>Time line Application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>
                <a:solidFill>
                  <a:srgbClr val="7CEBFF"/>
                </a:solidFill>
              </a:rPr>
              <a:t>조민건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D6226-02EC-8828-6050-EF7C33AC7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1EBA22-1511-CC7D-5C21-44F60E3B6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Time-line </a:t>
            </a:r>
            <a:r>
              <a:rPr lang="ko-KR" altLang="en-US" dirty="0"/>
              <a:t>소개</a:t>
            </a:r>
            <a:endParaRPr lang="en-US" altLang="ko-KR" dirty="0"/>
          </a:p>
          <a:p>
            <a:r>
              <a:rPr lang="en-US" altLang="ko-KR" dirty="0"/>
              <a:t>2. Time-line</a:t>
            </a:r>
            <a:r>
              <a:rPr lang="ko-KR" altLang="en-US" dirty="0"/>
              <a:t> </a:t>
            </a:r>
            <a:r>
              <a:rPr lang="en-US" altLang="ko-KR" dirty="0"/>
              <a:t>Process</a:t>
            </a:r>
            <a:r>
              <a:rPr lang="ko-KR" altLang="en-US" dirty="0"/>
              <a:t> </a:t>
            </a:r>
            <a:r>
              <a:rPr lang="en-US" altLang="ko-KR" dirty="0"/>
              <a:t>Flow</a:t>
            </a:r>
          </a:p>
          <a:p>
            <a:r>
              <a:rPr lang="en-US" altLang="ko-KR" dirty="0"/>
              <a:t>3. Time-line Data Schema</a:t>
            </a:r>
          </a:p>
          <a:p>
            <a:r>
              <a:rPr lang="en-US" altLang="ko-KR" dirty="0"/>
              <a:t>4. Time-line Component &amp; Connector Architecture</a:t>
            </a:r>
          </a:p>
          <a:p>
            <a:r>
              <a:rPr lang="en-US" altLang="ko-KR" dirty="0"/>
              <a:t>5. Time-line View Design</a:t>
            </a:r>
          </a:p>
          <a:p>
            <a:r>
              <a:rPr lang="en-US" altLang="ko-KR" dirty="0"/>
              <a:t>6. Time-line API Design</a:t>
            </a:r>
          </a:p>
          <a:p>
            <a:r>
              <a:rPr lang="en-US" altLang="ko-KR" dirty="0"/>
              <a:t>7.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32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FE01B-B9DC-A2EA-D3EF-DAAA6630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Time-line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AE40E3-4F49-56CC-8A4D-97E1D3B4B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규칙적인 생활이 필요하다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시간관리의 필요성을 느끼는 데 어떻게 시작할 지 모르겠다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시간관리를 시작했는데</a:t>
            </a:r>
            <a:r>
              <a:rPr lang="en-US" altLang="ko-KR" dirty="0"/>
              <a:t>, </a:t>
            </a:r>
            <a:r>
              <a:rPr lang="ko-KR" altLang="en-US" dirty="0"/>
              <a:t>잘 지켜지지 않고 막연하다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다이어리 쓰기가 너무 번거롭다고 생각한다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하루 하루에 대한 기록을 남기고 싶다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B9AD1-531A-5E07-5FAA-5189BD01BBF9}"/>
              </a:ext>
            </a:extLst>
          </p:cNvPr>
          <p:cNvSpPr txBox="1"/>
          <p:nvPr/>
        </p:nvSpPr>
        <p:spPr>
          <a:xfrm>
            <a:off x="638541" y="1995830"/>
            <a:ext cx="6095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이런 분들께 </a:t>
            </a:r>
            <a:r>
              <a:rPr lang="en-US" altLang="ko-KR" dirty="0"/>
              <a:t>Time-line</a:t>
            </a:r>
            <a:r>
              <a:rPr lang="ko-KR" altLang="en-US" dirty="0"/>
              <a:t>를 추천합니다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70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직사각형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6"/>
            <a:ext cx="11029616" cy="1008825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1100" dirty="0">
                <a:solidFill>
                  <a:srgbClr val="FFFEFF"/>
                </a:solidFill>
              </a:rPr>
              <a:t>1. 1</a:t>
            </a:r>
            <a:r>
              <a:rPr lang="ko-KR" altLang="en-US" sz="1100" dirty="0">
                <a:solidFill>
                  <a:srgbClr val="FFFEFF"/>
                </a:solidFill>
              </a:rPr>
              <a:t>시간 단위 계획 짜기 </a:t>
            </a:r>
            <a:r>
              <a:rPr lang="en-US" altLang="ko-KR" sz="1100" dirty="0">
                <a:solidFill>
                  <a:srgbClr val="FFFEFF"/>
                </a:solidFill>
              </a:rPr>
              <a:t>– </a:t>
            </a:r>
            <a:r>
              <a:rPr lang="ko-KR" altLang="en-US" sz="1100" dirty="0">
                <a:solidFill>
                  <a:srgbClr val="FFFEFF"/>
                </a:solidFill>
              </a:rPr>
              <a:t>분단위로 잘 지켜지기 어렵고</a:t>
            </a:r>
            <a:r>
              <a:rPr lang="en-US" altLang="ko-KR" sz="1100" dirty="0">
                <a:solidFill>
                  <a:srgbClr val="FFFEFF"/>
                </a:solidFill>
              </a:rPr>
              <a:t>, </a:t>
            </a:r>
            <a:r>
              <a:rPr lang="ko-KR" altLang="en-US" sz="1100" dirty="0">
                <a:solidFill>
                  <a:srgbClr val="FFFEFF"/>
                </a:solidFill>
              </a:rPr>
              <a:t>관리도 어렵다</a:t>
            </a:r>
            <a:r>
              <a:rPr lang="en-US" altLang="ko-KR" sz="1100" dirty="0">
                <a:solidFill>
                  <a:srgbClr val="FFFEFF"/>
                </a:solidFill>
              </a:rPr>
              <a:t>! </a:t>
            </a:r>
            <a:r>
              <a:rPr lang="ko-KR" altLang="en-US" sz="1100" dirty="0">
                <a:solidFill>
                  <a:srgbClr val="FFFEFF"/>
                </a:solidFill>
              </a:rPr>
              <a:t>한 시간 단위로 나의 일을 계획한다</a:t>
            </a:r>
            <a:r>
              <a:rPr lang="en-US" altLang="ko-KR" sz="1100" dirty="0">
                <a:solidFill>
                  <a:srgbClr val="FFFEFF"/>
                </a:solidFill>
              </a:rPr>
              <a:t>!</a:t>
            </a:r>
            <a:br>
              <a:rPr lang="en-US" altLang="ko-KR" sz="1100" dirty="0">
                <a:solidFill>
                  <a:srgbClr val="FFFEFF"/>
                </a:solidFill>
              </a:rPr>
            </a:br>
            <a:r>
              <a:rPr lang="en-US" altLang="ko-KR" sz="1100" dirty="0">
                <a:solidFill>
                  <a:srgbClr val="FFFEFF"/>
                </a:solidFill>
              </a:rPr>
              <a:t>2. 3</a:t>
            </a:r>
            <a:r>
              <a:rPr lang="ko-KR" altLang="en-US" sz="1100" dirty="0">
                <a:solidFill>
                  <a:srgbClr val="FFFEFF"/>
                </a:solidFill>
              </a:rPr>
              <a:t>줄 일기 </a:t>
            </a:r>
            <a:r>
              <a:rPr lang="en-US" altLang="ko-KR" sz="1100" dirty="0">
                <a:solidFill>
                  <a:srgbClr val="FFFEFF"/>
                </a:solidFill>
              </a:rPr>
              <a:t>– </a:t>
            </a:r>
            <a:r>
              <a:rPr lang="ko-KR" altLang="en-US" sz="1100" dirty="0">
                <a:solidFill>
                  <a:srgbClr val="FFFEFF"/>
                </a:solidFill>
              </a:rPr>
              <a:t>고마운 점</a:t>
            </a:r>
            <a:r>
              <a:rPr lang="en-US" altLang="ko-KR" sz="1100" dirty="0">
                <a:solidFill>
                  <a:srgbClr val="FFFEFF"/>
                </a:solidFill>
              </a:rPr>
              <a:t>, </a:t>
            </a:r>
            <a:r>
              <a:rPr lang="ko-KR" altLang="en-US" sz="1100" dirty="0">
                <a:solidFill>
                  <a:srgbClr val="FFFEFF"/>
                </a:solidFill>
              </a:rPr>
              <a:t>새롭게 배운 점</a:t>
            </a:r>
            <a:r>
              <a:rPr lang="en-US" altLang="ko-KR" sz="1100" dirty="0">
                <a:solidFill>
                  <a:srgbClr val="FFFEFF"/>
                </a:solidFill>
              </a:rPr>
              <a:t>, </a:t>
            </a:r>
            <a:r>
              <a:rPr lang="ko-KR" altLang="en-US" sz="1100" dirty="0">
                <a:solidFill>
                  <a:srgbClr val="FFFEFF"/>
                </a:solidFill>
              </a:rPr>
              <a:t>부족하고 개선할 점을 각각 한 줄로 기록한다</a:t>
            </a:r>
            <a:r>
              <a:rPr lang="en-US" altLang="ko-KR" sz="1100" dirty="0">
                <a:solidFill>
                  <a:srgbClr val="FFFEFF"/>
                </a:solidFill>
              </a:rPr>
              <a:t>!</a:t>
            </a:r>
            <a:br>
              <a:rPr lang="en-US" altLang="ko-KR" sz="1100" dirty="0">
                <a:solidFill>
                  <a:srgbClr val="FFFEFF"/>
                </a:solidFill>
              </a:rPr>
            </a:br>
            <a:r>
              <a:rPr lang="en-US" altLang="ko-KR" sz="1100" dirty="0">
                <a:solidFill>
                  <a:srgbClr val="FFFEFF"/>
                </a:solidFill>
              </a:rPr>
              <a:t>3. </a:t>
            </a:r>
            <a:r>
              <a:rPr lang="ko-KR" altLang="en-US" sz="1100" dirty="0">
                <a:solidFill>
                  <a:srgbClr val="FFFEFF"/>
                </a:solidFill>
              </a:rPr>
              <a:t>스케쥴 템플릿 관리 </a:t>
            </a:r>
            <a:r>
              <a:rPr lang="en-US" altLang="ko-KR" sz="1100" dirty="0">
                <a:solidFill>
                  <a:srgbClr val="FFFEFF"/>
                </a:solidFill>
              </a:rPr>
              <a:t>- </a:t>
            </a:r>
            <a:r>
              <a:rPr lang="ko-KR" altLang="en-US" sz="1100" dirty="0">
                <a:solidFill>
                  <a:srgbClr val="FFFEFF"/>
                </a:solidFill>
              </a:rPr>
              <a:t>평일과 휴일</a:t>
            </a:r>
            <a:r>
              <a:rPr lang="en-US" altLang="ko-KR" sz="1100" dirty="0">
                <a:solidFill>
                  <a:srgbClr val="FFFEFF"/>
                </a:solidFill>
              </a:rPr>
              <a:t>/</a:t>
            </a:r>
            <a:r>
              <a:rPr lang="ko-KR" altLang="en-US" sz="1100" dirty="0">
                <a:solidFill>
                  <a:srgbClr val="FFFEFF"/>
                </a:solidFill>
              </a:rPr>
              <a:t>주말의 다른 스케쥴 관리</a:t>
            </a:r>
            <a:r>
              <a:rPr lang="en-US" altLang="ko-KR" sz="1100" dirty="0">
                <a:solidFill>
                  <a:srgbClr val="FFFEFF"/>
                </a:solidFill>
              </a:rPr>
              <a:t>!</a:t>
            </a:r>
            <a:br>
              <a:rPr lang="en-US" altLang="ko-KR" sz="1100" dirty="0">
                <a:solidFill>
                  <a:srgbClr val="FFFEFF"/>
                </a:solidFill>
              </a:rPr>
            </a:br>
            <a:br>
              <a:rPr lang="en-US" altLang="ko-KR" sz="1100" dirty="0">
                <a:solidFill>
                  <a:srgbClr val="FFFEFF"/>
                </a:solidFill>
              </a:rPr>
            </a:br>
            <a:endParaRPr lang="ko-KR" altLang="en-US" sz="1100" dirty="0">
              <a:solidFill>
                <a:srgbClr val="FFFEFF"/>
              </a:solidFill>
            </a:endParaRPr>
          </a:p>
        </p:txBody>
      </p:sp>
      <p:graphicFrame>
        <p:nvGraphicFramePr>
          <p:cNvPr id="4" name="내용 개체 틀 3" descr="아이콘 SmartArt 그래픽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2670086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3604631-4AD7-10CB-26BA-41DDD5246A70}"/>
              </a:ext>
            </a:extLst>
          </p:cNvPr>
          <p:cNvSpPr txBox="1"/>
          <p:nvPr/>
        </p:nvSpPr>
        <p:spPr>
          <a:xfrm>
            <a:off x="447817" y="4767664"/>
            <a:ext cx="6095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Time-line</a:t>
            </a:r>
            <a:r>
              <a:rPr lang="ko-KR" altLang="en-US" dirty="0"/>
              <a:t>의 주요기능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D0C8C-B8CE-8806-C1E7-DDD5A16E6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Time-line</a:t>
            </a:r>
            <a:r>
              <a:rPr lang="ko-KR" altLang="en-US" dirty="0"/>
              <a:t> </a:t>
            </a:r>
            <a:r>
              <a:rPr lang="en-US" altLang="ko-KR" dirty="0"/>
              <a:t>process flow</a:t>
            </a:r>
            <a:endParaRPr lang="ko-KR" altLang="en-US" dirty="0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0CD7D52D-2650-FA44-77BB-6D6900F67823}"/>
              </a:ext>
            </a:extLst>
          </p:cNvPr>
          <p:cNvGrpSpPr/>
          <p:nvPr/>
        </p:nvGrpSpPr>
        <p:grpSpPr>
          <a:xfrm>
            <a:off x="920988" y="2732939"/>
            <a:ext cx="4231304" cy="3672258"/>
            <a:chOff x="890215" y="2117477"/>
            <a:chExt cx="4884864" cy="432292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4DE699A-271D-648E-CAE0-9C4E553CD5B6}"/>
                </a:ext>
              </a:extLst>
            </p:cNvPr>
            <p:cNvSpPr/>
            <p:nvPr/>
          </p:nvSpPr>
          <p:spPr>
            <a:xfrm>
              <a:off x="890217" y="2117477"/>
              <a:ext cx="2204671" cy="7033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Daily </a:t>
              </a:r>
              <a:r>
                <a:rPr lang="en-US" altLang="ko-KR" sz="1400" dirty="0" err="1"/>
                <a:t>Scheldule</a:t>
              </a:r>
              <a:r>
                <a:rPr lang="en-US" altLang="ko-KR" sz="1400" dirty="0"/>
                <a:t> Template Manage</a:t>
              </a:r>
              <a:endParaRPr lang="ko-KR" altLang="en-US" sz="1400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C9759A4-86F9-5D43-F942-F678677B7D9B}"/>
                </a:ext>
              </a:extLst>
            </p:cNvPr>
            <p:cNvSpPr/>
            <p:nvPr/>
          </p:nvSpPr>
          <p:spPr>
            <a:xfrm>
              <a:off x="890218" y="3678127"/>
              <a:ext cx="2204671" cy="7033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Daily Time line View</a:t>
              </a:r>
              <a:endParaRPr lang="ko-KR" altLang="en-US" sz="1400" dirty="0"/>
            </a:p>
          </p:txBody>
        </p:sp>
        <p:sp>
          <p:nvSpPr>
            <p:cNvPr id="31" name="원통형 30">
              <a:extLst>
                <a:ext uri="{FF2B5EF4-FFF2-40B4-BE49-F238E27FC236}">
                  <a16:creationId xmlns:a16="http://schemas.microsoft.com/office/drawing/2014/main" id="{F5D5427A-4107-0151-8498-97CAC017DDFD}"/>
                </a:ext>
              </a:extLst>
            </p:cNvPr>
            <p:cNvSpPr/>
            <p:nvPr/>
          </p:nvSpPr>
          <p:spPr>
            <a:xfrm>
              <a:off x="4552949" y="2715482"/>
              <a:ext cx="1222130" cy="1013800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Firebase Storage</a:t>
              </a:r>
              <a:endParaRPr lang="ko-KR" altLang="en-US" sz="1400" dirty="0"/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52CB85C8-CD61-13E4-2916-BE23CED2186E}"/>
                </a:ext>
              </a:extLst>
            </p:cNvPr>
            <p:cNvCxnSpPr>
              <a:cxnSpLocks/>
              <a:stCxn id="29" idx="3"/>
              <a:endCxn id="31" idx="2"/>
            </p:cNvCxnSpPr>
            <p:nvPr/>
          </p:nvCxnSpPr>
          <p:spPr>
            <a:xfrm>
              <a:off x="3094888" y="2469169"/>
              <a:ext cx="1458061" cy="753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2A0A237B-8B3D-EBE8-307C-C6D98D5903C8}"/>
                </a:ext>
              </a:extLst>
            </p:cNvPr>
            <p:cNvCxnSpPr>
              <a:cxnSpLocks/>
              <a:stCxn id="31" idx="2"/>
              <a:endCxn id="30" idx="3"/>
            </p:cNvCxnSpPr>
            <p:nvPr/>
          </p:nvCxnSpPr>
          <p:spPr>
            <a:xfrm flipH="1">
              <a:off x="3094889" y="3222382"/>
              <a:ext cx="1458060" cy="8074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649A1E1-E738-4D98-60CD-AC0E622ACB9D}"/>
                </a:ext>
              </a:extLst>
            </p:cNvPr>
            <p:cNvSpPr txBox="1"/>
            <p:nvPr/>
          </p:nvSpPr>
          <p:spPr>
            <a:xfrm>
              <a:off x="1992550" y="5389063"/>
              <a:ext cx="628650" cy="307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action</a:t>
              </a:r>
              <a:endParaRPr lang="ko-KR" altLang="en-US" sz="11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B78618D-E69D-F781-5A82-524392279479}"/>
                </a:ext>
              </a:extLst>
            </p:cNvPr>
            <p:cNvSpPr txBox="1"/>
            <p:nvPr/>
          </p:nvSpPr>
          <p:spPr>
            <a:xfrm>
              <a:off x="3342906" y="3821706"/>
              <a:ext cx="2011610" cy="307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Schedule Listed On Load</a:t>
              </a:r>
              <a:endParaRPr lang="ko-KR" altLang="en-US" sz="11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81CD1BF1-9C06-5EEC-DC63-4B5F4AE5622E}"/>
                </a:ext>
              </a:extLst>
            </p:cNvPr>
            <p:cNvCxnSpPr>
              <a:cxnSpLocks/>
              <a:stCxn id="30" idx="2"/>
              <a:endCxn id="60" idx="0"/>
            </p:cNvCxnSpPr>
            <p:nvPr/>
          </p:nvCxnSpPr>
          <p:spPr>
            <a:xfrm flipH="1">
              <a:off x="1992552" y="4381511"/>
              <a:ext cx="2" cy="345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D4F61EF-9CF8-DBB8-52C9-473D1BE64A83}"/>
                </a:ext>
              </a:extLst>
            </p:cNvPr>
            <p:cNvSpPr/>
            <p:nvPr/>
          </p:nvSpPr>
          <p:spPr>
            <a:xfrm>
              <a:off x="890216" y="4727371"/>
              <a:ext cx="2204671" cy="7033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Confirm Today Template</a:t>
              </a:r>
              <a:endParaRPr lang="ko-KR" altLang="en-US" sz="1400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52268B6-CEDB-F572-3523-825C7EE87FD5}"/>
                </a:ext>
              </a:extLst>
            </p:cNvPr>
            <p:cNvSpPr/>
            <p:nvPr/>
          </p:nvSpPr>
          <p:spPr>
            <a:xfrm>
              <a:off x="890215" y="5737021"/>
              <a:ext cx="2204671" cy="7033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Check Today </a:t>
              </a:r>
            </a:p>
            <a:p>
              <a:pPr algn="ctr"/>
              <a:r>
                <a:rPr lang="en-US" altLang="ko-KR" sz="1400" dirty="0"/>
                <a:t>To-do List</a:t>
              </a:r>
              <a:endParaRPr lang="ko-KR" altLang="en-US" sz="1400" dirty="0"/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500B7057-DAA3-2232-E39D-723CAE703F6B}"/>
                </a:ext>
              </a:extLst>
            </p:cNvPr>
            <p:cNvCxnSpPr>
              <a:cxnSpLocks/>
              <a:stCxn id="60" idx="2"/>
              <a:endCxn id="63" idx="0"/>
            </p:cNvCxnSpPr>
            <p:nvPr/>
          </p:nvCxnSpPr>
          <p:spPr>
            <a:xfrm flipH="1">
              <a:off x="1992551" y="5430755"/>
              <a:ext cx="1" cy="306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57A82B7-C1D0-C831-15A4-01300BBB9209}"/>
                </a:ext>
              </a:extLst>
            </p:cNvPr>
            <p:cNvSpPr txBox="1"/>
            <p:nvPr/>
          </p:nvSpPr>
          <p:spPr>
            <a:xfrm>
              <a:off x="1951889" y="4364747"/>
              <a:ext cx="628650" cy="307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action</a:t>
              </a:r>
              <a:endParaRPr lang="ko-KR" altLang="en-US" sz="1100" dirty="0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F6FFA3B-281D-C347-975D-AED0D0FBF9FC}"/>
              </a:ext>
            </a:extLst>
          </p:cNvPr>
          <p:cNvSpPr txBox="1"/>
          <p:nvPr/>
        </p:nvSpPr>
        <p:spPr>
          <a:xfrm>
            <a:off x="3189911" y="2965269"/>
            <a:ext cx="544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action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4242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6A20E-47CC-9D9A-3085-6CC96D645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4BC89-E909-EE5E-9795-726083DB5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Time-line</a:t>
            </a:r>
            <a:r>
              <a:rPr lang="ko-KR" altLang="en-US" dirty="0"/>
              <a:t> </a:t>
            </a:r>
            <a:r>
              <a:rPr lang="en-US" altLang="ko-KR" dirty="0"/>
              <a:t>data schema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658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직사각형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>
                <a:solidFill>
                  <a:srgbClr val="FFFFFF"/>
                </a:solidFill>
              </a:rPr>
              <a:t>감사합니다</a:t>
            </a:r>
            <a:r>
              <a:rPr lang="en-US" altLang="ko-KR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>
                <a:solidFill>
                  <a:schemeClr val="bg2"/>
                </a:solidFill>
              </a:rPr>
              <a:t>someone@example.com</a:t>
            </a:r>
          </a:p>
          <a:p>
            <a:pPr rtl="0"/>
            <a:endParaRPr lang="ko-KR" altLang="en-US">
              <a:solidFill>
                <a:schemeClr val="bg2"/>
              </a:solidFill>
            </a:endParaRPr>
          </a:p>
          <a:p>
            <a:pPr rtl="0"/>
            <a:endParaRPr lang="ko-KR" altLang="en-US">
              <a:solidFill>
                <a:schemeClr val="bg2"/>
              </a:solidFill>
            </a:endParaRPr>
          </a:p>
        </p:txBody>
      </p:sp>
      <p:pic>
        <p:nvPicPr>
          <p:cNvPr id="5" name="그림 4" descr="디지털 숫자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3_TF56390039_Win32" id="{707A4A1A-4F78-4BC1-ACAA-72291CC81BA2}" vid="{618383A2-873E-4A97-9049-BE9F52CBC0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기술 디자인</Template>
  <TotalTime>81</TotalTime>
  <Words>193</Words>
  <Application>Microsoft Office PowerPoint</Application>
  <PresentationFormat>와이드스크린</PresentationFormat>
  <Paragraphs>39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 2</vt:lpstr>
      <vt:lpstr>분할</vt:lpstr>
      <vt:lpstr>Time line Application</vt:lpstr>
      <vt:lpstr>목차</vt:lpstr>
      <vt:lpstr>Time-line 소개</vt:lpstr>
      <vt:lpstr>1. 1시간 단위 계획 짜기 – 분단위로 잘 지켜지기 어렵고, 관리도 어렵다! 한 시간 단위로 나의 일을 계획한다! 2. 3줄 일기 – 고마운 점, 새롭게 배운 점, 부족하고 개선할 점을 각각 한 줄로 기록한다! 3. 스케쥴 템플릿 관리 - 평일과 휴일/주말의 다른 스케쥴 관리!  </vt:lpstr>
      <vt:lpstr>Time-line process flow</vt:lpstr>
      <vt:lpstr>Time-line data schema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조민건</dc:creator>
  <cp:lastModifiedBy>조민건</cp:lastModifiedBy>
  <cp:revision>1</cp:revision>
  <dcterms:created xsi:type="dcterms:W3CDTF">2025-04-15T05:23:16Z</dcterms:created>
  <dcterms:modified xsi:type="dcterms:W3CDTF">2025-04-15T06:44:18Z</dcterms:modified>
</cp:coreProperties>
</file>