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8" r:id="rId4"/>
    <p:sldId id="269" r:id="rId5"/>
    <p:sldId id="270" r:id="rId6"/>
    <p:sldId id="257" r:id="rId7"/>
    <p:sldId id="258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659-3869-D445-210B-0E0968089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B0AAB-D62F-5F13-6A88-3E2DC93B8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8364-C8C9-4301-DAD1-038FEC7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C070-0459-6AA8-8936-28CB5242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5472-EF38-FB6C-F551-A7E12756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59B5-FF99-E948-7EA0-FF420C75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DB0A-1A1D-64DB-E98F-2348B90FE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7EAD-FBD5-647B-D678-7C26AFE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7CB1-50F1-DD36-FD59-58349209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9DF7-6704-9FA9-3B7E-712F51B8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0D4B3-3937-6A50-CD8D-DB444F3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EE0EA-04F0-92A1-334E-00846E8B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236D-88E6-7374-9239-15595827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2F27-4137-7BFE-F3CB-30AB17AC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769DA-8E91-B983-EB78-7ABFA5A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8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0CC-D8F3-F720-57B8-C1A1BF26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66C8-2FB5-81CF-8C86-E9B57B7B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BFCB-4C73-7C16-40A3-D778DD46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552F-2BF3-122A-D5A0-728DF888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1F83-576D-B944-B56E-7A64207A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6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381C-3E4F-45C2-9477-0AB1E93B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2BBC-EB50-8DFC-0167-45C38221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1C2E-EC88-7BCC-120E-6C11ABFB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2017-8598-208C-23FE-668BE26A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FA2-EFB5-5C80-AC32-74D005FB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5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F653-7C3B-AC4A-9E25-DB3270A6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4DF2-1D86-4EE7-2686-6D19710FE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0B3C-9DDF-A695-BBBD-98EA8FB6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5ADB-9B55-6CE4-8B54-EA5D770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74B6-D854-34E2-2524-2E6B6ED7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7652A-26CE-4655-60F4-229A0070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DC0F-E248-C49F-0D19-23F14531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FBF0-3651-8846-4906-77763ADE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6E5A7-6C67-B156-154F-153B4963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F69F2-ACDE-B269-EBDC-A931FC432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0630-F078-175F-6808-A7EC5978B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B8C05-9107-B639-3B13-E6E40CCB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DAF43-B49C-C0BE-9D68-013C1C3A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E9488-6A83-7DE0-0629-F33682CF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7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24A7-C7D8-0973-1411-8E2861EF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783D2-52A2-7B46-7045-5B4EB219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FC850-73A1-4380-B2FA-5DDD86E6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2B77D-EA60-DA39-9E1C-4BEE44D1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7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41F8F-F29B-BAC5-4281-276421FC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BA620-C8FB-CB3B-57B3-A13B7887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AA4-02A9-8B35-3AE5-5228D368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0D0-1BC8-0D4D-A9CB-D80A159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0DF9-6F84-5A7E-D1FD-C6442083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91C37-400D-FD42-1FB5-3C505E4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CF21D-3A37-1CD9-2DDB-FA12825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5D30-D0C2-857E-E85C-0830E7A3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C2E4-1C56-AFCB-8975-15DFA6EA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6C6-6737-A365-4B8F-B44D92FF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48359-37EA-F7F3-E76A-7DAC0E583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4C21-BD8F-6543-9A3E-B9F9FEB5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76F2-6FBE-97A8-8166-CA07C78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0BC2C-42FD-8F05-A122-3FDC3D52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D798-6E06-B276-F893-B411261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5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EFCBD-E9C2-9622-7EC1-F9413CC5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98E5B-626D-EA23-ACAD-C1CF23D1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87D9-3AF5-6073-DEA4-E1DD5EB29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4775-97C2-4D7D-BAA3-FAF7AED8CE65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52BA-482C-B3CF-8637-6DD431AF5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B856-FFD9-E825-739B-D1F4312D8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1B98-C0AF-456F-96ED-F2CE31207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9BE6-5EBD-2E63-ECD8-B3950B8B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3F9-4192-871E-FFAE-B9B4207E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looking into automatic differentiation backward mode, let’s revisit forward mode. </a:t>
            </a:r>
          </a:p>
        </p:txBody>
      </p:sp>
    </p:spTree>
    <p:extLst>
      <p:ext uri="{BB962C8B-B14F-4D97-AF65-F5344CB8AC3E}">
        <p14:creationId xmlns:p14="http://schemas.microsoft.com/office/powerpoint/2010/main" val="274190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590E-6368-46F1-51AE-3528B97C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6B90-8664-0C66-A294-4013F32C5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E775-1EE5-5FB4-F7D1-82C4ACD8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10" y="2696369"/>
            <a:ext cx="2619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FCC0-8D03-3A98-A9C3-2D66BEAC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11111"/>
                </a:solidFill>
                <a:latin typeface="et-book"/>
              </a:rPr>
              <a:t>E</a:t>
            </a:r>
            <a:r>
              <a:rPr lang="en-GB" b="0" i="0" dirty="0">
                <a:solidFill>
                  <a:srgbClr val="111111"/>
                </a:solidFill>
                <a:effectLst/>
                <a:latin typeface="et-book"/>
              </a:rPr>
              <a:t>valuation trace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08EC-C9DA-5136-FCA6-EF03656F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calculation of a mathematical function can be decomposed into elementary steps. We call the combination of all the elementary steps as the evaluation trace.</a:t>
            </a:r>
          </a:p>
          <a:p>
            <a:r>
              <a:rPr lang="en-GB" dirty="0"/>
              <a:t>Primal and tangent traces:</a:t>
            </a:r>
          </a:p>
          <a:p>
            <a:r>
              <a:rPr lang="en-US" altLang="zh-CN" dirty="0"/>
              <a:t>Forward mode using dual numbers:</a:t>
            </a:r>
            <a:r>
              <a:rPr lang="en-GB" b="0" i="0" dirty="0">
                <a:solidFill>
                  <a:srgbClr val="111111"/>
                </a:solidFill>
                <a:effectLst/>
                <a:latin typeface="et-book"/>
              </a:rPr>
              <a:t>we can get the primal and tangent trace simultaneously.</a:t>
            </a:r>
          </a:p>
          <a:p>
            <a:r>
              <a:rPr lang="en-GB" dirty="0">
                <a:solidFill>
                  <a:srgbClr val="111111"/>
                </a:solidFill>
                <a:latin typeface="et-book"/>
              </a:rPr>
              <a:t>Cons: you have to </a:t>
            </a:r>
            <a:r>
              <a:rPr lang="en-GB" dirty="0" err="1">
                <a:solidFill>
                  <a:srgbClr val="111111"/>
                </a:solidFill>
                <a:latin typeface="et-book"/>
              </a:rPr>
              <a:t>init</a:t>
            </a:r>
            <a:r>
              <a:rPr lang="en-GB" dirty="0">
                <a:solidFill>
                  <a:srgbClr val="111111"/>
                </a:solidFill>
                <a:latin typeface="et-book"/>
              </a:rPr>
              <a:t> the number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8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B870D1-3A79-EDA6-3A9E-8D23D03E1EE2}"/>
              </a:ext>
            </a:extLst>
          </p:cNvPr>
          <p:cNvSpPr/>
          <p:nvPr/>
        </p:nvSpPr>
        <p:spPr>
          <a:xfrm>
            <a:off x="249315" y="1846303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36A06E-6F81-984A-A1BE-A0BCF21328B2}"/>
              </a:ext>
            </a:extLst>
          </p:cNvPr>
          <p:cNvSpPr/>
          <p:nvPr/>
        </p:nvSpPr>
        <p:spPr>
          <a:xfrm>
            <a:off x="238587" y="2921263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()</a:t>
            </a:r>
            <a:r>
              <a:rPr lang="en-GB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2147ED-550C-0C96-2EB1-E5F02DB5BBC2}"/>
              </a:ext>
            </a:extLst>
          </p:cNvPr>
          <p:cNvSpPr/>
          <p:nvPr/>
        </p:nvSpPr>
        <p:spPr>
          <a:xfrm>
            <a:off x="238587" y="3955751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sin()</a:t>
            </a:r>
            <a:endParaRPr lang="en-GB" baseline="300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2C915-C290-2C74-8ECB-E91826658578}"/>
              </a:ext>
            </a:extLst>
          </p:cNvPr>
          <p:cNvSpPr txBox="1"/>
          <p:nvPr/>
        </p:nvSpPr>
        <p:spPr>
          <a:xfrm>
            <a:off x="682795" y="492833"/>
            <a:ext cx="1447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Primal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D27D5-4FE8-0055-52A4-F52A69A22DBD}"/>
              </a:ext>
            </a:extLst>
          </p:cNvPr>
          <p:cNvSpPr/>
          <p:nvPr/>
        </p:nvSpPr>
        <p:spPr>
          <a:xfrm>
            <a:off x="987144" y="121315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3CF47-A32C-C744-D9F0-E03AE3F3D50F}"/>
              </a:ext>
            </a:extLst>
          </p:cNvPr>
          <p:cNvSpPr/>
          <p:nvPr/>
        </p:nvSpPr>
        <p:spPr>
          <a:xfrm>
            <a:off x="987144" y="2270323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2x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40C2DE-CF2A-B018-B460-8374CDEC209D}"/>
              </a:ext>
            </a:extLst>
          </p:cNvPr>
          <p:cNvSpPr/>
          <p:nvPr/>
        </p:nvSpPr>
        <p:spPr>
          <a:xfrm>
            <a:off x="987143" y="332423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(2x)</a:t>
            </a:r>
            <a:r>
              <a:rPr lang="en-GB" baseline="30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394F9-75FF-324B-3E98-FDC614486609}"/>
              </a:ext>
            </a:extLst>
          </p:cNvPr>
          <p:cNvSpPr/>
          <p:nvPr/>
        </p:nvSpPr>
        <p:spPr>
          <a:xfrm>
            <a:off x="921830" y="4378139"/>
            <a:ext cx="1080049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sin[(2x)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9995A4-8E7C-9721-ED5A-53EC5BBD62B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461855" y="1707502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E14C8C-6E50-8108-4C87-D3D4EED8A5D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461854" y="2764673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6BFF9A-387C-20A9-801B-7552478F131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461854" y="3818581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27C8126-E3E8-B10E-A26F-966AFFDF1D9B}"/>
              </a:ext>
            </a:extLst>
          </p:cNvPr>
          <p:cNvSpPr txBox="1"/>
          <p:nvPr/>
        </p:nvSpPr>
        <p:spPr>
          <a:xfrm>
            <a:off x="2455814" y="492833"/>
            <a:ext cx="160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06A22A-638F-F1AB-7B00-C0A4B493059F}"/>
              </a:ext>
            </a:extLst>
          </p:cNvPr>
          <p:cNvSpPr/>
          <p:nvPr/>
        </p:nvSpPr>
        <p:spPr>
          <a:xfrm>
            <a:off x="2781279" y="121315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99C940-6A1A-6D34-6BD0-06FF6CD42B47}"/>
              </a:ext>
            </a:extLst>
          </p:cNvPr>
          <p:cNvSpPr txBox="1"/>
          <p:nvPr/>
        </p:nvSpPr>
        <p:spPr>
          <a:xfrm>
            <a:off x="4362462" y="492833"/>
            <a:ext cx="160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49BBFB-B9A2-7B0A-D119-8A44B9DB3E36}"/>
              </a:ext>
            </a:extLst>
          </p:cNvPr>
          <p:cNvSpPr/>
          <p:nvPr/>
        </p:nvSpPr>
        <p:spPr>
          <a:xfrm>
            <a:off x="4687927" y="121315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C35994-9501-E601-10F2-6DAA3761E283}"/>
              </a:ext>
            </a:extLst>
          </p:cNvPr>
          <p:cNvSpPr/>
          <p:nvPr/>
        </p:nvSpPr>
        <p:spPr>
          <a:xfrm>
            <a:off x="4687927" y="2270323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1⋅2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AD300D-2794-E733-B00A-8A936F799384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162638" y="1707502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CE87AA7-E740-F91D-07D2-C76DE7EF7E7B}"/>
              </a:ext>
            </a:extLst>
          </p:cNvPr>
          <p:cNvSpPr txBox="1"/>
          <p:nvPr/>
        </p:nvSpPr>
        <p:spPr>
          <a:xfrm>
            <a:off x="6229190" y="492833"/>
            <a:ext cx="160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ABA593-CA18-C7C6-E3C3-7C373623A078}"/>
              </a:ext>
            </a:extLst>
          </p:cNvPr>
          <p:cNvSpPr/>
          <p:nvPr/>
        </p:nvSpPr>
        <p:spPr>
          <a:xfrm>
            <a:off x="6554655" y="121315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B8BB7D-4F70-0B2D-F3CA-ECB5CB54EFE7}"/>
              </a:ext>
            </a:extLst>
          </p:cNvPr>
          <p:cNvSpPr/>
          <p:nvPr/>
        </p:nvSpPr>
        <p:spPr>
          <a:xfrm>
            <a:off x="6554655" y="2270323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1⋅2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BC9F5D-CFA5-C92D-35A0-931198F5AFEE}"/>
              </a:ext>
            </a:extLst>
          </p:cNvPr>
          <p:cNvSpPr/>
          <p:nvPr/>
        </p:nvSpPr>
        <p:spPr>
          <a:xfrm>
            <a:off x="6554654" y="332423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2⋅2⋅2x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D645EB4-4079-1365-C9B8-98E05648998A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029366" y="1707502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319AAEB-6830-115D-BBFD-B58857D03649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7029365" y="2764673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ED908B-488B-053F-9F1F-9D6D9C49841C}"/>
              </a:ext>
            </a:extLst>
          </p:cNvPr>
          <p:cNvSpPr txBox="1"/>
          <p:nvPr/>
        </p:nvSpPr>
        <p:spPr>
          <a:xfrm>
            <a:off x="8135838" y="492833"/>
            <a:ext cx="160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542A78-1985-8D09-85A2-5D07DE78CB26}"/>
              </a:ext>
            </a:extLst>
          </p:cNvPr>
          <p:cNvSpPr/>
          <p:nvPr/>
        </p:nvSpPr>
        <p:spPr>
          <a:xfrm>
            <a:off x="8461303" y="121315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7722B0-1D16-5DD9-4E4F-21ECF61BC744}"/>
              </a:ext>
            </a:extLst>
          </p:cNvPr>
          <p:cNvSpPr/>
          <p:nvPr/>
        </p:nvSpPr>
        <p:spPr>
          <a:xfrm>
            <a:off x="8461303" y="2270323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14ECE5-2401-B057-9F90-CCE99140E13C}"/>
              </a:ext>
            </a:extLst>
          </p:cNvPr>
          <p:cNvSpPr/>
          <p:nvPr/>
        </p:nvSpPr>
        <p:spPr>
          <a:xfrm>
            <a:off x="8461302" y="332423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8x</a:t>
            </a:r>
            <a:endParaRPr lang="en-GB" sz="1800" baseline="300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FC73E08-08F8-6B68-708F-88DE8E54A83C}"/>
              </a:ext>
            </a:extLst>
          </p:cNvPr>
          <p:cNvSpPr/>
          <p:nvPr/>
        </p:nvSpPr>
        <p:spPr>
          <a:xfrm>
            <a:off x="8209655" y="4389551"/>
            <a:ext cx="145271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8x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⋅ 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472D3C-5FB1-021B-EE29-9D7D7F598DAD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8936014" y="1707502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3EB86A-CE9B-5116-DA0F-CABAEED3FBC7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936013" y="2764673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8244AB-440A-774C-A4F6-2A8E5DB8BD1E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H="1">
            <a:off x="8936011" y="3818581"/>
            <a:ext cx="2" cy="57097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F13984E-6863-91BD-A97F-2F2AE8F65348}"/>
              </a:ext>
            </a:extLst>
          </p:cNvPr>
          <p:cNvSpPr txBox="1"/>
          <p:nvPr/>
        </p:nvSpPr>
        <p:spPr>
          <a:xfrm>
            <a:off x="4342256" y="60992"/>
            <a:ext cx="160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Forward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0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B870D1-3A79-EDA6-3A9E-8D23D03E1EE2}"/>
              </a:ext>
            </a:extLst>
          </p:cNvPr>
          <p:cNvSpPr/>
          <p:nvPr/>
        </p:nvSpPr>
        <p:spPr>
          <a:xfrm>
            <a:off x="249315" y="1846303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36A06E-6F81-984A-A1BE-A0BCF21328B2}"/>
              </a:ext>
            </a:extLst>
          </p:cNvPr>
          <p:cNvSpPr/>
          <p:nvPr/>
        </p:nvSpPr>
        <p:spPr>
          <a:xfrm>
            <a:off x="238587" y="2921263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()</a:t>
            </a:r>
            <a:r>
              <a:rPr lang="en-GB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2147ED-550C-0C96-2EB1-E5F02DB5BBC2}"/>
              </a:ext>
            </a:extLst>
          </p:cNvPr>
          <p:cNvSpPr/>
          <p:nvPr/>
        </p:nvSpPr>
        <p:spPr>
          <a:xfrm>
            <a:off x="238587" y="3955751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sin()</a:t>
            </a:r>
            <a:endParaRPr lang="en-GB" baseline="300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2C915-C290-2C74-8ECB-E91826658578}"/>
              </a:ext>
            </a:extLst>
          </p:cNvPr>
          <p:cNvSpPr txBox="1"/>
          <p:nvPr/>
        </p:nvSpPr>
        <p:spPr>
          <a:xfrm>
            <a:off x="682795" y="492833"/>
            <a:ext cx="1447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Primal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D27D5-4FE8-0055-52A4-F52A69A22DBD}"/>
              </a:ext>
            </a:extLst>
          </p:cNvPr>
          <p:cNvSpPr/>
          <p:nvPr/>
        </p:nvSpPr>
        <p:spPr>
          <a:xfrm>
            <a:off x="987144" y="121315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3CF47-A32C-C744-D9F0-E03AE3F3D50F}"/>
              </a:ext>
            </a:extLst>
          </p:cNvPr>
          <p:cNvSpPr/>
          <p:nvPr/>
        </p:nvSpPr>
        <p:spPr>
          <a:xfrm>
            <a:off x="987144" y="2270323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2x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40C2DE-CF2A-B018-B460-8374CDEC209D}"/>
              </a:ext>
            </a:extLst>
          </p:cNvPr>
          <p:cNvSpPr/>
          <p:nvPr/>
        </p:nvSpPr>
        <p:spPr>
          <a:xfrm>
            <a:off x="987143" y="332423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(2x)</a:t>
            </a:r>
            <a:r>
              <a:rPr lang="en-GB" baseline="30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394F9-75FF-324B-3E98-FDC614486609}"/>
              </a:ext>
            </a:extLst>
          </p:cNvPr>
          <p:cNvSpPr/>
          <p:nvPr/>
        </p:nvSpPr>
        <p:spPr>
          <a:xfrm>
            <a:off x="921830" y="4378139"/>
            <a:ext cx="1080049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sin[(2x)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9995A4-8E7C-9721-ED5A-53EC5BBD62B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461855" y="1707502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E14C8C-6E50-8108-4C87-D3D4EED8A5D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461854" y="2764673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6BFF9A-387C-20A9-801B-7552478F131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461854" y="3818581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9BA857-EB43-E7FE-31C7-55B172A19B2C}"/>
              </a:ext>
            </a:extLst>
          </p:cNvPr>
          <p:cNvSpPr txBox="1"/>
          <p:nvPr/>
        </p:nvSpPr>
        <p:spPr>
          <a:xfrm>
            <a:off x="2335138" y="492833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842287-159E-B202-00BB-B6298603BE9C}"/>
              </a:ext>
            </a:extLst>
          </p:cNvPr>
          <p:cNvSpPr/>
          <p:nvPr/>
        </p:nvSpPr>
        <p:spPr>
          <a:xfrm>
            <a:off x="2401773" y="4370498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9FFD0C-42B4-8B67-4104-9588700E0C70}"/>
              </a:ext>
            </a:extLst>
          </p:cNvPr>
          <p:cNvSpPr txBox="1"/>
          <p:nvPr/>
        </p:nvSpPr>
        <p:spPr>
          <a:xfrm>
            <a:off x="4095162" y="498785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CA541D4-37B5-2026-E15F-18EED07900E9}"/>
              </a:ext>
            </a:extLst>
          </p:cNvPr>
          <p:cNvSpPr/>
          <p:nvPr/>
        </p:nvSpPr>
        <p:spPr>
          <a:xfrm>
            <a:off x="4376082" y="332254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()⋅2⋅2x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CE76EC-29DF-010F-EA19-3A2D6CBAE737}"/>
              </a:ext>
            </a:extLst>
          </p:cNvPr>
          <p:cNvSpPr/>
          <p:nvPr/>
        </p:nvSpPr>
        <p:spPr>
          <a:xfrm>
            <a:off x="4161797" y="4376450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A8F73-7EA1-427B-7389-227B25FDF681}"/>
              </a:ext>
            </a:extLst>
          </p:cNvPr>
          <p:cNvCxnSpPr>
            <a:cxnSpLocks/>
            <a:stCxn id="110" idx="0"/>
            <a:endCxn id="109" idx="2"/>
          </p:cNvCxnSpPr>
          <p:nvPr/>
        </p:nvCxnSpPr>
        <p:spPr>
          <a:xfrm flipV="1">
            <a:off x="4850792" y="3816892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40456A9-4554-5178-4B3A-6E076EE31624}"/>
              </a:ext>
            </a:extLst>
          </p:cNvPr>
          <p:cNvSpPr txBox="1"/>
          <p:nvPr/>
        </p:nvSpPr>
        <p:spPr>
          <a:xfrm>
            <a:off x="5855186" y="486881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8CD62DA-0D33-4B25-AA34-BCFF7CF4E436}"/>
              </a:ext>
            </a:extLst>
          </p:cNvPr>
          <p:cNvSpPr/>
          <p:nvPr/>
        </p:nvSpPr>
        <p:spPr>
          <a:xfrm>
            <a:off x="6136107" y="2256730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68FE0FD-D6DC-D0AA-BC80-1DE37143E89F}"/>
              </a:ext>
            </a:extLst>
          </p:cNvPr>
          <p:cNvSpPr/>
          <p:nvPr/>
        </p:nvSpPr>
        <p:spPr>
          <a:xfrm>
            <a:off x="6136106" y="3310638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()⋅2⋅2x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4076683-04FA-B319-935A-F2AEFEA02485}"/>
              </a:ext>
            </a:extLst>
          </p:cNvPr>
          <p:cNvSpPr/>
          <p:nvPr/>
        </p:nvSpPr>
        <p:spPr>
          <a:xfrm>
            <a:off x="5921821" y="4364546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69623BD-B535-FA6B-C90A-042A7FCAC619}"/>
              </a:ext>
            </a:extLst>
          </p:cNvPr>
          <p:cNvCxnSpPr>
            <a:cxnSpLocks/>
            <a:stCxn id="117" idx="0"/>
            <a:endCxn id="116" idx="2"/>
          </p:cNvCxnSpPr>
          <p:nvPr/>
        </p:nvCxnSpPr>
        <p:spPr>
          <a:xfrm flipV="1">
            <a:off x="6610817" y="2751080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D963097-D381-1AC1-7547-FECCD3AF2B9A}"/>
              </a:ext>
            </a:extLst>
          </p:cNvPr>
          <p:cNvCxnSpPr>
            <a:cxnSpLocks/>
            <a:stCxn id="118" idx="0"/>
            <a:endCxn id="117" idx="2"/>
          </p:cNvCxnSpPr>
          <p:nvPr/>
        </p:nvCxnSpPr>
        <p:spPr>
          <a:xfrm flipV="1">
            <a:off x="6610816" y="3804988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66A1DB7-8602-1005-8014-091FFF6613B3}"/>
              </a:ext>
            </a:extLst>
          </p:cNvPr>
          <p:cNvSpPr txBox="1"/>
          <p:nvPr/>
        </p:nvSpPr>
        <p:spPr>
          <a:xfrm>
            <a:off x="7615210" y="492833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29433CF-2205-F223-8CD4-5E9182A049C5}"/>
              </a:ext>
            </a:extLst>
          </p:cNvPr>
          <p:cNvSpPr/>
          <p:nvPr/>
        </p:nvSpPr>
        <p:spPr>
          <a:xfrm>
            <a:off x="7896131" y="120551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659F45-1DB8-01CB-3C6B-297E0F90E044}"/>
              </a:ext>
            </a:extLst>
          </p:cNvPr>
          <p:cNvSpPr/>
          <p:nvPr/>
        </p:nvSpPr>
        <p:spPr>
          <a:xfrm>
            <a:off x="7896131" y="226268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2FFA30-169E-2E9B-FE7F-9B844BB2E850}"/>
              </a:ext>
            </a:extLst>
          </p:cNvPr>
          <p:cNvSpPr/>
          <p:nvPr/>
        </p:nvSpPr>
        <p:spPr>
          <a:xfrm>
            <a:off x="7896130" y="3316590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()⋅2⋅2x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8F0BCD-972C-6E86-3931-8C7FEA7EB2C1}"/>
              </a:ext>
            </a:extLst>
          </p:cNvPr>
          <p:cNvSpPr/>
          <p:nvPr/>
        </p:nvSpPr>
        <p:spPr>
          <a:xfrm>
            <a:off x="7681845" y="4370498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7074070-B01B-86A9-97FC-1B4504D3194A}"/>
              </a:ext>
            </a:extLst>
          </p:cNvPr>
          <p:cNvCxnSpPr>
            <a:cxnSpLocks/>
            <a:stCxn id="124" idx="0"/>
            <a:endCxn id="123" idx="2"/>
          </p:cNvCxnSpPr>
          <p:nvPr/>
        </p:nvCxnSpPr>
        <p:spPr>
          <a:xfrm flipV="1">
            <a:off x="8370842" y="1699861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E27817A-8AC5-952A-EA84-7190280A0199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370841" y="2757032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47084FC-8602-AACD-8A27-C43E4963CF5E}"/>
              </a:ext>
            </a:extLst>
          </p:cNvPr>
          <p:cNvCxnSpPr>
            <a:cxnSpLocks/>
            <a:stCxn id="126" idx="0"/>
            <a:endCxn id="125" idx="2"/>
          </p:cNvCxnSpPr>
          <p:nvPr/>
        </p:nvCxnSpPr>
        <p:spPr>
          <a:xfrm flipV="1">
            <a:off x="8370840" y="3810940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9DDAA40-F098-2BC2-FDBE-8A3E2E5974E1}"/>
              </a:ext>
            </a:extLst>
          </p:cNvPr>
          <p:cNvSpPr txBox="1"/>
          <p:nvPr/>
        </p:nvSpPr>
        <p:spPr>
          <a:xfrm>
            <a:off x="9375234" y="486881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6E30726-45D5-FDDA-F85D-7C64F1E72EAD}"/>
              </a:ext>
            </a:extLst>
          </p:cNvPr>
          <p:cNvSpPr/>
          <p:nvPr/>
        </p:nvSpPr>
        <p:spPr>
          <a:xfrm>
            <a:off x="9656155" y="1199559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D6F1163-AA98-39A5-1009-7AF95BC3F378}"/>
              </a:ext>
            </a:extLst>
          </p:cNvPr>
          <p:cNvSpPr/>
          <p:nvPr/>
        </p:nvSpPr>
        <p:spPr>
          <a:xfrm>
            <a:off x="9656155" y="2256730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A31B6EA-60A4-C46F-2522-D8136C4C7035}"/>
              </a:ext>
            </a:extLst>
          </p:cNvPr>
          <p:cNvSpPr/>
          <p:nvPr/>
        </p:nvSpPr>
        <p:spPr>
          <a:xfrm>
            <a:off x="9656154" y="3310638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8x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80A6BC0-D616-BB31-6934-D9E587CA6DD9}"/>
              </a:ext>
            </a:extLst>
          </p:cNvPr>
          <p:cNvSpPr/>
          <p:nvPr/>
        </p:nvSpPr>
        <p:spPr>
          <a:xfrm>
            <a:off x="9386563" y="4364546"/>
            <a:ext cx="1488603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(8x)⋅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FF4CA46-B359-1F50-78B7-AF70F84AD465}"/>
              </a:ext>
            </a:extLst>
          </p:cNvPr>
          <p:cNvCxnSpPr>
            <a:cxnSpLocks/>
            <a:stCxn id="132" idx="0"/>
            <a:endCxn id="131" idx="2"/>
          </p:cNvCxnSpPr>
          <p:nvPr/>
        </p:nvCxnSpPr>
        <p:spPr>
          <a:xfrm flipV="1">
            <a:off x="10130866" y="1693909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3F1CCD-05AC-244C-DD3B-D0F5826B3E79}"/>
              </a:ext>
            </a:extLst>
          </p:cNvPr>
          <p:cNvCxnSpPr>
            <a:cxnSpLocks/>
            <a:stCxn id="133" idx="0"/>
            <a:endCxn id="132" idx="2"/>
          </p:cNvCxnSpPr>
          <p:nvPr/>
        </p:nvCxnSpPr>
        <p:spPr>
          <a:xfrm flipV="1">
            <a:off x="10130865" y="2751080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C241C4-4F7E-EA99-C0A0-3E2B36B29D27}"/>
              </a:ext>
            </a:extLst>
          </p:cNvPr>
          <p:cNvCxnSpPr>
            <a:cxnSpLocks/>
            <a:stCxn id="134" idx="0"/>
            <a:endCxn id="133" idx="2"/>
          </p:cNvCxnSpPr>
          <p:nvPr/>
        </p:nvCxnSpPr>
        <p:spPr>
          <a:xfrm flipV="1">
            <a:off x="10130865" y="3804988"/>
            <a:ext cx="0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30D8EC9E-2BE0-4C9D-F6B5-D1DB03251F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7410" y="1844436"/>
            <a:ext cx="757566" cy="38012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9BFBA7FA-1892-E22F-3ABC-F8E417D8F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70777" y="2990023"/>
            <a:ext cx="664328" cy="21362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ABE8FEC8-5309-E4D9-0571-EF38C2E60683}"/>
              </a:ext>
            </a:extLst>
          </p:cNvPr>
          <p:cNvCxnSpPr>
            <a:cxnSpLocks/>
          </p:cNvCxnSpPr>
          <p:nvPr/>
        </p:nvCxnSpPr>
        <p:spPr>
          <a:xfrm rot="5400000">
            <a:off x="7664482" y="4048538"/>
            <a:ext cx="676918" cy="21362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CA9045D-060C-E4B7-1F33-4438F082F087}"/>
              </a:ext>
            </a:extLst>
          </p:cNvPr>
          <p:cNvSpPr txBox="1"/>
          <p:nvPr/>
        </p:nvSpPr>
        <p:spPr>
          <a:xfrm>
            <a:off x="4663117" y="22436"/>
            <a:ext cx="1974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Backward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6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B870D1-3A79-EDA6-3A9E-8D23D03E1EE2}"/>
              </a:ext>
            </a:extLst>
          </p:cNvPr>
          <p:cNvSpPr/>
          <p:nvPr/>
        </p:nvSpPr>
        <p:spPr>
          <a:xfrm>
            <a:off x="249315" y="1846303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36A06E-6F81-984A-A1BE-A0BCF21328B2}"/>
              </a:ext>
            </a:extLst>
          </p:cNvPr>
          <p:cNvSpPr/>
          <p:nvPr/>
        </p:nvSpPr>
        <p:spPr>
          <a:xfrm>
            <a:off x="238587" y="2921263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()</a:t>
            </a:r>
            <a:r>
              <a:rPr lang="en-GB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2147ED-550C-0C96-2EB1-E5F02DB5BBC2}"/>
              </a:ext>
            </a:extLst>
          </p:cNvPr>
          <p:cNvSpPr/>
          <p:nvPr/>
        </p:nvSpPr>
        <p:spPr>
          <a:xfrm>
            <a:off x="238587" y="3955751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sin()</a:t>
            </a:r>
            <a:endParaRPr lang="en-GB" baseline="300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2C915-C290-2C74-8ECB-E91826658578}"/>
              </a:ext>
            </a:extLst>
          </p:cNvPr>
          <p:cNvSpPr txBox="1"/>
          <p:nvPr/>
        </p:nvSpPr>
        <p:spPr>
          <a:xfrm>
            <a:off x="682795" y="492833"/>
            <a:ext cx="1447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Primal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D27D5-4FE8-0055-52A4-F52A69A22DBD}"/>
              </a:ext>
            </a:extLst>
          </p:cNvPr>
          <p:cNvSpPr/>
          <p:nvPr/>
        </p:nvSpPr>
        <p:spPr>
          <a:xfrm>
            <a:off x="987144" y="121315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3CF47-A32C-C744-D9F0-E03AE3F3D50F}"/>
              </a:ext>
            </a:extLst>
          </p:cNvPr>
          <p:cNvSpPr/>
          <p:nvPr/>
        </p:nvSpPr>
        <p:spPr>
          <a:xfrm>
            <a:off x="987144" y="2270323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2x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40C2DE-CF2A-B018-B460-8374CDEC209D}"/>
              </a:ext>
            </a:extLst>
          </p:cNvPr>
          <p:cNvSpPr/>
          <p:nvPr/>
        </p:nvSpPr>
        <p:spPr>
          <a:xfrm>
            <a:off x="987143" y="332423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(2x)</a:t>
            </a:r>
            <a:r>
              <a:rPr lang="en-GB" baseline="30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394F9-75FF-324B-3E98-FDC614486609}"/>
              </a:ext>
            </a:extLst>
          </p:cNvPr>
          <p:cNvSpPr/>
          <p:nvPr/>
        </p:nvSpPr>
        <p:spPr>
          <a:xfrm>
            <a:off x="921830" y="4378139"/>
            <a:ext cx="1080049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sin[(2x)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9995A4-8E7C-9721-ED5A-53EC5BBD62B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461855" y="1707502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E14C8C-6E50-8108-4C87-D3D4EED8A5D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461854" y="2764673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6BFF9A-387C-20A9-801B-7552478F131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461854" y="3818581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09BA857-EB43-E7FE-31C7-55B172A19B2C}"/>
              </a:ext>
            </a:extLst>
          </p:cNvPr>
          <p:cNvSpPr txBox="1"/>
          <p:nvPr/>
        </p:nvSpPr>
        <p:spPr>
          <a:xfrm>
            <a:off x="2335138" y="492833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9FFD0C-42B4-8B67-4104-9588700E0C70}"/>
              </a:ext>
            </a:extLst>
          </p:cNvPr>
          <p:cNvSpPr txBox="1"/>
          <p:nvPr/>
        </p:nvSpPr>
        <p:spPr>
          <a:xfrm>
            <a:off x="4095162" y="498785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0456A9-4554-5178-4B3A-6E076EE31624}"/>
              </a:ext>
            </a:extLst>
          </p:cNvPr>
          <p:cNvSpPr txBox="1"/>
          <p:nvPr/>
        </p:nvSpPr>
        <p:spPr>
          <a:xfrm>
            <a:off x="5855186" y="486881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66A1DB7-8602-1005-8014-091FFF6613B3}"/>
              </a:ext>
            </a:extLst>
          </p:cNvPr>
          <p:cNvSpPr txBox="1"/>
          <p:nvPr/>
        </p:nvSpPr>
        <p:spPr>
          <a:xfrm>
            <a:off x="7615210" y="492833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29433CF-2205-F223-8CD4-5E9182A049C5}"/>
              </a:ext>
            </a:extLst>
          </p:cNvPr>
          <p:cNvSpPr/>
          <p:nvPr/>
        </p:nvSpPr>
        <p:spPr>
          <a:xfrm>
            <a:off x="7896131" y="120551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659F45-1DB8-01CB-3C6B-297E0F90E044}"/>
              </a:ext>
            </a:extLst>
          </p:cNvPr>
          <p:cNvSpPr/>
          <p:nvPr/>
        </p:nvSpPr>
        <p:spPr>
          <a:xfrm>
            <a:off x="7896131" y="2262682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2FFA30-169E-2E9B-FE7F-9B844BB2E850}"/>
              </a:ext>
            </a:extLst>
          </p:cNvPr>
          <p:cNvSpPr/>
          <p:nvPr/>
        </p:nvSpPr>
        <p:spPr>
          <a:xfrm>
            <a:off x="7896130" y="3316590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()⋅2⋅2x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8F0BCD-972C-6E86-3931-8C7FEA7EB2C1}"/>
              </a:ext>
            </a:extLst>
          </p:cNvPr>
          <p:cNvSpPr/>
          <p:nvPr/>
        </p:nvSpPr>
        <p:spPr>
          <a:xfrm>
            <a:off x="7681845" y="4370498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7074070-B01B-86A9-97FC-1B4504D3194A}"/>
              </a:ext>
            </a:extLst>
          </p:cNvPr>
          <p:cNvCxnSpPr>
            <a:cxnSpLocks/>
            <a:stCxn id="124" idx="0"/>
            <a:endCxn id="123" idx="2"/>
          </p:cNvCxnSpPr>
          <p:nvPr/>
        </p:nvCxnSpPr>
        <p:spPr>
          <a:xfrm flipV="1">
            <a:off x="8370842" y="1699861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E27817A-8AC5-952A-EA84-7190280A0199}"/>
              </a:ext>
            </a:extLst>
          </p:cNvPr>
          <p:cNvCxnSpPr>
            <a:cxnSpLocks/>
            <a:stCxn id="125" idx="0"/>
            <a:endCxn id="124" idx="2"/>
          </p:cNvCxnSpPr>
          <p:nvPr/>
        </p:nvCxnSpPr>
        <p:spPr>
          <a:xfrm flipV="1">
            <a:off x="8370841" y="2757032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47084FC-8602-AACD-8A27-C43E4963CF5E}"/>
              </a:ext>
            </a:extLst>
          </p:cNvPr>
          <p:cNvCxnSpPr>
            <a:cxnSpLocks/>
            <a:stCxn id="126" idx="0"/>
            <a:endCxn id="125" idx="2"/>
          </p:cNvCxnSpPr>
          <p:nvPr/>
        </p:nvCxnSpPr>
        <p:spPr>
          <a:xfrm flipV="1">
            <a:off x="8370840" y="3810940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9DDAA40-F098-2BC2-FDBE-8A3E2E5974E1}"/>
              </a:ext>
            </a:extLst>
          </p:cNvPr>
          <p:cNvSpPr txBox="1"/>
          <p:nvPr/>
        </p:nvSpPr>
        <p:spPr>
          <a:xfrm>
            <a:off x="9375234" y="486881"/>
            <a:ext cx="155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Tangent </a:t>
            </a:r>
            <a:r>
              <a:rPr lang="en-GB" b="1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race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6E30726-45D5-FDDA-F85D-7C64F1E72EAD}"/>
              </a:ext>
            </a:extLst>
          </p:cNvPr>
          <p:cNvSpPr/>
          <p:nvPr/>
        </p:nvSpPr>
        <p:spPr>
          <a:xfrm>
            <a:off x="9656155" y="1199559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D6F1163-AA98-39A5-1009-7AF95BC3F378}"/>
              </a:ext>
            </a:extLst>
          </p:cNvPr>
          <p:cNvSpPr/>
          <p:nvPr/>
        </p:nvSpPr>
        <p:spPr>
          <a:xfrm>
            <a:off x="9656155" y="2256730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A31B6EA-60A4-C46F-2522-D8136C4C7035}"/>
              </a:ext>
            </a:extLst>
          </p:cNvPr>
          <p:cNvSpPr/>
          <p:nvPr/>
        </p:nvSpPr>
        <p:spPr>
          <a:xfrm>
            <a:off x="9656154" y="3310638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8x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80A6BC0-D616-BB31-6934-D9E587CA6DD9}"/>
              </a:ext>
            </a:extLst>
          </p:cNvPr>
          <p:cNvSpPr/>
          <p:nvPr/>
        </p:nvSpPr>
        <p:spPr>
          <a:xfrm>
            <a:off x="9386563" y="4364546"/>
            <a:ext cx="1488603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(8x)⋅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FF4CA46-B359-1F50-78B7-AF70F84AD465}"/>
              </a:ext>
            </a:extLst>
          </p:cNvPr>
          <p:cNvCxnSpPr>
            <a:cxnSpLocks/>
            <a:stCxn id="132" idx="0"/>
            <a:endCxn id="131" idx="2"/>
          </p:cNvCxnSpPr>
          <p:nvPr/>
        </p:nvCxnSpPr>
        <p:spPr>
          <a:xfrm flipV="1">
            <a:off x="10130866" y="1693909"/>
            <a:ext cx="0" cy="56282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3F1CCD-05AC-244C-DD3B-D0F5826B3E79}"/>
              </a:ext>
            </a:extLst>
          </p:cNvPr>
          <p:cNvCxnSpPr>
            <a:cxnSpLocks/>
            <a:stCxn id="133" idx="0"/>
            <a:endCxn id="132" idx="2"/>
          </p:cNvCxnSpPr>
          <p:nvPr/>
        </p:nvCxnSpPr>
        <p:spPr>
          <a:xfrm flipV="1">
            <a:off x="10130865" y="2751080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C241C4-4F7E-EA99-C0A0-3E2B36B29D27}"/>
              </a:ext>
            </a:extLst>
          </p:cNvPr>
          <p:cNvCxnSpPr>
            <a:cxnSpLocks/>
            <a:stCxn id="134" idx="0"/>
            <a:endCxn id="133" idx="2"/>
          </p:cNvCxnSpPr>
          <p:nvPr/>
        </p:nvCxnSpPr>
        <p:spPr>
          <a:xfrm flipV="1">
            <a:off x="10130865" y="3804988"/>
            <a:ext cx="0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30D8EC9E-2BE0-4C9D-F6B5-D1DB03251F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7410" y="1844436"/>
            <a:ext cx="757566" cy="38012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9BFBA7FA-1892-E22F-3ABC-F8E417D8F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70777" y="2990023"/>
            <a:ext cx="664328" cy="21362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ABE8FEC8-5309-E4D9-0571-EF38C2E60683}"/>
              </a:ext>
            </a:extLst>
          </p:cNvPr>
          <p:cNvCxnSpPr>
            <a:cxnSpLocks/>
          </p:cNvCxnSpPr>
          <p:nvPr/>
        </p:nvCxnSpPr>
        <p:spPr>
          <a:xfrm rot="5400000">
            <a:off x="7664482" y="4048538"/>
            <a:ext cx="676918" cy="21362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CA9045D-060C-E4B7-1F33-4438F082F087}"/>
              </a:ext>
            </a:extLst>
          </p:cNvPr>
          <p:cNvSpPr txBox="1"/>
          <p:nvPr/>
        </p:nvSpPr>
        <p:spPr>
          <a:xfrm>
            <a:off x="4663117" y="22436"/>
            <a:ext cx="1974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Backward Mode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5F52F-1777-54C5-4916-1AB6B8650166}"/>
              </a:ext>
            </a:extLst>
          </p:cNvPr>
          <p:cNvSpPr/>
          <p:nvPr/>
        </p:nvSpPr>
        <p:spPr>
          <a:xfrm>
            <a:off x="2621414" y="1213152"/>
            <a:ext cx="949421" cy="49435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3C834-B559-B4A2-5C78-0E02858CBEE0}"/>
              </a:ext>
            </a:extLst>
          </p:cNvPr>
          <p:cNvSpPr/>
          <p:nvPr/>
        </p:nvSpPr>
        <p:spPr>
          <a:xfrm>
            <a:off x="2621414" y="2270323"/>
            <a:ext cx="949421" cy="49435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6DAE9-1D87-CA7E-5B24-8F357C34FD68}"/>
              </a:ext>
            </a:extLst>
          </p:cNvPr>
          <p:cNvSpPr/>
          <p:nvPr/>
        </p:nvSpPr>
        <p:spPr>
          <a:xfrm>
            <a:off x="2621413" y="3324231"/>
            <a:ext cx="949421" cy="49435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()⋅2⋅2x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E35A6-4F86-8AFF-3EDF-6E21E2B5A07B}"/>
              </a:ext>
            </a:extLst>
          </p:cNvPr>
          <p:cNvSpPr/>
          <p:nvPr/>
        </p:nvSpPr>
        <p:spPr>
          <a:xfrm>
            <a:off x="2407128" y="4378139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5FC7A-A668-6E25-795D-FA02F0CC4D6E}"/>
              </a:ext>
            </a:extLst>
          </p:cNvPr>
          <p:cNvSpPr/>
          <p:nvPr/>
        </p:nvSpPr>
        <p:spPr>
          <a:xfrm>
            <a:off x="4404650" y="1213152"/>
            <a:ext cx="949421" cy="49435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C19ED3-68ED-D154-8D4D-55E35AA75A21}"/>
              </a:ext>
            </a:extLst>
          </p:cNvPr>
          <p:cNvSpPr/>
          <p:nvPr/>
        </p:nvSpPr>
        <p:spPr>
          <a:xfrm>
            <a:off x="4404650" y="2270323"/>
            <a:ext cx="949421" cy="49435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34A5A-2C50-3DF4-44B8-D59DE02B594F}"/>
              </a:ext>
            </a:extLst>
          </p:cNvPr>
          <p:cNvSpPr/>
          <p:nvPr/>
        </p:nvSpPr>
        <p:spPr>
          <a:xfrm>
            <a:off x="4404649" y="332423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()⋅2⋅2x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AB554-306C-D8BF-70B7-F0728C7A772D}"/>
              </a:ext>
            </a:extLst>
          </p:cNvPr>
          <p:cNvSpPr/>
          <p:nvPr/>
        </p:nvSpPr>
        <p:spPr>
          <a:xfrm>
            <a:off x="4190364" y="4378139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B5AC8D-21E6-DEC1-2A42-934DF048C247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4879359" y="3818581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D1983-F8A4-F9D9-87D4-FBFA16FA5C2C}"/>
              </a:ext>
            </a:extLst>
          </p:cNvPr>
          <p:cNvSpPr/>
          <p:nvPr/>
        </p:nvSpPr>
        <p:spPr>
          <a:xfrm>
            <a:off x="6112838" y="1213152"/>
            <a:ext cx="949421" cy="49435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ECB6E-0BBC-5919-8DBB-26B5284BCDF2}"/>
              </a:ext>
            </a:extLst>
          </p:cNvPr>
          <p:cNvSpPr/>
          <p:nvPr/>
        </p:nvSpPr>
        <p:spPr>
          <a:xfrm>
            <a:off x="6112838" y="2270323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D1BEB5-640A-D13C-3A7E-3D67741A9860}"/>
              </a:ext>
            </a:extLst>
          </p:cNvPr>
          <p:cNvSpPr/>
          <p:nvPr/>
        </p:nvSpPr>
        <p:spPr>
          <a:xfrm>
            <a:off x="6112837" y="3324231"/>
            <a:ext cx="949421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()⋅2⋅2x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B19EC5-C8E0-C4CE-632D-202FA623BEC3}"/>
              </a:ext>
            </a:extLst>
          </p:cNvPr>
          <p:cNvSpPr/>
          <p:nvPr/>
        </p:nvSpPr>
        <p:spPr>
          <a:xfrm>
            <a:off x="5898552" y="4378139"/>
            <a:ext cx="1377990" cy="494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()⋅</a:t>
            </a:r>
            <a:r>
              <a:rPr lang="en-GB" sz="1800" dirty="0">
                <a:solidFill>
                  <a:schemeClr val="tx1"/>
                </a:solidFill>
              </a:rPr>
              <a:t>cos[(2x)</a:t>
            </a:r>
            <a:r>
              <a:rPr lang="en-GB" sz="1800" baseline="30000" dirty="0">
                <a:solidFill>
                  <a:schemeClr val="tx1"/>
                </a:solidFill>
              </a:rPr>
              <a:t>2</a:t>
            </a:r>
            <a:r>
              <a:rPr lang="en-GB" sz="1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FB0A67-312D-1E21-CA2B-5E885E14CCFB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587548" y="2764673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BEE2D3-C41A-B23D-0BE8-DDFF6A1EBE29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6587547" y="3818581"/>
            <a:ext cx="1" cy="55955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6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DE8-8D92-10DF-38DA-78663A9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</a:t>
            </a:r>
            <a:r>
              <a:rPr lang="en-GB" dirty="0"/>
              <a:t>valuation trace: </a:t>
            </a:r>
            <a:r>
              <a:rPr lang="en-US" dirty="0"/>
              <a:t>z = </a:t>
            </a:r>
            <a:r>
              <a:rPr lang="en-US" dirty="0" err="1"/>
              <a:t>sinx</a:t>
            </a:r>
            <a:r>
              <a:rPr lang="en-US" dirty="0"/>
              <a:t> + </a:t>
            </a:r>
            <a:r>
              <a:rPr lang="en-US" dirty="0" err="1"/>
              <a:t>xy</a:t>
            </a:r>
            <a:br>
              <a:rPr lang="en-GB" dirty="0"/>
            </a:br>
            <a:r>
              <a:rPr lang="en-GB" sz="2700" i="0" dirty="0">
                <a:solidFill>
                  <a:srgbClr val="111111"/>
                </a:solidFill>
                <a:effectLst/>
                <a:latin typeface="et-book"/>
              </a:rPr>
              <a:t>The values of the intermediate variables are sometimes called the primal trace, and the derivative values the tangent trace.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E214-DFE2-1B52-0D88-CBF4408D2EF4}"/>
              </a:ext>
            </a:extLst>
          </p:cNvPr>
          <p:cNvCxnSpPr>
            <a:cxnSpLocks/>
            <a:stCxn id="28" idx="4"/>
            <a:endCxn id="23" idx="0"/>
          </p:cNvCxnSpPr>
          <p:nvPr/>
        </p:nvCxnSpPr>
        <p:spPr>
          <a:xfrm flipH="1">
            <a:off x="4044697" y="2387368"/>
            <a:ext cx="1009864" cy="101446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5F5A6-FB88-EA00-9037-D501BC8B116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5897824" y="2401364"/>
            <a:ext cx="802496" cy="97948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C4E6BA-DEE3-EB95-2163-A40917CE2AA5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5054561" y="2387368"/>
            <a:ext cx="843263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CA1AC4-C3A4-FBCE-2A97-E1E6FAE33471}"/>
              </a:ext>
            </a:extLst>
          </p:cNvPr>
          <p:cNvSpPr/>
          <p:nvPr/>
        </p:nvSpPr>
        <p:spPr>
          <a:xfrm>
            <a:off x="3630205" y="3401828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sinx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DCD0C-546F-FF3E-CC3F-30EA83267364}"/>
              </a:ext>
            </a:extLst>
          </p:cNvPr>
          <p:cNvSpPr/>
          <p:nvPr/>
        </p:nvSpPr>
        <p:spPr>
          <a:xfrm>
            <a:off x="4640069" y="1558384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2328C7-7BCF-855A-1E80-7417C1EC33F7}"/>
              </a:ext>
            </a:extLst>
          </p:cNvPr>
          <p:cNvSpPr/>
          <p:nvPr/>
        </p:nvSpPr>
        <p:spPr>
          <a:xfrm>
            <a:off x="6285828" y="1572380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AE3F34-A460-3704-8617-D6CD07ADC47F}"/>
              </a:ext>
            </a:extLst>
          </p:cNvPr>
          <p:cNvSpPr/>
          <p:nvPr/>
        </p:nvSpPr>
        <p:spPr>
          <a:xfrm>
            <a:off x="5483332" y="3380853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xy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C525E3-927B-D7D7-56C8-C912BA88E703}"/>
              </a:ext>
            </a:extLst>
          </p:cNvPr>
          <p:cNvCxnSpPr>
            <a:cxnSpLocks/>
            <a:stCxn id="23" idx="4"/>
            <a:endCxn id="49" idx="0"/>
          </p:cNvCxnSpPr>
          <p:nvPr/>
        </p:nvCxnSpPr>
        <p:spPr>
          <a:xfrm>
            <a:off x="4044697" y="4230812"/>
            <a:ext cx="1009864" cy="103294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41960D-857D-BF51-D4D3-78215DDC7ADA}"/>
              </a:ext>
            </a:extLst>
          </p:cNvPr>
          <p:cNvCxnSpPr>
            <a:cxnSpLocks/>
            <a:stCxn id="33" idx="4"/>
            <a:endCxn id="49" idx="0"/>
          </p:cNvCxnSpPr>
          <p:nvPr/>
        </p:nvCxnSpPr>
        <p:spPr>
          <a:xfrm flipH="1">
            <a:off x="5054561" y="4209837"/>
            <a:ext cx="843263" cy="105391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461E22-DBFD-9C6C-3B44-D025255266BE}"/>
              </a:ext>
            </a:extLst>
          </p:cNvPr>
          <p:cNvSpPr/>
          <p:nvPr/>
        </p:nvSpPr>
        <p:spPr>
          <a:xfrm>
            <a:off x="4016485" y="5263752"/>
            <a:ext cx="2076151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z=</a:t>
            </a:r>
            <a:r>
              <a:rPr lang="en-GB" sz="2400" dirty="0" err="1">
                <a:solidFill>
                  <a:schemeClr val="tx1"/>
                </a:solidFill>
              </a:rPr>
              <a:t>sinx+xy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FD60A0-518A-5D20-1D48-A236AD0B3CED}"/>
              </a:ext>
            </a:extLst>
          </p:cNvPr>
          <p:cNvSpPr/>
          <p:nvPr/>
        </p:nvSpPr>
        <p:spPr>
          <a:xfrm>
            <a:off x="3691423" y="2765475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57AD0A-9B71-EB64-6B50-974A79636302}"/>
              </a:ext>
            </a:extLst>
          </p:cNvPr>
          <p:cNvSpPr/>
          <p:nvPr/>
        </p:nvSpPr>
        <p:spPr>
          <a:xfrm>
            <a:off x="5649284" y="2748500"/>
            <a:ext cx="497080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0070C0"/>
                </a:solidFill>
                <a:effectLst/>
                <a:latin typeface="Google Sans"/>
              </a:rPr>
              <a:t>×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BC1016-3F7E-4063-C570-75E3FB008D2D}"/>
              </a:ext>
            </a:extLst>
          </p:cNvPr>
          <p:cNvSpPr/>
          <p:nvPr/>
        </p:nvSpPr>
        <p:spPr>
          <a:xfrm>
            <a:off x="4729498" y="4594185"/>
            <a:ext cx="650123" cy="28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7085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DE8-8D92-10DF-38DA-78663A9E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36" y="52255"/>
            <a:ext cx="10515600" cy="1325563"/>
          </a:xfrm>
        </p:spPr>
        <p:txBody>
          <a:bodyPr/>
          <a:lstStyle/>
          <a:p>
            <a:r>
              <a:rPr lang="en-US" dirty="0"/>
              <a:t>z = </a:t>
            </a:r>
            <a:r>
              <a:rPr lang="en-US" dirty="0" err="1"/>
              <a:t>sinx</a:t>
            </a:r>
            <a:r>
              <a:rPr lang="en-US" dirty="0"/>
              <a:t> + </a:t>
            </a:r>
            <a:r>
              <a:rPr lang="en-US" dirty="0" err="1"/>
              <a:t>xy</a:t>
            </a:r>
            <a:r>
              <a:rPr lang="en-US" dirty="0"/>
              <a:t>, </a:t>
            </a:r>
            <a:r>
              <a:rPr lang="en-GB" dirty="0"/>
              <a:t>tangent trace</a:t>
            </a:r>
            <a:br>
              <a:rPr lang="en-GB" dirty="0"/>
            </a:br>
            <a:r>
              <a:rPr lang="en-GB" dirty="0" err="1"/>
              <a:t>dz</a:t>
            </a:r>
            <a:r>
              <a:rPr lang="en-GB" dirty="0"/>
              <a:t>/dx = </a:t>
            </a:r>
            <a:r>
              <a:rPr lang="en-GB" dirty="0" err="1"/>
              <a:t>cosx</a:t>
            </a:r>
            <a:r>
              <a:rPr lang="en-GB" dirty="0"/>
              <a:t> + 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E214-DFE2-1B52-0D88-CBF4408D2EF4}"/>
              </a:ext>
            </a:extLst>
          </p:cNvPr>
          <p:cNvCxnSpPr>
            <a:cxnSpLocks/>
            <a:stCxn id="28" idx="4"/>
            <a:endCxn id="23" idx="0"/>
          </p:cNvCxnSpPr>
          <p:nvPr/>
        </p:nvCxnSpPr>
        <p:spPr>
          <a:xfrm flipH="1">
            <a:off x="4059269" y="2387368"/>
            <a:ext cx="995292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5F5A6-FB88-EA00-9037-D501BC8B116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5897824" y="2401364"/>
            <a:ext cx="802496" cy="97948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C4E6BA-DEE3-EB95-2163-A40917CE2AA5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5054561" y="2387368"/>
            <a:ext cx="843263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CA1AC4-C3A4-FBCE-2A97-E1E6FAE33471}"/>
              </a:ext>
            </a:extLst>
          </p:cNvPr>
          <p:cNvSpPr/>
          <p:nvPr/>
        </p:nvSpPr>
        <p:spPr>
          <a:xfrm>
            <a:off x="3583014" y="3380853"/>
            <a:ext cx="952509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cosx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DCD0C-546F-FF3E-CC3F-30EA83267364}"/>
              </a:ext>
            </a:extLst>
          </p:cNvPr>
          <p:cNvSpPr/>
          <p:nvPr/>
        </p:nvSpPr>
        <p:spPr>
          <a:xfrm>
            <a:off x="4640069" y="1558384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2328C7-7BCF-855A-1E80-7417C1EC33F7}"/>
              </a:ext>
            </a:extLst>
          </p:cNvPr>
          <p:cNvSpPr/>
          <p:nvPr/>
        </p:nvSpPr>
        <p:spPr>
          <a:xfrm>
            <a:off x="6285828" y="1572380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AE3F34-A460-3704-8617-D6CD07ADC47F}"/>
              </a:ext>
            </a:extLst>
          </p:cNvPr>
          <p:cNvSpPr/>
          <p:nvPr/>
        </p:nvSpPr>
        <p:spPr>
          <a:xfrm>
            <a:off x="5483332" y="3380853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C525E3-927B-D7D7-56C8-C912BA88E703}"/>
              </a:ext>
            </a:extLst>
          </p:cNvPr>
          <p:cNvCxnSpPr>
            <a:cxnSpLocks/>
            <a:stCxn id="23" idx="4"/>
            <a:endCxn id="49" idx="0"/>
          </p:cNvCxnSpPr>
          <p:nvPr/>
        </p:nvCxnSpPr>
        <p:spPr>
          <a:xfrm>
            <a:off x="4059269" y="4209837"/>
            <a:ext cx="995597" cy="108977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41960D-857D-BF51-D4D3-78215DDC7ADA}"/>
              </a:ext>
            </a:extLst>
          </p:cNvPr>
          <p:cNvCxnSpPr>
            <a:cxnSpLocks/>
            <a:stCxn id="33" idx="4"/>
            <a:endCxn id="49" idx="0"/>
          </p:cNvCxnSpPr>
          <p:nvPr/>
        </p:nvCxnSpPr>
        <p:spPr>
          <a:xfrm flipH="1">
            <a:off x="5054866" y="4209837"/>
            <a:ext cx="842958" cy="108977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461E22-DBFD-9C6C-3B44-D025255266BE}"/>
              </a:ext>
            </a:extLst>
          </p:cNvPr>
          <p:cNvSpPr/>
          <p:nvPr/>
        </p:nvSpPr>
        <p:spPr>
          <a:xfrm>
            <a:off x="3692869" y="5299616"/>
            <a:ext cx="2723993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dz</a:t>
            </a:r>
            <a:r>
              <a:rPr lang="en-GB" sz="2400" dirty="0">
                <a:solidFill>
                  <a:schemeClr val="tx1"/>
                </a:solidFill>
              </a:rPr>
              <a:t>/dx=</a:t>
            </a:r>
            <a:r>
              <a:rPr lang="en-GB" sz="2400" dirty="0" err="1">
                <a:solidFill>
                  <a:schemeClr val="tx1"/>
                </a:solidFill>
              </a:rPr>
              <a:t>cosx+y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FD60A0-518A-5D20-1D48-A236AD0B3CED}"/>
              </a:ext>
            </a:extLst>
          </p:cNvPr>
          <p:cNvSpPr/>
          <p:nvPr/>
        </p:nvSpPr>
        <p:spPr>
          <a:xfrm>
            <a:off x="2663773" y="2823752"/>
            <a:ext cx="1562470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sinx</a:t>
            </a:r>
            <a:r>
              <a:rPr lang="en-GB" dirty="0">
                <a:solidFill>
                  <a:srgbClr val="FF0000"/>
                </a:solidFill>
              </a:rPr>
              <a:t>/dx = </a:t>
            </a:r>
            <a:r>
              <a:rPr lang="en-GB" dirty="0" err="1">
                <a:solidFill>
                  <a:srgbClr val="FF0000"/>
                </a:solidFill>
              </a:rPr>
              <a:t>cosx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3EF4C-ABC2-D889-2ECA-8CE568F795F5}"/>
              </a:ext>
            </a:extLst>
          </p:cNvPr>
          <p:cNvSpPr/>
          <p:nvPr/>
        </p:nvSpPr>
        <p:spPr>
          <a:xfrm>
            <a:off x="6416862" y="2823752"/>
            <a:ext cx="1058136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xy</a:t>
            </a:r>
            <a:r>
              <a:rPr lang="en-GB" dirty="0">
                <a:solidFill>
                  <a:srgbClr val="FF0000"/>
                </a:solidFill>
              </a:rPr>
              <a:t>/dx = 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F9235-2CCE-4519-9F97-B763747B5F15}"/>
              </a:ext>
            </a:extLst>
          </p:cNvPr>
          <p:cNvSpPr/>
          <p:nvPr/>
        </p:nvSpPr>
        <p:spPr>
          <a:xfrm>
            <a:off x="4805154" y="4725254"/>
            <a:ext cx="447359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E179BB-51A0-565E-58CA-68C2BD145814}"/>
              </a:ext>
            </a:extLst>
          </p:cNvPr>
          <p:cNvCxnSpPr>
            <a:cxnSpLocks/>
          </p:cNvCxnSpPr>
          <p:nvPr/>
        </p:nvCxnSpPr>
        <p:spPr>
          <a:xfrm>
            <a:off x="8939814" y="2387368"/>
            <a:ext cx="0" cy="27084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B5B03F-843C-D237-249E-5E767684EFDB}"/>
              </a:ext>
            </a:extLst>
          </p:cNvPr>
          <p:cNvSpPr txBox="1"/>
          <p:nvPr/>
        </p:nvSpPr>
        <p:spPr>
          <a:xfrm>
            <a:off x="8477059" y="1916119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forward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FBE67-1A4E-0CA6-2217-DA95C2D95F1D}"/>
              </a:ext>
            </a:extLst>
          </p:cNvPr>
          <p:cNvCxnSpPr>
            <a:cxnSpLocks/>
          </p:cNvCxnSpPr>
          <p:nvPr/>
        </p:nvCxnSpPr>
        <p:spPr>
          <a:xfrm flipV="1">
            <a:off x="10093911" y="2401364"/>
            <a:ext cx="0" cy="26944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BF93E-166F-A77B-396B-6AB88E9A8EB5}"/>
              </a:ext>
            </a:extLst>
          </p:cNvPr>
          <p:cNvSpPr txBox="1"/>
          <p:nvPr/>
        </p:nvSpPr>
        <p:spPr>
          <a:xfrm>
            <a:off x="9631156" y="1935908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backward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962240-F43D-D3CD-0D83-6752F10F76F2}"/>
              </a:ext>
            </a:extLst>
          </p:cNvPr>
          <p:cNvSpPr/>
          <p:nvPr/>
        </p:nvSpPr>
        <p:spPr>
          <a:xfrm>
            <a:off x="5641238" y="4812899"/>
            <a:ext cx="2455618" cy="2852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Duplicated visit in forward mode</a:t>
            </a:r>
          </a:p>
        </p:txBody>
      </p:sp>
    </p:spTree>
    <p:extLst>
      <p:ext uri="{BB962C8B-B14F-4D97-AF65-F5344CB8AC3E}">
        <p14:creationId xmlns:p14="http://schemas.microsoft.com/office/powerpoint/2010/main" val="109809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DE8-8D92-10DF-38DA-78663A9E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36" y="52255"/>
            <a:ext cx="10515600" cy="1325563"/>
          </a:xfrm>
        </p:spPr>
        <p:txBody>
          <a:bodyPr/>
          <a:lstStyle/>
          <a:p>
            <a:r>
              <a:rPr lang="en-US" dirty="0"/>
              <a:t>z = </a:t>
            </a:r>
            <a:r>
              <a:rPr lang="en-US" dirty="0" err="1"/>
              <a:t>sinx</a:t>
            </a:r>
            <a:r>
              <a:rPr lang="en-US" dirty="0"/>
              <a:t> + </a:t>
            </a:r>
            <a:r>
              <a:rPr lang="en-US" dirty="0" err="1"/>
              <a:t>xy</a:t>
            </a:r>
            <a:r>
              <a:rPr lang="en-US" dirty="0"/>
              <a:t>, </a:t>
            </a:r>
            <a:r>
              <a:rPr lang="en-GB" dirty="0"/>
              <a:t>tangent trace</a:t>
            </a:r>
            <a:br>
              <a:rPr lang="en-GB" dirty="0"/>
            </a:br>
            <a:r>
              <a:rPr lang="en-GB" dirty="0" err="1"/>
              <a:t>dz</a:t>
            </a:r>
            <a:r>
              <a:rPr lang="en-GB" dirty="0"/>
              <a:t>/</a:t>
            </a:r>
            <a:r>
              <a:rPr lang="en-GB" dirty="0" err="1"/>
              <a:t>dy</a:t>
            </a:r>
            <a:r>
              <a:rPr lang="en-GB" dirty="0"/>
              <a:t> = 0 + 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E214-DFE2-1B52-0D88-CBF4408D2EF4}"/>
              </a:ext>
            </a:extLst>
          </p:cNvPr>
          <p:cNvCxnSpPr>
            <a:cxnSpLocks/>
            <a:stCxn id="28" idx="4"/>
            <a:endCxn id="23" idx="0"/>
          </p:cNvCxnSpPr>
          <p:nvPr/>
        </p:nvCxnSpPr>
        <p:spPr>
          <a:xfrm flipH="1">
            <a:off x="4059269" y="2387368"/>
            <a:ext cx="995292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5F5A6-FB88-EA00-9037-D501BC8B1162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5897824" y="2401364"/>
            <a:ext cx="802496" cy="97948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C4E6BA-DEE3-EB95-2163-A40917CE2AA5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>
            <a:off x="5054561" y="2387368"/>
            <a:ext cx="843263" cy="99348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CA1AC4-C3A4-FBCE-2A97-E1E6FAE33471}"/>
              </a:ext>
            </a:extLst>
          </p:cNvPr>
          <p:cNvSpPr/>
          <p:nvPr/>
        </p:nvSpPr>
        <p:spPr>
          <a:xfrm>
            <a:off x="3583014" y="3380853"/>
            <a:ext cx="952509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DCD0C-546F-FF3E-CC3F-30EA83267364}"/>
              </a:ext>
            </a:extLst>
          </p:cNvPr>
          <p:cNvSpPr/>
          <p:nvPr/>
        </p:nvSpPr>
        <p:spPr>
          <a:xfrm>
            <a:off x="4640069" y="1558384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2328C7-7BCF-855A-1E80-7417C1EC33F7}"/>
              </a:ext>
            </a:extLst>
          </p:cNvPr>
          <p:cNvSpPr/>
          <p:nvPr/>
        </p:nvSpPr>
        <p:spPr>
          <a:xfrm>
            <a:off x="6285828" y="1572380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AE3F34-A460-3704-8617-D6CD07ADC47F}"/>
              </a:ext>
            </a:extLst>
          </p:cNvPr>
          <p:cNvSpPr/>
          <p:nvPr/>
        </p:nvSpPr>
        <p:spPr>
          <a:xfrm>
            <a:off x="5483332" y="3380853"/>
            <a:ext cx="82898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C525E3-927B-D7D7-56C8-C912BA88E703}"/>
              </a:ext>
            </a:extLst>
          </p:cNvPr>
          <p:cNvCxnSpPr>
            <a:cxnSpLocks/>
            <a:stCxn id="23" idx="4"/>
            <a:endCxn id="49" idx="0"/>
          </p:cNvCxnSpPr>
          <p:nvPr/>
        </p:nvCxnSpPr>
        <p:spPr>
          <a:xfrm>
            <a:off x="4059269" y="4209837"/>
            <a:ext cx="970316" cy="104760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41960D-857D-BF51-D4D3-78215DDC7ADA}"/>
              </a:ext>
            </a:extLst>
          </p:cNvPr>
          <p:cNvCxnSpPr>
            <a:cxnSpLocks/>
            <a:stCxn id="33" idx="4"/>
            <a:endCxn id="49" idx="0"/>
          </p:cNvCxnSpPr>
          <p:nvPr/>
        </p:nvCxnSpPr>
        <p:spPr>
          <a:xfrm flipH="1">
            <a:off x="5029585" y="4209837"/>
            <a:ext cx="868239" cy="104760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461E22-DBFD-9C6C-3B44-D025255266BE}"/>
              </a:ext>
            </a:extLst>
          </p:cNvPr>
          <p:cNvSpPr/>
          <p:nvPr/>
        </p:nvSpPr>
        <p:spPr>
          <a:xfrm>
            <a:off x="4059268" y="5257441"/>
            <a:ext cx="1940634" cy="8289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dz</a:t>
            </a:r>
            <a:r>
              <a:rPr lang="en-GB" sz="2400" dirty="0">
                <a:solidFill>
                  <a:schemeClr val="tx1"/>
                </a:solidFill>
              </a:rPr>
              <a:t>/</a:t>
            </a:r>
            <a:r>
              <a:rPr lang="en-GB" sz="2400" dirty="0" err="1">
                <a:solidFill>
                  <a:schemeClr val="tx1"/>
                </a:solidFill>
              </a:rPr>
              <a:t>dy</a:t>
            </a:r>
            <a:r>
              <a:rPr lang="en-GB" sz="2400" dirty="0">
                <a:solidFill>
                  <a:schemeClr val="tx1"/>
                </a:solidFill>
              </a:rPr>
              <a:t> = 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FD60A0-518A-5D20-1D48-A236AD0B3CED}"/>
              </a:ext>
            </a:extLst>
          </p:cNvPr>
          <p:cNvSpPr/>
          <p:nvPr/>
        </p:nvSpPr>
        <p:spPr>
          <a:xfrm>
            <a:off x="3009529" y="2823752"/>
            <a:ext cx="1216713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sinx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dy</a:t>
            </a:r>
            <a:r>
              <a:rPr lang="en-GB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3EF4C-ABC2-D889-2ECA-8CE568F795F5}"/>
              </a:ext>
            </a:extLst>
          </p:cNvPr>
          <p:cNvSpPr/>
          <p:nvPr/>
        </p:nvSpPr>
        <p:spPr>
          <a:xfrm>
            <a:off x="6416862" y="2823752"/>
            <a:ext cx="1058136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xy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dy</a:t>
            </a:r>
            <a:r>
              <a:rPr lang="en-GB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F9235-2CCE-4519-9F97-B763747B5F15}"/>
              </a:ext>
            </a:extLst>
          </p:cNvPr>
          <p:cNvSpPr/>
          <p:nvPr/>
        </p:nvSpPr>
        <p:spPr>
          <a:xfrm>
            <a:off x="4805154" y="4725254"/>
            <a:ext cx="447359" cy="28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5958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434B-3F1B-9DB0-2810-F69D85F3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backward</a:t>
            </a:r>
          </a:p>
        </p:txBody>
      </p:sp>
      <p:pic>
        <p:nvPicPr>
          <p:cNvPr id="5" name="Content Placeholder 4" descr="A white paper with black text and red arrow pointing to a white background&#10;&#10;Description automatically generated">
            <a:extLst>
              <a:ext uri="{FF2B5EF4-FFF2-40B4-BE49-F238E27FC236}">
                <a16:creationId xmlns:a16="http://schemas.microsoft.com/office/drawing/2014/main" id="{E47D0160-11B6-08DF-98A8-C0C6A97D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0" y="1928356"/>
            <a:ext cx="7750212" cy="4305673"/>
          </a:xfrm>
        </p:spPr>
      </p:pic>
    </p:spTree>
    <p:extLst>
      <p:ext uri="{BB962C8B-B14F-4D97-AF65-F5344CB8AC3E}">
        <p14:creationId xmlns:p14="http://schemas.microsoft.com/office/powerpoint/2010/main" val="28105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465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et-book</vt:lpstr>
      <vt:lpstr>Google Sans</vt:lpstr>
      <vt:lpstr>Arial</vt:lpstr>
      <vt:lpstr>Calibri</vt:lpstr>
      <vt:lpstr>Calibri Light</vt:lpstr>
      <vt:lpstr>Office Theme</vt:lpstr>
      <vt:lpstr>PowerPoint Presentation</vt:lpstr>
      <vt:lpstr>Evaluation trace</vt:lpstr>
      <vt:lpstr>PowerPoint Presentation</vt:lpstr>
      <vt:lpstr>PowerPoint Presentation</vt:lpstr>
      <vt:lpstr>PowerPoint Presentation</vt:lpstr>
      <vt:lpstr>Evaluation trace: z = sinx + xy The values of the intermediate variables are sometimes called the primal trace, and the derivative values the tangent trace.</vt:lpstr>
      <vt:lpstr>z = sinx + xy, tangent trace dz/dx = cosx + y</vt:lpstr>
      <vt:lpstr>z = sinx + xy, tangent trace dz/dy = 0 + x</vt:lpstr>
      <vt:lpstr>backward</vt:lpstr>
      <vt:lpstr>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Mincong Zhang</dc:creator>
  <cp:lastModifiedBy>Mincong Zhang</cp:lastModifiedBy>
  <cp:revision>60</cp:revision>
  <dcterms:created xsi:type="dcterms:W3CDTF">2023-11-19T22:28:17Z</dcterms:created>
  <dcterms:modified xsi:type="dcterms:W3CDTF">2023-12-27T18:24:34Z</dcterms:modified>
</cp:coreProperties>
</file>