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659-3869-D445-210B-0E096808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B0AAB-D62F-5F13-6A88-3E2DC93B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8364-C8C9-4301-DAD1-038FEC7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C070-0459-6AA8-8936-28CB5242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5472-EF38-FB6C-F551-A7E12756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59B5-FF99-E948-7EA0-FF420C7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DB0A-1A1D-64DB-E98F-2348B90F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7EAD-FBD5-647B-D678-7C26AFE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7CB1-50F1-DD36-FD59-5834920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9DF7-6704-9FA9-3B7E-712F51B8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D4B3-3937-6A50-CD8D-DB444F3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EE0EA-04F0-92A1-334E-00846E8B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236D-88E6-7374-9239-1559582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2F27-4137-7BFE-F3CB-30AB17AC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69DA-8E91-B983-EB78-7ABFA5A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CC-D8F3-F720-57B8-C1A1BF26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66C8-2FB5-81CF-8C86-E9B57B7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BFCB-4C73-7C16-40A3-D778DD46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552F-2BF3-122A-D5A0-728DF88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1F83-576D-B944-B56E-7A64207A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381C-3E4F-45C2-9477-0AB1E93B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2BBC-EB50-8DFC-0167-45C38221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1C2E-EC88-7BCC-120E-6C11ABF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2017-8598-208C-23FE-668BE26A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FA2-EFB5-5C80-AC32-74D005FB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5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F653-7C3B-AC4A-9E25-DB3270A6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DF2-1D86-4EE7-2686-6D19710F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0B3C-9DDF-A695-BBBD-98EA8FB6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5ADB-9B55-6CE4-8B54-EA5D770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74B6-D854-34E2-2524-2E6B6ED7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652A-26CE-4655-60F4-229A0070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DC0F-E248-C49F-0D19-23F14531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FBF0-3651-8846-4906-77763ADE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E5A7-6C67-B156-154F-153B4963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F69F2-ACDE-B269-EBDC-A931FC432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0630-F078-175F-6808-A7EC5978B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B8C05-9107-B639-3B13-E6E40CCB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DAF43-B49C-C0BE-9D68-013C1C3A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E9488-6A83-7DE0-0629-F33682CF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24A7-C7D8-0973-1411-8E2861EF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83D2-52A2-7B46-7045-5B4EB21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C850-73A1-4380-B2FA-5DDD86E6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2B77D-EA60-DA39-9E1C-4BEE44D1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7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41F8F-F29B-BAC5-4281-276421FC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A620-C8FB-CB3B-57B3-A13B7887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AA4-02A9-8B35-3AE5-5228D368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0D0-1BC8-0D4D-A9CB-D80A159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0DF9-6F84-5A7E-D1FD-C6442083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91C37-400D-FD42-1FB5-3C505E4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CF21D-3A37-1CD9-2DDB-FA12825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5D30-D0C2-857E-E85C-0830E7A3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C2E4-1C56-AFCB-8975-15DFA6EA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6C6-6737-A365-4B8F-B44D92FF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48359-37EA-F7F3-E76A-7DAC0E583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4C21-BD8F-6543-9A3E-B9F9FEB5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76F2-6FBE-97A8-8166-CA07C78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0BC2C-42FD-8F05-A122-3FDC3D52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D798-6E06-B276-F893-B411261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5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EFCBD-E9C2-9622-7EC1-F9413CC5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98E5B-626D-EA23-ACAD-C1CF23D1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87D9-3AF5-6073-DEA4-E1DD5EB2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4775-97C2-4D7D-BAA3-FAF7AED8CE65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52BA-482C-B3CF-8637-6DD431AF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B856-FFD9-E825-739B-D1F4312D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GB" dirty="0"/>
              <a:t>Eval Trace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44697" y="2387368"/>
            <a:ext cx="1009864" cy="10144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630205" y="3401828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sinx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xy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44697" y="4230812"/>
            <a:ext cx="1009864" cy="103294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54561" y="4209837"/>
            <a:ext cx="843263" cy="105391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4016485" y="5263752"/>
            <a:ext cx="2076151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z=</a:t>
            </a:r>
            <a:r>
              <a:rPr lang="en-GB" sz="2400" dirty="0" err="1">
                <a:solidFill>
                  <a:schemeClr val="tx1"/>
                </a:solidFill>
              </a:rPr>
              <a:t>sinx+xy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3691423" y="2765475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57AD0A-9B71-EB64-6B50-974A79636302}"/>
              </a:ext>
            </a:extLst>
          </p:cNvPr>
          <p:cNvSpPr/>
          <p:nvPr/>
        </p:nvSpPr>
        <p:spPr>
          <a:xfrm>
            <a:off x="5649284" y="2748500"/>
            <a:ext cx="497080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0070C0"/>
                </a:solidFill>
                <a:effectLst/>
                <a:latin typeface="Google Sans"/>
              </a:rPr>
              <a:t>×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BC1016-3F7E-4063-C570-75E3FB008D2D}"/>
              </a:ext>
            </a:extLst>
          </p:cNvPr>
          <p:cNvSpPr/>
          <p:nvPr/>
        </p:nvSpPr>
        <p:spPr>
          <a:xfrm>
            <a:off x="4729498" y="4594185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708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36" y="52255"/>
            <a:ext cx="10515600" cy="1325563"/>
          </a:xfrm>
        </p:spPr>
        <p:txBody>
          <a:bodyPr/>
          <a:lstStyle/>
          <a:p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GB" dirty="0"/>
              <a:t>tangent trace</a:t>
            </a:r>
            <a:br>
              <a:rPr lang="en-GB" dirty="0"/>
            </a:br>
            <a:r>
              <a:rPr lang="en-GB" dirty="0" err="1"/>
              <a:t>dz</a:t>
            </a:r>
            <a:r>
              <a:rPr lang="en-GB" dirty="0"/>
              <a:t>/dx = </a:t>
            </a:r>
            <a:r>
              <a:rPr lang="en-GB" dirty="0" err="1"/>
              <a:t>cosx</a:t>
            </a:r>
            <a:r>
              <a:rPr lang="en-GB" dirty="0"/>
              <a:t> + 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59269" y="2387368"/>
            <a:ext cx="995292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583014" y="3380853"/>
            <a:ext cx="952509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cosx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59269" y="4209837"/>
            <a:ext cx="995597" cy="10897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54866" y="4209837"/>
            <a:ext cx="842958" cy="10897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3692869" y="5299616"/>
            <a:ext cx="2723993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dz</a:t>
            </a:r>
            <a:r>
              <a:rPr lang="en-GB" sz="2400" dirty="0">
                <a:solidFill>
                  <a:schemeClr val="tx1"/>
                </a:solidFill>
              </a:rPr>
              <a:t>/dx=</a:t>
            </a:r>
            <a:r>
              <a:rPr lang="en-GB" sz="2400" dirty="0" err="1">
                <a:solidFill>
                  <a:schemeClr val="tx1"/>
                </a:solidFill>
              </a:rPr>
              <a:t>cosx+y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2663773" y="2823752"/>
            <a:ext cx="1562470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sinx</a:t>
            </a:r>
            <a:r>
              <a:rPr lang="en-GB" dirty="0">
                <a:solidFill>
                  <a:srgbClr val="FF0000"/>
                </a:solidFill>
              </a:rPr>
              <a:t>/dx = </a:t>
            </a:r>
            <a:r>
              <a:rPr lang="en-GB" dirty="0" err="1">
                <a:solidFill>
                  <a:srgbClr val="FF0000"/>
                </a:solidFill>
              </a:rPr>
              <a:t>cosx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3EF4C-ABC2-D889-2ECA-8CE568F795F5}"/>
              </a:ext>
            </a:extLst>
          </p:cNvPr>
          <p:cNvSpPr/>
          <p:nvPr/>
        </p:nvSpPr>
        <p:spPr>
          <a:xfrm>
            <a:off x="6416862" y="2823752"/>
            <a:ext cx="1058136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xy</a:t>
            </a:r>
            <a:r>
              <a:rPr lang="en-GB" dirty="0">
                <a:solidFill>
                  <a:srgbClr val="FF0000"/>
                </a:solidFill>
              </a:rPr>
              <a:t>/dx = 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F9235-2CCE-4519-9F97-B763747B5F15}"/>
              </a:ext>
            </a:extLst>
          </p:cNvPr>
          <p:cNvSpPr/>
          <p:nvPr/>
        </p:nvSpPr>
        <p:spPr>
          <a:xfrm>
            <a:off x="4805154" y="4725254"/>
            <a:ext cx="447359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980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36" y="52255"/>
            <a:ext cx="10515600" cy="1325563"/>
          </a:xfrm>
        </p:spPr>
        <p:txBody>
          <a:bodyPr/>
          <a:lstStyle/>
          <a:p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GB" dirty="0"/>
              <a:t>tangent trace</a:t>
            </a:r>
            <a:br>
              <a:rPr lang="en-GB" dirty="0"/>
            </a:br>
            <a:r>
              <a:rPr lang="en-GB" dirty="0" err="1"/>
              <a:t>dz</a:t>
            </a:r>
            <a:r>
              <a:rPr lang="en-GB" dirty="0"/>
              <a:t>/</a:t>
            </a:r>
            <a:r>
              <a:rPr lang="en-GB" dirty="0" err="1"/>
              <a:t>dy</a:t>
            </a:r>
            <a:r>
              <a:rPr lang="en-GB" dirty="0"/>
              <a:t> = 0 +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59269" y="2387368"/>
            <a:ext cx="995292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583014" y="3380853"/>
            <a:ext cx="952509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59269" y="4209837"/>
            <a:ext cx="970316" cy="104760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29585" y="4209837"/>
            <a:ext cx="868239" cy="104760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4059268" y="5257441"/>
            <a:ext cx="194063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dz</a:t>
            </a:r>
            <a:r>
              <a:rPr lang="en-GB" sz="2400" dirty="0">
                <a:solidFill>
                  <a:schemeClr val="tx1"/>
                </a:solidFill>
              </a:rPr>
              <a:t>/</a:t>
            </a:r>
            <a:r>
              <a:rPr lang="en-GB" sz="2400" dirty="0" err="1">
                <a:solidFill>
                  <a:schemeClr val="tx1"/>
                </a:solidFill>
              </a:rPr>
              <a:t>dy</a:t>
            </a:r>
            <a:r>
              <a:rPr lang="en-GB" sz="2400" dirty="0">
                <a:solidFill>
                  <a:schemeClr val="tx1"/>
                </a:solidFill>
              </a:rPr>
              <a:t> =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3009529" y="2823752"/>
            <a:ext cx="1216713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sinx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3EF4C-ABC2-D889-2ECA-8CE568F795F5}"/>
              </a:ext>
            </a:extLst>
          </p:cNvPr>
          <p:cNvSpPr/>
          <p:nvPr/>
        </p:nvSpPr>
        <p:spPr>
          <a:xfrm>
            <a:off x="6416862" y="2823752"/>
            <a:ext cx="1058136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xy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F9235-2CCE-4519-9F97-B763747B5F15}"/>
              </a:ext>
            </a:extLst>
          </p:cNvPr>
          <p:cNvSpPr/>
          <p:nvPr/>
        </p:nvSpPr>
        <p:spPr>
          <a:xfrm>
            <a:off x="4805154" y="4725254"/>
            <a:ext cx="447359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958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Google Sans</vt:lpstr>
      <vt:lpstr>Arial</vt:lpstr>
      <vt:lpstr>Calibri</vt:lpstr>
      <vt:lpstr>Calibri Light</vt:lpstr>
      <vt:lpstr>Office Theme</vt:lpstr>
      <vt:lpstr>z = sinx + xy, Eval Trace</vt:lpstr>
      <vt:lpstr>z = sinx + xy, tangent trace dz/dx = cosx + y</vt:lpstr>
      <vt:lpstr>z = sinx + xy, tangent trace dz/dy = 0 +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Mincong Zhang</dc:creator>
  <cp:lastModifiedBy>Mincong Zhang</cp:lastModifiedBy>
  <cp:revision>16</cp:revision>
  <dcterms:created xsi:type="dcterms:W3CDTF">2023-11-19T22:28:17Z</dcterms:created>
  <dcterms:modified xsi:type="dcterms:W3CDTF">2023-11-19T23:48:51Z</dcterms:modified>
</cp:coreProperties>
</file>