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8" r:id="rId4"/>
    <p:sldId id="265" r:id="rId5"/>
    <p:sldId id="263" r:id="rId6"/>
    <p:sldId id="257" r:id="rId7"/>
    <p:sldId id="260" r:id="rId8"/>
    <p:sldId id="258" r:id="rId9"/>
    <p:sldId id="261" r:id="rId10"/>
    <p:sldId id="262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-667" y="-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9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5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3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253E-77BE-489F-8D8A-F641EB496A7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4015-0677-47F6-908D-AB136CE72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4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199" y="1105231"/>
            <a:ext cx="10949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Forget </a:t>
            </a: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to order from seamless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  <a:p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8" y="2721057"/>
            <a:ext cx="986028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Tired of placing 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same orders </a:t>
            </a: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in seamless everyday?</a:t>
            </a:r>
          </a:p>
        </p:txBody>
      </p:sp>
    </p:spTree>
    <p:extLst>
      <p:ext uri="{BB962C8B-B14F-4D97-AF65-F5344CB8AC3E}">
        <p14:creationId xmlns:p14="http://schemas.microsoft.com/office/powerpoint/2010/main" val="39360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3: 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16055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Working on Thursday:</a:t>
            </a:r>
          </a:p>
          <a:p>
            <a:endParaRPr lang="en-US" altLang="zh-CN" b="0" dirty="0" smtClean="0"/>
          </a:p>
          <a:p>
            <a:r>
              <a:rPr lang="en-US" altLang="zh-CN" b="0" dirty="0" smtClean="0"/>
              <a:t>When </a:t>
            </a:r>
            <a:r>
              <a:rPr lang="en-US" altLang="zh-CN" b="0" dirty="0"/>
              <a:t>ordering is closed</a:t>
            </a:r>
            <a:r>
              <a:rPr lang="en-US" altLang="zh-CN" b="0" dirty="0" smtClean="0"/>
              <a:t>!</a:t>
            </a:r>
          </a:p>
          <a:p>
            <a:endParaRPr lang="en-GB" altLang="zh-CN" b="0" dirty="0"/>
          </a:p>
          <a:p>
            <a:r>
              <a:rPr lang="en-GB" altLang="zh-CN" b="0" dirty="0" smtClean="0"/>
              <a:t>Reorder from favourites</a:t>
            </a:r>
            <a:endParaRPr lang="en-US" altLang="zh-CN" b="0" dirty="0" smtClean="0"/>
          </a:p>
          <a:p>
            <a:endParaRPr lang="en-US" altLang="zh-CN" b="0" dirty="0"/>
          </a:p>
          <a:p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8512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4: 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16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Get </a:t>
            </a:r>
            <a:r>
              <a:rPr lang="en-US" altLang="zh-CN" dirty="0"/>
              <a:t>d</a:t>
            </a:r>
            <a:r>
              <a:rPr lang="en-US" altLang="zh-CN" dirty="0" smtClean="0"/>
              <a:t>ouble lunches?</a:t>
            </a:r>
            <a:endParaRPr lang="en-US" altLang="zh-CN" b="0" dirty="0" smtClean="0"/>
          </a:p>
        </p:txBody>
      </p:sp>
      <p:pic>
        <p:nvPicPr>
          <p:cNvPr id="5" name="Picture 2" descr="http://i1.kym-cdn.com/photos/images/facebook/000/993/875/0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30" y="3591286"/>
            <a:ext cx="3385466" cy="288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zhang\Desktop\IMG_913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0" b="13667"/>
          <a:stretch/>
        </p:blipFill>
        <p:spPr bwMode="auto">
          <a:xfrm>
            <a:off x="1508760" y="2800123"/>
            <a:ext cx="4530090" cy="38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6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3189559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US" altLang="zh-CN" sz="11000" b="1" dirty="0" err="1" smtClean="0">
                <a:solidFill>
                  <a:srgbClr val="C00000"/>
                </a:solidFill>
              </a:rPr>
              <a:t>SeamsGood</a:t>
            </a:r>
            <a:endParaRPr lang="zh-CN" altLang="en-US" sz="11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https://pbs.twimg.com/media/CaS4jhbVIAEAfE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/>
        </p:blipFill>
        <p:spPr bwMode="auto">
          <a:xfrm>
            <a:off x="1095452" y="2034601"/>
            <a:ext cx="2603828" cy="3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2277" t="19859" r="31594" b="59174"/>
          <a:stretch/>
        </p:blipFill>
        <p:spPr>
          <a:xfrm>
            <a:off x="1095452" y="488645"/>
            <a:ext cx="9839381" cy="20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izhang\Desktop\seamsgo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53" y="0"/>
            <a:ext cx="7740967" cy="68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23526" y="2681556"/>
            <a:ext cx="779162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We can help you to forget </a:t>
            </a:r>
            <a:endParaRPr lang="en-US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painful ordering from seamless!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SeamsGood</a:t>
            </a:r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0949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Scripts to automatically </a:t>
            </a:r>
            <a:r>
              <a:rPr lang="en-US" sz="5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place your seamless order with your preferred </a:t>
            </a:r>
            <a:r>
              <a:rPr lang="en-US" sz="5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order.</a:t>
            </a:r>
            <a:endParaRPr lang="en-US" sz="50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81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2732" t="8367" r="46281" b="50705"/>
          <a:stretch/>
        </p:blipFill>
        <p:spPr>
          <a:xfrm>
            <a:off x="2171220" y="1985905"/>
            <a:ext cx="7787790" cy="439144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 Automation: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Cracking Seamless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0949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</a:t>
            </a:r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 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level: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Figure </a:t>
            </a:r>
            <a:r>
              <a:rPr lang="en-US" altLang="zh-CN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out how to </a:t>
            </a:r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login, place order, submit order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08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1: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28191"/>
            <a:ext cx="1094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err="1" smtClean="0"/>
              <a:t>Async</a:t>
            </a:r>
            <a:r>
              <a:rPr lang="en-US" altLang="zh-CN" dirty="0" smtClean="0"/>
              <a:t>: wait </a:t>
            </a:r>
            <a:r>
              <a:rPr lang="en-US" altLang="zh-CN" dirty="0"/>
              <a:t>until a page is fully </a:t>
            </a:r>
            <a:r>
              <a:rPr lang="en-US" altLang="zh-CN" dirty="0" smtClean="0"/>
              <a:t>loaded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3" y="3063152"/>
            <a:ext cx="5638318" cy="28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3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 2: </a:t>
            </a:r>
            <a:endParaRPr lang="zh-CN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841242"/>
            <a:ext cx="116055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Avoid placing order in a usual way:</a:t>
            </a:r>
          </a:p>
          <a:p>
            <a:r>
              <a:rPr lang="en-US" altLang="zh-CN" b="0" dirty="0" smtClean="0"/>
              <a:t>loads </a:t>
            </a:r>
            <a:r>
              <a:rPr lang="en-US" altLang="zh-CN" b="0" dirty="0"/>
              <a:t>of </a:t>
            </a:r>
            <a:r>
              <a:rPr lang="en-US" altLang="zh-CN" b="0" dirty="0" smtClean="0"/>
              <a:t>JS, hard </a:t>
            </a:r>
            <a:r>
              <a:rPr lang="en-US" altLang="zh-CN" b="0" dirty="0"/>
              <a:t>to do </a:t>
            </a:r>
            <a:r>
              <a:rPr lang="en-US" altLang="zh-CN" b="0" dirty="0" smtClean="0"/>
              <a:t>automation e.g. popup window</a:t>
            </a:r>
            <a:endParaRPr lang="en-US" altLang="zh-CN" b="0" dirty="0"/>
          </a:p>
          <a:p>
            <a:endParaRPr lang="en-US" altLang="zh-CN" dirty="0" smtClean="0"/>
          </a:p>
          <a:p>
            <a:r>
              <a:rPr lang="en-US" altLang="zh-CN" dirty="0" smtClean="0"/>
              <a:t>Work around:</a:t>
            </a:r>
            <a:endParaRPr lang="en-US" altLang="zh-CN" dirty="0"/>
          </a:p>
          <a:p>
            <a:r>
              <a:rPr lang="en-US" altLang="zh-CN" b="0" dirty="0" smtClean="0"/>
              <a:t>add </a:t>
            </a:r>
            <a:r>
              <a:rPr lang="en-US" altLang="zh-CN" b="0" dirty="0"/>
              <a:t>to </a:t>
            </a:r>
            <a:r>
              <a:rPr lang="en-US" altLang="zh-CN" b="0" dirty="0" smtClean="0"/>
              <a:t>favorites, get </a:t>
            </a:r>
            <a:r>
              <a:rPr lang="en-US" altLang="zh-CN" b="0" dirty="0"/>
              <a:t>ids</a:t>
            </a:r>
            <a:r>
              <a:rPr lang="en-US" altLang="zh-CN" b="0" dirty="0" smtClean="0"/>
              <a:t>, place </a:t>
            </a:r>
            <a:r>
              <a:rPr lang="en-US" altLang="zh-CN" b="0" dirty="0"/>
              <a:t>the order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6500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124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</vt:lpstr>
      <vt:lpstr>PowerPoint Presentation</vt:lpstr>
      <vt:lpstr>SeamsGood</vt:lpstr>
      <vt:lpstr>PowerPoint Presentation</vt:lpstr>
      <vt:lpstr>SeamsGood:</vt:lpstr>
      <vt:lpstr>Demo</vt:lpstr>
      <vt:lpstr>Page Automation:</vt:lpstr>
      <vt:lpstr>Cracking Seamless</vt:lpstr>
      <vt:lpstr>Hack 1:</vt:lpstr>
      <vt:lpstr>Hack 2: </vt:lpstr>
      <vt:lpstr>Hack 3: </vt:lpstr>
      <vt:lpstr>Hack 4: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SeamsGood</dc:title>
  <dc:creator>Mincong Zhang</dc:creator>
  <cp:lastModifiedBy>Mincong Zhang</cp:lastModifiedBy>
  <cp:revision>67</cp:revision>
  <dcterms:created xsi:type="dcterms:W3CDTF">2016-05-12T20:36:30Z</dcterms:created>
  <dcterms:modified xsi:type="dcterms:W3CDTF">2016-05-16T12:10:42Z</dcterms:modified>
</cp:coreProperties>
</file>