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9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5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253E-77BE-489F-8D8A-F641EB496A78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3189559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zh-CN" sz="11000" b="1" dirty="0" err="1" smtClean="0">
                <a:solidFill>
                  <a:srgbClr val="C00000"/>
                </a:solidFill>
              </a:rPr>
              <a:t>SeamsGood</a:t>
            </a:r>
            <a:endParaRPr lang="zh-CN" altLang="en-US" sz="11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pbs.twimg.com/media/CaS4jhbVIAEAfE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/>
        </p:blipFill>
        <p:spPr bwMode="auto">
          <a:xfrm>
            <a:off x="1095452" y="2034601"/>
            <a:ext cx="2603828" cy="3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2277" t="19859" r="31594" b="59174"/>
          <a:stretch/>
        </p:blipFill>
        <p:spPr>
          <a:xfrm>
            <a:off x="1095452" y="488645"/>
            <a:ext cx="9839381" cy="20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732" t="8367" r="46281" b="50705"/>
          <a:stretch/>
        </p:blipFill>
        <p:spPr>
          <a:xfrm>
            <a:off x="2171220" y="1985905"/>
            <a:ext cx="7787790" cy="439144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350124" y="0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 Automation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Cracking Seamless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level: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out how to 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login, place order, submit order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08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1: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: wait </a:t>
            </a:r>
            <a:r>
              <a:rPr lang="en-US" altLang="zh-CN" dirty="0"/>
              <a:t>until a page is fully loaded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2: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41242"/>
            <a:ext cx="116055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Avoid placing order in a usual way:</a:t>
            </a:r>
          </a:p>
          <a:p>
            <a:r>
              <a:rPr lang="en-US" altLang="zh-CN" b="0" dirty="0" smtClean="0"/>
              <a:t>loads </a:t>
            </a:r>
            <a:r>
              <a:rPr lang="en-US" altLang="zh-CN" b="0" dirty="0"/>
              <a:t>of JS ,</a:t>
            </a:r>
            <a:r>
              <a:rPr lang="en-US" altLang="zh-CN" b="0" dirty="0" smtClean="0"/>
              <a:t>hard </a:t>
            </a:r>
            <a:r>
              <a:rPr lang="en-US" altLang="zh-CN" b="0" dirty="0"/>
              <a:t>to do </a:t>
            </a:r>
            <a:r>
              <a:rPr lang="en-US" altLang="zh-CN" b="0" dirty="0" smtClean="0"/>
              <a:t>automation e.g. popup window</a:t>
            </a:r>
            <a:endParaRPr lang="en-US" altLang="zh-CN" b="0" dirty="0"/>
          </a:p>
          <a:p>
            <a:endParaRPr lang="en-US" altLang="zh-CN" dirty="0" smtClean="0"/>
          </a:p>
          <a:p>
            <a:r>
              <a:rPr lang="en-US" altLang="zh-CN" dirty="0" smtClean="0"/>
              <a:t>Tried Seamless mobile:</a:t>
            </a:r>
          </a:p>
          <a:p>
            <a:r>
              <a:rPr lang="en-US" altLang="zh-CN" b="0" dirty="0" smtClean="0"/>
              <a:t>all </a:t>
            </a:r>
            <a:r>
              <a:rPr lang="en-US" altLang="zh-CN" b="0" dirty="0"/>
              <a:t>links</a:t>
            </a:r>
            <a:r>
              <a:rPr lang="en-US" altLang="zh-CN" b="0" dirty="0" smtClean="0"/>
              <a:t>, not </a:t>
            </a:r>
            <a:r>
              <a:rPr lang="en-US" altLang="zh-CN" b="0" dirty="0"/>
              <a:t>so many JS </a:t>
            </a:r>
            <a:r>
              <a:rPr lang="en-US" altLang="zh-CN" b="0" dirty="0" smtClean="0"/>
              <a:t>interactions</a:t>
            </a:r>
            <a:endParaRPr lang="en-US" altLang="zh-CN" b="0" dirty="0"/>
          </a:p>
          <a:p>
            <a:endParaRPr lang="en-US" altLang="zh-CN" dirty="0" smtClean="0"/>
          </a:p>
          <a:p>
            <a:r>
              <a:rPr lang="en-US" altLang="zh-CN" dirty="0" smtClean="0"/>
              <a:t>Final </a:t>
            </a:r>
            <a:r>
              <a:rPr lang="en-US" altLang="zh-CN" dirty="0"/>
              <a:t>solution:</a:t>
            </a:r>
          </a:p>
          <a:p>
            <a:r>
              <a:rPr lang="en-US" altLang="zh-CN" b="0" dirty="0" smtClean="0"/>
              <a:t>add </a:t>
            </a:r>
            <a:r>
              <a:rPr lang="en-US" altLang="zh-CN" b="0" dirty="0"/>
              <a:t>to </a:t>
            </a:r>
            <a:r>
              <a:rPr lang="en-US" altLang="zh-CN" b="0" dirty="0" err="1"/>
              <a:t>favourites,get</a:t>
            </a:r>
            <a:r>
              <a:rPr lang="en-US" altLang="zh-CN" b="0" dirty="0"/>
              <a:t> </a:t>
            </a:r>
            <a:r>
              <a:rPr lang="en-US" altLang="zh-CN" b="0" dirty="0" err="1"/>
              <a:t>ids,place</a:t>
            </a:r>
            <a:r>
              <a:rPr lang="en-US" altLang="zh-CN" b="0" dirty="0"/>
              <a:t> the order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6500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3: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1605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Working on Thursday:</a:t>
            </a:r>
          </a:p>
          <a:p>
            <a:endParaRPr lang="en-US" altLang="zh-CN" b="0" dirty="0" smtClean="0"/>
          </a:p>
          <a:p>
            <a:r>
              <a:rPr lang="en-US" altLang="zh-CN" b="0" dirty="0" smtClean="0"/>
              <a:t>When </a:t>
            </a:r>
            <a:r>
              <a:rPr lang="en-US" altLang="zh-CN" b="0" dirty="0"/>
              <a:t>ordering is closed</a:t>
            </a:r>
            <a:r>
              <a:rPr lang="en-US" altLang="zh-CN" b="0" dirty="0" smtClean="0"/>
              <a:t>!</a:t>
            </a:r>
          </a:p>
          <a:p>
            <a:endParaRPr lang="en-US" altLang="zh-CN" b="0" dirty="0"/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8512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89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SeamsGood</vt:lpstr>
      <vt:lpstr>PowerPoint 演示文稿</vt:lpstr>
      <vt:lpstr>Cracking Seamless</vt:lpstr>
      <vt:lpstr>Hack 1:</vt:lpstr>
      <vt:lpstr>Hack 2: </vt:lpstr>
      <vt:lpstr>Hack 3: 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SeamsGood</dc:title>
  <dc:creator>Mincong Zhang</dc:creator>
  <cp:lastModifiedBy>Mincong Zhang</cp:lastModifiedBy>
  <cp:revision>41</cp:revision>
  <dcterms:created xsi:type="dcterms:W3CDTF">2016-05-12T20:36:30Z</dcterms:created>
  <dcterms:modified xsi:type="dcterms:W3CDTF">2016-05-12T21:27:03Z</dcterms:modified>
</cp:coreProperties>
</file>