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65" r:id="rId5"/>
    <p:sldId id="263" r:id="rId6"/>
    <p:sldId id="257" r:id="rId7"/>
    <p:sldId id="260" r:id="rId8"/>
    <p:sldId id="258" r:id="rId9"/>
    <p:sldId id="261" r:id="rId10"/>
    <p:sldId id="26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-2578" y="-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9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199" y="1105231"/>
            <a:ext cx="10949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Forget 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to order from seamless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8" y="2721057"/>
            <a:ext cx="98602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Tired of placing 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same orders 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 seamless everyday?</a:t>
            </a:r>
          </a:p>
        </p:txBody>
      </p:sp>
    </p:spTree>
    <p:extLst>
      <p:ext uri="{BB962C8B-B14F-4D97-AF65-F5344CB8AC3E}">
        <p14:creationId xmlns:p14="http://schemas.microsoft.com/office/powerpoint/2010/main" val="39360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3: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1605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Working on Thursday:</a:t>
            </a:r>
          </a:p>
          <a:p>
            <a:endParaRPr lang="en-US" altLang="zh-CN" b="0" dirty="0" smtClean="0"/>
          </a:p>
          <a:p>
            <a:r>
              <a:rPr lang="en-US" altLang="zh-CN" b="0" dirty="0" smtClean="0"/>
              <a:t>When </a:t>
            </a:r>
            <a:r>
              <a:rPr lang="en-US" altLang="zh-CN" b="0" dirty="0"/>
              <a:t>ordering is closed</a:t>
            </a:r>
            <a:r>
              <a:rPr lang="en-US" altLang="zh-CN" b="0" dirty="0" smtClean="0"/>
              <a:t>!</a:t>
            </a:r>
          </a:p>
          <a:p>
            <a:endParaRPr lang="en-GB" altLang="zh-CN" b="0" dirty="0"/>
          </a:p>
          <a:p>
            <a:r>
              <a:rPr lang="en-GB" altLang="zh-CN" b="0" dirty="0" smtClean="0"/>
              <a:t>Reorder from favourites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512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</a:t>
            </a:r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16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Get </a:t>
            </a:r>
            <a:r>
              <a:rPr lang="en-US" altLang="zh-CN" dirty="0"/>
              <a:t>d</a:t>
            </a:r>
            <a:r>
              <a:rPr lang="en-US" altLang="zh-CN" dirty="0" smtClean="0"/>
              <a:t>ouble lunches?</a:t>
            </a:r>
            <a:endParaRPr lang="en-US" altLang="zh-CN" b="0" dirty="0" smtClean="0"/>
          </a:p>
        </p:txBody>
      </p:sp>
      <p:pic>
        <p:nvPicPr>
          <p:cNvPr id="5" name="Picture 2" descr="http://i1.kym-cdn.com/photos/images/facebook/000/993/875/0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2" y="2636077"/>
            <a:ext cx="3385466" cy="28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3189559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zh-CN" sz="11000" b="1" dirty="0" err="1" smtClean="0">
                <a:solidFill>
                  <a:srgbClr val="C00000"/>
                </a:solidFill>
              </a:rPr>
              <a:t>SeamsGood</a:t>
            </a:r>
            <a:endParaRPr lang="zh-CN" altLang="en-US" sz="11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pbs.twimg.com/media/CaS4jhbVIAEAfE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/>
        </p:blipFill>
        <p:spPr bwMode="auto">
          <a:xfrm>
            <a:off x="1095452" y="2034601"/>
            <a:ext cx="2603828" cy="3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277" t="19859" r="31594" b="59174"/>
          <a:stretch/>
        </p:blipFill>
        <p:spPr>
          <a:xfrm>
            <a:off x="1095452" y="488645"/>
            <a:ext cx="9839381" cy="20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zhang\Desktop\seamsg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53" y="0"/>
            <a:ext cx="7740967" cy="68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SeamsGood</a:t>
            </a:r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Scripts to automatically </a:t>
            </a:r>
            <a:r>
              <a:rPr lang="en-US" sz="5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place your seamless order with your preferred </a:t>
            </a:r>
            <a:r>
              <a:rPr 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order.</a:t>
            </a:r>
            <a:endParaRPr lang="en-US" sz="5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1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732" t="8367" r="46281" b="50705"/>
          <a:stretch/>
        </p:blipFill>
        <p:spPr>
          <a:xfrm>
            <a:off x="2171220" y="1985905"/>
            <a:ext cx="7787790" cy="43914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 Automation: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Cracking Seamless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level: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out how to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login, place order, submit order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8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1: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: wait </a:t>
            </a:r>
            <a:r>
              <a:rPr lang="en-US" altLang="zh-CN" dirty="0"/>
              <a:t>until a page is fully </a:t>
            </a:r>
            <a:r>
              <a:rPr lang="en-US" altLang="zh-CN" dirty="0" smtClean="0"/>
              <a:t>loaded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3" y="3387243"/>
            <a:ext cx="5638318" cy="2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2: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41242"/>
            <a:ext cx="11605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Avoid placing order in a usual way:</a:t>
            </a:r>
          </a:p>
          <a:p>
            <a:r>
              <a:rPr lang="en-US" altLang="zh-CN" b="0" dirty="0" smtClean="0"/>
              <a:t>loads </a:t>
            </a:r>
            <a:r>
              <a:rPr lang="en-US" altLang="zh-CN" b="0" dirty="0"/>
              <a:t>of </a:t>
            </a:r>
            <a:r>
              <a:rPr lang="en-US" altLang="zh-CN" b="0" dirty="0" smtClean="0"/>
              <a:t>JS, hard </a:t>
            </a:r>
            <a:r>
              <a:rPr lang="en-US" altLang="zh-CN" b="0" dirty="0"/>
              <a:t>to do </a:t>
            </a:r>
            <a:r>
              <a:rPr lang="en-US" altLang="zh-CN" b="0" dirty="0" smtClean="0"/>
              <a:t>automation e.g. popup window</a:t>
            </a:r>
            <a:endParaRPr lang="en-US" altLang="zh-CN" b="0" dirty="0"/>
          </a:p>
          <a:p>
            <a:endParaRPr lang="en-US" altLang="zh-CN" dirty="0" smtClean="0"/>
          </a:p>
          <a:p>
            <a:r>
              <a:rPr lang="en-US" altLang="zh-CN" dirty="0" smtClean="0"/>
              <a:t>Work around:</a:t>
            </a:r>
            <a:endParaRPr lang="en-US" altLang="zh-CN" dirty="0"/>
          </a:p>
          <a:p>
            <a:r>
              <a:rPr lang="en-US" altLang="zh-CN" b="0" dirty="0" smtClean="0"/>
              <a:t>add </a:t>
            </a:r>
            <a:r>
              <a:rPr lang="en-US" altLang="zh-CN" b="0" dirty="0"/>
              <a:t>to </a:t>
            </a:r>
            <a:r>
              <a:rPr lang="en-US" altLang="zh-CN" b="0" dirty="0" smtClean="0"/>
              <a:t>favorites, get </a:t>
            </a:r>
            <a:r>
              <a:rPr lang="en-US" altLang="zh-CN" b="0" dirty="0"/>
              <a:t>ids</a:t>
            </a:r>
            <a:r>
              <a:rPr lang="en-US" altLang="zh-CN" b="0" dirty="0" smtClean="0"/>
              <a:t>, place </a:t>
            </a:r>
            <a:r>
              <a:rPr lang="en-US" altLang="zh-CN" b="0" dirty="0"/>
              <a:t>the order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650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112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</vt:lpstr>
      <vt:lpstr>PowerPoint Presentation</vt:lpstr>
      <vt:lpstr>SeamsGood</vt:lpstr>
      <vt:lpstr>PowerPoint Presentation</vt:lpstr>
      <vt:lpstr>SeamsGood:</vt:lpstr>
      <vt:lpstr>Demo</vt:lpstr>
      <vt:lpstr>Page Automation:</vt:lpstr>
      <vt:lpstr>Cracking Seamless</vt:lpstr>
      <vt:lpstr>Hack 1:</vt:lpstr>
      <vt:lpstr>Hack 2: </vt:lpstr>
      <vt:lpstr>Hack 3: </vt:lpstr>
      <vt:lpstr>Hack 4: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SeamsGood</dc:title>
  <dc:creator>Mincong Zhang</dc:creator>
  <cp:lastModifiedBy>Mincong Zhang</cp:lastModifiedBy>
  <cp:revision>62</cp:revision>
  <dcterms:created xsi:type="dcterms:W3CDTF">2016-05-12T20:36:30Z</dcterms:created>
  <dcterms:modified xsi:type="dcterms:W3CDTF">2016-05-16T11:19:17Z</dcterms:modified>
</cp:coreProperties>
</file>