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A9C8-0AF4-5FFD-2D07-60AA4778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1399E-121B-A264-7836-2C6F8B044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7961-9FB7-D7B9-6EB1-AF792ECA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4C59-857D-8E9A-CED4-254165A6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2885-73F3-2B76-5949-85EF59DF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98D0-B941-E28A-C93E-407D132A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66F4-A0AE-61EA-3FC9-E0CDDA63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01F5-917E-73C4-EE25-3A1D6DDC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C52C-12FA-7E2D-98EB-C9A2EA87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F186-E72F-973B-7231-538BD76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6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CEB30-C924-9339-5F9F-983E24AF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D5399-5084-CFBD-0040-E9FC9C91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C427-614E-DBD1-73F5-47F433D0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9F93-330C-8457-28D0-C3D30E7F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CEA8-DEE1-4C6A-D6F0-31260D0B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2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24E7-7D66-BF32-A2DF-D0C8D3CE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71FA-F749-3175-1E79-A7015129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CFB4-3688-E8A3-EF54-01DE4BFE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0F6B-BAC7-6178-8C0D-7B6494D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9B94-5895-3FF3-8BDD-FD706DED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189C-A212-AB91-FEAD-C03975ED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A2C6-E915-4138-59B2-B90C20BA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C601-9782-53A6-B5D5-BC7AAF10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AA10-6353-2B65-6180-7AFD3713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1A87-D110-1F10-87AE-A1E01976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D260-F4CE-1F6A-C9CF-CF40911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B64B-F40F-655F-8D5D-8E951033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444B0-78AD-B9D1-E05C-EEE80605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832AA-97D9-E584-7D6D-6B3459BA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B86D-8AE8-2723-97D2-13238E4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DC5A-8F5F-8AC2-49B6-FAA1DD20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7181-0145-D664-227C-2DC06B92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D731-D7A9-6A42-0CC4-F03E08D2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EB17-285D-0382-90CB-2EFD0E2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91FDB-364C-BF52-D8A7-F54C6EE37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E9DE2-6CB3-BDE2-2E87-8D6978FBF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8A5A7-652D-9905-5A68-EA1B89C2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A1D1B-41FC-FE9B-D7EA-39EFEC4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2564D-78F4-FC6F-90CD-E06BBDB3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4D23-5B23-3FDB-3185-46F80BE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687D4-FA64-4AF1-7285-78E39810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F1E6E-8987-3AB0-E0EA-BC22125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55602-84FD-952F-3BE9-6DECD588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0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F2001-EE7F-2E27-5B48-D90C3AE4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B28A9-9B56-B1EB-34C0-C8DE80FE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84FF6-0426-8E59-DF99-7D049030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6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F6AF-FBCA-3D0F-A0A0-4CBDEE35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C46D-90F7-BF67-E9CB-A80FA8B6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B6EB7-3983-1365-26FD-110AAE51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E331-2F78-B3CB-1AAB-DD856994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C707-963C-5DDB-97AA-B021EA1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24D4-06BB-B4B1-8458-D2FA6CAE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2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6B5-0D97-65BC-B956-A396801E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B7785-2AC9-5660-981C-E3AF77573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987C-43E2-7CF4-014F-38487E53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1538-91A7-B361-1D65-360342F5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3041-5C21-95C0-F05F-2E0FA26A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9CD8-37AF-2714-67F3-F808D61F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35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31BC0-EF01-32D7-3DCF-BB7D4EB8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F7E4-27B9-2DC0-E74B-E675C5D4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0DA6-9774-15F1-B874-84771114D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BA21-D7C9-4CCC-9184-12F3D791BD7F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62ED-B345-9CA1-B44B-41F388199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4526-BFD4-72A1-898D-E8FCCCBC8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0831-92FF-4F85-B71A-279876756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E3072D-BC1F-DA71-EC28-DE90041B6E61}"/>
              </a:ext>
            </a:extLst>
          </p:cNvPr>
          <p:cNvCxnSpPr/>
          <p:nvPr/>
        </p:nvCxnSpPr>
        <p:spPr>
          <a:xfrm>
            <a:off x="1447798" y="4067175"/>
            <a:ext cx="42005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265E3D-A14F-D207-D416-ADCFCB01BF87}"/>
              </a:ext>
            </a:extLst>
          </p:cNvPr>
          <p:cNvCxnSpPr/>
          <p:nvPr/>
        </p:nvCxnSpPr>
        <p:spPr>
          <a:xfrm flipV="1">
            <a:off x="1935330" y="1464816"/>
            <a:ext cx="0" cy="2956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9F9C70-2A68-4840-2CD9-B0D40AAA51D5}"/>
              </a:ext>
            </a:extLst>
          </p:cNvPr>
          <p:cNvCxnSpPr>
            <a:cxnSpLocks/>
          </p:cNvCxnSpPr>
          <p:nvPr/>
        </p:nvCxnSpPr>
        <p:spPr>
          <a:xfrm>
            <a:off x="5007004" y="3968321"/>
            <a:ext cx="0" cy="1686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AC1EC6-625B-9D5E-2B06-D2C2A6BB2123}"/>
              </a:ext>
            </a:extLst>
          </p:cNvPr>
          <p:cNvSpPr txBox="1"/>
          <p:nvPr/>
        </p:nvSpPr>
        <p:spPr>
          <a:xfrm>
            <a:off x="5007004" y="41660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19F6B-55A1-CCA8-D9C8-3CCBF78DB508}"/>
              </a:ext>
            </a:extLst>
          </p:cNvPr>
          <p:cNvSpPr txBox="1"/>
          <p:nvPr/>
        </p:nvSpPr>
        <p:spPr>
          <a:xfrm>
            <a:off x="1543126" y="413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768F2-B4A1-CD3B-66F0-48B863720198}"/>
              </a:ext>
            </a:extLst>
          </p:cNvPr>
          <p:cNvSpPr txBox="1"/>
          <p:nvPr/>
        </p:nvSpPr>
        <p:spPr>
          <a:xfrm>
            <a:off x="5155442" y="215727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153CA-D757-A73B-E8FA-16CCD496A9DB}"/>
              </a:ext>
            </a:extLst>
          </p:cNvPr>
          <p:cNvSpPr txBox="1"/>
          <p:nvPr/>
        </p:nvSpPr>
        <p:spPr>
          <a:xfrm>
            <a:off x="5807473" y="1823453"/>
            <a:ext cx="5323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is the 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probability density function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given by Bt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P̃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is the 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probability density function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given by B̃t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Does there exist a Z=Z(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 such that P(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)= Z(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 ⋅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P̃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)?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2E75080-6424-2F64-22D6-A3628C4F3B47}"/>
              </a:ext>
            </a:extLst>
          </p:cNvPr>
          <p:cNvSpPr/>
          <p:nvPr/>
        </p:nvSpPr>
        <p:spPr>
          <a:xfrm>
            <a:off x="1944210" y="2381278"/>
            <a:ext cx="3142695" cy="1666939"/>
          </a:xfrm>
          <a:custGeom>
            <a:avLst/>
            <a:gdLst>
              <a:gd name="connsiteX0" fmla="*/ 0 w 3142695"/>
              <a:gd name="connsiteY0" fmla="*/ 1666939 h 1666939"/>
              <a:gd name="connsiteX1" fmla="*/ 79899 w 3142695"/>
              <a:gd name="connsiteY1" fmla="*/ 1551530 h 1666939"/>
              <a:gd name="connsiteX2" fmla="*/ 248574 w 3142695"/>
              <a:gd name="connsiteY2" fmla="*/ 1329588 h 1666939"/>
              <a:gd name="connsiteX3" fmla="*/ 443883 w 3142695"/>
              <a:gd name="connsiteY3" fmla="*/ 1054380 h 1666939"/>
              <a:gd name="connsiteX4" fmla="*/ 585926 w 3142695"/>
              <a:gd name="connsiteY4" fmla="*/ 823561 h 1666939"/>
              <a:gd name="connsiteX5" fmla="*/ 621437 w 3142695"/>
              <a:gd name="connsiteY5" fmla="*/ 779172 h 1666939"/>
              <a:gd name="connsiteX6" fmla="*/ 674703 w 3142695"/>
              <a:gd name="connsiteY6" fmla="*/ 805805 h 1666939"/>
              <a:gd name="connsiteX7" fmla="*/ 719091 w 3142695"/>
              <a:gd name="connsiteY7" fmla="*/ 930093 h 1666939"/>
              <a:gd name="connsiteX8" fmla="*/ 754602 w 3142695"/>
              <a:gd name="connsiteY8" fmla="*/ 1009992 h 1666939"/>
              <a:gd name="connsiteX9" fmla="*/ 790112 w 3142695"/>
              <a:gd name="connsiteY9" fmla="*/ 1089891 h 1666939"/>
              <a:gd name="connsiteX10" fmla="*/ 816745 w 3142695"/>
              <a:gd name="connsiteY10" fmla="*/ 1098769 h 1666939"/>
              <a:gd name="connsiteX11" fmla="*/ 923277 w 3142695"/>
              <a:gd name="connsiteY11" fmla="*/ 912338 h 1666939"/>
              <a:gd name="connsiteX12" fmla="*/ 1029809 w 3142695"/>
              <a:gd name="connsiteY12" fmla="*/ 637130 h 1666939"/>
              <a:gd name="connsiteX13" fmla="*/ 1074198 w 3142695"/>
              <a:gd name="connsiteY13" fmla="*/ 530598 h 1666939"/>
              <a:gd name="connsiteX14" fmla="*/ 1091953 w 3142695"/>
              <a:gd name="connsiteY14" fmla="*/ 441821 h 1666939"/>
              <a:gd name="connsiteX15" fmla="*/ 1154097 w 3142695"/>
              <a:gd name="connsiteY15" fmla="*/ 264268 h 1666939"/>
              <a:gd name="connsiteX16" fmla="*/ 1171852 w 3142695"/>
              <a:gd name="connsiteY16" fmla="*/ 237635 h 1666939"/>
              <a:gd name="connsiteX17" fmla="*/ 1251751 w 3142695"/>
              <a:gd name="connsiteY17" fmla="*/ 406310 h 1666939"/>
              <a:gd name="connsiteX18" fmla="*/ 1278384 w 3142695"/>
              <a:gd name="connsiteY18" fmla="*/ 566108 h 1666939"/>
              <a:gd name="connsiteX19" fmla="*/ 1287262 w 3142695"/>
              <a:gd name="connsiteY19" fmla="*/ 663763 h 1666939"/>
              <a:gd name="connsiteX20" fmla="*/ 1305017 w 3142695"/>
              <a:gd name="connsiteY20" fmla="*/ 743662 h 1666939"/>
              <a:gd name="connsiteX21" fmla="*/ 1349406 w 3142695"/>
              <a:gd name="connsiteY21" fmla="*/ 956726 h 1666939"/>
              <a:gd name="connsiteX22" fmla="*/ 1402672 w 3142695"/>
              <a:gd name="connsiteY22" fmla="*/ 859072 h 1666939"/>
              <a:gd name="connsiteX23" fmla="*/ 1438182 w 3142695"/>
              <a:gd name="connsiteY23" fmla="*/ 734784 h 1666939"/>
              <a:gd name="connsiteX24" fmla="*/ 1447060 w 3142695"/>
              <a:gd name="connsiteY24" fmla="*/ 672640 h 1666939"/>
              <a:gd name="connsiteX25" fmla="*/ 1473693 w 3142695"/>
              <a:gd name="connsiteY25" fmla="*/ 637130 h 1666939"/>
              <a:gd name="connsiteX26" fmla="*/ 1491448 w 3142695"/>
              <a:gd name="connsiteY26" fmla="*/ 610497 h 1666939"/>
              <a:gd name="connsiteX27" fmla="*/ 1553592 w 3142695"/>
              <a:gd name="connsiteY27" fmla="*/ 681518 h 1666939"/>
              <a:gd name="connsiteX28" fmla="*/ 1624613 w 3142695"/>
              <a:gd name="connsiteY28" fmla="*/ 699273 h 1666939"/>
              <a:gd name="connsiteX29" fmla="*/ 1660124 w 3142695"/>
              <a:gd name="connsiteY29" fmla="*/ 574986 h 1666939"/>
              <a:gd name="connsiteX30" fmla="*/ 1704512 w 3142695"/>
              <a:gd name="connsiteY30" fmla="*/ 486209 h 1666939"/>
              <a:gd name="connsiteX31" fmla="*/ 1722268 w 3142695"/>
              <a:gd name="connsiteY31" fmla="*/ 441821 h 1666939"/>
              <a:gd name="connsiteX32" fmla="*/ 1766656 w 3142695"/>
              <a:gd name="connsiteY32" fmla="*/ 317534 h 1666939"/>
              <a:gd name="connsiteX33" fmla="*/ 1855433 w 3142695"/>
              <a:gd name="connsiteY33" fmla="*/ 202124 h 1666939"/>
              <a:gd name="connsiteX34" fmla="*/ 1882066 w 3142695"/>
              <a:gd name="connsiteY34" fmla="*/ 184369 h 1666939"/>
              <a:gd name="connsiteX35" fmla="*/ 1953087 w 3142695"/>
              <a:gd name="connsiteY35" fmla="*/ 237635 h 1666939"/>
              <a:gd name="connsiteX36" fmla="*/ 2050741 w 3142695"/>
              <a:gd name="connsiteY36" fmla="*/ 361922 h 1666939"/>
              <a:gd name="connsiteX37" fmla="*/ 2130640 w 3142695"/>
              <a:gd name="connsiteY37" fmla="*/ 450699 h 1666939"/>
              <a:gd name="connsiteX38" fmla="*/ 2166151 w 3142695"/>
              <a:gd name="connsiteY38" fmla="*/ 370800 h 1666939"/>
              <a:gd name="connsiteX39" fmla="*/ 2175029 w 3142695"/>
              <a:gd name="connsiteY39" fmla="*/ 308656 h 1666939"/>
              <a:gd name="connsiteX40" fmla="*/ 2246050 w 3142695"/>
              <a:gd name="connsiteY40" fmla="*/ 157736 h 1666939"/>
              <a:gd name="connsiteX41" fmla="*/ 2263806 w 3142695"/>
              <a:gd name="connsiteY41" fmla="*/ 139980 h 1666939"/>
              <a:gd name="connsiteX42" fmla="*/ 2308194 w 3142695"/>
              <a:gd name="connsiteY42" fmla="*/ 193246 h 1666939"/>
              <a:gd name="connsiteX43" fmla="*/ 2352582 w 3142695"/>
              <a:gd name="connsiteY43" fmla="*/ 264268 h 1666939"/>
              <a:gd name="connsiteX44" fmla="*/ 2396971 w 3142695"/>
              <a:gd name="connsiteY44" fmla="*/ 317534 h 1666939"/>
              <a:gd name="connsiteX45" fmla="*/ 2485747 w 3142695"/>
              <a:gd name="connsiteY45" fmla="*/ 255390 h 1666939"/>
              <a:gd name="connsiteX46" fmla="*/ 2565646 w 3142695"/>
              <a:gd name="connsiteY46" fmla="*/ 148858 h 1666939"/>
              <a:gd name="connsiteX47" fmla="*/ 2636668 w 3142695"/>
              <a:gd name="connsiteY47" fmla="*/ 86714 h 1666939"/>
              <a:gd name="connsiteX48" fmla="*/ 2654423 w 3142695"/>
              <a:gd name="connsiteY48" fmla="*/ 60081 h 1666939"/>
              <a:gd name="connsiteX49" fmla="*/ 2681056 w 3142695"/>
              <a:gd name="connsiteY49" fmla="*/ 33448 h 1666939"/>
              <a:gd name="connsiteX50" fmla="*/ 2743200 w 3142695"/>
              <a:gd name="connsiteY50" fmla="*/ 86714 h 1666939"/>
              <a:gd name="connsiteX51" fmla="*/ 2778710 w 3142695"/>
              <a:gd name="connsiteY51" fmla="*/ 175491 h 1666939"/>
              <a:gd name="connsiteX52" fmla="*/ 2787588 w 3142695"/>
              <a:gd name="connsiteY52" fmla="*/ 219879 h 1666939"/>
              <a:gd name="connsiteX53" fmla="*/ 2814221 w 3142695"/>
              <a:gd name="connsiteY53" fmla="*/ 246512 h 1666939"/>
              <a:gd name="connsiteX54" fmla="*/ 3080551 w 3142695"/>
              <a:gd name="connsiteY54" fmla="*/ 51204 h 1666939"/>
              <a:gd name="connsiteX55" fmla="*/ 3142695 w 3142695"/>
              <a:gd name="connsiteY55" fmla="*/ 6815 h 166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142695" h="1666939">
                <a:moveTo>
                  <a:pt x="0" y="1666939"/>
                </a:moveTo>
                <a:cubicBezTo>
                  <a:pt x="119447" y="1517629"/>
                  <a:pt x="-72507" y="1761088"/>
                  <a:pt x="79899" y="1551530"/>
                </a:cubicBezTo>
                <a:cubicBezTo>
                  <a:pt x="134553" y="1476381"/>
                  <a:pt x="193099" y="1404133"/>
                  <a:pt x="248574" y="1329588"/>
                </a:cubicBezTo>
                <a:cubicBezTo>
                  <a:pt x="256840" y="1318480"/>
                  <a:pt x="422390" y="1090917"/>
                  <a:pt x="443883" y="1054380"/>
                </a:cubicBezTo>
                <a:cubicBezTo>
                  <a:pt x="496836" y="964361"/>
                  <a:pt x="528833" y="903492"/>
                  <a:pt x="585926" y="823561"/>
                </a:cubicBezTo>
                <a:cubicBezTo>
                  <a:pt x="596940" y="808142"/>
                  <a:pt x="609600" y="793968"/>
                  <a:pt x="621437" y="779172"/>
                </a:cubicBezTo>
                <a:cubicBezTo>
                  <a:pt x="639192" y="788050"/>
                  <a:pt x="660666" y="791768"/>
                  <a:pt x="674703" y="805805"/>
                </a:cubicBezTo>
                <a:cubicBezTo>
                  <a:pt x="703453" y="834556"/>
                  <a:pt x="707333" y="896780"/>
                  <a:pt x="719091" y="930093"/>
                </a:cubicBezTo>
                <a:cubicBezTo>
                  <a:pt x="728791" y="957576"/>
                  <a:pt x="743778" y="982932"/>
                  <a:pt x="754602" y="1009992"/>
                </a:cubicBezTo>
                <a:cubicBezTo>
                  <a:pt x="761623" y="1027544"/>
                  <a:pt x="770018" y="1073816"/>
                  <a:pt x="790112" y="1089891"/>
                </a:cubicBezTo>
                <a:cubicBezTo>
                  <a:pt x="797419" y="1095737"/>
                  <a:pt x="807867" y="1095810"/>
                  <a:pt x="816745" y="1098769"/>
                </a:cubicBezTo>
                <a:cubicBezTo>
                  <a:pt x="854099" y="986713"/>
                  <a:pt x="762478" y="1254911"/>
                  <a:pt x="923277" y="912338"/>
                </a:cubicBezTo>
                <a:cubicBezTo>
                  <a:pt x="965075" y="823291"/>
                  <a:pt x="993643" y="728609"/>
                  <a:pt x="1029809" y="637130"/>
                </a:cubicBezTo>
                <a:cubicBezTo>
                  <a:pt x="1043953" y="601354"/>
                  <a:pt x="1074198" y="530598"/>
                  <a:pt x="1074198" y="530598"/>
                </a:cubicBezTo>
                <a:cubicBezTo>
                  <a:pt x="1080116" y="501006"/>
                  <a:pt x="1084335" y="471022"/>
                  <a:pt x="1091953" y="441821"/>
                </a:cubicBezTo>
                <a:cubicBezTo>
                  <a:pt x="1106887" y="384572"/>
                  <a:pt x="1126841" y="318780"/>
                  <a:pt x="1154097" y="264268"/>
                </a:cubicBezTo>
                <a:cubicBezTo>
                  <a:pt x="1158869" y="254725"/>
                  <a:pt x="1165934" y="246513"/>
                  <a:pt x="1171852" y="237635"/>
                </a:cubicBezTo>
                <a:cubicBezTo>
                  <a:pt x="1247736" y="262928"/>
                  <a:pt x="1219621" y="245666"/>
                  <a:pt x="1251751" y="406310"/>
                </a:cubicBezTo>
                <a:cubicBezTo>
                  <a:pt x="1268867" y="491886"/>
                  <a:pt x="1269969" y="486167"/>
                  <a:pt x="1278384" y="566108"/>
                </a:cubicBezTo>
                <a:cubicBezTo>
                  <a:pt x="1281806" y="598614"/>
                  <a:pt x="1282413" y="631439"/>
                  <a:pt x="1287262" y="663763"/>
                </a:cubicBezTo>
                <a:cubicBezTo>
                  <a:pt x="1291309" y="690744"/>
                  <a:pt x="1300049" y="716835"/>
                  <a:pt x="1305017" y="743662"/>
                </a:cubicBezTo>
                <a:cubicBezTo>
                  <a:pt x="1342153" y="944200"/>
                  <a:pt x="1311999" y="844509"/>
                  <a:pt x="1349406" y="956726"/>
                </a:cubicBezTo>
                <a:cubicBezTo>
                  <a:pt x="1367161" y="924175"/>
                  <a:pt x="1388901" y="893499"/>
                  <a:pt x="1402672" y="859072"/>
                </a:cubicBezTo>
                <a:cubicBezTo>
                  <a:pt x="1418674" y="819067"/>
                  <a:pt x="1428202" y="776699"/>
                  <a:pt x="1438182" y="734784"/>
                </a:cubicBezTo>
                <a:cubicBezTo>
                  <a:pt x="1443029" y="714428"/>
                  <a:pt x="1439909" y="692305"/>
                  <a:pt x="1447060" y="672640"/>
                </a:cubicBezTo>
                <a:cubicBezTo>
                  <a:pt x="1452116" y="658735"/>
                  <a:pt x="1465093" y="649170"/>
                  <a:pt x="1473693" y="637130"/>
                </a:cubicBezTo>
                <a:cubicBezTo>
                  <a:pt x="1479895" y="628448"/>
                  <a:pt x="1485530" y="619375"/>
                  <a:pt x="1491448" y="610497"/>
                </a:cubicBezTo>
                <a:cubicBezTo>
                  <a:pt x="1512163" y="634171"/>
                  <a:pt x="1536920" y="654843"/>
                  <a:pt x="1553592" y="681518"/>
                </a:cubicBezTo>
                <a:cubicBezTo>
                  <a:pt x="1601578" y="758295"/>
                  <a:pt x="1551938" y="786483"/>
                  <a:pt x="1624613" y="699273"/>
                </a:cubicBezTo>
                <a:cubicBezTo>
                  <a:pt x="1636450" y="657844"/>
                  <a:pt x="1644995" y="615329"/>
                  <a:pt x="1660124" y="574986"/>
                </a:cubicBezTo>
                <a:cubicBezTo>
                  <a:pt x="1671741" y="544007"/>
                  <a:pt x="1690521" y="516190"/>
                  <a:pt x="1704512" y="486209"/>
                </a:cubicBezTo>
                <a:cubicBezTo>
                  <a:pt x="1711251" y="471768"/>
                  <a:pt x="1716908" y="456828"/>
                  <a:pt x="1722268" y="441821"/>
                </a:cubicBezTo>
                <a:cubicBezTo>
                  <a:pt x="1724510" y="435542"/>
                  <a:pt x="1755180" y="337616"/>
                  <a:pt x="1766656" y="317534"/>
                </a:cubicBezTo>
                <a:cubicBezTo>
                  <a:pt x="1793904" y="269850"/>
                  <a:pt x="1815751" y="236137"/>
                  <a:pt x="1855433" y="202124"/>
                </a:cubicBezTo>
                <a:cubicBezTo>
                  <a:pt x="1863534" y="195180"/>
                  <a:pt x="1873188" y="190287"/>
                  <a:pt x="1882066" y="184369"/>
                </a:cubicBezTo>
                <a:cubicBezTo>
                  <a:pt x="1905740" y="202124"/>
                  <a:pt x="1932705" y="216181"/>
                  <a:pt x="1953087" y="237635"/>
                </a:cubicBezTo>
                <a:cubicBezTo>
                  <a:pt x="1989375" y="275833"/>
                  <a:pt x="2017377" y="321144"/>
                  <a:pt x="2050741" y="361922"/>
                </a:cubicBezTo>
                <a:cubicBezTo>
                  <a:pt x="2094225" y="415069"/>
                  <a:pt x="2097074" y="417131"/>
                  <a:pt x="2130640" y="450699"/>
                </a:cubicBezTo>
                <a:cubicBezTo>
                  <a:pt x="2142477" y="424066"/>
                  <a:pt x="2157458" y="398618"/>
                  <a:pt x="2166151" y="370800"/>
                </a:cubicBezTo>
                <a:cubicBezTo>
                  <a:pt x="2172392" y="350828"/>
                  <a:pt x="2169704" y="328892"/>
                  <a:pt x="2175029" y="308656"/>
                </a:cubicBezTo>
                <a:cubicBezTo>
                  <a:pt x="2200241" y="212850"/>
                  <a:pt x="2195403" y="216824"/>
                  <a:pt x="2246050" y="157736"/>
                </a:cubicBezTo>
                <a:cubicBezTo>
                  <a:pt x="2251497" y="151381"/>
                  <a:pt x="2257887" y="145899"/>
                  <a:pt x="2263806" y="139980"/>
                </a:cubicBezTo>
                <a:cubicBezTo>
                  <a:pt x="2278602" y="157735"/>
                  <a:pt x="2294760" y="174439"/>
                  <a:pt x="2308194" y="193246"/>
                </a:cubicBezTo>
                <a:cubicBezTo>
                  <a:pt x="2324421" y="215963"/>
                  <a:pt x="2335831" y="241934"/>
                  <a:pt x="2352582" y="264268"/>
                </a:cubicBezTo>
                <a:cubicBezTo>
                  <a:pt x="2384237" y="306474"/>
                  <a:pt x="2368753" y="289316"/>
                  <a:pt x="2396971" y="317534"/>
                </a:cubicBezTo>
                <a:cubicBezTo>
                  <a:pt x="2426563" y="296819"/>
                  <a:pt x="2457344" y="277707"/>
                  <a:pt x="2485747" y="255390"/>
                </a:cubicBezTo>
                <a:cubicBezTo>
                  <a:pt x="2547544" y="206834"/>
                  <a:pt x="2501469" y="222908"/>
                  <a:pt x="2565646" y="148858"/>
                </a:cubicBezTo>
                <a:cubicBezTo>
                  <a:pt x="2586248" y="125086"/>
                  <a:pt x="2614424" y="108958"/>
                  <a:pt x="2636668" y="86714"/>
                </a:cubicBezTo>
                <a:cubicBezTo>
                  <a:pt x="2644213" y="79169"/>
                  <a:pt x="2647593" y="68278"/>
                  <a:pt x="2654423" y="60081"/>
                </a:cubicBezTo>
                <a:cubicBezTo>
                  <a:pt x="2662460" y="50436"/>
                  <a:pt x="2672178" y="42326"/>
                  <a:pt x="2681056" y="33448"/>
                </a:cubicBezTo>
                <a:cubicBezTo>
                  <a:pt x="2698661" y="-19366"/>
                  <a:pt x="2689515" y="-15288"/>
                  <a:pt x="2743200" y="86714"/>
                </a:cubicBezTo>
                <a:cubicBezTo>
                  <a:pt x="2758044" y="114918"/>
                  <a:pt x="2768631" y="145255"/>
                  <a:pt x="2778710" y="175491"/>
                </a:cubicBezTo>
                <a:cubicBezTo>
                  <a:pt x="2783482" y="189806"/>
                  <a:pt x="2780840" y="206383"/>
                  <a:pt x="2787588" y="219879"/>
                </a:cubicBezTo>
                <a:cubicBezTo>
                  <a:pt x="2793203" y="231108"/>
                  <a:pt x="2805343" y="237634"/>
                  <a:pt x="2814221" y="246512"/>
                </a:cubicBezTo>
                <a:cubicBezTo>
                  <a:pt x="2922955" y="101534"/>
                  <a:pt x="2824880" y="213129"/>
                  <a:pt x="3080551" y="51204"/>
                </a:cubicBezTo>
                <a:cubicBezTo>
                  <a:pt x="3153630" y="4920"/>
                  <a:pt x="3108459" y="6815"/>
                  <a:pt x="3142695" y="6815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42A152-F2E7-0B81-7591-02E3768FA29A}"/>
              </a:ext>
            </a:extLst>
          </p:cNvPr>
          <p:cNvSpPr txBox="1"/>
          <p:nvPr/>
        </p:nvSpPr>
        <p:spPr>
          <a:xfrm>
            <a:off x="5807473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If Z exists, it’s called the Radon-</a:t>
            </a:r>
            <a:r>
              <a:rPr lang="en-GB" altLang="zh-CN" dirty="0" err="1">
                <a:solidFill>
                  <a:schemeClr val="accent1">
                    <a:lumMod val="75000"/>
                  </a:schemeClr>
                </a:solidFill>
              </a:rPr>
              <a:t>Nikodym</a:t>
            </a:r>
            <a:r>
              <a:rPr lang="en-GB" altLang="zh-CN" dirty="0">
                <a:solidFill>
                  <a:schemeClr val="accent1">
                    <a:lumMod val="75000"/>
                  </a:schemeClr>
                </a:solidFill>
              </a:rPr>
              <a:t> derivative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C3FB53-F862-368E-9844-3207F4779BA7}"/>
              </a:ext>
            </a:extLst>
          </p:cNvPr>
          <p:cNvSpPr txBox="1"/>
          <p:nvPr/>
        </p:nvSpPr>
        <p:spPr>
          <a:xfrm>
            <a:off x="3047260" y="283105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3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l-GR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Ω</a:t>
            </a:r>
            <a:r>
              <a:rPr lang="en-GB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, P</a:t>
            </a:r>
            <a:r>
              <a:rPr lang="en-GB" altLang="zh-CN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792DC-A2F8-BB3F-4552-FEFC7D3D2977}"/>
              </a:ext>
            </a:extLst>
          </p:cNvPr>
          <p:cNvCxnSpPr>
            <a:cxnSpLocks/>
          </p:cNvCxnSpPr>
          <p:nvPr/>
        </p:nvCxnSpPr>
        <p:spPr>
          <a:xfrm flipV="1">
            <a:off x="3417903" y="3477386"/>
            <a:ext cx="0" cy="33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25410-DDA5-B9F9-1166-C470FEEDE5E3}"/>
              </a:ext>
            </a:extLst>
          </p:cNvPr>
          <p:cNvSpPr txBox="1"/>
          <p:nvPr/>
        </p:nvSpPr>
        <p:spPr>
          <a:xfrm>
            <a:off x="3118282" y="38085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This is some set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B6A4E6-110E-45CB-121D-60F8EF8670AF}"/>
              </a:ext>
            </a:extLst>
          </p:cNvPr>
          <p:cNvCxnSpPr/>
          <p:nvPr/>
        </p:nvCxnSpPr>
        <p:spPr>
          <a:xfrm>
            <a:off x="3897297" y="2499921"/>
            <a:ext cx="0" cy="33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40FD3C-FDBC-35BD-5C8D-2A28AD44857B}"/>
              </a:ext>
            </a:extLst>
          </p:cNvPr>
          <p:cNvSpPr txBox="1"/>
          <p:nvPr/>
        </p:nvSpPr>
        <p:spPr>
          <a:xfrm>
            <a:off x="3679054" y="186155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 describes the probability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that you have each element in the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35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Google Sans</vt:lpstr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Mincong</dc:creator>
  <cp:lastModifiedBy>Zhang Mincong</cp:lastModifiedBy>
  <cp:revision>1</cp:revision>
  <dcterms:created xsi:type="dcterms:W3CDTF">2023-08-13T18:11:05Z</dcterms:created>
  <dcterms:modified xsi:type="dcterms:W3CDTF">2023-08-13T23:45:16Z</dcterms:modified>
</cp:coreProperties>
</file>