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1385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 CATALOG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Members : Rohan Kulkarni, Aditee Verma &amp; MIlind Ikke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Guided by: Prof: Llesh Miraj</a:t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125" y="152400"/>
            <a:ext cx="4042474" cy="4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522950" y="-2708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Admin Dashboard</a:t>
            </a:r>
            <a:endParaRPr sz="3600"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1607" l="-7730" r="-52989" t="-62327"/>
          <a:stretch/>
        </p:blipFill>
        <p:spPr>
          <a:xfrm>
            <a:off x="1115875" y="-762025"/>
            <a:ext cx="9718251" cy="558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Our website classifies 10 classes at the moment and more classes can be added into the website. </a:t>
            </a:r>
            <a:r>
              <a:rPr lang="en-GB"/>
              <a:t>Sky's</a:t>
            </a:r>
            <a:r>
              <a:rPr lang="en-GB"/>
              <a:t> the limit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 FOR WATCHING!!!</a:t>
            </a:r>
            <a:endParaRPr sz="6000"/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ctrTitle"/>
          </p:nvPr>
        </p:nvSpPr>
        <p:spPr>
          <a:xfrm>
            <a:off x="824000" y="2645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285" name="Shape 285"/>
          <p:cNvSpPr txBox="1"/>
          <p:nvPr>
            <p:ph idx="1" type="subTitle"/>
          </p:nvPr>
        </p:nvSpPr>
        <p:spPr>
          <a:xfrm>
            <a:off x="897150" y="22877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car catalog for customers to get an easy access to choose from a wide range of cars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ctrTitle"/>
          </p:nvPr>
        </p:nvSpPr>
        <p:spPr>
          <a:xfrm>
            <a:off x="791475" y="3783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Used</a:t>
            </a:r>
            <a:endParaRPr/>
          </a:p>
        </p:txBody>
      </p:sp>
      <p:sp>
        <p:nvSpPr>
          <p:cNvPr id="291" name="Shape 291"/>
          <p:cNvSpPr txBox="1"/>
          <p:nvPr>
            <p:ph idx="1" type="subTitle"/>
          </p:nvPr>
        </p:nvSpPr>
        <p:spPr>
          <a:xfrm>
            <a:off x="840250" y="2702225"/>
            <a:ext cx="5003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technologies: HTML, CSS, JavaScript, PHP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Database: MySQL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Server: Apache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2"/>
                </a:solidFill>
              </a:rPr>
              <a:t>Our website will have the following features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421150" y="201615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Search a new car | Browse through the catalog (Customer Roles)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Insert | Delete | Update (Admin roles)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2"/>
                </a:solidFill>
              </a:rPr>
              <a:t>User Roles</a:t>
            </a:r>
            <a:endParaRPr sz="2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234175" y="170445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A new user will create an account and login into the website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A customer can browse through the catalog and search for a new car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Customer can choose from a number of cars which are present in the database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2"/>
                </a:solidFill>
              </a:rPr>
              <a:t>Admin Roles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1388550" y="161502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Admin can update the catalog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He can also insert new cars into the catalog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Delete the sold cars or ones which are not available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485575" y="-1055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PAGE</a:t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400" y="1343200"/>
            <a:ext cx="5156176" cy="36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646925" y="-3018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New User Login</a:t>
            </a:r>
            <a:endParaRPr sz="3600"/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825" y="960900"/>
            <a:ext cx="6050700" cy="39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522950" y="-1261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Catalog Search</a:t>
            </a:r>
            <a:endParaRPr sz="4800"/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 b="-2164" l="-8810" r="-8822" t="-15468"/>
          <a:stretch/>
        </p:blipFill>
        <p:spPr>
          <a:xfrm>
            <a:off x="301825" y="1033225"/>
            <a:ext cx="8366324" cy="37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