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9" r:id="rId6"/>
    <p:sldId id="261" r:id="rId7"/>
    <p:sldId id="263" r:id="rId8"/>
    <p:sldId id="264" r:id="rId9"/>
    <p:sldId id="266" r:id="rId10"/>
    <p:sldId id="260" r:id="rId11"/>
    <p:sldId id="265" r:id="rId12"/>
    <p:sldId id="267" r:id="rId13"/>
    <p:sldId id="268" r:id="rId14"/>
    <p:sldId id="270" r:id="rId15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PO Sans" panose="00020600040101010101" pitchFamily="18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5F0B-2A26-7DC0-C232-8B21EB8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6FB5-E7EF-D125-17A3-EB1D719D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DD00-EC13-0A29-79F0-2F89A484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8065D-6A81-444C-30B6-C9A309A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C262-6F56-2B56-3169-CB02F3F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0A02C-E041-D255-49B1-D283A53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1D78-F085-CE9A-2360-805BAF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85B49-DC52-971D-13E0-8216CFF1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580C0-5E5B-D780-34FE-59130C0F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75C69-D154-7BBC-9A68-9A34940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FADBB-5C68-E654-0F9A-2E1985F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9A90-F89E-C753-2119-40FD360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687F-670E-7E8E-0D43-A5767FD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ECB81-31B3-7968-EF23-059E899E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9F58-51C4-311E-3666-54CECC1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17B23-E330-22E7-6C3E-3971D3CE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0387-93FA-A57D-8E62-93FC034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CE601-6A0D-D626-05D8-ACAF2D1C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DF1CB-2667-C368-F2A6-AE57A58B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08A55-B166-410F-9630-BFCB93CA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E4E-09A9-9174-DA07-C54BED17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5423-E1AF-7AA3-A98D-A21C6C2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8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5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9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DD77-8DE5-DEB2-A756-D12C9985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C7EA2-044F-5899-AC8E-0D664CFB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0C94-9662-F802-C772-6F4203D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FFB0-7BA6-0CD0-9804-DA6AD2A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1523-814E-96D5-3557-E1F340C5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98AF-2AAA-5965-BA7B-C9D0990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6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4BC2-081E-7FAF-547D-F76D947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C4E1-DA60-B739-C553-70F661A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2ED2-F8CC-7AFD-F6DD-77E4AD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4CA-1951-C47A-CDDD-D52D8F5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1758-D823-E435-A54E-EA6C709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75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9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C8F3-BB01-8FA9-951F-F3C0712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0C638-3821-D885-C005-2FBEBA98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3228-501B-186B-3853-2DF18D16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669D5-B041-09EB-89DE-814F7D17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7F3-B907-8C85-F277-A86A559E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E8139-5977-7F9D-E540-616A793E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5C51B-9767-AA26-843B-0CDBD89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E3D31-2D33-94CE-1F6C-D4A502B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83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47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5F0B-2A26-7DC0-C232-8B21EB8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6FB5-E7EF-D125-17A3-EB1D719D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DD00-EC13-0A29-79F0-2F89A484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8065D-6A81-444C-30B6-C9A309A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C262-6F56-2B56-3169-CB02F3F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0A02C-E041-D255-49B1-D283A53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1D78-F085-CE9A-2360-805BAF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85B49-DC52-971D-13E0-8216CFF1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580C0-5E5B-D780-34FE-59130C0F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75C69-D154-7BBC-9A68-9A34940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FADBB-5C68-E654-0F9A-2E1985F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9A90-F89E-C753-2119-40FD360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0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687F-670E-7E8E-0D43-A5767FD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ECB81-31B3-7968-EF23-059E899E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9F58-51C4-311E-3666-54CECC1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17B23-E330-22E7-6C3E-3971D3CE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0387-93FA-A57D-8E62-93FC034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43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CE601-6A0D-D626-05D8-ACAF2D1C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DF1CB-2667-C368-F2A6-AE57A58B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08A55-B166-410F-9630-BFCB93CA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E4E-09A9-9174-DA07-C54BED17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5423-E1AF-7AA3-A98D-A21C6C2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0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DD77-8DE5-DEB2-A756-D12C9985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C7EA2-044F-5899-AC8E-0D664CFB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0C94-9662-F802-C772-6F4203D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FFB0-7BA6-0CD0-9804-DA6AD2A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1523-814E-96D5-3557-E1F340C5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98AF-2AAA-5965-BA7B-C9D0990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4BC2-081E-7FAF-547D-F76D947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C4E1-DA60-B739-C553-70F661A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2ED2-F8CC-7AFD-F6DD-77E4AD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4CA-1951-C47A-CDDD-D52D8F5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1758-D823-E435-A54E-EA6C709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C8F3-BB01-8FA9-951F-F3C0712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0C638-3821-D885-C005-2FBEBA98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3228-501B-186B-3853-2DF18D16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669D5-B041-09EB-89DE-814F7D17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7F3-B907-8C85-F277-A86A559E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E8139-5977-7F9D-E540-616A793E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5C51B-9767-AA26-843B-0CDBD89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E3D31-2D33-94CE-1F6C-D4A502B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4FAD-F136-0B66-2700-750AB0D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9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60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4FAD-F136-0B66-2700-750AB0D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3630-5998-6842-2990-63475D9D2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学委作业收集管理系统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B267B-2ECD-2561-70F5-126455202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6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65B29F-679B-25B5-205D-31A7BF4C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app.py </a:t>
            </a:r>
            <a:r>
              <a:rPr lang="zh-CN" altLang="en-US" dirty="0"/>
              <a:t>程序入口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check_tools.py </a:t>
            </a:r>
            <a:r>
              <a:rPr lang="zh-CN" altLang="en-US" dirty="0"/>
              <a:t>工具类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dao.py </a:t>
            </a:r>
            <a:r>
              <a:rPr lang="zh-CN" altLang="en-US" dirty="0"/>
              <a:t>数据库访问类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915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D82A6-9F67-7540-E02F-7AE4F327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check_tools.py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6F1E0-239C-A5B8-64A8-A7C0234D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abs_path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done_set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generate_files_list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s_dict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read_files_sid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abs_path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bug_tuple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s_dict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3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F267-F9B6-3C00-8498-E73717E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dao.py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90D96-22E5-EB8B-178F-19F6180F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load_s_data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get_s_name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sid_list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get_a_id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set_submits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1E082-44ED-9B37-8C73-9709A020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8106-011A-DAB9-2907-ADCF40AB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0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F0FC-397D-8092-B1CC-2ABF093D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0DC3F-88A6-600D-A452-57B3F286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需求</a:t>
            </a:r>
            <a:endParaRPr lang="en-US" altLang="zh-CN" dirty="0"/>
          </a:p>
          <a:p>
            <a:r>
              <a:rPr lang="zh-CN" altLang="en-US" dirty="0"/>
              <a:t>学委需要收集的实验报告</a:t>
            </a:r>
            <a:endParaRPr lang="en-US" altLang="zh-CN" dirty="0"/>
          </a:p>
          <a:p>
            <a:r>
              <a:rPr lang="zh-CN" altLang="en-US" dirty="0"/>
              <a:t>每个老师有自己的文件命名方式</a:t>
            </a:r>
            <a:endParaRPr lang="en-US" altLang="zh-CN" dirty="0"/>
          </a:p>
          <a:p>
            <a:r>
              <a:rPr lang="zh-CN" altLang="en-US" dirty="0"/>
              <a:t>提交了不规范文件名的作业</a:t>
            </a:r>
            <a:endParaRPr lang="en-US" altLang="zh-CN" dirty="0"/>
          </a:p>
          <a:p>
            <a:r>
              <a:rPr lang="zh-CN" altLang="en-US" dirty="0"/>
              <a:t>缺交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9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0F53-5FF7-D6FF-F310-B623EBDA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5477D-AC21-06CF-B492-9B254F9E8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以文件夹的形式收集作业</a:t>
            </a:r>
            <a:endParaRPr lang="en-US" altLang="zh-CN" dirty="0"/>
          </a:p>
          <a:p>
            <a:r>
              <a:rPr lang="zh-CN" altLang="en-US" dirty="0"/>
              <a:t>允许设置文件名的格式</a:t>
            </a:r>
            <a:endParaRPr lang="en-US" altLang="zh-CN" dirty="0"/>
          </a:p>
          <a:p>
            <a:r>
              <a:rPr lang="zh-CN" altLang="en-US" dirty="0"/>
              <a:t>自动重命名不规范的作业</a:t>
            </a:r>
            <a:endParaRPr lang="en-US" altLang="zh-CN" dirty="0"/>
          </a:p>
          <a:p>
            <a:r>
              <a:rPr lang="zh-CN" altLang="en-US" dirty="0"/>
              <a:t>统计缺交名单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05752-B770-13CF-9F5D-8FF23E53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0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0E49C-C146-0BBE-7F65-C533F1F5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90947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8DB5D5-4516-58FA-1AE2-290088A4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04" y="1070877"/>
            <a:ext cx="6127591" cy="4716246"/>
          </a:xfrm>
        </p:spPr>
      </p:pic>
    </p:spTree>
    <p:extLst>
      <p:ext uri="{BB962C8B-B14F-4D97-AF65-F5344CB8AC3E}">
        <p14:creationId xmlns:p14="http://schemas.microsoft.com/office/powerpoint/2010/main" val="27439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F018-8254-911D-CA78-F3994D4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数据库类图</a:t>
            </a:r>
          </a:p>
        </p:txBody>
      </p:sp>
    </p:spTree>
    <p:extLst>
      <p:ext uri="{BB962C8B-B14F-4D97-AF65-F5344CB8AC3E}">
        <p14:creationId xmlns:p14="http://schemas.microsoft.com/office/powerpoint/2010/main" val="341368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包含 徽标&#10;&#10;描述已自动生成">
            <a:extLst>
              <a:ext uri="{FF2B5EF4-FFF2-40B4-BE49-F238E27FC236}">
                <a16:creationId xmlns:a16="http://schemas.microsoft.com/office/drawing/2014/main" id="{273A7C5E-5B8D-80D1-959E-3D9DF5D7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56" y="1705155"/>
            <a:ext cx="8241488" cy="3447689"/>
          </a:xfrm>
        </p:spPr>
      </p:pic>
    </p:spTree>
    <p:extLst>
      <p:ext uri="{BB962C8B-B14F-4D97-AF65-F5344CB8AC3E}">
        <p14:creationId xmlns:p14="http://schemas.microsoft.com/office/powerpoint/2010/main" val="160873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0ADF-544E-F82E-FFB3-44268F1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85301"/>
      </p:ext>
    </p:extLst>
  </p:cSld>
  <p:clrMapOvr>
    <a:masterClrMapping/>
  </p:clrMapOvr>
</p:sld>
</file>

<file path=ppt/theme/theme1.xml><?xml version="1.0" encoding="utf-8"?>
<a:theme xmlns:a="http://schemas.openxmlformats.org/drawingml/2006/main" name="CS50x-b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Consolas"/>
        <a:ea typeface="OPPO Sans"/>
        <a:cs typeface=""/>
      </a:majorFont>
      <a:minorFont>
        <a:latin typeface="Consola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0x风格.potx" id="{E217F2ED-9787-4A2F-AA3A-91EB3CFC9F6E}" vid="{52A75063-5ED4-4945-BE8F-027DAF81E1B2}"/>
    </a:ext>
  </a:extLst>
</a:theme>
</file>

<file path=ppt/theme/theme2.xml><?xml version="1.0" encoding="utf-8"?>
<a:theme xmlns:a="http://schemas.openxmlformats.org/drawingml/2006/main" name="CS50x-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ppo sans">
      <a:majorFont>
        <a:latin typeface="OPPO Sans"/>
        <a:ea typeface="OPPO Sans"/>
        <a:cs typeface=""/>
      </a:majorFont>
      <a:minorFont>
        <a:latin typeface="OPPO San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0x风格.potx" id="{E217F2ED-9787-4A2F-AA3A-91EB3CFC9F6E}" vid="{52A75063-5ED4-4945-BE8F-027DAF81E1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CS50x风格</Template>
  <TotalTime>114</TotalTime>
  <Words>226</Words>
  <Application>Microsoft Office PowerPoint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Consolas</vt:lpstr>
      <vt:lpstr>Arial</vt:lpstr>
      <vt:lpstr>OPPO Sans</vt:lpstr>
      <vt:lpstr>CS50x-b</vt:lpstr>
      <vt:lpstr>CS50x-w</vt:lpstr>
      <vt:lpstr>学委作业收集管理系统</vt:lpstr>
      <vt:lpstr>应用场景</vt:lpstr>
      <vt:lpstr>应用场景</vt:lpstr>
      <vt:lpstr>SQLite3</vt:lpstr>
      <vt:lpstr>E-R图</vt:lpstr>
      <vt:lpstr>PowerPoint 演示文稿</vt:lpstr>
      <vt:lpstr>数据库类图</vt:lpstr>
      <vt:lpstr>PowerPoint 演示文稿</vt:lpstr>
      <vt:lpstr>Python</vt:lpstr>
      <vt:lpstr>PowerPoint 演示文稿</vt:lpstr>
      <vt:lpstr>check_tools.py</vt:lpstr>
      <vt:lpstr>dao.py</vt:lpstr>
      <vt:lpstr>游标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学委作业收集管理系统</dc:title>
  <dc:creator>Vincent Jarvis</dc:creator>
  <cp:lastModifiedBy>Vincent Jarvis</cp:lastModifiedBy>
  <cp:revision>5</cp:revision>
  <dcterms:created xsi:type="dcterms:W3CDTF">2024-06-05T17:36:19Z</dcterms:created>
  <dcterms:modified xsi:type="dcterms:W3CDTF">2024-06-06T02:25:29Z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2024-06-05T17:29:41Z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c0ec432b-e113-4103-9ff8-77f356259d26</vt:lpwstr>
  </property>
  <property fmtid="{D5CDD505-2E9C-101B-9397-08002B2CF9AE}" pid="7" name="MSIP_Label_defa4170-0d19-0005-0004-bc88714345d2_ActionId">
    <vt:lpwstr>f5d1bcac-7189-4fc6-b26f-49ad4b9f0ebc</vt:lpwstr>
  </property>
  <property fmtid="{D5CDD505-2E9C-101B-9397-08002B2CF9AE}" pid="8" name="MSIP_Label_defa4170-0d19-0005-0004-bc88714345d2_ContentBits">
    <vt:lpwstr>0</vt:lpwstr>
  </property>
</Properties>
</file>