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onsolas" panose="020B0609020204030204" pitchFamily="49" charset="0"/>
      <p:regular r:id="rId8"/>
      <p:bold r:id="rId9"/>
      <p:italic r:id="rId10"/>
      <p:boldItalic r:id="rId1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3AC0F-B89E-2424-02CE-FD47B532F1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1590AB-D9D1-A624-DEE6-420C051F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4A57EE-3EFF-062D-643F-72C65E27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9ABF06-D395-0A13-CE1A-ED1BD00D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_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F18FE-B04B-3687-8DD8-EB3359C7D32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仅内容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2009C-B6B9-B86B-8036-E12823A1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296D9-A9E1-A205-0E27-98A6CEBB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33319-4A80-CDFD-9456-8798A940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55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_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F18FE-B04B-3687-8DD8-EB3359C7D32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仅内容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2009C-B6B9-B86B-8036-E12823A1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296D9-A9E1-A205-0E27-98A6CEBB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33319-4A80-CDFD-9456-8798A940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91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对比">
    <p:bg>
      <p:bgPr>
        <a:gradFill>
          <a:gsLst>
            <a:gs pos="40000">
              <a:schemeClr val="tx1"/>
            </a:gs>
            <a:gs pos="4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1F868-A873-B9B2-B7C9-D72C6FB1AD7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01869" y="1727992"/>
            <a:ext cx="3815861" cy="34020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内容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F72976-D82D-A1BF-182A-9C7792C8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49D93B-D858-40BE-7E15-4D211C6C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4C4C55-42F5-CCA4-C595-F6DEAF18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F5922DE-6510-CE6F-9F57-2E5A11A8F14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5651012" y="1727992"/>
            <a:ext cx="5919176" cy="34020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</p:spTree>
    <p:extLst>
      <p:ext uri="{BB962C8B-B14F-4D97-AF65-F5344CB8AC3E}">
        <p14:creationId xmlns:p14="http://schemas.microsoft.com/office/powerpoint/2010/main" val="40605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纯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C89168-7406-927D-FB74-0EA69ABF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A47279-6D22-749C-8438-FEC3DE16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88D4ED-67FF-3F37-76D3-56E12823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57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纯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C89168-7406-927D-FB74-0EA69ABF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A47279-6D22-749C-8438-FEC3DE16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88D4ED-67FF-3F37-76D3-56E12823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152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D82EFD-3C14-8FEC-B0B7-429A7D2E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This is CS50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913E8-6701-A494-70F1-79F759AEE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EC9197-0C5C-4B4D-B40B-81AC91C9DDAD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63B4D-EAE3-6312-D656-78E546C16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653D9-3331-CE91-0F32-A9A7783F5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295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4" r:id="rId1"/>
    <p:sldLayoutId id="2147483661" r:id="rId2"/>
    <p:sldLayoutId id="2147483665" r:id="rId3"/>
    <p:sldLayoutId id="2147483666" r:id="rId4"/>
    <p:sldLayoutId id="2147483655" r:id="rId5"/>
    <p:sldLayoutId id="2147483662" r:id="rId6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86A61-9F71-3707-0F50-C9C292BB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学委作业收集管理系统</a:t>
            </a:r>
          </a:p>
        </p:txBody>
      </p:sp>
    </p:spTree>
    <p:extLst>
      <p:ext uri="{BB962C8B-B14F-4D97-AF65-F5344CB8AC3E}">
        <p14:creationId xmlns:p14="http://schemas.microsoft.com/office/powerpoint/2010/main" val="218913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CD6DE-782E-4D62-4915-A4AB8098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应用场景</a:t>
            </a:r>
          </a:p>
        </p:txBody>
      </p:sp>
    </p:spTree>
    <p:extLst>
      <p:ext uri="{BB962C8B-B14F-4D97-AF65-F5344CB8AC3E}">
        <p14:creationId xmlns:p14="http://schemas.microsoft.com/office/powerpoint/2010/main" val="83224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DA2265-1618-5CF3-66FA-CD370638C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学委需要收集的多份实验报告</a:t>
            </a:r>
            <a:endParaRPr lang="en-US" altLang="zh-CN"/>
          </a:p>
          <a:p>
            <a:r>
              <a:rPr lang="zh-CN" altLang="en-US"/>
              <a:t>每个老师有自己的文件命名方式</a:t>
            </a:r>
            <a:endParaRPr lang="en-US" altLang="zh-CN"/>
          </a:p>
          <a:p>
            <a:r>
              <a:rPr lang="zh-CN" altLang="en-US"/>
              <a:t>提交了不规范文件名的作业</a:t>
            </a:r>
            <a:endParaRPr lang="en-US" altLang="zh-CN"/>
          </a:p>
          <a:p>
            <a:r>
              <a:rPr lang="zh-CN" altLang="en-US"/>
              <a:t>缺交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46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7979A87-8107-7179-BA6D-F696A917F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以文件夹的形式收集作业</a:t>
            </a:r>
            <a:endParaRPr lang="en-US" altLang="zh-CN"/>
          </a:p>
          <a:p>
            <a:r>
              <a:rPr lang="zh-CN" altLang="en-US"/>
              <a:t>允许设置文件名的格式</a:t>
            </a:r>
            <a:endParaRPr lang="en-US" altLang="zh-CN"/>
          </a:p>
          <a:p>
            <a:r>
              <a:rPr lang="zh-CN" altLang="en-US"/>
              <a:t>自动重命名不规范的作业</a:t>
            </a:r>
            <a:endParaRPr lang="en-US" altLang="zh-CN"/>
          </a:p>
          <a:p>
            <a:r>
              <a:rPr lang="zh-CN" altLang="en-US"/>
              <a:t>统计缺交名单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798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7880D-D2D4-4855-8364-6A58152C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SQLite3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E0620-50A5-95D3-8AF9-495C692E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97697"/>
      </p:ext>
    </p:extLst>
  </p:cSld>
  <p:clrMapOvr>
    <a:masterClrMapping/>
  </p:clrMapOvr>
</p:sld>
</file>

<file path=ppt/theme/theme1.xml><?xml version="1.0" encoding="utf-8"?>
<a:theme xmlns:a="http://schemas.openxmlformats.org/drawingml/2006/main" name="CS50sty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S50style">
      <a:majorFont>
        <a:latin typeface="Consolas"/>
        <a:ea typeface="OPPO Sans"/>
        <a:cs typeface=""/>
      </a:majorFont>
      <a:minorFont>
        <a:latin typeface="Consolas"/>
        <a:ea typeface="OPPO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演示文稿10" id="{42E37E61-FE1E-4C5E-89BB-0DF274DC9854}" vid="{33979F41-792A-4918-88FD-C435C35DC9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CS50x风格</Template>
  <TotalTime>89</TotalTime>
  <Words>56</Words>
  <Application>Microsoft Office PowerPoint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Consolas</vt:lpstr>
      <vt:lpstr>Arial</vt:lpstr>
      <vt:lpstr>CS50style</vt:lpstr>
      <vt:lpstr>学委作业收集管理系统</vt:lpstr>
      <vt:lpstr>应用场景</vt:lpstr>
      <vt:lpstr>PowerPoint 演示文稿</vt:lpstr>
      <vt:lpstr>PowerPoint 演示文稿</vt:lpstr>
      <vt:lpstr>SQLite3</vt:lpstr>
      <vt:lpstr>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Vincent Jarvis</dc:creator>
  <cp:lastModifiedBy>Vincent Jarvis</cp:lastModifiedBy>
  <cp:revision>11</cp:revision>
  <dcterms:created xsi:type="dcterms:W3CDTF">2024-06-06T04:52:44Z</dcterms:created>
  <dcterms:modified xsi:type="dcterms:W3CDTF">2024-06-08T06:33:02Z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2024-06-05T17:29:41Z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c0ec432b-e113-4103-9ff8-77f356259d26</vt:lpwstr>
  </property>
  <property fmtid="{D5CDD505-2E9C-101B-9397-08002B2CF9AE}" pid="7" name="MSIP_Label_defa4170-0d19-0005-0004-bc88714345d2_ActionId">
    <vt:lpwstr>f5d1bcac-7189-4fc6-b26f-49ad4b9f0ebc</vt:lpwstr>
  </property>
  <property fmtid="{D5CDD505-2E9C-101B-9397-08002B2CF9AE}" pid="8" name="MSIP_Label_defa4170-0d19-0005-0004-bc88714345d2_ContentBits">
    <vt:lpwstr>0</vt:lpwstr>
  </property>
</Properties>
</file>