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embeddedFontLst>
    <p:embeddedFont>
      <p:font typeface="Consolas" panose="020B0609020204030204" pitchFamily="49" charset="0"/>
      <p:regular r:id="rId4"/>
      <p:bold r:id="rId5"/>
      <p:italic r:id="rId6"/>
      <p:boldItalic r:id="rId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3AC0F-B89E-2424-02CE-FD47B532F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1590AB-D9D1-A624-DEE6-420C051F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4A57EE-3EFF-062D-643F-72C65E27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9ABF06-D395-0A13-CE1A-ED1BD00D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CC8F3-BB01-8FA9-951F-F3C071269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40C638-3821-D885-C005-2FBEBA98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3D3228-501B-186B-3853-2DF18D16F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B669D5-B041-09EB-89DE-814F7D17F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F837F3-B907-8C85-F277-A86A559EF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FE8139-5977-7F9D-E540-616A793E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55C51B-9767-AA26-843B-0CDBD894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2E3D31-2D33-94CE-1F6C-D4A502B4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57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C89168-7406-927D-FB74-0EA69ABF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A47279-6D22-749C-8438-FEC3DE16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88D4ED-67FF-3F37-76D3-56E12823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571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C89168-7406-927D-FB74-0EA69ABF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A47279-6D22-749C-8438-FEC3DE16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88D4ED-67FF-3F37-76D3-56E12823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152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E5F0B-2A26-7DC0-C232-8B21EB87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26FB5-E7EF-D125-17A3-EB1D719D7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34DD00-EC13-0A29-79F0-2F89A484B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88065D-6A81-444C-30B6-C9A309A8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83C262-6F56-2B56-3169-CB02F3FD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C0A02C-E041-D255-49B1-D283A53B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30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F18FE-B04B-3687-8DD8-EB3359C7D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2009C-B6B9-B86B-8036-E12823A1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296D9-A9E1-A205-0E27-98A6CEBB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33319-4A80-CDFD-9456-8798A940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55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F18FE-B04B-3687-8DD8-EB3359C7D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2009C-B6B9-B86B-8036-E12823A1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296D9-A9E1-A205-0E27-98A6CEBB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33319-4A80-CDFD-9456-8798A940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26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纯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F18FE-B04B-3687-8DD8-EB3359C7D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2009C-B6B9-B86B-8036-E12823A1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296D9-A9E1-A205-0E27-98A6CEBB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33319-4A80-CDFD-9456-8798A940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194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F98AF-2AAA-5965-BA7B-C9D09902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F18FE-B04B-3687-8DD8-EB3359C7D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2009C-B6B9-B86B-8036-E12823A1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296D9-A9E1-A205-0E27-98A6CEBB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33319-4A80-CDFD-9456-8798A940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26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CDD77-8DE5-DEB2-A756-D12C9985F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1C7EA2-044F-5899-AC8E-0D664CFBF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60C94-9662-F802-C772-6F4203D3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8FFB0-7BA6-0CD0-9804-DA6AD2A6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31523-814E-96D5-3557-E1F340C5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86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44BC2-081E-7FAF-547D-F76D947B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84C4E1-DA60-B739-C553-70F661A29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A2ED2-F8CC-7AFD-F6DD-77E4ADF0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BC4CA-1951-C47A-CDDD-D52D8F5C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A1758-D823-E435-A54E-EA6C709F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99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FECAF-B047-1D65-2430-304D64DA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11F868-A873-B9B2-B7C9-D72C6FB1A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054FBF-BBD9-1D7E-9F45-F6E9697CC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F72976-D82D-A1BF-182A-9C7792C8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49D93B-D858-40BE-7E15-4D211C6C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4C4C55-42F5-CCA4-C595-F6DEAF18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7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栏内容">
    <p:bg>
      <p:bgPr>
        <a:gradFill flip="none" rotWithShape="1">
          <a:gsLst>
            <a:gs pos="50000">
              <a:schemeClr val="bg1"/>
            </a:gs>
            <a:gs pos="50000">
              <a:schemeClr val="tx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FECAF-B047-1D65-2430-304D64DA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11F868-A873-B9B2-B7C9-D72C6FB1A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054FBF-BBD9-1D7E-9F45-F6E9697CC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F72976-D82D-A1BF-182A-9C7792C8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49D93B-D858-40BE-7E15-4D211C6C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4C4C55-42F5-CCA4-C595-F6DEAF18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21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D82EFD-3C14-8FEC-B0B7-429A7D2E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654FAD-F136-0B66-2700-750AB0D25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913E8-6701-A494-70F1-79F759AEE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EC9197-0C5C-4B4D-B40B-81AC91C9DDAD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63B4D-EAE3-6312-D656-78E546C16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653D9-3331-CE91-0F32-A9A7783F5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D601EE-6588-4C6B-99CA-EF14732076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295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4" r:id="rId1"/>
    <p:sldLayoutId id="2147483661" r:id="rId2"/>
    <p:sldLayoutId id="2147483660" r:id="rId3"/>
    <p:sldLayoutId id="2147483663" r:id="rId4"/>
    <p:sldLayoutId id="2147483650" r:id="rId5"/>
    <p:sldLayoutId id="2147483649" r:id="rId6"/>
    <p:sldLayoutId id="2147483651" r:id="rId7"/>
    <p:sldLayoutId id="2147483652" r:id="rId8"/>
    <p:sldLayoutId id="2147483664" r:id="rId9"/>
    <p:sldLayoutId id="2147483653" r:id="rId10"/>
    <p:sldLayoutId id="2147483655" r:id="rId11"/>
    <p:sldLayoutId id="2147483662" r:id="rId12"/>
    <p:sldLayoutId id="214748365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D2826-32CA-97B1-0E76-5358C356B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zh-CN" dirty="0"/>
              <a:t>This is CS50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10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6E0394E-328A-F341-44C1-2219E9946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请在这里输入</a:t>
            </a:r>
            <a:endParaRPr lang="en-US" altLang="zh-CN" dirty="0"/>
          </a:p>
          <a:p>
            <a:r>
              <a:rPr lang="en-US" altLang="zh-CN" dirty="0"/>
              <a:t>If you have text, input here.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282114"/>
      </p:ext>
    </p:extLst>
  </p:cSld>
  <p:clrMapOvr>
    <a:masterClrMapping/>
  </p:clrMapOvr>
</p:sld>
</file>

<file path=ppt/theme/theme1.xml><?xml version="1.0" encoding="utf-8"?>
<a:theme xmlns:a="http://schemas.openxmlformats.org/drawingml/2006/main" name="CS50sty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ppo sans">
      <a:majorFont>
        <a:latin typeface="Consolas"/>
        <a:ea typeface="OPPO Sans"/>
        <a:cs typeface=""/>
      </a:majorFont>
      <a:minorFont>
        <a:latin typeface="Consolas"/>
        <a:ea typeface="OPPO 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演示文稿10" id="{42E37E61-FE1E-4C5E-89BB-0DF274DC9854}" vid="{33979F41-792A-4918-88FD-C435C35DC9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CS50x风格</Template>
  <TotalTime>18</TotalTime>
  <Words>16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Consolas</vt:lpstr>
      <vt:lpstr>CS50style</vt:lpstr>
      <vt:lpstr>This is CS50 style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Vincent Jarvis</dc:creator>
  <cp:lastModifiedBy>Vincent Jarvis</cp:lastModifiedBy>
  <cp:revision>5</cp:revision>
  <dcterms:created xsi:type="dcterms:W3CDTF">2024-06-06T04:52:44Z</dcterms:created>
  <dcterms:modified xsi:type="dcterms:W3CDTF">2024-06-06T05:12:42Z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2024-06-05T17:29:41Z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c0ec432b-e113-4103-9ff8-77f356259d26</vt:lpwstr>
  </property>
  <property fmtid="{D5CDD505-2E9C-101B-9397-08002B2CF9AE}" pid="7" name="MSIP_Label_defa4170-0d19-0005-0004-bc88714345d2_ActionId">
    <vt:lpwstr>f5d1bcac-7189-4fc6-b26f-49ad4b9f0ebc</vt:lpwstr>
  </property>
  <property fmtid="{D5CDD505-2E9C-101B-9397-08002B2CF9AE}" pid="8" name="MSIP_Label_defa4170-0d19-0005-0004-bc88714345d2_ContentBits">
    <vt:lpwstr>0</vt:lpwstr>
  </property>
</Properties>
</file>