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175200" cy="402336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32C"/>
    <a:srgbClr val="AB7E14"/>
    <a:srgbClr val="1E88DE"/>
    <a:srgbClr val="B91ACF"/>
    <a:srgbClr val="EAF6FA"/>
    <a:srgbClr val="00D801"/>
    <a:srgbClr val="161693"/>
    <a:srgbClr val="00FF00"/>
    <a:srgbClr val="0000FF"/>
    <a:srgbClr val="F5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/>
    <p:restoredTop sz="96296"/>
  </p:normalViewPr>
  <p:slideViewPr>
    <p:cSldViewPr snapToGrid="0" snapToObjects="1">
      <p:cViewPr>
        <p:scale>
          <a:sx n="65" d="100"/>
          <a:sy n="65" d="100"/>
        </p:scale>
        <p:origin x="-544" y="-10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74545" y="2142076"/>
            <a:ext cx="26026110" cy="7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074545" y="10710334"/>
            <a:ext cx="12824460" cy="2552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235744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28650" lvl="1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2975" lvl="2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57300" lvl="3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71625" lvl="4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85950" lvl="5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00275" lvl="6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14600" lvl="7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28925" lvl="8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276195" y="10710334"/>
            <a:ext cx="12824460" cy="2552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235744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28650" lvl="1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2975" lvl="2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57300" lvl="3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71625" lvl="4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85950" lvl="5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00275" lvl="6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14600" lvl="7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28925" lvl="8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78475" y="2142076"/>
            <a:ext cx="26026110" cy="7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78479" y="9862824"/>
            <a:ext cx="12765522" cy="48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4325" lvl="0" indent="-157163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7920" b="1"/>
            </a:lvl1pPr>
            <a:lvl2pPr marL="628650" lvl="1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6600" b="1"/>
            </a:lvl2pPr>
            <a:lvl3pPr marL="942975" lvl="2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5940" b="1"/>
            </a:lvl3pPr>
            <a:lvl4pPr marL="1257300" lvl="3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4pPr>
            <a:lvl5pPr marL="1571625" lvl="4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5pPr>
            <a:lvl6pPr marL="1885950" lvl="5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6pPr>
            <a:lvl7pPr marL="2200275" lvl="6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7pPr>
            <a:lvl8pPr marL="2514600" lvl="7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8pPr>
            <a:lvl9pPr marL="2828925" lvl="8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78479" y="14696440"/>
            <a:ext cx="12765522" cy="216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235744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28650" lvl="1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2975" lvl="2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57300" lvl="3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71625" lvl="4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85950" lvl="5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00275" lvl="6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14600" lvl="7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28925" lvl="8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276197" y="9862824"/>
            <a:ext cx="12828390" cy="48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4325" lvl="0" indent="-157163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7920" b="1"/>
            </a:lvl1pPr>
            <a:lvl2pPr marL="628650" lvl="1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6600" b="1"/>
            </a:lvl2pPr>
            <a:lvl3pPr marL="942975" lvl="2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5940" b="1"/>
            </a:lvl3pPr>
            <a:lvl4pPr marL="1257300" lvl="3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4pPr>
            <a:lvl5pPr marL="1571625" lvl="4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5pPr>
            <a:lvl6pPr marL="1885950" lvl="5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6pPr>
            <a:lvl7pPr marL="2200275" lvl="6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7pPr>
            <a:lvl8pPr marL="2514600" lvl="7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8pPr>
            <a:lvl9pPr marL="2828925" lvl="8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276197" y="14696440"/>
            <a:ext cx="12828390" cy="216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235744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28650" lvl="1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2975" lvl="2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57300" lvl="3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71625" lvl="4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85950" lvl="5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00275" lvl="6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14600" lvl="7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28925" lvl="8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074545" y="2142076"/>
            <a:ext cx="26026110" cy="7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78476" y="2682240"/>
            <a:ext cx="9732287" cy="938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05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28390" y="5792902"/>
            <a:ext cx="15276195" cy="2859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827723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0560"/>
            </a:lvl1pPr>
            <a:lvl2pPr marL="628650" lvl="1" indent="-74390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9239"/>
            </a:lvl2pPr>
            <a:lvl3pPr marL="942975" lvl="2" indent="-66008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7920"/>
            </a:lvl3pPr>
            <a:lvl4pPr marL="1257300" lvl="3" indent="-5762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6600"/>
            </a:lvl4pPr>
            <a:lvl5pPr marL="1571625" lvl="4" indent="-5762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6600"/>
            </a:lvl5pPr>
            <a:lvl6pPr marL="1885950" lvl="5" indent="-5762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6600"/>
            </a:lvl6pPr>
            <a:lvl7pPr marL="2200275" lvl="6" indent="-5762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6600"/>
            </a:lvl7pPr>
            <a:lvl8pPr marL="2514600" lvl="7" indent="-5762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6600"/>
            </a:lvl8pPr>
            <a:lvl9pPr marL="2828925" lvl="8" indent="-5762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6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78476" y="12070081"/>
            <a:ext cx="9732287" cy="2236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157163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/>
            </a:lvl1pPr>
            <a:lvl2pPr marL="628650" lvl="1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4619"/>
            </a:lvl2pPr>
            <a:lvl3pPr marL="942975" lvl="2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3960"/>
            </a:lvl3pPr>
            <a:lvl4pPr marL="1257300" lvl="3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4pPr>
            <a:lvl5pPr marL="1571625" lvl="4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5pPr>
            <a:lvl6pPr marL="1885950" lvl="5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6pPr>
            <a:lvl7pPr marL="2200275" lvl="6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7pPr>
            <a:lvl8pPr marL="2514600" lvl="7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8pPr>
            <a:lvl9pPr marL="2828925" lvl="8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78476" y="2682240"/>
            <a:ext cx="9732287" cy="938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05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28390" y="5792902"/>
            <a:ext cx="15276195" cy="2859193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78476" y="12070081"/>
            <a:ext cx="9732287" cy="22361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157163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5280"/>
            </a:lvl1pPr>
            <a:lvl2pPr marL="628650" lvl="1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4619"/>
            </a:lvl2pPr>
            <a:lvl3pPr marL="942975" lvl="2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3960"/>
            </a:lvl3pPr>
            <a:lvl4pPr marL="1257300" lvl="3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4pPr>
            <a:lvl5pPr marL="1571625" lvl="4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5pPr>
            <a:lvl6pPr marL="1885950" lvl="5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6pPr>
            <a:lvl7pPr marL="2200275" lvl="6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7pPr>
            <a:lvl8pPr marL="2514600" lvl="7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8pPr>
            <a:lvl9pPr marL="2828925" lvl="8" indent="-157163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3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074545" y="2142076"/>
            <a:ext cx="26026110" cy="7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23676" y="10461204"/>
            <a:ext cx="25527850" cy="260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235744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28650" lvl="1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2975" lvl="2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57300" lvl="3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71625" lvl="4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85950" lvl="5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00275" lvl="6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14600" lvl="7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28925" lvl="8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799335" y="15936860"/>
            <a:ext cx="34096116" cy="650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402315" y="9618929"/>
            <a:ext cx="34096116" cy="19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4325" lvl="0" indent="-235744" algn="l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28650" lvl="1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2975" lvl="2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57300" lvl="3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71625" lvl="4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85950" lvl="5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00275" lvl="6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14600" lvl="7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28925" lvl="8" indent="-235744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074545" y="2142076"/>
            <a:ext cx="26026110" cy="7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074545" y="10710334"/>
            <a:ext cx="26026110" cy="2552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07454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9995535" y="37290595"/>
            <a:ext cx="1018413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311235" y="37290595"/>
            <a:ext cx="6789420" cy="214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955FCE5-0D7B-FE12-1615-1738DCA8FD55}"/>
              </a:ext>
            </a:extLst>
          </p:cNvPr>
          <p:cNvSpPr txBox="1"/>
          <p:nvPr/>
        </p:nvSpPr>
        <p:spPr>
          <a:xfrm>
            <a:off x="10287290" y="35243265"/>
            <a:ext cx="194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Adolescence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65F1C1-CE9D-61AC-ADCF-852F763C984E}"/>
              </a:ext>
            </a:extLst>
          </p:cNvPr>
          <p:cNvSpPr/>
          <p:nvPr/>
        </p:nvSpPr>
        <p:spPr>
          <a:xfrm>
            <a:off x="11272692" y="34632792"/>
            <a:ext cx="758718" cy="707886"/>
          </a:xfrm>
          <a:prstGeom prst="ellipse">
            <a:avLst/>
          </a:prstGeom>
          <a:solidFill>
            <a:srgbClr val="F5000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3" dirty="0">
              <a:solidFill>
                <a:srgbClr val="F50005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5F9909-0675-A465-A3C4-FD2A406CD1C1}"/>
              </a:ext>
            </a:extLst>
          </p:cNvPr>
          <p:cNvSpPr/>
          <p:nvPr/>
        </p:nvSpPr>
        <p:spPr>
          <a:xfrm>
            <a:off x="11904726" y="34626640"/>
            <a:ext cx="743080" cy="707886"/>
          </a:xfrm>
          <a:prstGeom prst="ellipse">
            <a:avLst/>
          </a:prstGeom>
          <a:solidFill>
            <a:srgbClr val="16169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A4F0D-F4BE-B00C-9794-BE2B2FBA5F30}"/>
              </a:ext>
            </a:extLst>
          </p:cNvPr>
          <p:cNvSpPr txBox="1"/>
          <p:nvPr/>
        </p:nvSpPr>
        <p:spPr>
          <a:xfrm>
            <a:off x="11272692" y="33751057"/>
            <a:ext cx="194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Childhood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825137-3951-D1B6-7AD3-A660784EEA01}"/>
              </a:ext>
            </a:extLst>
          </p:cNvPr>
          <p:cNvSpPr txBox="1"/>
          <p:nvPr/>
        </p:nvSpPr>
        <p:spPr>
          <a:xfrm>
            <a:off x="11979603" y="35244199"/>
            <a:ext cx="1674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Adulthood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45A01-B618-EA45-7660-D8C2A9FD9128}"/>
              </a:ext>
            </a:extLst>
          </p:cNvPr>
          <p:cNvSpPr/>
          <p:nvPr/>
        </p:nvSpPr>
        <p:spPr>
          <a:xfrm>
            <a:off x="11596528" y="34177532"/>
            <a:ext cx="743080" cy="707886"/>
          </a:xfrm>
          <a:prstGeom prst="ellipse">
            <a:avLst/>
          </a:prstGeom>
          <a:solidFill>
            <a:srgbClr val="00D80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3" dirty="0">
              <a:solidFill>
                <a:srgbClr val="6DE76C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2C095E-D73F-671D-028F-83C87CC62186}"/>
              </a:ext>
            </a:extLst>
          </p:cNvPr>
          <p:cNvSpPr/>
          <p:nvPr/>
        </p:nvSpPr>
        <p:spPr>
          <a:xfrm>
            <a:off x="11903846" y="34790261"/>
            <a:ext cx="126684" cy="392368"/>
          </a:xfrm>
          <a:custGeom>
            <a:avLst/>
            <a:gdLst>
              <a:gd name="connsiteX0" fmla="*/ 60711 w 126684"/>
              <a:gd name="connsiteY0" fmla="*/ 0 h 392368"/>
              <a:gd name="connsiteX1" fmla="*/ 61895 w 126684"/>
              <a:gd name="connsiteY1" fmla="*/ 1340 h 392368"/>
              <a:gd name="connsiteX2" fmla="*/ 126684 w 126684"/>
              <a:gd name="connsiteY2" fmla="*/ 199232 h 392368"/>
              <a:gd name="connsiteX3" fmla="*/ 96872 w 126684"/>
              <a:gd name="connsiteY3" fmla="*/ 337002 h 392368"/>
              <a:gd name="connsiteX4" fmla="*/ 64662 w 126684"/>
              <a:gd name="connsiteY4" fmla="*/ 392368 h 392368"/>
              <a:gd name="connsiteX5" fmla="*/ 63453 w 126684"/>
              <a:gd name="connsiteY5" fmla="*/ 390972 h 392368"/>
              <a:gd name="connsiteX6" fmla="*/ 0 w 126684"/>
              <a:gd name="connsiteY6" fmla="*/ 193080 h 392368"/>
              <a:gd name="connsiteX7" fmla="*/ 29197 w 126684"/>
              <a:gd name="connsiteY7" fmla="*/ 55310 h 39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684" h="392368">
                <a:moveTo>
                  <a:pt x="60711" y="0"/>
                </a:moveTo>
                <a:lnTo>
                  <a:pt x="61895" y="1340"/>
                </a:lnTo>
                <a:cubicBezTo>
                  <a:pt x="102800" y="57830"/>
                  <a:pt x="126684" y="125928"/>
                  <a:pt x="126684" y="199232"/>
                </a:cubicBezTo>
                <a:cubicBezTo>
                  <a:pt x="126684" y="248100"/>
                  <a:pt x="116069" y="294656"/>
                  <a:pt x="96872" y="337002"/>
                </a:cubicBezTo>
                <a:lnTo>
                  <a:pt x="64662" y="392368"/>
                </a:lnTo>
                <a:lnTo>
                  <a:pt x="63453" y="390972"/>
                </a:lnTo>
                <a:cubicBezTo>
                  <a:pt x="23392" y="334482"/>
                  <a:pt x="0" y="266384"/>
                  <a:pt x="0" y="193080"/>
                </a:cubicBezTo>
                <a:cubicBezTo>
                  <a:pt x="0" y="144212"/>
                  <a:pt x="10397" y="97656"/>
                  <a:pt x="29197" y="55310"/>
                </a:cubicBezTo>
                <a:close/>
              </a:path>
            </a:pathLst>
          </a:custGeom>
          <a:solidFill>
            <a:srgbClr val="B91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3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CC46D47-1544-18D3-81B0-80265049264E}"/>
              </a:ext>
            </a:extLst>
          </p:cNvPr>
          <p:cNvSpPr/>
          <p:nvPr/>
        </p:nvSpPr>
        <p:spPr>
          <a:xfrm>
            <a:off x="11921058" y="34629034"/>
            <a:ext cx="401338" cy="258778"/>
          </a:xfrm>
          <a:custGeom>
            <a:avLst/>
            <a:gdLst>
              <a:gd name="connsiteX0" fmla="*/ 354768 w 401338"/>
              <a:gd name="connsiteY0" fmla="*/ 0 h 258778"/>
              <a:gd name="connsiteX1" fmla="*/ 401338 w 401338"/>
              <a:gd name="connsiteY1" fmla="*/ 4472 h 258778"/>
              <a:gd name="connsiteX2" fmla="*/ 388913 w 401338"/>
              <a:gd name="connsiteY2" fmla="*/ 42606 h 258778"/>
              <a:gd name="connsiteX3" fmla="*/ 46570 w 401338"/>
              <a:gd name="connsiteY3" fmla="*/ 258778 h 258778"/>
              <a:gd name="connsiteX4" fmla="*/ 0 w 401338"/>
              <a:gd name="connsiteY4" fmla="*/ 254306 h 258778"/>
              <a:gd name="connsiteX5" fmla="*/ 12425 w 401338"/>
              <a:gd name="connsiteY5" fmla="*/ 216172 h 258778"/>
              <a:gd name="connsiteX6" fmla="*/ 354768 w 401338"/>
              <a:gd name="connsiteY6" fmla="*/ 0 h 25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38" h="258778">
                <a:moveTo>
                  <a:pt x="354768" y="0"/>
                </a:moveTo>
                <a:lnTo>
                  <a:pt x="401338" y="4472"/>
                </a:lnTo>
                <a:lnTo>
                  <a:pt x="388913" y="42606"/>
                </a:lnTo>
                <a:cubicBezTo>
                  <a:pt x="332510" y="169640"/>
                  <a:pt x="200467" y="258778"/>
                  <a:pt x="46570" y="258778"/>
                </a:cubicBezTo>
                <a:lnTo>
                  <a:pt x="0" y="254306"/>
                </a:lnTo>
                <a:lnTo>
                  <a:pt x="12425" y="216172"/>
                </a:lnTo>
                <a:cubicBezTo>
                  <a:pt x="68828" y="89138"/>
                  <a:pt x="200871" y="0"/>
                  <a:pt x="354768" y="0"/>
                </a:cubicBezTo>
                <a:close/>
              </a:path>
            </a:pathLst>
          </a:custGeom>
          <a:solidFill>
            <a:srgbClr val="1E8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3" dirty="0">
              <a:solidFill>
                <a:srgbClr val="6DE76C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54D0577-7C9C-B402-9D09-A013941726C9}"/>
              </a:ext>
            </a:extLst>
          </p:cNvPr>
          <p:cNvSpPr/>
          <p:nvPr/>
        </p:nvSpPr>
        <p:spPr>
          <a:xfrm>
            <a:off x="11614049" y="34633410"/>
            <a:ext cx="397330" cy="252624"/>
          </a:xfrm>
          <a:custGeom>
            <a:avLst/>
            <a:gdLst>
              <a:gd name="connsiteX0" fmla="*/ 37068 w 397330"/>
              <a:gd name="connsiteY0" fmla="*/ 0 h 252624"/>
              <a:gd name="connsiteX1" fmla="*/ 386615 w 397330"/>
              <a:gd name="connsiteY1" fmla="*/ 216172 h 252624"/>
              <a:gd name="connsiteX2" fmla="*/ 397330 w 397330"/>
              <a:gd name="connsiteY2" fmla="*/ 248376 h 252624"/>
              <a:gd name="connsiteX3" fmla="*/ 353085 w 397330"/>
              <a:gd name="connsiteY3" fmla="*/ 252624 h 252624"/>
              <a:gd name="connsiteX4" fmla="*/ 10742 w 397330"/>
              <a:gd name="connsiteY4" fmla="*/ 36452 h 252624"/>
              <a:gd name="connsiteX5" fmla="*/ 0 w 397330"/>
              <a:gd name="connsiteY5" fmla="*/ 3486 h 2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330" h="252624">
                <a:moveTo>
                  <a:pt x="37068" y="0"/>
                </a:moveTo>
                <a:cubicBezTo>
                  <a:pt x="194204" y="0"/>
                  <a:pt x="329025" y="89136"/>
                  <a:pt x="386615" y="216172"/>
                </a:cubicBezTo>
                <a:lnTo>
                  <a:pt x="397330" y="248376"/>
                </a:lnTo>
                <a:lnTo>
                  <a:pt x="353085" y="252624"/>
                </a:lnTo>
                <a:cubicBezTo>
                  <a:pt x="199188" y="252624"/>
                  <a:pt x="67145" y="163488"/>
                  <a:pt x="10742" y="36452"/>
                </a:cubicBezTo>
                <a:lnTo>
                  <a:pt x="0" y="3486"/>
                </a:lnTo>
                <a:close/>
              </a:path>
            </a:pathLst>
          </a:custGeom>
          <a:solidFill>
            <a:srgbClr val="D7D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3" dirty="0">
              <a:solidFill>
                <a:srgbClr val="F50005"/>
              </a:solidFill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ED500C7-36CB-B404-4405-C31BD589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1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-56            -52            -46              -42            -36             -32              -26             -22             -16            -12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BF0975F-1FC4-6C37-FC31-563A0CC2E4F4}"/>
              </a:ext>
            </a:extLst>
          </p:cNvPr>
          <p:cNvSpPr/>
          <p:nvPr/>
        </p:nvSpPr>
        <p:spPr>
          <a:xfrm>
            <a:off x="11923848" y="34790985"/>
            <a:ext cx="92650" cy="97916"/>
          </a:xfrm>
          <a:custGeom>
            <a:avLst/>
            <a:gdLst>
              <a:gd name="connsiteX0" fmla="*/ 43939 w 92650"/>
              <a:gd name="connsiteY0" fmla="*/ 0 h 97916"/>
              <a:gd name="connsiteX1" fmla="*/ 45123 w 92650"/>
              <a:gd name="connsiteY1" fmla="*/ 1340 h 97916"/>
              <a:gd name="connsiteX2" fmla="*/ 72503 w 92650"/>
              <a:gd name="connsiteY2" fmla="*/ 45784 h 97916"/>
              <a:gd name="connsiteX3" fmla="*/ 92650 w 92650"/>
              <a:gd name="connsiteY3" fmla="*/ 93490 h 97916"/>
              <a:gd name="connsiteX4" fmla="*/ 46570 w 92650"/>
              <a:gd name="connsiteY4" fmla="*/ 97916 h 97916"/>
              <a:gd name="connsiteX5" fmla="*/ 0 w 92650"/>
              <a:gd name="connsiteY5" fmla="*/ 93444 h 97916"/>
              <a:gd name="connsiteX6" fmla="*/ 12425 w 92650"/>
              <a:gd name="connsiteY6" fmla="*/ 55310 h 9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650" h="97916">
                <a:moveTo>
                  <a:pt x="43939" y="0"/>
                </a:moveTo>
                <a:lnTo>
                  <a:pt x="45123" y="1340"/>
                </a:lnTo>
                <a:cubicBezTo>
                  <a:pt x="55349" y="15462"/>
                  <a:pt x="64512" y="30310"/>
                  <a:pt x="72503" y="45784"/>
                </a:cubicBezTo>
                <a:lnTo>
                  <a:pt x="92650" y="93490"/>
                </a:lnTo>
                <a:lnTo>
                  <a:pt x="46570" y="97916"/>
                </a:lnTo>
                <a:lnTo>
                  <a:pt x="0" y="93444"/>
                </a:lnTo>
                <a:lnTo>
                  <a:pt x="12425" y="55310"/>
                </a:lnTo>
                <a:close/>
              </a:path>
            </a:pathLst>
          </a:custGeom>
          <a:solidFill>
            <a:srgbClr val="EA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63" dirty="0">
              <a:solidFill>
                <a:srgbClr val="F500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0F163-95B7-E4FF-DF37-12A532DD9671}"/>
              </a:ext>
            </a:extLst>
          </p:cNvPr>
          <p:cNvSpPr/>
          <p:nvPr/>
        </p:nvSpPr>
        <p:spPr>
          <a:xfrm>
            <a:off x="13833849" y="34300956"/>
            <a:ext cx="1101838" cy="226484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28511-3F53-E9E5-A4F6-BBA0617F20BB}"/>
              </a:ext>
            </a:extLst>
          </p:cNvPr>
          <p:cNvSpPr/>
          <p:nvPr/>
        </p:nvSpPr>
        <p:spPr>
          <a:xfrm>
            <a:off x="13833849" y="34522051"/>
            <a:ext cx="1101838" cy="2264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73045-EC7B-DD8C-7E54-6668F8CF50AA}"/>
              </a:ext>
            </a:extLst>
          </p:cNvPr>
          <p:cNvSpPr/>
          <p:nvPr/>
        </p:nvSpPr>
        <p:spPr>
          <a:xfrm>
            <a:off x="13833849" y="34725782"/>
            <a:ext cx="1101838" cy="2264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97F88-3AD6-42F5-F725-90CF83A8A8C4}"/>
              </a:ext>
            </a:extLst>
          </p:cNvPr>
          <p:cNvSpPr txBox="1"/>
          <p:nvPr/>
        </p:nvSpPr>
        <p:spPr>
          <a:xfrm>
            <a:off x="14237933" y="3403087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4EEA0-7721-6E56-884A-0FCA66F5A6EA}"/>
              </a:ext>
            </a:extLst>
          </p:cNvPr>
          <p:cNvSpPr txBox="1"/>
          <p:nvPr/>
        </p:nvSpPr>
        <p:spPr>
          <a:xfrm>
            <a:off x="13617331" y="3494318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A21C98-ABE6-D762-35A7-CB118D393FA6}"/>
              </a:ext>
            </a:extLst>
          </p:cNvPr>
          <p:cNvSpPr txBox="1"/>
          <p:nvPr/>
        </p:nvSpPr>
        <p:spPr>
          <a:xfrm>
            <a:off x="14740912" y="349326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9.0</a:t>
            </a:r>
          </a:p>
        </p:txBody>
      </p:sp>
    </p:spTree>
    <p:extLst>
      <p:ext uri="{BB962C8B-B14F-4D97-AF65-F5344CB8AC3E}">
        <p14:creationId xmlns:p14="http://schemas.microsoft.com/office/powerpoint/2010/main" val="325970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7838</TotalTime>
  <Words>29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91</cp:revision>
  <cp:lastPrinted>2022-04-18T15:59:33Z</cp:lastPrinted>
  <dcterms:created xsi:type="dcterms:W3CDTF">2021-02-08T14:55:12Z</dcterms:created>
  <dcterms:modified xsi:type="dcterms:W3CDTF">2023-11-27T16:40:24Z</dcterms:modified>
</cp:coreProperties>
</file>