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y" initials="D" lastIdx="1" clrIdx="0">
    <p:extLst>
      <p:ext uri="{19B8F6BF-5375-455C-9EA6-DF929625EA0E}">
        <p15:presenceInfo xmlns:p15="http://schemas.microsoft.com/office/powerpoint/2012/main" userId="3d99e05221b75b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DE07-DE30-40AD-AE14-5D1AC0D8E37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9576-0690-42BC-8EC6-50037C747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9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76648-FFE6-4C81-96AA-D0AB7D8A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56C6B-32BB-4BDF-9CEC-D784A6B0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1C88F-C40D-4E7A-8952-B33E5D0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89BF-6760-4547-AF45-F3610BFC0E37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712AF-85DF-4BE6-BF8C-9EF8E64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C532F-72E0-4A8A-816B-DE202466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C01B9-5C5E-4620-BEAF-EC9C69D1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D8033C-BA91-4563-950D-E17A2BBE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94110-4B58-4D45-84E4-64A46D73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B4C7-2E67-450A-8C61-3B6EC93FE103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04C08-4BD6-4A64-BA70-24C0C574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25064-C6A3-437D-AF80-6C84914B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742A60-A7A0-401D-AB95-E40C09F5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A23C9-2014-40D2-9BC8-9E49BA0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B4F46-81EC-45CB-9905-E886692D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964D-B6AC-4DE6-BEBB-810FD866D8C9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C002B-278A-4A32-B90C-03970499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B1182-368D-4A6D-8DF7-94677C27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213F-EEBF-453F-BE03-40EB900A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9C3D9-CB6F-449B-B855-CEB20F7E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F4B07-9D75-4405-8167-FF41710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BBAB-2F49-430B-B460-8D24EE71AE8E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42641-E5CA-46BC-80D0-F9C1A640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E49789-24A1-4168-B3CB-A771EC4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7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42A4A-0DCD-4225-9EA2-702BFB7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A3FE66-EDDE-42F3-80DB-B78B2755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9F3A6-13D1-4B4B-A6D9-41C4DD43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2FEF-F7F3-4F13-9291-C2A66D26D53D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67760-8E62-417A-8AD2-470F525F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EBBF3-9E12-4D59-9FB4-173C5D7D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6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F4CED-B36E-4875-9F1F-B6CE43C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90D64-F342-426D-8630-49020BC8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D21E5-73D8-4C5B-9C24-64A73BA2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D32A30-21AC-4C61-AFCC-5F7C353F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294B-7C8E-4A85-94EB-4C88C366E587}" type="datetime1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9A50D-2342-4953-9404-50EE265C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00485-70B8-4E5B-AA8A-4D7C5B63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54AAE-0117-4E22-96BE-8A323C1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142C3-CE0E-4094-AC4C-CFEE2849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BEDD7A-6CAB-456B-9CEA-503A1AED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7ECE6-66B1-4444-8BF9-0D4EB8310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0EEA3C-76B4-4BB5-9A5D-9D6BCCE87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3C728B-FADE-4416-8A3A-B0F499F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A7A2-ABD0-4BAA-918A-1760268A272D}" type="datetime1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129D08-E2B0-4F88-AE27-9FCADAF6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E053F0-E05C-42B4-A82A-AFAAE2F7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814C-4C48-419A-97A3-BDD4172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E2D8AA-D785-4E50-91E2-B9AAA2F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53D2-E303-4357-96C3-051EF5A02881}" type="datetime1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7D80BB-F912-4809-A2B4-9798CB3C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A942B1-4FB0-407C-A9D3-B12D8205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B431C3-C95B-4EAB-AA4E-8168303D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6DD6-FF25-409B-8A9D-E1EEAA532A51}" type="datetime1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A46DBD-60A8-4009-8288-E1250520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C0D8BE-3D6C-4CFD-AF3C-1905617F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0D04C-BD64-44EB-9336-8CCA466E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1A611-DD4F-4184-9BC8-5D6FFED9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023110-DDE4-406F-94CF-BE019AEE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AB64E-2CCB-40FE-8E29-458228C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F7BC-DDD0-49B8-94D4-0438108429C7}" type="datetime1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A6EB2-79EE-434E-BD07-2CA0F4E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AC831B-56E6-4A29-B76F-71A765FD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B9D65-4946-4993-ACE8-9DED9CB7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D028DF-668F-432F-804F-D134BD8E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F3D19B-4ADA-45E1-8A7D-5EE1C210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3952C-0EEB-4B0D-A15B-01C26A7A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4D2F-F887-4851-97B6-EBEAC5996318}" type="datetime1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246008-09E9-4A33-B6C2-722D3DA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CB1B6-22DC-4933-8F8D-E5B7C3FA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7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21DA2-3AB3-4D9B-9838-96B248CA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253A9-CE49-4896-B904-D671516A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5F943-3AD2-4177-AEF7-DFB93BECA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FEE2-01B6-4F16-8BA0-0113D996D625}" type="datetime1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1537C-EA65-422C-86AB-91E7D150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5ECFD-6652-46F2-8DB1-938E9FD2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20B3-1881-4CC1-9DB4-6207243FF0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39526-19C6-4B58-A796-EB86BAE6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2051"/>
            <a:ext cx="9144000" cy="3179734"/>
          </a:xfrm>
        </p:spPr>
        <p:txBody>
          <a:bodyPr>
            <a:normAutofit fontScale="925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/>
              <a:t>Цель работы: </a:t>
            </a:r>
            <a:r>
              <a:rPr lang="ru-RU" sz="1800" dirty="0"/>
              <a:t>Предоставление информации менеджерам о взаимодействии пользователей с карточками Яндекс.Дзен, информации о количестве карточек и источниках.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дополняет дашборд «Траффик по темам в Яндекс. Дзен» и содержит ответы на вопросы исследования: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B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Сколько взаимодействий пользователей с карточками происходит в системе с разбивкой по темам карточек?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B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Как много карточек генерируют источники с разными темами?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B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Как соотносятся темы карточек и темы источников?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462C47-A1FC-495E-8174-FE842F8B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3" y="697996"/>
            <a:ext cx="10145541" cy="1467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56461A-301C-4AA7-A5EE-06E8A7516101}"/>
              </a:ext>
            </a:extLst>
          </p:cNvPr>
          <p:cNvSpPr txBox="1"/>
          <p:nvPr/>
        </p:nvSpPr>
        <p:spPr>
          <a:xfrm>
            <a:off x="1500324" y="6036820"/>
            <a:ext cx="730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*</a:t>
            </a:r>
            <a:r>
              <a:rPr lang="ru-RU" sz="1200" dirty="0"/>
              <a:t>*Данные для исследования предоставлены компанией Яндекс (курс Аналитик данных / Яндекс Практикум)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3E1E-0538-4A0E-A457-7F035150475D}"/>
              </a:ext>
            </a:extLst>
          </p:cNvPr>
          <p:cNvSpPr txBox="1"/>
          <p:nvPr/>
        </p:nvSpPr>
        <p:spPr>
          <a:xfrm>
            <a:off x="1524000" y="5759821"/>
            <a:ext cx="730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*</a:t>
            </a:r>
            <a:r>
              <a:rPr lang="ru-RU" sz="1200" dirty="0"/>
              <a:t>Данные выгружены за 24 сентября 2019 г.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11AA4FD-D3DB-4CE9-BCC8-CEF952E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39526-19C6-4B58-A796-EB86BAE6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7868"/>
            <a:ext cx="9144000" cy="53177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/>
              <a:t>Содержание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Число взаимодействий пользователей с карточками разбивкой по темам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Доля взаимодействий пользователей с карточками разбивкой по темам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Взаимодействие пользователей с карточками разбивкой по темам в период наибольшего траффика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Число взаимодействий с разбивкой по темам источников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Взаимоотношение тем карточек и источников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2000" dirty="0"/>
              <a:t>Выводы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20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20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20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2000" b="1" dirty="0"/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6CA591-E125-4A16-A043-7CABCF84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1" dirty="0"/>
              <a:t>Число взаимодействий пользователей с карточками разбивкой по темам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33B7D7-2D87-4279-A6ED-E96054AF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3" y="1630302"/>
            <a:ext cx="7360428" cy="457329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9B3410-5166-4D32-B091-A7E9648C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1" dirty="0"/>
              <a:t>Доля взаимодействий пользователей с карточками разбивкой по темам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3CB20A-4967-4F7A-81E3-C92CA313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109" y="1513253"/>
            <a:ext cx="7708772" cy="482350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77A7E5-7CCA-46F4-93DF-8B81AE38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1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1" dirty="0"/>
              <a:t>Взаимодействие пользователей с карточками разбивкой по темам в период наибольшего траффика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0909434-3866-41EB-9B79-AADA8015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742"/>
            <a:ext cx="10515600" cy="42209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0FE47-C3FC-455F-B9C9-743364B88D7E}"/>
              </a:ext>
            </a:extLst>
          </p:cNvPr>
          <p:cNvSpPr txBox="1"/>
          <p:nvPr/>
        </p:nvSpPr>
        <p:spPr>
          <a:xfrm>
            <a:off x="873712" y="6001305"/>
            <a:ext cx="1078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Наибольшее число взаимодействий приходится на темы «Деньги», «Дети», «Женская психология», «Женщины» и «Здоровье» </a:t>
            </a:r>
          </a:p>
          <a:p>
            <a:r>
              <a:rPr lang="ru-RU" sz="1400" dirty="0"/>
              <a:t>(более 50 000).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FF4338-D2A5-4E12-A697-4CA11CB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0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dirty="0"/>
              <a:t>Число взаимодействий с разбивкой по темам источников</a:t>
            </a:r>
            <a:endParaRPr lang="ru-RU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0FE47-C3FC-455F-B9C9-743364B88D7E}"/>
              </a:ext>
            </a:extLst>
          </p:cNvPr>
          <p:cNvSpPr txBox="1"/>
          <p:nvPr/>
        </p:nvSpPr>
        <p:spPr>
          <a:xfrm>
            <a:off x="847078" y="5948037"/>
            <a:ext cx="1078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Самые успешные темы источников: Семейные отношения 10,73%, Россия 9,6%, Полезные советы 8,84%, Путешествия 7,76%, Знаменитости 7,74% 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B955D7A-37AF-412A-A119-3427D7DB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912" y="1443885"/>
            <a:ext cx="5319326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59661A-8063-446E-B1FE-FEB07C15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dirty="0"/>
              <a:t>Взаимоотношение тем карточек и источников</a:t>
            </a:r>
            <a:endParaRPr lang="ru-RU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0FE47-C3FC-455F-B9C9-743364B88D7E}"/>
              </a:ext>
            </a:extLst>
          </p:cNvPr>
          <p:cNvSpPr txBox="1"/>
          <p:nvPr/>
        </p:nvSpPr>
        <p:spPr>
          <a:xfrm>
            <a:off x="3275860" y="5146065"/>
            <a:ext cx="8348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Из таблицы видно что самое большое кол-во траффика приходится на источники: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Путешествия: тема «Рассказы» (4587)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Россия: тема «Общество» (3471)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Кино: тема «Наука» (3279)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Россия : тема «Россия» (2847)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Подборки: тема «Полезные советы» (2795).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EE3B71C-BF34-4DBD-8B5A-D38A0565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6226"/>
            <a:ext cx="10515600" cy="354146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54C856-FC72-4076-8A59-DDEC7C8A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3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C98E-B06C-4F6C-8B58-7658E39E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1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B26B9-5B6E-4610-AF66-3E079FE3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100" dirty="0"/>
              <a:t>Наибольшее число взаимодействий пользователей приходится на темы «Деньги», «Дети», «Женская психология», «Женщины» и «Здоровье» (более 50 000).</a:t>
            </a:r>
          </a:p>
          <a:p>
            <a:endParaRPr lang="ru-RU" sz="2100" dirty="0"/>
          </a:p>
          <a:p>
            <a:r>
              <a:rPr lang="ru-RU" sz="2100" dirty="0"/>
              <a:t>Самые успешные темы источников: «Семейные отношения» 10,73%, «Россия» 9,6%, «Полезные советы» 8,84%, «Путешествия» 7,76%, «Знаменитости» 7,74% .</a:t>
            </a:r>
          </a:p>
          <a:p>
            <a:endParaRPr lang="ru-RU" sz="2100" dirty="0"/>
          </a:p>
          <a:p>
            <a:r>
              <a:rPr lang="ru-RU" sz="2100" dirty="0"/>
              <a:t>Наибольшее количество траффика приходится на источники:</a:t>
            </a:r>
          </a:p>
          <a:p>
            <a:endParaRPr lang="ru-RU" sz="2100" dirty="0"/>
          </a:p>
          <a:p>
            <a:pPr marL="0" indent="0" algn="just">
              <a:buNone/>
            </a:pPr>
            <a:r>
              <a:rPr lang="ru-RU" sz="2100" dirty="0"/>
              <a:t>- Путешествия: тема «Рассказы» (4587)</a:t>
            </a:r>
          </a:p>
          <a:p>
            <a:pPr marL="0" indent="0" algn="just">
              <a:buNone/>
            </a:pPr>
            <a:r>
              <a:rPr lang="ru-RU" sz="2100" dirty="0"/>
              <a:t>- Россия: тема «Общество» (3471)</a:t>
            </a:r>
          </a:p>
          <a:p>
            <a:pPr marL="0" indent="0" algn="just">
              <a:buNone/>
            </a:pPr>
            <a:r>
              <a:rPr lang="ru-RU" sz="2100" dirty="0"/>
              <a:t>- Кино: тема «Наука» (3279)</a:t>
            </a:r>
          </a:p>
          <a:p>
            <a:pPr marL="0" indent="0" algn="just">
              <a:buNone/>
            </a:pPr>
            <a:r>
              <a:rPr lang="ru-RU" sz="2100" dirty="0"/>
              <a:t>- Россия : тема «Россия» (2847)</a:t>
            </a:r>
          </a:p>
          <a:p>
            <a:pPr marL="0" indent="0" algn="just">
              <a:buNone/>
            </a:pPr>
            <a:r>
              <a:rPr lang="ru-RU" sz="2100" dirty="0"/>
              <a:t>- Подборки: тема «Полезные советы» (2795).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7FF979-617D-487E-B3F4-33741EE9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20B3-1881-4CC1-9DB4-6207243FF0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44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415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Число взаимодействий пользователей с карточками разбивкой по темам</vt:lpstr>
      <vt:lpstr>Доля взаимодействий пользователей с карточками разбивкой по темам</vt:lpstr>
      <vt:lpstr>Взаимодействие пользователей с карточками разбивкой по темам в период наибольшего траффика</vt:lpstr>
      <vt:lpstr>Число взаимодействий с разбивкой по темам источников</vt:lpstr>
      <vt:lpstr>Взаимоотношение тем карточек и источников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5</cp:revision>
  <dcterms:created xsi:type="dcterms:W3CDTF">2022-04-02T10:46:22Z</dcterms:created>
  <dcterms:modified xsi:type="dcterms:W3CDTF">2022-04-02T15:37:59Z</dcterms:modified>
</cp:coreProperties>
</file>