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0" r:id="rId18"/>
    <p:sldId id="264" r:id="rId19"/>
    <p:sldId id="263" r:id="rId20"/>
    <p:sldId id="257" r:id="rId2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E"/>
    <a:srgbClr val="01CBBD"/>
    <a:srgbClr val="01DDC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30" y="72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2018-03-13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20180313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39" cy="523220"/>
            <a:chOff x="0" y="0"/>
            <a:chExt cx="2328778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6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技术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难点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896350" y="5584825"/>
            <a:ext cx="287813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迫切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需要高效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、准确、快速的输电线路故障定位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算法；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97988" y="1709738"/>
            <a:ext cx="3143250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切实工业界解决问题；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备受电力领域关注；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139701" y="5487988"/>
            <a:ext cx="308768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故障分析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与定位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保障；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520700" y="5232779"/>
            <a:ext cx="2689226" cy="3877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电力系统中尚未解决的问题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518150" y="1427163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208338" y="5245100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5326063"/>
            <a:ext cx="1036638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>
            <a:off x="6561138" y="1508125"/>
            <a:ext cx="0" cy="801688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>
            <a:off x="3224213" y="5326063"/>
            <a:ext cx="0" cy="801687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>
            <a:off x="8886825" y="5405438"/>
            <a:ext cx="0" cy="803275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824308" y="5317293"/>
            <a:ext cx="201196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01DDCD">
                  <a:alpha val="100000"/>
                </a:srgbClr>
              </a:gs>
              <a:gs pos="33000">
                <a:srgbClr val="01DDCD">
                  <a:alpha val="100000"/>
                </a:srgbClr>
              </a:gs>
              <a:gs pos="100000">
                <a:srgbClr val="00A99D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基于机器学习的的</a:t>
            </a: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输电线路故障分类与定位的新方法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；</a:t>
            </a:r>
            <a:endParaRPr lang="zh-CN" altLang="en-US" sz="2000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2306638" y="1868488"/>
            <a:ext cx="8240712" cy="4389437"/>
            <a:chOff x="0" y="0"/>
            <a:chExt cx="9367838" cy="4989078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对电网的输电线路故障进行理论分析和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研究并建立其故障仿真模型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机器学习算法和</a:t>
              </a:r>
              <a:r>
                <a:rPr lang="en-US" altLang="zh-CN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框架进行深入研究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的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参数设置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、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训练与改进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提出</a:t>
              </a: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解决输电线路故障分类与定位问题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的新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方法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5" name="TextBox 59"/>
          <p:cNvSpPr txBox="1"/>
          <p:nvPr/>
        </p:nvSpPr>
        <p:spPr>
          <a:xfrm>
            <a:off x="7423544" y="3117639"/>
            <a:ext cx="4504401" cy="240036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的仿真模型的建立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、数据预处理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的方法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、故障识别算法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的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参数设置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4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故障测距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算法的参数设置、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7762" y="2181680"/>
            <a:ext cx="1755228" cy="249716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搭建仿真模型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982976" y="2431396"/>
            <a:ext cx="357352" cy="30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7762" y="2733514"/>
            <a:ext cx="1755228" cy="265440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故障电压电流</a:t>
            </a:r>
          </a:p>
        </p:txBody>
      </p:sp>
      <p:sp>
        <p:nvSpPr>
          <p:cNvPr id="5" name="下箭头 4"/>
          <p:cNvSpPr/>
          <p:nvPr/>
        </p:nvSpPr>
        <p:spPr>
          <a:xfrm>
            <a:off x="3982976" y="2998954"/>
            <a:ext cx="357352" cy="3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5173" y="3373276"/>
            <a:ext cx="5917338" cy="261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数据预处理</a:t>
            </a:r>
          </a:p>
        </p:txBody>
      </p:sp>
      <p:sp>
        <p:nvSpPr>
          <p:cNvPr id="7" name="下箭头 6"/>
          <p:cNvSpPr/>
          <p:nvPr/>
        </p:nvSpPr>
        <p:spPr>
          <a:xfrm>
            <a:off x="1975503" y="3649038"/>
            <a:ext cx="620110" cy="3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76417" y="3991015"/>
            <a:ext cx="1734207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故障类型识别算法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148101" y="3635215"/>
            <a:ext cx="620110" cy="3743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838046" y="4012035"/>
            <a:ext cx="1240220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故障测距算法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145173" y="4823338"/>
            <a:ext cx="4821083" cy="27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460497" y="5006431"/>
            <a:ext cx="5602014" cy="3153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1933463" y="4619226"/>
            <a:ext cx="620110" cy="24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100796" y="4640246"/>
            <a:ext cx="772523" cy="3661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3800" y="517448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三相短路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2043806" y="517162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/>
              <a:t>两</a:t>
            </a:r>
            <a:r>
              <a:rPr lang="zh-CN" altLang="en-US" sz="1200" dirty="0" smtClean="0"/>
              <a:t>相短路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063317" y="5174484"/>
            <a:ext cx="1169289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单相接地短路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382362" y="5171745"/>
            <a:ext cx="1145631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两相接地短路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5743445" y="5174485"/>
            <a:ext cx="1165616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三相接地短路</a:t>
            </a:r>
            <a:endParaRPr lang="zh-CN" altLang="en-US" sz="1200" dirty="0"/>
          </a:p>
        </p:txBody>
      </p:sp>
      <p:sp>
        <p:nvSpPr>
          <p:cNvPr id="17" name="下箭头 16"/>
          <p:cNvSpPr/>
          <p:nvPr/>
        </p:nvSpPr>
        <p:spPr>
          <a:xfrm>
            <a:off x="1576109" y="503796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292332" y="48803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257762" y="48803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374897" y="4859287"/>
            <a:ext cx="45719" cy="31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628590" y="4859287"/>
            <a:ext cx="45719" cy="333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5838046" y="4845621"/>
            <a:ext cx="45719" cy="347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2690207" y="503796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793794" y="506211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5148332" y="505444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6707618" y="500643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013800" y="5759899"/>
            <a:ext cx="5895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1376417" y="5476418"/>
            <a:ext cx="8407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481837" y="5465908"/>
            <a:ext cx="4571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604083" y="5445458"/>
            <a:ext cx="65676" cy="31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955177" y="5465908"/>
            <a:ext cx="57813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6326253" y="5465908"/>
            <a:ext cx="49940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70410" y="6183583"/>
            <a:ext cx="2142273" cy="252248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分类与测距结果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3913058" y="5796840"/>
            <a:ext cx="548128" cy="37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、准确率达标。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、准确率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达标。</a:t>
            </a: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提出的新方法能在软件层面上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实现。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7387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473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四、技术难点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69</cp:revision>
  <dcterms:created xsi:type="dcterms:W3CDTF">2014-09-14T16:34:22Z</dcterms:created>
  <dcterms:modified xsi:type="dcterms:W3CDTF">2018-03-13T02:42:51Z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