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027"/>
    <a:srgbClr val="F27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5394C-C7D1-417C-ABA0-8B653202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ABB704-2DA4-4549-BA84-D1D603A47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017E5-99D6-4FF6-BC41-6B1265EF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9B4E4-A381-4834-951A-F1BB2B1D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6895A-AAA1-4C77-9C86-078DFDA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C4B3F-9843-48CD-A347-EBE3E538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638247-FF47-4D6F-8367-7336F4AA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0A17D-C3F2-4999-808A-7B30044C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AE97D-AFE4-4A39-9107-4D5BD0F9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0ECC6-FF45-4B42-A93B-68B2359F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4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A81DF-E133-4B06-9E3E-D49AA957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5F422B-DEB8-4CAB-A5DA-1FCEFE01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FA360-B9C1-4580-85EF-8E3A755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A90E6-ACC2-44CE-9204-83095C9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E06AC-B469-4875-9BAF-52AA1C74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2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F5851-B52E-4C32-B950-6BB56BC8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C49A6-9503-48C9-90E0-DC3E135F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0DD69-7EDF-4206-AC8D-D573A6ED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20F7B-A340-4BEB-AA06-56C888D0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75B4D-58D1-4C30-894C-40B033F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3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65E41-D556-407C-84EC-A888DF99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76037-5A73-42EC-A80E-F8A79EFA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1C2C8-1A61-4FE4-AD0D-7ABE971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61C6-21BF-4408-BB27-6C8261C2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25F42-80D2-464C-AF55-F19CCE53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4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268C-E8CD-4400-BE32-F8CF7CF3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B591C-502C-4B06-9E1D-AC17B91F0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EF7373-50B7-4A99-856C-54EF6AC6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89B54-D7C7-4F14-B656-6175EE6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D8DE30-5B19-4765-80BC-D13C10DB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C25CD-59AE-4C6C-8F3E-74D6E02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0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3BA5-A2BB-4622-95A6-918CAB8A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265A5A-40BE-4BDA-967E-77E647A2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4BDF0-FA6E-4F18-A945-55E69BC0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C7F4AB-42D8-4ADD-9762-F5304C3B7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9111D5-E328-4BE0-9266-C1CB29066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7481B-07D2-4CF8-B39A-4C866F29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4E3D2-911E-47F9-B9B2-FB49C41C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997B-C339-4D13-BEA0-0B190E9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B110A-C3E1-4E96-813B-9FA82AE1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87CDA-A63C-4027-B285-194F1B37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D1480-B577-4ACC-B42F-1C309EEA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FD8DE-2BE9-442B-9270-07D0F2E5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82514F-5618-4C6F-BC12-2579A3B3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26698A-14D4-4BE8-B0DE-BC6DD98B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8D8C8C-51A4-4AD2-80F5-28DBEAFC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22528-BC76-4222-B260-14E51898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63FC7-CC59-4143-82B9-B9DAD0CF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0602C0-CFC0-458A-B76E-EFB27E77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7473E-2E24-458B-B25D-A385CE7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55AA7-E4E8-475E-8DC5-D15961F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2CB6-E16A-453F-9BED-9181A8A0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47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434D0-148E-4524-AA53-7C17FDCD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3EE6B-239B-4F82-9323-9D39138A0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B27742-E27C-4815-81EF-48BB42B6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C68E9-B529-4297-99F8-C488E7A2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FEE13A-C06A-4F41-8506-EE474116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F2B92F-4B44-4AC3-8934-30F9681E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71BD0-83F9-4F1C-9CB2-B154CE33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F08DD-5E6C-4B29-8B7A-FEEFB680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22D7A-6D05-480D-A1DA-7DEAB0E0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3B4-E0D1-4DC7-9EAF-EAEC31D13452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D9D46-7319-4590-8BE4-4067B5C32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3EFDC-58BC-44F5-83D2-75A95B361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7CE6-AD73-4725-A0EA-725FB8B98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FF8AC5CD-C096-46FB-B182-D2A2955F3BE6}"/>
              </a:ext>
            </a:extLst>
          </p:cNvPr>
          <p:cNvSpPr/>
          <p:nvPr/>
        </p:nvSpPr>
        <p:spPr>
          <a:xfrm rot="-2700000">
            <a:off x="2887527" y="1336823"/>
            <a:ext cx="1307716" cy="864284"/>
          </a:xfrm>
          <a:prstGeom prst="rightArrow">
            <a:avLst/>
          </a:prstGeom>
          <a:solidFill>
            <a:srgbClr val="F27557"/>
          </a:solidFill>
          <a:ln>
            <a:solidFill>
              <a:srgbClr val="C3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A980AED-2765-4590-B1C4-6880FB13E756}"/>
              </a:ext>
            </a:extLst>
          </p:cNvPr>
          <p:cNvSpPr/>
          <p:nvPr/>
        </p:nvSpPr>
        <p:spPr>
          <a:xfrm>
            <a:off x="1306769" y="1298974"/>
            <a:ext cx="2700000" cy="2700000"/>
          </a:xfrm>
          <a:custGeom>
            <a:avLst/>
            <a:gdLst>
              <a:gd name="connsiteX0" fmla="*/ 308097 w 2700000"/>
              <a:gd name="connsiteY0" fmla="*/ 0 h 2700000"/>
              <a:gd name="connsiteX1" fmla="*/ 1792611 w 2700000"/>
              <a:gd name="connsiteY1" fmla="*/ 0 h 2700000"/>
              <a:gd name="connsiteX2" fmla="*/ 1717837 w 2700000"/>
              <a:gd name="connsiteY2" fmla="*/ 161999 h 2700000"/>
              <a:gd name="connsiteX3" fmla="*/ 323901 w 2700000"/>
              <a:gd name="connsiteY3" fmla="*/ 161999 h 2700000"/>
              <a:gd name="connsiteX4" fmla="*/ 162000 w 2700000"/>
              <a:gd name="connsiteY4" fmla="*/ 323900 h 2700000"/>
              <a:gd name="connsiteX5" fmla="*/ 162000 w 2700000"/>
              <a:gd name="connsiteY5" fmla="*/ 2376098 h 2700000"/>
              <a:gd name="connsiteX6" fmla="*/ 323900 w 2700000"/>
              <a:gd name="connsiteY6" fmla="*/ 2537999 h 2700000"/>
              <a:gd name="connsiteX7" fmla="*/ 2376099 w 2700000"/>
              <a:gd name="connsiteY7" fmla="*/ 2537999 h 2700000"/>
              <a:gd name="connsiteX8" fmla="*/ 2538000 w 2700000"/>
              <a:gd name="connsiteY8" fmla="*/ 2376099 h 2700000"/>
              <a:gd name="connsiteX9" fmla="*/ 2538000 w 2700000"/>
              <a:gd name="connsiteY9" fmla="*/ 1131825 h 2700000"/>
              <a:gd name="connsiteX10" fmla="*/ 2700000 w 2700000"/>
              <a:gd name="connsiteY10" fmla="*/ 1019329 h 2700000"/>
              <a:gd name="connsiteX11" fmla="*/ 2700000 w 2700000"/>
              <a:gd name="connsiteY11" fmla="*/ 2391903 h 2700000"/>
              <a:gd name="connsiteX12" fmla="*/ 2391903 w 2700000"/>
              <a:gd name="connsiteY12" fmla="*/ 2700000 h 2700000"/>
              <a:gd name="connsiteX13" fmla="*/ 308097 w 2700000"/>
              <a:gd name="connsiteY13" fmla="*/ 2700000 h 2700000"/>
              <a:gd name="connsiteX14" fmla="*/ 0 w 2700000"/>
              <a:gd name="connsiteY14" fmla="*/ 2391903 h 2700000"/>
              <a:gd name="connsiteX15" fmla="*/ 0 w 2700000"/>
              <a:gd name="connsiteY15" fmla="*/ 308097 h 2700000"/>
              <a:gd name="connsiteX16" fmla="*/ 308097 w 2700000"/>
              <a:gd name="connsiteY16" fmla="*/ 0 h 27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00000" h="2700000">
                <a:moveTo>
                  <a:pt x="308097" y="0"/>
                </a:moveTo>
                <a:lnTo>
                  <a:pt x="1792611" y="0"/>
                </a:lnTo>
                <a:lnTo>
                  <a:pt x="1717837" y="161999"/>
                </a:lnTo>
                <a:lnTo>
                  <a:pt x="323901" y="161999"/>
                </a:lnTo>
                <a:cubicBezTo>
                  <a:pt x="234486" y="161999"/>
                  <a:pt x="162000" y="234485"/>
                  <a:pt x="162000" y="323900"/>
                </a:cubicBezTo>
                <a:lnTo>
                  <a:pt x="162000" y="2376098"/>
                </a:lnTo>
                <a:cubicBezTo>
                  <a:pt x="162000" y="2465513"/>
                  <a:pt x="234486" y="2537999"/>
                  <a:pt x="323900" y="2537999"/>
                </a:cubicBezTo>
                <a:lnTo>
                  <a:pt x="2376099" y="2537999"/>
                </a:lnTo>
                <a:cubicBezTo>
                  <a:pt x="2465514" y="2537999"/>
                  <a:pt x="2537999" y="2465513"/>
                  <a:pt x="2538000" y="2376099"/>
                </a:cubicBezTo>
                <a:lnTo>
                  <a:pt x="2538000" y="1131825"/>
                </a:lnTo>
                <a:lnTo>
                  <a:pt x="2700000" y="1019329"/>
                </a:lnTo>
                <a:lnTo>
                  <a:pt x="2700000" y="2391903"/>
                </a:lnTo>
                <a:cubicBezTo>
                  <a:pt x="2700000" y="2562060"/>
                  <a:pt x="2562060" y="2700000"/>
                  <a:pt x="2391903" y="2700000"/>
                </a:cubicBezTo>
                <a:lnTo>
                  <a:pt x="308097" y="2700000"/>
                </a:lnTo>
                <a:cubicBezTo>
                  <a:pt x="137940" y="2700000"/>
                  <a:pt x="0" y="2562060"/>
                  <a:pt x="0" y="2391903"/>
                </a:cubicBezTo>
                <a:lnTo>
                  <a:pt x="0" y="308097"/>
                </a:lnTo>
                <a:cubicBezTo>
                  <a:pt x="0" y="137940"/>
                  <a:pt x="137940" y="0"/>
                  <a:pt x="308097" y="0"/>
                </a:cubicBezTo>
                <a:close/>
              </a:path>
            </a:pathLst>
          </a:custGeom>
          <a:solidFill>
            <a:srgbClr val="F27557"/>
          </a:solidFill>
          <a:ln w="136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55552A-E67D-4595-8320-77B401D76DAF}"/>
              </a:ext>
            </a:extLst>
          </p:cNvPr>
          <p:cNvSpPr/>
          <p:nvPr/>
        </p:nvSpPr>
        <p:spPr>
          <a:xfrm>
            <a:off x="4866099" y="2337542"/>
            <a:ext cx="1785271" cy="1089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gekrümmt 12">
            <a:extLst>
              <a:ext uri="{FF2B5EF4-FFF2-40B4-BE49-F238E27FC236}">
                <a16:creationId xmlns:a16="http://schemas.microsoft.com/office/drawing/2014/main" id="{22029CE0-BEBC-44CE-AEE8-D0DA74E21F83}"/>
              </a:ext>
            </a:extLst>
          </p:cNvPr>
          <p:cNvSpPr/>
          <p:nvPr/>
        </p:nvSpPr>
        <p:spPr>
          <a:xfrm flipV="1">
            <a:off x="5549942" y="1154259"/>
            <a:ext cx="906490" cy="2202428"/>
          </a:xfrm>
          <a:prstGeom prst="curvedRightArrow">
            <a:avLst>
              <a:gd name="adj1" fmla="val 33171"/>
              <a:gd name="adj2" fmla="val 70201"/>
              <a:gd name="adj3" fmla="val 35753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93EA69F-1C17-4AD5-A39E-A7F705A61D82}"/>
              </a:ext>
            </a:extLst>
          </p:cNvPr>
          <p:cNvSpPr/>
          <p:nvPr/>
        </p:nvSpPr>
        <p:spPr>
          <a:xfrm flipV="1">
            <a:off x="4852244" y="5061349"/>
            <a:ext cx="906490" cy="1125979"/>
          </a:xfrm>
          <a:custGeom>
            <a:avLst/>
            <a:gdLst>
              <a:gd name="connsiteX0" fmla="*/ 582393 w 906490"/>
              <a:gd name="connsiteY0" fmla="*/ 1125979 h 1125979"/>
              <a:gd name="connsiteX1" fmla="*/ 906490 w 906490"/>
              <a:gd name="connsiteY1" fmla="*/ 865100 h 1125979"/>
              <a:gd name="connsiteX2" fmla="*/ 582393 w 906490"/>
              <a:gd name="connsiteY2" fmla="*/ 489614 h 1125979"/>
              <a:gd name="connsiteX3" fmla="*/ 582393 w 906490"/>
              <a:gd name="connsiteY3" fmla="*/ 657451 h 1125979"/>
              <a:gd name="connsiteX4" fmla="*/ 418472 w 906490"/>
              <a:gd name="connsiteY4" fmla="*/ 575823 h 1125979"/>
              <a:gd name="connsiteX5" fmla="*/ 362105 w 906490"/>
              <a:gd name="connsiteY5" fmla="*/ 539366 h 1125979"/>
              <a:gd name="connsiteX6" fmla="*/ 333363 w 906490"/>
              <a:gd name="connsiteY6" fmla="*/ 518410 h 1125979"/>
              <a:gd name="connsiteX7" fmla="*/ 243974 w 906490"/>
              <a:gd name="connsiteY7" fmla="*/ 439549 h 1125979"/>
              <a:gd name="connsiteX8" fmla="*/ 168096 w 906490"/>
              <a:gd name="connsiteY8" fmla="*/ 349215 h 1125979"/>
              <a:gd name="connsiteX9" fmla="*/ 148353 w 906490"/>
              <a:gd name="connsiteY9" fmla="*/ 320650 h 1125979"/>
              <a:gd name="connsiteX10" fmla="*/ 103145 w 906490"/>
              <a:gd name="connsiteY10" fmla="*/ 246586 h 1125979"/>
              <a:gd name="connsiteX11" fmla="*/ 86797 w 906490"/>
              <a:gd name="connsiteY11" fmla="*/ 216011 h 1125979"/>
              <a:gd name="connsiteX12" fmla="*/ 41673 w 906490"/>
              <a:gd name="connsiteY12" fmla="*/ 107795 h 1125979"/>
              <a:gd name="connsiteX13" fmla="*/ 41672 w 906490"/>
              <a:gd name="connsiteY13" fmla="*/ 107794 h 1125979"/>
              <a:gd name="connsiteX14" fmla="*/ 15401 w 906490"/>
              <a:gd name="connsiteY14" fmla="*/ 0 h 1125979"/>
              <a:gd name="connsiteX15" fmla="*/ 0 w 906490"/>
              <a:gd name="connsiteY15" fmla="*/ 0 h 1125979"/>
              <a:gd name="connsiteX16" fmla="*/ 0 w 906490"/>
              <a:gd name="connsiteY16" fmla="*/ 148496 h 1125979"/>
              <a:gd name="connsiteX17" fmla="*/ 582393 w 906490"/>
              <a:gd name="connsiteY17" fmla="*/ 958142 h 11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06490" h="1125979">
                <a:moveTo>
                  <a:pt x="582393" y="1125979"/>
                </a:moveTo>
                <a:lnTo>
                  <a:pt x="906490" y="865100"/>
                </a:lnTo>
                <a:lnTo>
                  <a:pt x="582393" y="489614"/>
                </a:lnTo>
                <a:lnTo>
                  <a:pt x="582393" y="657451"/>
                </a:lnTo>
                <a:lnTo>
                  <a:pt x="418472" y="575823"/>
                </a:lnTo>
                <a:lnTo>
                  <a:pt x="362105" y="539366"/>
                </a:lnTo>
                <a:lnTo>
                  <a:pt x="333363" y="518410"/>
                </a:lnTo>
                <a:lnTo>
                  <a:pt x="243974" y="439549"/>
                </a:lnTo>
                <a:lnTo>
                  <a:pt x="168096" y="349215"/>
                </a:lnTo>
                <a:lnTo>
                  <a:pt x="148353" y="320650"/>
                </a:lnTo>
                <a:lnTo>
                  <a:pt x="103145" y="246586"/>
                </a:lnTo>
                <a:lnTo>
                  <a:pt x="86797" y="216011"/>
                </a:lnTo>
                <a:lnTo>
                  <a:pt x="41673" y="107795"/>
                </a:lnTo>
                <a:lnTo>
                  <a:pt x="41672" y="107794"/>
                </a:lnTo>
                <a:lnTo>
                  <a:pt x="15401" y="0"/>
                </a:lnTo>
                <a:lnTo>
                  <a:pt x="0" y="0"/>
                </a:lnTo>
                <a:lnTo>
                  <a:pt x="0" y="148496"/>
                </a:lnTo>
                <a:cubicBezTo>
                  <a:pt x="0" y="507707"/>
                  <a:pt x="231625" y="829713"/>
                  <a:pt x="582393" y="958142"/>
                </a:cubicBezTo>
                <a:close/>
              </a:path>
            </a:pathLst>
          </a:custGeom>
          <a:solidFill>
            <a:srgbClr val="F2755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5FA52-9D0C-414A-AFDF-F65897DEE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8" r="74086" b="31987"/>
          <a:stretch/>
        </p:blipFill>
        <p:spPr bwMode="auto">
          <a:xfrm>
            <a:off x="1590253" y="1591604"/>
            <a:ext cx="2133032" cy="21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Gruner</dc:creator>
  <cp:lastModifiedBy>Daniel Gruner</cp:lastModifiedBy>
  <cp:revision>15</cp:revision>
  <dcterms:created xsi:type="dcterms:W3CDTF">2020-05-09T20:48:10Z</dcterms:created>
  <dcterms:modified xsi:type="dcterms:W3CDTF">2020-05-10T17:18:06Z</dcterms:modified>
</cp:coreProperties>
</file>