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3305F-3A43-FD4B-9534-CDDF7C037015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0773-ED13-BD44-8591-2A0272DB2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0773-ED13-BD44-8591-2A0272DB23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1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1C3B2AB-DD6A-472B-9662-10DD6EBC8B5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3/10/20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5B8142-49FA-4833-97EB-3793C73A300E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1429920" y="2237400"/>
            <a:ext cx="4455000" cy="190188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Coupled Nyx/ALPINE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7468920" y="277056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3156480" y="276552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5733000" y="2754360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3"/>
          <p:cNvPicPr/>
          <p:nvPr/>
        </p:nvPicPr>
        <p:blipFill>
          <a:blip r:embed="rId2"/>
          <a:stretch/>
        </p:blipFill>
        <p:spPr>
          <a:xfrm>
            <a:off x="8200800" y="2396880"/>
            <a:ext cx="1527840" cy="1152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CustomShape 5"/>
          <p:cNvSpPr/>
          <p:nvPr/>
        </p:nvSpPr>
        <p:spPr>
          <a:xfrm>
            <a:off x="1539720" y="2396880"/>
            <a:ext cx="1867320" cy="1152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Nyx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Simulation code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3884760" y="2396880"/>
            <a:ext cx="1867320" cy="1152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ALPINE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Sampling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Algorithm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6443280" y="2396880"/>
            <a:ext cx="1050120" cy="11523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Cinema DB on disk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893852" y="1371600"/>
            <a:ext cx="5049748" cy="3291840"/>
          </a:xfrm>
          <a:prstGeom prst="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Coupled Nyx/ALPINE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964920" y="1979453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5937840" y="1952093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" name="Picture 3"/>
          <p:cNvPicPr/>
          <p:nvPr/>
        </p:nvPicPr>
        <p:blipFill>
          <a:blip r:embed="rId3"/>
          <a:stretch/>
        </p:blipFill>
        <p:spPr>
          <a:xfrm>
            <a:off x="8444880" y="1586333"/>
            <a:ext cx="1527840" cy="1152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CustomShape 4"/>
          <p:cNvSpPr/>
          <p:nvPr/>
        </p:nvSpPr>
        <p:spPr>
          <a:xfrm>
            <a:off x="1122636" y="2385720"/>
            <a:ext cx="1867320" cy="1152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Nyx</a:t>
            </a:r>
            <a:endParaRPr lang="en-US" sz="1800" b="1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Simulation code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3818906" y="1594912"/>
            <a:ext cx="1867320" cy="1152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</a:rPr>
              <a:t>ALPINE</a:t>
            </a:r>
            <a:endParaRPr lang="en-US" sz="1800" b="1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</a:rPr>
              <a:t>Sampling</a:t>
            </a:r>
            <a:endParaRPr lang="en-US" sz="1800" b="1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</a:rPr>
              <a:t>Algorithm</a:t>
            </a:r>
            <a:endParaRPr lang="en-US" sz="1800" b="1" strike="noStrike" spc="-1">
              <a:latin typeface="Arial"/>
            </a:endParaRPr>
          </a:p>
        </p:txBody>
      </p:sp>
      <p:sp>
        <p:nvSpPr>
          <p:cNvPr id="54" name="CustomShape 6"/>
          <p:cNvSpPr/>
          <p:nvPr/>
        </p:nvSpPr>
        <p:spPr>
          <a:xfrm>
            <a:off x="6670800" y="1576253"/>
            <a:ext cx="1050120" cy="11523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 DB on disk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55" name="CustomShape 7"/>
          <p:cNvSpPr/>
          <p:nvPr/>
        </p:nvSpPr>
        <p:spPr>
          <a:xfrm>
            <a:off x="3816386" y="3031780"/>
            <a:ext cx="1867320" cy="11523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</a:rPr>
              <a:t>ALPINE</a:t>
            </a:r>
            <a:endParaRPr lang="en-US" sz="1800" b="1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</a:rPr>
              <a:t>Isocontour</a:t>
            </a:r>
            <a:endParaRPr lang="en-US" sz="1800" b="1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FFFFFF"/>
                </a:solidFill>
                <a:latin typeface="Calibri"/>
              </a:rPr>
              <a:t>Algorithm</a:t>
            </a:r>
            <a:endParaRPr lang="en-US" sz="1800" b="1" strike="noStrike" spc="-1">
              <a:latin typeface="Arial"/>
            </a:endParaRPr>
          </a:p>
        </p:txBody>
      </p:sp>
      <p:sp>
        <p:nvSpPr>
          <p:cNvPr id="58" name="CustomShape 10"/>
          <p:cNvSpPr/>
          <p:nvPr/>
        </p:nvSpPr>
        <p:spPr>
          <a:xfrm>
            <a:off x="7739280" y="1952093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F911F707-72C3-7541-81C2-6BD56B72634E}"/>
              </a:ext>
            </a:extLst>
          </p:cNvPr>
          <p:cNvSpPr/>
          <p:nvPr/>
        </p:nvSpPr>
        <p:spPr>
          <a:xfrm rot="1835665">
            <a:off x="2986679" y="3008656"/>
            <a:ext cx="857849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A28D2B56-B6A1-0742-A511-EF0E5BD7BCB1}"/>
              </a:ext>
            </a:extLst>
          </p:cNvPr>
          <p:cNvSpPr/>
          <p:nvPr/>
        </p:nvSpPr>
        <p:spPr>
          <a:xfrm rot="19675878">
            <a:off x="2981839" y="2330913"/>
            <a:ext cx="881369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28002A88-94E6-EA42-938D-45613E9FB1D1}"/>
              </a:ext>
            </a:extLst>
          </p:cNvPr>
          <p:cNvSpPr/>
          <p:nvPr/>
        </p:nvSpPr>
        <p:spPr>
          <a:xfrm>
            <a:off x="6973484" y="3436668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377FF81D-E2AF-624F-9B3C-206BEB772284}"/>
              </a:ext>
            </a:extLst>
          </p:cNvPr>
          <p:cNvSpPr/>
          <p:nvPr/>
        </p:nvSpPr>
        <p:spPr>
          <a:xfrm>
            <a:off x="5946404" y="3409308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D0C685C1-A597-2746-BBBB-779F21370D1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453444" y="3043548"/>
            <a:ext cx="1527840" cy="11523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CustomShape 6">
            <a:extLst>
              <a:ext uri="{FF2B5EF4-FFF2-40B4-BE49-F238E27FC236}">
                <a16:creationId xmlns:a16="http://schemas.microsoft.com/office/drawing/2014/main" id="{1CCC3FC0-7838-C54E-859F-6F098A29E2D3}"/>
              </a:ext>
            </a:extLst>
          </p:cNvPr>
          <p:cNvSpPr/>
          <p:nvPr/>
        </p:nvSpPr>
        <p:spPr>
          <a:xfrm>
            <a:off x="6679364" y="3033468"/>
            <a:ext cx="1050120" cy="115236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Calibri"/>
              </a:rPr>
              <a:t>Cinema DB on disk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19" name="CustomShape 10">
            <a:extLst>
              <a:ext uri="{FF2B5EF4-FFF2-40B4-BE49-F238E27FC236}">
                <a16:creationId xmlns:a16="http://schemas.microsoft.com/office/drawing/2014/main" id="{FDCB3025-FB4C-104A-9267-E9F026D9E4B8}"/>
              </a:ext>
            </a:extLst>
          </p:cNvPr>
          <p:cNvSpPr/>
          <p:nvPr/>
        </p:nvSpPr>
        <p:spPr>
          <a:xfrm>
            <a:off x="7747844" y="3409308"/>
            <a:ext cx="709920" cy="437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36</Words>
  <Application>Microsoft Macintosh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Microsoft Office User</cp:lastModifiedBy>
  <cp:revision>5</cp:revision>
  <dcterms:created xsi:type="dcterms:W3CDTF">2020-03-05T17:18:01Z</dcterms:created>
  <dcterms:modified xsi:type="dcterms:W3CDTF">2020-03-10T16:57:42Z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