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25739-AE1E-1C4A-9EE7-0985087F0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B292D-0250-3B47-ACA2-1B86A0919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B9450-48AE-0D4F-BEBE-C34008229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25B2-AD75-C949-99FA-6181E096CE90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4B6BE-E6DA-124C-8D88-04C23602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0C235-B8BF-5D46-8795-BE5E16D5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3CD6-6ED8-1249-9B3B-05AECDD1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5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5BF4-7D9F-8A4F-BAEC-01682AD7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48A6E-BCA3-EF4B-8340-24F75E9D2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8E669-2DD1-E247-90DB-BEA287F83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25B2-AD75-C949-99FA-6181E096CE90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BF09F-75E5-9140-99C8-534EA808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E9AFE-EDA8-7A40-8F5B-812C7A0B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3CD6-6ED8-1249-9B3B-05AECDD1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8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0F85B-6658-F348-B63D-0B0ADCF07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9B838-D3A9-2E41-BAD4-DCB5D3E9A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8A81B-7D32-9A4B-A3F7-6EBFAB9F2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25B2-AD75-C949-99FA-6181E096CE90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F5F6E-09F2-6549-A144-9690504F8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7ED7C-3650-BE48-9C08-44B0FD83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3CD6-6ED8-1249-9B3B-05AECDD1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6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7410-5750-CC40-A069-9AF7C16A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19E80-D340-394C-8400-BCDD3FA42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DB909-9FD8-294B-A05C-A019DC69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25B2-AD75-C949-99FA-6181E096CE90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4AE08-E159-B148-9686-D03E44F0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9D200-274E-7E4A-A850-E1169CF1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3CD6-6ED8-1249-9B3B-05AECDD1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7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34F58-9FB2-0A42-8058-5846313A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CFC8-3FD8-6944-9EA2-CF4565F4E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51CBD-8CD6-D440-94A7-7CE74C29D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25B2-AD75-C949-99FA-6181E096CE90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EA1DA-5AD4-AD42-8308-12983F6E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D8E57-0331-9749-B468-898C0E4A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3CD6-6ED8-1249-9B3B-05AECDD1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0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DA6C3-9818-2C4A-9424-0448C0B2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8BDB2-B92A-0E45-AC99-6AFA0397C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0E5C6-FD70-6C43-B9AD-A3C44762D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DC75F-20BA-344B-A626-252D554C2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25B2-AD75-C949-99FA-6181E096CE90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48894-4DF8-8246-B928-C6F2407C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DFC65-B205-6A40-BFCB-D3F5C6BF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3CD6-6ED8-1249-9B3B-05AECDD1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7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B79A9-5B0A-BC47-9551-3896D896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53408-C355-D143-B8A9-66AB1CA5E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5B590-3D4C-6A4C-BF75-66CB23AFA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335605-649A-1948-9B91-C797D8546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7F20-C160-8D4C-9249-2B477C909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47B78F-4D08-9646-9B72-002A11AB1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25B2-AD75-C949-99FA-6181E096CE90}" type="datetimeFigureOut">
              <a:rPr lang="en-US" smtClean="0"/>
              <a:t>3/5/20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8AFD18-3CE6-6F4C-8163-CD84F871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24E420-EE16-9547-88E9-8BEAD2DA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3CD6-6ED8-1249-9B3B-05AECDD1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9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438D-D189-3042-AFE2-928B8289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8D5E5-BBD8-1141-8295-877E6D1D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25B2-AD75-C949-99FA-6181E096CE90}" type="datetimeFigureOut">
              <a:rPr lang="en-US" smtClean="0"/>
              <a:t>3/5/20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B824F-E1D5-844C-A3DB-1C7CB3F9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941D1-1AFE-EE4E-8066-C41441E20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3CD6-6ED8-1249-9B3B-05AECDD1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5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16DDD5-84E8-184C-8A68-5BFA5C62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25B2-AD75-C949-99FA-6181E096CE90}" type="datetimeFigureOut">
              <a:rPr lang="en-US" smtClean="0"/>
              <a:t>3/5/20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4FB64B-AB28-9D45-867D-7255F27B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84742-80FF-B148-9867-1A0A866A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3CD6-6ED8-1249-9B3B-05AECDD1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3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7A69-1920-4D45-B9A1-CE785472B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126F3-F5A6-DD4B-8056-81D28465A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C472D-64B6-044A-82DB-4424045D6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0A2D6-9C65-B742-99AD-89C8FF49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25B2-AD75-C949-99FA-6181E096CE90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5F7AC-0B68-734B-B2B7-9A9505CF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2D9BB-417D-B34A-BA11-35FA2A82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3CD6-6ED8-1249-9B3B-05AECDD1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5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7083-0E54-CD40-9300-BF62AFBF2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7115E4-0CAE-1B4C-840C-92930EDAE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92E9D-32FE-7344-A0B6-0362ACA1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B182E-CFF3-3C4A-9B02-F10E328E7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25B2-AD75-C949-99FA-6181E096CE90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CA20B-201E-7746-9B11-A0058CF65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4905E-B081-5C4D-812C-048F0AD3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3CD6-6ED8-1249-9B3B-05AECDD1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4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31724-22EC-A345-83CE-5ABB2AB92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65600-216B-FC4C-9E7B-FB82D399B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66948-168A-6B41-9803-C318A919E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F25B2-AD75-C949-99FA-6181E096CE90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3235C-5032-DC41-B285-28B866093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A593D-8239-CE44-A91A-339D9398D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53CD6-6ED8-1249-9B3B-05AECDD1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1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4D0F7A-A1BB-2049-A8F9-7DA611812E1C}"/>
              </a:ext>
            </a:extLst>
          </p:cNvPr>
          <p:cNvSpPr/>
          <p:nvPr/>
        </p:nvSpPr>
        <p:spPr>
          <a:xfrm>
            <a:off x="1429966" y="2237363"/>
            <a:ext cx="4455268" cy="1902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Coupled Nyx/ALPINE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9E66E5B-DC09-B445-8B76-703E81288022}"/>
              </a:ext>
            </a:extLst>
          </p:cNvPr>
          <p:cNvSpPr/>
          <p:nvPr/>
        </p:nvSpPr>
        <p:spPr>
          <a:xfrm>
            <a:off x="7469051" y="2770665"/>
            <a:ext cx="710119" cy="4377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BAD447DA-0C84-B745-9863-4445632D22FC}"/>
              </a:ext>
            </a:extLst>
          </p:cNvPr>
          <p:cNvSpPr/>
          <p:nvPr/>
        </p:nvSpPr>
        <p:spPr>
          <a:xfrm>
            <a:off x="3156625" y="2765406"/>
            <a:ext cx="710119" cy="4377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9359E1B8-4769-BA4B-A03B-98347104ED46}"/>
              </a:ext>
            </a:extLst>
          </p:cNvPr>
          <p:cNvSpPr/>
          <p:nvPr/>
        </p:nvSpPr>
        <p:spPr>
          <a:xfrm>
            <a:off x="5733058" y="2754303"/>
            <a:ext cx="710119" cy="4377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2E2538-6DC7-D24F-92C7-FB3928614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774" y="2396811"/>
            <a:ext cx="1528336" cy="1152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4143B41-894E-B74D-AC42-08566CAFD8BB}"/>
              </a:ext>
            </a:extLst>
          </p:cNvPr>
          <p:cNvSpPr/>
          <p:nvPr/>
        </p:nvSpPr>
        <p:spPr>
          <a:xfrm>
            <a:off x="1539675" y="2396811"/>
            <a:ext cx="1867711" cy="1152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Nyx</a:t>
            </a:r>
          </a:p>
          <a:p>
            <a:pPr algn="ctr"/>
            <a:r>
              <a:rPr lang="en-US" dirty="0"/>
              <a:t>Simulation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F9BBF4-EC72-4D43-B44B-E53CC5421E4F}"/>
              </a:ext>
            </a:extLst>
          </p:cNvPr>
          <p:cNvSpPr/>
          <p:nvPr/>
        </p:nvSpPr>
        <p:spPr>
          <a:xfrm>
            <a:off x="3884581" y="2396812"/>
            <a:ext cx="1867711" cy="1152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ALPINE</a:t>
            </a:r>
          </a:p>
          <a:p>
            <a:pPr algn="ctr"/>
            <a:r>
              <a:rPr lang="en-US" dirty="0"/>
              <a:t>Sampling</a:t>
            </a:r>
          </a:p>
          <a:p>
            <a:pPr algn="ctr"/>
            <a:r>
              <a:rPr lang="en-US" dirty="0"/>
              <a:t>Algorithm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66BEAF1-94F5-634B-88A2-E622AF69F6F4}"/>
              </a:ext>
            </a:extLst>
          </p:cNvPr>
          <p:cNvSpPr/>
          <p:nvPr/>
        </p:nvSpPr>
        <p:spPr>
          <a:xfrm>
            <a:off x="6443177" y="2396811"/>
            <a:ext cx="1050588" cy="1152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Cinema DB on disk</a:t>
            </a:r>
          </a:p>
        </p:txBody>
      </p:sp>
    </p:spTree>
    <p:extLst>
      <p:ext uri="{BB962C8B-B14F-4D97-AF65-F5344CB8AC3E}">
        <p14:creationId xmlns:p14="http://schemas.microsoft.com/office/powerpoint/2010/main" val="4188467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2020-03-05T17:18:01Z</dcterms:created>
  <dcterms:modified xsi:type="dcterms:W3CDTF">2020-03-05T17:36:24Z</dcterms:modified>
</cp:coreProperties>
</file>