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2" r:id="rId28"/>
    <p:sldId id="283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6778"/>
  </p:normalViewPr>
  <p:slideViewPr>
    <p:cSldViewPr snapToGrid="0" snapToObjects="1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tomis.tilda.ws/" TargetMode="External"/><Relationship Id="rId4" Type="http://schemas.openxmlformats.org/officeDocument/2006/relationships/hyperlink" Target="https://www.figma.com/proto/NNLixZaiOX169ncsPZ8SAR/otomis?node-id=1%3A2&amp;viewport=838%2C663%2C0.9032991528511047&amp;scaling=min-zo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0634E-87D4-1049-8CE4-FE571F3E46CA}"/>
              </a:ext>
            </a:extLst>
          </p:cNvPr>
          <p:cNvSpPr txBox="1"/>
          <p:nvPr/>
        </p:nvSpPr>
        <p:spPr>
          <a:xfrm>
            <a:off x="662473" y="1502228"/>
            <a:ext cx="849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Замечание преподавателя</a:t>
            </a:r>
          </a:p>
          <a:p>
            <a:r>
              <a:rPr lang="ru-RU" dirty="0"/>
              <a:t>Не отходи от задачи. У тебя задача - </a:t>
            </a:r>
            <a:r>
              <a:rPr lang="ru-RU" dirty="0" err="1"/>
              <a:t>редизайн</a:t>
            </a:r>
            <a:r>
              <a:rPr lang="ru-RU" dirty="0"/>
              <a:t> сайта.</a:t>
            </a:r>
          </a:p>
          <a:p>
            <a:r>
              <a:rPr lang="ru-RU" dirty="0"/>
              <a:t>Значит, тебе в </a:t>
            </a:r>
            <a:r>
              <a:rPr lang="en-US" dirty="0"/>
              <a:t>CJM </a:t>
            </a:r>
            <a:r>
              <a:rPr lang="ru-RU" dirty="0"/>
              <a:t>нужно понять, что происходи и </a:t>
            </a:r>
          </a:p>
          <a:p>
            <a:r>
              <a:rPr lang="ru-RU" dirty="0"/>
              <a:t>какие боли сейчас у клиента - в момент, когда он зашел на сайт сделал выбор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CDE3-B533-EE43-92FF-9C0848465084}"/>
              </a:ext>
            </a:extLst>
          </p:cNvPr>
          <p:cNvSpPr txBox="1"/>
          <p:nvPr/>
        </p:nvSpPr>
        <p:spPr>
          <a:xfrm>
            <a:off x="662473" y="1132896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Продумайте информационную архитектуру вашего будущего проекта.</a:t>
            </a:r>
          </a:p>
          <a:p>
            <a:r>
              <a:rPr lang="ru-RU" dirty="0"/>
              <a:t>— Концептуальные инструменты — сквозные решения, которые определяют продукт как единое целое, характерные только для этого продукта. С их помощью достигаются поставленные цели.</a:t>
            </a:r>
          </a:p>
          <a:p>
            <a:r>
              <a:rPr lang="ru-RU" dirty="0"/>
              <a:t>— Навигационная концепция — зависит от приоритетов, которые задаёте в архитектуре.</a:t>
            </a:r>
          </a:p>
          <a:p>
            <a:r>
              <a:rPr lang="ru-RU" dirty="0"/>
              <a:t>— Точки принятия решения — необходимо понимать, где возникает главный сценарий.</a:t>
            </a:r>
          </a:p>
          <a:p>
            <a:r>
              <a:rPr lang="ru-RU" dirty="0"/>
              <a:t>Зафиксируйте ваши наработки с </a:t>
            </a:r>
            <a:r>
              <a:rPr lang="ru-RU" dirty="0" err="1"/>
              <a:t>помощю</a:t>
            </a:r>
            <a:r>
              <a:rPr lang="ru-RU" dirty="0"/>
              <a:t> одного из форматов, который вы разбирали на занятии. Пришлите ссылку на работу или документ на платформу.</a:t>
            </a:r>
          </a:p>
          <a:p>
            <a:r>
              <a:rPr lang="ru-RU" dirty="0"/>
              <a:t>Постоянно задавайте себе вопросы:</a:t>
            </a:r>
          </a:p>
          <a:p>
            <a:r>
              <a:rPr lang="ru-RU" dirty="0"/>
              <a:t>— Если пользователь окажется в этой точке, он поймёт, как она связана с другими?</a:t>
            </a:r>
          </a:p>
          <a:p>
            <a:r>
              <a:rPr lang="ru-RU" dirty="0"/>
              <a:t>— Он поймет, что это не отдельный экран, а часть продукта?</a:t>
            </a:r>
          </a:p>
          <a:p>
            <a:r>
              <a:rPr lang="ru-RU" dirty="0"/>
              <a:t>— Вспомнит ли, как сюда попал, если отвлечётся на пять минут от экрана?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7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ИНФОРМАЦИОННАЯ АРХИТЕКТУРА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8D7D-60AF-8040-89B9-8B4AF9AF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80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разобранных на предыдущих лекциях материалах про информационную и функциональную архитектуру, вернитесь к ранее составленному </a:t>
            </a:r>
            <a:r>
              <a:rPr lang="en-US" dirty="0"/>
              <a:t>CJM </a:t>
            </a:r>
            <a:r>
              <a:rPr lang="ru-RU" dirty="0"/>
              <a:t>пользователя и негативным точкам контакта.</a:t>
            </a:r>
          </a:p>
          <a:p>
            <a:r>
              <a:rPr lang="ru-RU" dirty="0"/>
              <a:t>Продумайте, как можно исправить или улучшить опыт пользователя, основываясь на новых знаниях.</a:t>
            </a:r>
          </a:p>
          <a:p>
            <a:r>
              <a:rPr lang="ru-RU" dirty="0"/>
              <a:t>Результаты оформите в виде дополненной карты </a:t>
            </a:r>
            <a:r>
              <a:rPr lang="en-US" dirty="0"/>
              <a:t>CJM </a:t>
            </a:r>
            <a:r>
              <a:rPr lang="ru-RU" dirty="0"/>
              <a:t>и пришлите на платформу.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</a:t>
            </a:r>
            <a:r>
              <a:rPr lang="ru-RU" dirty="0"/>
              <a:t>С учетом замечания «не отклонятся от задачи по </a:t>
            </a:r>
            <a:r>
              <a:rPr lang="ru-RU" dirty="0" err="1"/>
              <a:t>редизайну</a:t>
            </a:r>
            <a:r>
              <a:rPr lang="ru-RU" dirty="0"/>
              <a:t> сайта» сделал </a:t>
            </a:r>
            <a:r>
              <a:rPr lang="en-US" dirty="0"/>
              <a:t>CJM </a:t>
            </a: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31087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B011AE-8834-BE47-AE88-1633128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Проведите тестирование своего проекта, используя методики, которые вы разобрали на занятии.</a:t>
            </a:r>
          </a:p>
          <a:p>
            <a:r>
              <a:rPr lang="ru-RU" dirty="0"/>
              <a:t>Проанализируйте результат и сформулируйте, какие именно изменения необходимо сделать в вашем текущем проекте.</a:t>
            </a:r>
          </a:p>
          <a:p>
            <a:r>
              <a:rPr lang="ru-RU" dirty="0"/>
              <a:t>Проведите все изменения, которые вы сформулировали, в ранее созданном прототипе в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  <a:p>
            <a:r>
              <a:rPr lang="ru-RU" dirty="0"/>
              <a:t>На платформу загрузите ссылку на прототип и список выводов и изменений, которые вы сделали.</a:t>
            </a:r>
          </a:p>
          <a:p>
            <a:r>
              <a:rPr lang="ru-RU" dirty="0"/>
              <a:t>Второе задание, которое нужно сделать к следующей лекции:</a:t>
            </a:r>
          </a:p>
          <a:p>
            <a:r>
              <a:rPr lang="ru-RU" dirty="0"/>
              <a:t>1. Завести </a:t>
            </a:r>
            <a:r>
              <a:rPr lang="ru-RU" dirty="0" err="1"/>
              <a:t>Pinterest</a:t>
            </a:r>
            <a:r>
              <a:rPr lang="ru-RU" dirty="0"/>
              <a:t>, если нет.</a:t>
            </a:r>
          </a:p>
          <a:p>
            <a:r>
              <a:rPr lang="ru-RU" dirty="0"/>
              <a:t>2. Подобрать референсы для </a:t>
            </a:r>
            <a:r>
              <a:rPr lang="ru-RU" dirty="0" err="1"/>
              <a:t>интеренет</a:t>
            </a:r>
            <a:r>
              <a:rPr lang="ru-RU" dirty="0"/>
              <a:t>-магазина цветов.</a:t>
            </a:r>
          </a:p>
          <a:p>
            <a:r>
              <a:rPr lang="ru-RU" dirty="0"/>
              <a:t>С результатами этого задания вы будете работать на следующем занятии по референсам.</a:t>
            </a:r>
          </a:p>
        </p:txBody>
      </p:sp>
    </p:spTree>
    <p:extLst>
      <p:ext uri="{BB962C8B-B14F-4D97-AF65-F5344CB8AC3E}">
        <p14:creationId xmlns:p14="http://schemas.microsoft.com/office/powerpoint/2010/main" val="418271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080311"/>
            <a:ext cx="861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Поправил предыдущее Ваше замечание с </a:t>
            </a:r>
            <a:r>
              <a:rPr lang="en-US" dirty="0"/>
              <a:t>preview mode. </a:t>
            </a:r>
          </a:p>
          <a:p>
            <a:endParaRPr lang="ru-RU" dirty="0"/>
          </a:p>
          <a:p>
            <a:r>
              <a:rPr lang="ru-RU" dirty="0"/>
              <a:t>Не смог сделать обложку на всю ширину. Как у фрейма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задавать ширину 100%</a:t>
            </a:r>
            <a:r>
              <a:rPr lang="en-US" dirty="0"/>
              <a:t> </a:t>
            </a:r>
            <a:r>
              <a:rPr lang="ru-RU" dirty="0"/>
              <a:t>а не фикс ? Хочу что бы картинка в </a:t>
            </a:r>
            <a:r>
              <a:rPr lang="en-US" dirty="0" err="1"/>
              <a:t>header’e</a:t>
            </a:r>
            <a:r>
              <a:rPr lang="en-US" dirty="0"/>
              <a:t> </a:t>
            </a:r>
            <a:r>
              <a:rPr lang="ru-RU" dirty="0"/>
              <a:t>растягивалась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Сделал тот же прототип уже в </a:t>
            </a:r>
            <a:r>
              <a:rPr lang="en-US" dirty="0" err="1"/>
              <a:t>tilda</a:t>
            </a:r>
            <a:r>
              <a:rPr lang="en-US" dirty="0"/>
              <a:t>. </a:t>
            </a:r>
            <a:r>
              <a:rPr lang="ru-RU" dirty="0"/>
              <a:t>Посмотрите его тоже.</a:t>
            </a:r>
            <a:endParaRPr lang="en-US" dirty="0"/>
          </a:p>
          <a:p>
            <a:r>
              <a:rPr lang="ru-RU" dirty="0"/>
              <a:t>С дизайном пока не решил. Пока с референсами не поигрался.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ССЫЛКИ НА ПРОЕКТ И ВОПРОСЫ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4304289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Figma</a:t>
            </a:r>
            <a:r>
              <a:rPr lang="ru-RU" dirty="0"/>
              <a:t> (можно редактировать)</a:t>
            </a:r>
          </a:p>
          <a:p>
            <a:endParaRPr lang="ru-RU" dirty="0"/>
          </a:p>
          <a:p>
            <a:r>
              <a:rPr lang="en-US" dirty="0">
                <a:hlinkClick r:id="rId4"/>
              </a:rPr>
              <a:t>https://www.figma.com/proto/NNLixZaiOX169ncsPZ8SAR/otomis?node-id=1%3A2&amp;viewport=838%2C663%2C0.9032991528511047&amp;scaling=min-zoom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Tilda</a:t>
            </a:r>
          </a:p>
          <a:p>
            <a:r>
              <a:rPr lang="en-US" dirty="0">
                <a:hlinkClick r:id="rId5"/>
              </a:rPr>
              <a:t>http://otomis.tilda.ws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21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Список выводов и изменений</a:t>
            </a:r>
            <a:r>
              <a:rPr lang="en-US" sz="1400" dirty="0"/>
              <a:t> (</a:t>
            </a:r>
            <a:r>
              <a:rPr lang="ru-RU" sz="1400" dirty="0"/>
              <a:t>пока не реализовал, много еще переделывать)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1886840"/>
            <a:ext cx="86135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Сделал юзабилити тест на 5 участниках. (Главный, 3 программера, секретарь)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Проверил гипотезы  и сделал след выводы: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Нужно переработать структуру домашней страницы, переработав инф. структуру и функциональную тоже. Люди посетившие сайт думают, не так как я ожидал. Подтверждена.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 избыточность картинок в начальной галерее с безымянными проектами. Подтверждена. Нужен какой то смысл всего этого.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хватает плавающей кнопки с рекламой Шоурум в Москве. Подтверждена.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Навигация по страницам не всегда понятна обычным людям (не </a:t>
            </a:r>
            <a:r>
              <a:rPr lang="ru-RU" dirty="0" err="1"/>
              <a:t>разрабам</a:t>
            </a:r>
            <a:r>
              <a:rPr lang="ru-RU" dirty="0"/>
              <a:t>)  Подтверждена.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Expertise </a:t>
            </a:r>
            <a:r>
              <a:rPr lang="ru-RU" dirty="0"/>
              <a:t>блок люди русские и французские представляют по разному.</a:t>
            </a:r>
          </a:p>
          <a:p>
            <a:pPr marL="285750" indent="-285750">
              <a:buFontTx/>
              <a:buChar char="-"/>
            </a:pPr>
            <a:r>
              <a:rPr lang="ru-RU" dirty="0"/>
              <a:t>Что дальше? Дизайн, цвета и шрифты это большой спорный момент. Никак не выберем.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Pinterest </a:t>
            </a:r>
            <a:r>
              <a:rPr lang="ru-RU" dirty="0" err="1"/>
              <a:t>зарегил</a:t>
            </a:r>
            <a:r>
              <a:rPr lang="ru-RU" dirty="0"/>
              <a:t>.</a:t>
            </a:r>
          </a:p>
          <a:p>
            <a:pPr marL="285750" indent="-285750">
              <a:buFontTx/>
              <a:buChar char="-"/>
            </a:pPr>
            <a:r>
              <a:rPr lang="ru-RU" dirty="0"/>
              <a:t>Хочу клиентам показать сначала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9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866</TotalTime>
  <Words>2651</Words>
  <Application>Microsoft Office PowerPoint</Application>
  <PresentationFormat>Широкоэкранный</PresentationFormat>
  <Paragraphs>343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Roboto</vt:lpstr>
      <vt:lpstr>Tw Cen MT</vt:lpstr>
      <vt:lpstr>Droplet</vt:lpstr>
      <vt:lpstr>Презентация PowerPoint</vt:lpstr>
      <vt:lpstr>Презентация PowerPoint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Презентация PowerPoint</vt:lpstr>
      <vt:lpstr>Презентация PowerPoint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Презентация PowerPoint</vt:lpstr>
      <vt:lpstr>Презентация PowerPoint</vt:lpstr>
      <vt:lpstr> ЗАДАНИЕ 7</vt:lpstr>
      <vt:lpstr>ИНФОРМАЦИОННАЯ АРХИТЕКТУРА</vt:lpstr>
      <vt:lpstr>точки контакта, когда опыт пользователя негативный</vt:lpstr>
      <vt:lpstr> ЗАДАНИЕ 8</vt:lpstr>
      <vt:lpstr>Презентация PowerPoint</vt:lpstr>
      <vt:lpstr>ЗАДАНИЕ 10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138</cp:revision>
  <cp:lastPrinted>2020-03-03T11:42:20Z</cp:lastPrinted>
  <dcterms:created xsi:type="dcterms:W3CDTF">2020-02-03T06:54:45Z</dcterms:created>
  <dcterms:modified xsi:type="dcterms:W3CDTF">2020-03-09T13:19:16Z</dcterms:modified>
</cp:coreProperties>
</file>