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700</TotalTime>
  <Words>2052</Words>
  <Application>Microsoft Macintosh PowerPoint</Application>
  <PresentationFormat>Widescreen</PresentationFormat>
  <Paragraphs>286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PowerPoint Presentation</vt:lpstr>
      <vt:lpstr>точки контакта, когда опыт пользователя негативный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124</cp:revision>
  <dcterms:created xsi:type="dcterms:W3CDTF">2020-02-03T06:54:45Z</dcterms:created>
  <dcterms:modified xsi:type="dcterms:W3CDTF">2020-02-20T10:54:45Z</dcterms:modified>
</cp:coreProperties>
</file>