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 помощью разобранных на занятии методик сгенерируйте несколько гипотез продукта, его функционала и наполнения.</a:t>
            </a:r>
          </a:p>
          <a:p>
            <a:r>
              <a:rPr lang="ru-RU" dirty="0"/>
              <a:t>2. Опишите их в следующем формате:</a:t>
            </a:r>
          </a:p>
          <a:p>
            <a:r>
              <a:rPr lang="ru-RU" dirty="0"/>
              <a:t>— Название гипотезы.</a:t>
            </a:r>
          </a:p>
          <a:p>
            <a:r>
              <a:rPr lang="ru-RU" dirty="0"/>
              <a:t>— Ключевая польза для потребителя.</a:t>
            </a:r>
          </a:p>
          <a:p>
            <a:r>
              <a:rPr lang="ru-RU" dirty="0"/>
              <a:t>— Механика работы.</a:t>
            </a:r>
          </a:p>
          <a:p>
            <a:r>
              <a:rPr lang="ru-RU" dirty="0"/>
              <a:t>— В чем может заключаться уникальность идеи?</a:t>
            </a:r>
          </a:p>
          <a:p>
            <a:r>
              <a:rPr lang="ru-RU" dirty="0"/>
              <a:t>На платформу сдайте дополненную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описание деятельности компании в виде </a:t>
            </a:r>
            <a:r>
              <a:rPr lang="ru-RU" sz="2800" dirty="0" err="1"/>
              <a:t>инфографики</a:t>
            </a:r>
            <a:r>
              <a:rPr lang="ru-RU" sz="2800" dirty="0"/>
              <a:t> с анимацией, то пользователь быстрее поймет куда он попал.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1</a:t>
            </a:r>
          </a:p>
        </p:txBody>
      </p:sp>
    </p:spTree>
    <p:extLst>
      <p:ext uri="{BB962C8B-B14F-4D97-AF65-F5344CB8AC3E}">
        <p14:creationId xmlns:p14="http://schemas.microsoft.com/office/powerpoint/2010/main" val="21736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кнопку «заказать консультацию», то можно заполучить нового клиента и помочь клиенту сразу узнать ответы на его вопросы.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2</a:t>
            </a:r>
          </a:p>
        </p:txBody>
      </p:sp>
    </p:spTree>
    <p:extLst>
      <p:ext uri="{BB962C8B-B14F-4D97-AF65-F5344CB8AC3E}">
        <p14:creationId xmlns:p14="http://schemas.microsoft.com/office/powerpoint/2010/main" val="95429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 обложке демонстрировать шикарную видео нарезку из проекта можно привлечь потенциального клиента.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3</a:t>
            </a:r>
          </a:p>
        </p:txBody>
      </p:sp>
    </p:spTree>
    <p:extLst>
      <p:ext uri="{BB962C8B-B14F-4D97-AF65-F5344CB8AC3E}">
        <p14:creationId xmlns:p14="http://schemas.microsoft.com/office/powerpoint/2010/main" val="18264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блок </a:t>
            </a:r>
            <a:r>
              <a:rPr lang="en-US" sz="2800" dirty="0"/>
              <a:t>[</a:t>
            </a:r>
            <a:r>
              <a:rPr lang="ru-RU" sz="2800" dirty="0"/>
              <a:t>Мы работаем с архитекторами и дизайнерами интерьеров</a:t>
            </a:r>
            <a:r>
              <a:rPr lang="en-US" sz="2800" dirty="0"/>
              <a:t>]</a:t>
            </a:r>
            <a:r>
              <a:rPr lang="ru-RU" sz="2800" dirty="0"/>
              <a:t>, они захотят узнать </a:t>
            </a:r>
            <a:r>
              <a:rPr lang="ru-RU" sz="2800" dirty="0" err="1"/>
              <a:t>бенефиты</a:t>
            </a:r>
            <a:r>
              <a:rPr lang="ru-RU" sz="2800" dirty="0"/>
              <a:t> и перейдут глубже, что бы узнать о нас побольше и мы возможно получим новых партнеров.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4</a:t>
            </a:r>
          </a:p>
        </p:txBody>
      </p:sp>
    </p:spTree>
    <p:extLst>
      <p:ext uri="{BB962C8B-B14F-4D97-AF65-F5344CB8AC3E}">
        <p14:creationId xmlns:p14="http://schemas.microsoft.com/office/powerpoint/2010/main" val="14761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прямо вверху разместить телефон для обратной связи, клиентам не нужно будет искать его на сайте в разделе контакты, если они захотят срочно нам позвонить.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5</a:t>
            </a:r>
          </a:p>
        </p:txBody>
      </p:sp>
    </p:spTree>
    <p:extLst>
      <p:ext uri="{BB962C8B-B14F-4D97-AF65-F5344CB8AC3E}">
        <p14:creationId xmlns:p14="http://schemas.microsoft.com/office/powerpoint/2010/main" val="35919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вторым блоком помещать услуги, нацеленные на архитекторов и конечных клиентов, они будут знать как нас предлагать и в чем можно с нами сотрудничать.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6</a:t>
            </a:r>
          </a:p>
        </p:txBody>
      </p:sp>
    </p:spTree>
    <p:extLst>
      <p:ext uri="{BB962C8B-B14F-4D97-AF65-F5344CB8AC3E}">
        <p14:creationId xmlns:p14="http://schemas.microsoft.com/office/powerpoint/2010/main" val="34052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уникальные компетенции компании, что бы сразу бросалось в глаза, то это незамедлительно будет выделять нас на фоне конкурентов и может сильно повлиять на выбор в нашу пользу.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7</a:t>
            </a:r>
          </a:p>
        </p:txBody>
      </p:sp>
    </p:spTree>
    <p:extLst>
      <p:ext uri="{BB962C8B-B14F-4D97-AF65-F5344CB8AC3E}">
        <p14:creationId xmlns:p14="http://schemas.microsoft.com/office/powerpoint/2010/main" val="390086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656</TotalTime>
  <Words>1858</Words>
  <Application>Microsoft Macintosh PowerPoint</Application>
  <PresentationFormat>Widescreen</PresentationFormat>
  <Paragraphs>275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</vt:lpstr>
      <vt:lpstr>Tw Cen MT</vt:lpstr>
      <vt:lpstr>Droplet</vt:lpstr>
      <vt:lpstr>PowerPoint Presentation</vt:lpstr>
      <vt:lpstr>PowerPoint Presentation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PowerPoint Presentation</vt:lpstr>
      <vt:lpstr>PowerPoint Presentation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  <vt:lpstr> ЗАДАНИЕ 5</vt:lpstr>
      <vt:lpstr>Гипотеза 1</vt:lpstr>
      <vt:lpstr>Гипотеза 2</vt:lpstr>
      <vt:lpstr>Гипотеза 3</vt:lpstr>
      <vt:lpstr>Гипотеза 4</vt:lpstr>
      <vt:lpstr>Гипотеза 5</vt:lpstr>
      <vt:lpstr>Гипотеза 6</vt:lpstr>
      <vt:lpstr>Гипотеза 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120</cp:revision>
  <dcterms:created xsi:type="dcterms:W3CDTF">2020-02-03T06:54:45Z</dcterms:created>
  <dcterms:modified xsi:type="dcterms:W3CDTF">2020-02-12T15:31:43Z</dcterms:modified>
</cp:coreProperties>
</file>