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68965"/>
            <a:ext cx="8689976" cy="3970115"/>
          </a:xfrm>
        </p:spPr>
        <p:txBody>
          <a:bodyPr>
            <a:noAutofit/>
          </a:bodyPr>
          <a:lstStyle/>
          <a:p>
            <a:pPr algn="l"/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 вам пришел клиент и хочет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забрифовать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Первый шаг работы – анализ бренда заказчика.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Google, Facebook, «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Тинькофф»,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Mail.ru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Ваше задание: 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сайта, приложения, создать дизайн для бренда, создать приложение и.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Тд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.), которая перед вами стоит.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Зафиксируйте свои наработки в презентации и пришлите ее на платформу(формат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PDF)</a:t>
            </a:r>
            <a:endParaRPr lang="ru-RU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916253"/>
            <a:ext cx="8689976" cy="4437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HW1 TASK /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Melchuk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A.B.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56527"/>
            <a:ext cx="8689976" cy="4710896"/>
          </a:xfrm>
        </p:spPr>
        <p:txBody>
          <a:bodyPr>
            <a:noAutofit/>
          </a:bodyPr>
          <a:lstStyle/>
          <a:p>
            <a:pPr algn="l"/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раз в компании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Где я работаю на меня скинули задачу по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редизайну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Французская компания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занимается умными домами и автоматизацией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Итого на входе есть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Заполнил бриф вместе с главным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сайт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сайту уже лет 10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(в топку его)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дизайнера)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начальство вообще не знает сколько по времени занимает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начальству нравится то что есть сейчас (одностраничный концепт)? При том что все клиенты негативно на него реагируют))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 радио а не через сайт/ но конкуренты не дремлют / и можно рынок освоить в среднем сегменте (сейчас только премиум)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sz="1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(</a:t>
            </a: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имеет смысл в 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trello</a:t>
            </a:r>
            <a:r>
              <a:rPr lang="en-US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b="1" i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гантта</a:t>
            </a:r>
            <a: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делать ? )</a:t>
            </a:r>
            <a:br>
              <a:rPr lang="ru-RU" sz="1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работы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вытащил все материалы в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miro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для подключения возможных людей</a:t>
            </a:r>
            <a:b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сделал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предпроектый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анализ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мог (вся надежда на ваш курс)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СДЕЛАЛ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дизайнгайд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сделал прототип в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который пришлось урезать из за ограничений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tilda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начале хотели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wordpress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выбрал инструментарий для разработки (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tilda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сейчас разрабатываю на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tilde 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(сайт типа витрина)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775767"/>
            <a:ext cx="8689976" cy="6357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Проанализируйте текущую ситуацию заказчика. на 1-2 слайдах опишите краткую предысторию заказчика, сформулируйте задачу</a:t>
            </a:r>
            <a:endParaRPr lang="ru-R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99730E-0363-6B41-AAF7-4B4A186B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898" y="277846"/>
            <a:ext cx="3831221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1171"/>
            <a:ext cx="8689976" cy="3738622"/>
          </a:xfrm>
        </p:spPr>
        <p:txBody>
          <a:bodyPr>
            <a:noAutofit/>
          </a:bodyPr>
          <a:lstStyle/>
          <a:p>
            <a:pPr algn="l"/>
            <a:r>
              <a:rPr lang="ru-RU" sz="14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026930"/>
            <a:ext cx="8689976" cy="1048871"/>
          </a:xfrm>
        </p:spPr>
        <p:txBody>
          <a:bodyPr>
            <a:normAutofit fontScale="55000" lnSpcReduction="20000"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Зафиксируйте свои наработки в презентации и пришлите ее на платформу(формат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PDF)</a:t>
            </a:r>
            <a:endParaRPr lang="ru-RU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6F524B8-55B7-8E49-BD53-116F77C7D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898" y="277846"/>
            <a:ext cx="3831221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1171"/>
            <a:ext cx="8689976" cy="4132162"/>
          </a:xfrm>
        </p:spPr>
        <p:txBody>
          <a:bodyPr>
            <a:noAutofit/>
          </a:bodyPr>
          <a:lstStyle/>
          <a:p>
            <a:pPr algn="l"/>
            <a: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акцент:</a:t>
            </a:r>
            <a:b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премиальное оборудование и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ставять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себе нашу систему потому что такого ни у кого нет и позволить себе ее может не каждый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профессиональные и </a:t>
            </a:r>
            <a:r>
              <a:rPr lang="ru-RU" sz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комфортный результат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акцент на самые новые технологии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выражается в его визуальных элементах</a:t>
            </a:r>
            <a:b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 </a:t>
            </a: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есть проблема </a:t>
            </a:r>
            <a:br>
              <a:rPr lang="ru-RU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мы? 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сути оно все </a:t>
            </a:r>
            <a:r>
              <a:rPr lang="ru-RU" sz="12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скруто</a:t>
            </a: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оборудование прячется, Телевизор это просто экран</a:t>
            </a:r>
            <a:r>
              <a:rPr lang="en-US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интересна/ </a:t>
            </a:r>
            <a:r>
              <a:rPr lang="en-US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интерьерах/ а есть еще мобильное приложение/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вся магия за кадром, возможно как то надо делать видео или анимации….	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br>
              <a:rPr lang="ru-RU" sz="1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312782"/>
            <a:ext cx="8689976" cy="821800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endParaRPr lang="ru-R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C41787C-423F-2749-866A-FED6F840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898" y="277846"/>
            <a:ext cx="3831221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101</TotalTime>
  <Words>772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Tw Cen MT</vt:lpstr>
      <vt:lpstr>Droplet</vt:lpstr>
      <vt:lpstr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vt:lpstr>
      <vt:lpstr> Как раз в компании, Где я работаю на меня скинули задачу по редизайну сайта Французская компания (otomis.fr) занимается умными домами и автоматизацией  Итого на входе есть: - Заполнил бриф вместе с главным - старый сайт otomis.fr (сайту уже лет 10) - есть старый брендбук (в топку его) - нет бюджета на дизайнера) - начальство вообще не знает сколько по времени занимает редизайн - начальству нравится то что есть сейчас (одностраничный концепт)? При том что все клиенты негативно на него реагируют)) - все продажи у нас через сарафанное радио а не через сайт/ но конкуренты не дремлют / и можно рынок освоить в среднем сегменте (сейчас только премиум)  Задача – редизайн сайта  (имеет смысл в  trello гантта делать ? ) работы: - вытащил все материалы в miro для подключения возможных людей - сделал предпроектый анализ как мог (вся надежда на ваш курс) - СДЕЛАЛ дизайнгайд - сделал прототип в figma который пришлось урезать из за ограничений tilda, в начале хотели wordpress - выбрал инструментарий для разработки (tilda) - сейчас разрабатываю на tilde (сайт типа витрина)</vt:lpstr>
      <vt:lpstr>Пирамида бренда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Сильные стороны в позиционировании на которые нужно сделать акцент:  позиционирование в лакшери сегменте  - акцент на премиальное оборудование и кастомные решения -  наши клиенты ставять себе нашу систему потому что такого ни у кого нет и позволить себе ее может не каждый - акцент на профессиональные и топовые решения решения - акцент на комфортный результат - акцент на самые новые технологии   коммуникация бренда выражается в его визуальных элементах  - коммуникация через сайт и директора по продажам) - на сайте клиент видит дорогое портфолио с дорогими интерьерами  ** но есть проблема  я не знаю, как показывать именно то что делаем мы?  По сути оно все скруто, оборудование прячется, Телевизор это просто экран, стойка с оборудованием никому не интересна/   остается выкладывать фото с красивым архитектурным освещением в красивых интерьерах/ а есть еще мобильное приложение/ а вся магия за кадром, возможно как то надо делать видео или анимации….  НАША ЦА – это обычно мужчины от 40-60, клиенты или архитекторы, Дизайн офисы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18</cp:revision>
  <dcterms:created xsi:type="dcterms:W3CDTF">2020-02-03T06:54:45Z</dcterms:created>
  <dcterms:modified xsi:type="dcterms:W3CDTF">2020-02-03T08:36:40Z</dcterms:modified>
</cp:coreProperties>
</file>