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408</TotalTime>
  <Words>1178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92</cp:revision>
  <dcterms:created xsi:type="dcterms:W3CDTF">2020-02-03T06:54:45Z</dcterms:created>
  <dcterms:modified xsi:type="dcterms:W3CDTF">2020-02-10T09:21:59Z</dcterms:modified>
</cp:coreProperties>
</file>