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6778"/>
  </p:normalViewPr>
  <p:slideViewPr>
    <p:cSldViewPr snapToGrid="0" snapToObjects="1">
      <p:cViewPr varScale="1">
        <p:scale>
          <a:sx n="143" d="100"/>
          <a:sy n="14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3181568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вам пришел клиент и хочет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забрифовать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Первый шаг работы – анализ бренда заказчика.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Google, Facebook, «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Тинькофф»,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Mail.ru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Ваше задание: 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сайта, приложения, создать дизайн для бренда, создать приложение и. </a:t>
            </a:r>
            <a:r>
              <a:rPr lang="ru-RU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Тд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.), которая перед вами стоит.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Зафиксируйте свои наработки в презентации и пришлите ее на платформу(формат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PDF)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814047"/>
            <a:ext cx="8689976" cy="4437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HW1 </a:t>
            </a:r>
            <a:r>
              <a:rPr lang="en-US" dirty="0" err="1"/>
              <a:t>Melchuk</a:t>
            </a:r>
            <a:r>
              <a:rPr lang="en-US" dirty="0"/>
              <a:t> A.B.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1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К вам пришел клиент и хочет </a:t>
            </a:r>
            <a:r>
              <a:rPr lang="ru-RU" sz="1400" dirty="0" err="1"/>
              <a:t>забрифовать</a:t>
            </a:r>
            <a:r>
              <a:rPr lang="ru-RU" sz="14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400" dirty="0"/>
            </a:br>
            <a:r>
              <a:rPr lang="ru-RU" sz="1400" dirty="0"/>
              <a:t>Первый шаг работы – анализ бренда заказчика.</a:t>
            </a:r>
            <a:br>
              <a:rPr lang="ru-RU" sz="1400" dirty="0"/>
            </a:br>
            <a:r>
              <a:rPr lang="ru-RU" sz="14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400" dirty="0"/>
              <a:t>Google, Facebook, «</a:t>
            </a:r>
            <a:r>
              <a:rPr lang="ru-RU" sz="1400" dirty="0"/>
              <a:t>Тинькофф», </a:t>
            </a:r>
            <a:r>
              <a:rPr lang="en-US" sz="1400" dirty="0" err="1"/>
              <a:t>Mail.ru</a:t>
            </a:r>
            <a:r>
              <a:rPr lang="en-US" sz="1400" dirty="0"/>
              <a:t>).</a:t>
            </a:r>
            <a:br>
              <a:rPr lang="en-US" sz="1400" dirty="0"/>
            </a:br>
            <a:r>
              <a:rPr lang="ru-RU" sz="1400" dirty="0"/>
              <a:t>Ваше задание: </a:t>
            </a:r>
            <a:br>
              <a:rPr lang="ru-RU" sz="1400" dirty="0"/>
            </a:br>
            <a:r>
              <a:rPr lang="ru-RU" sz="14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400" dirty="0" err="1"/>
              <a:t>редизайн</a:t>
            </a:r>
            <a:r>
              <a:rPr lang="ru-RU" sz="1400" dirty="0"/>
              <a:t> сайта, приложения, создать дизайн для бренда, создать приложение и. </a:t>
            </a:r>
            <a:r>
              <a:rPr lang="ru-RU" sz="1400" dirty="0" err="1"/>
              <a:t>Тд</a:t>
            </a:r>
            <a:r>
              <a:rPr lang="ru-RU" sz="1400" dirty="0"/>
              <a:t>.), которая перед вами стоит.</a:t>
            </a:r>
            <a:br>
              <a:rPr lang="ru-RU" sz="1400" dirty="0"/>
            </a:br>
            <a:r>
              <a:rPr lang="ru-RU" sz="14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400" dirty="0"/>
            </a:br>
            <a:r>
              <a:rPr lang="ru-RU" sz="1400" dirty="0"/>
              <a:t>Зафиксируйте свои наработки в презентации и пришлите ее на платформу(формат </a:t>
            </a:r>
            <a:r>
              <a:rPr lang="en-US" sz="1400" dirty="0"/>
              <a:t>PDF)</a:t>
            </a:r>
            <a:endParaRPr lang="ru-R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0408-B5B9-2D4C-A2D6-E1579E7C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82353"/>
            <a:ext cx="8689976" cy="77544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</TotalTime>
  <Words>351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</vt:lpstr>
      <vt:lpstr>Tw Cen MT</vt:lpstr>
      <vt:lpstr>Droplet</vt:lpstr>
      <vt:lpstr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vt:lpstr>
      <vt:lpstr>К вам пришел клиент и хочет забрифовать вас на разработку проекта. Чтобы вы поняли суть задачи, он присылает бриф со всеми необходимыми данными.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</cp:revision>
  <dcterms:created xsi:type="dcterms:W3CDTF">2020-02-03T06:54:45Z</dcterms:created>
  <dcterms:modified xsi:type="dcterms:W3CDTF">2020-02-03T06:59:17Z</dcterms:modified>
</cp:coreProperties>
</file>