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6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77" d="100"/>
          <a:sy n="77" d="100"/>
        </p:scale>
        <p:origin x="9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F978-AAD2-476E-A147-BE8935AA1901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05C3-CD55-41DE-90C1-A04BFD574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96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F978-AAD2-476E-A147-BE8935AA1901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05C3-CD55-41DE-90C1-A04BFD574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11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F978-AAD2-476E-A147-BE8935AA1901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05C3-CD55-41DE-90C1-A04BFD574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07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F978-AAD2-476E-A147-BE8935AA1901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05C3-CD55-41DE-90C1-A04BFD574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12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F978-AAD2-476E-A147-BE8935AA1901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05C3-CD55-41DE-90C1-A04BFD574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51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F978-AAD2-476E-A147-BE8935AA1901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05C3-CD55-41DE-90C1-A04BFD574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4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F978-AAD2-476E-A147-BE8935AA1901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05C3-CD55-41DE-90C1-A04BFD574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88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F978-AAD2-476E-A147-BE8935AA1901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05C3-CD55-41DE-90C1-A04BFD574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51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F978-AAD2-476E-A147-BE8935AA1901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05C3-CD55-41DE-90C1-A04BFD574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10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F978-AAD2-476E-A147-BE8935AA1901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05C3-CD55-41DE-90C1-A04BFD574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54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F978-AAD2-476E-A147-BE8935AA1901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05C3-CD55-41DE-90C1-A04BFD574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3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CF978-AAD2-476E-A147-BE8935AA1901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D05C3-CD55-41DE-90C1-A04BFD574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01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1340" y="457200"/>
            <a:ext cx="8995719" cy="5993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6756" y="729048"/>
            <a:ext cx="238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Sign up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127156" y="2940909"/>
            <a:ext cx="1581665" cy="420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127156" y="3601995"/>
            <a:ext cx="1581665" cy="420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4870" y="125161"/>
            <a:ext cx="238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로그인 </a:t>
            </a:r>
            <a:r>
              <a:rPr lang="ko-KR" altLang="en-US" dirty="0" smtClean="0"/>
              <a:t>페이지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95366" y="1482812"/>
            <a:ext cx="3867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 smtClean="0">
                <a:solidFill>
                  <a:schemeClr val="accent5"/>
                </a:solidFill>
              </a:rPr>
              <a:t>다나보</a:t>
            </a:r>
            <a:r>
              <a:rPr lang="en-US" altLang="ko-KR" sz="4000" b="1" dirty="0" smtClean="0">
                <a:solidFill>
                  <a:schemeClr val="accent5"/>
                </a:solidFill>
              </a:rPr>
              <a:t>SHOW</a:t>
            </a:r>
            <a:endParaRPr lang="ko-KR" altLang="en-US" sz="4000" b="1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29725" y="3028778"/>
            <a:ext cx="9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29725" y="3652793"/>
            <a:ext cx="9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비번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34032" y="4406557"/>
            <a:ext cx="11862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17988" y="4406557"/>
            <a:ext cx="13221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082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4870" y="125161"/>
            <a:ext cx="238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 검색 페이지 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463377" y="605895"/>
            <a:ext cx="8995719" cy="5993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03934" y="1425316"/>
            <a:ext cx="1581665" cy="4201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키워드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44870" y="3751121"/>
            <a:ext cx="1581665" cy="4201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키워드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03934" y="2198287"/>
            <a:ext cx="1581665" cy="4201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키워드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870" y="2996825"/>
            <a:ext cx="1581665" cy="4201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키워드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6615" y="765847"/>
            <a:ext cx="23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523717" y="811575"/>
            <a:ext cx="858796" cy="359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검색설정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2755557" y="1317554"/>
            <a:ext cx="1915297" cy="167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158025" y="1425316"/>
            <a:ext cx="1576796" cy="1608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166915" y="1412532"/>
            <a:ext cx="1915297" cy="15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2705360" y="3599693"/>
            <a:ext cx="1915297" cy="1204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5155283" y="3459328"/>
            <a:ext cx="1579895" cy="1357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116718" y="3219972"/>
            <a:ext cx="1915297" cy="15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705360" y="4922231"/>
            <a:ext cx="1915297" cy="15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911039" y="4922231"/>
            <a:ext cx="1915297" cy="15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116718" y="4909447"/>
            <a:ext cx="1915297" cy="157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2842441" y="1883027"/>
            <a:ext cx="1828795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내용 보기</a:t>
            </a:r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버튼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2755557" y="2182039"/>
            <a:ext cx="2051228" cy="2616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LG</a:t>
            </a:r>
            <a:r>
              <a:rPr lang="ko-KR" altLang="en-US" sz="1100" b="1" dirty="0" smtClean="0"/>
              <a:t>전자 </a:t>
            </a:r>
            <a:r>
              <a:rPr lang="en-US" altLang="ko-KR" sz="1100" b="1" dirty="0" smtClean="0"/>
              <a:t>CES</a:t>
            </a:r>
            <a:r>
              <a:rPr lang="ko-KR" altLang="en-US" sz="1100" b="1" dirty="0" smtClean="0"/>
              <a:t>에서 전시회 개최</a:t>
            </a:r>
            <a:endParaRPr lang="ko-KR" altLang="en-US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2707873" y="2689887"/>
            <a:ext cx="2179029" cy="7694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LG</a:t>
            </a:r>
            <a:r>
              <a:rPr lang="ko-KR" altLang="en-US" sz="1100" dirty="0"/>
              <a:t>전자가 미국 </a:t>
            </a:r>
            <a:r>
              <a:rPr lang="ko-KR" altLang="en-US" sz="1100" dirty="0" err="1"/>
              <a:t>라스베이거스에서</a:t>
            </a:r>
            <a:r>
              <a:rPr lang="ko-KR" altLang="en-US" sz="1100" dirty="0"/>
              <a:t> 열리는 세계 최대 소비자 가전</a:t>
            </a:r>
            <a:r>
              <a:rPr lang="en-US" altLang="ko-KR" sz="1100" dirty="0"/>
              <a:t>·IT </a:t>
            </a:r>
            <a:r>
              <a:rPr lang="ko-KR" altLang="en-US" sz="1100" dirty="0"/>
              <a:t>전시회 </a:t>
            </a:r>
            <a:r>
              <a:rPr lang="en-US" altLang="ko-KR" sz="1100" dirty="0"/>
              <a:t>'CES 2020'</a:t>
            </a:r>
            <a:r>
              <a:rPr lang="ko-KR" altLang="en-US" sz="1100" dirty="0"/>
              <a:t>에서 더욱 강력해진 </a:t>
            </a:r>
            <a:endParaRPr lang="ko-KR" altLang="en-US" sz="1100" b="1" dirty="0"/>
          </a:p>
        </p:txBody>
      </p:sp>
      <p:sp>
        <p:nvSpPr>
          <p:cNvPr id="75" name="직사각형 74"/>
          <p:cNvSpPr/>
          <p:nvPr/>
        </p:nvSpPr>
        <p:spPr>
          <a:xfrm>
            <a:off x="6447135" y="811575"/>
            <a:ext cx="858796" cy="359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8525194" y="829354"/>
            <a:ext cx="858796" cy="359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유저 설정</a:t>
            </a:r>
            <a:endParaRPr lang="ko-KR" altLang="en-US" sz="1200" dirty="0"/>
          </a:p>
        </p:txBody>
      </p:sp>
      <p:pic>
        <p:nvPicPr>
          <p:cNvPr id="1026" name="Picture 2" descr="LG전자, ‘리얼 8K‘ T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88" y="702677"/>
            <a:ext cx="1894966" cy="112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1977178" y="1185082"/>
            <a:ext cx="106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썸네일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173247" y="2223686"/>
            <a:ext cx="106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제목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73247" y="2829396"/>
            <a:ext cx="106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요약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18480" y="1791884"/>
            <a:ext cx="106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URL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92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23318" y="654908"/>
            <a:ext cx="8995719" cy="5993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923894" y="809335"/>
            <a:ext cx="1013254" cy="359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메인페이지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767015" y="3355331"/>
            <a:ext cx="238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키워드 페이지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1445740" y="1531187"/>
            <a:ext cx="8668654" cy="24452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774740" y="1634836"/>
            <a:ext cx="201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유형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311483" y="2540785"/>
            <a:ext cx="3199630" cy="4201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구글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284453" y="3221092"/>
            <a:ext cx="3226660" cy="4201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카카오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115046" y="2532038"/>
            <a:ext cx="3719385" cy="4201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네이버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152116" y="3188918"/>
            <a:ext cx="3682315" cy="4201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유튜브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1797134" y="2536326"/>
            <a:ext cx="370704" cy="457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774740" y="3230795"/>
            <a:ext cx="370704" cy="457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691050" y="2526623"/>
            <a:ext cx="370704" cy="457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07263" y="3183509"/>
            <a:ext cx="370704" cy="457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445740" y="4230889"/>
            <a:ext cx="8668654" cy="2307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696092" y="4992485"/>
            <a:ext cx="1581665" cy="4201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키워드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693002" y="5657273"/>
            <a:ext cx="1581665" cy="4201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키워드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009893" y="5019884"/>
            <a:ext cx="1581665" cy="4201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키워드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009893" y="5658374"/>
            <a:ext cx="1581665" cy="4201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키워드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7520630" y="5026098"/>
            <a:ext cx="1581665" cy="4201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키워드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7506728" y="5691674"/>
            <a:ext cx="1581665" cy="4201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키워드 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015547" y="5019884"/>
            <a:ext cx="370704" cy="457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015547" y="5688231"/>
            <a:ext cx="370704" cy="457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167838" y="4349149"/>
            <a:ext cx="23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키워드 </a:t>
            </a:r>
            <a:r>
              <a:rPr lang="ko-KR" altLang="en-US" smtClean="0"/>
              <a:t>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535699" y="4924965"/>
            <a:ext cx="370704" cy="457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535699" y="5593312"/>
            <a:ext cx="370704" cy="457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221896" y="4924965"/>
            <a:ext cx="370704" cy="457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221896" y="5593312"/>
            <a:ext cx="370704" cy="457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783210" y="813507"/>
            <a:ext cx="858796" cy="359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148917" y="4792324"/>
            <a:ext cx="604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√</a:t>
            </a:r>
            <a:endParaRPr lang="ko-KR" altLang="en-US" sz="3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466777" y="4892822"/>
            <a:ext cx="604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√</a:t>
            </a:r>
            <a:endParaRPr lang="ko-KR" altLang="en-US" sz="3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988232" y="4992485"/>
            <a:ext cx="604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√</a:t>
            </a:r>
            <a:endParaRPr lang="ko-KR" altLang="en-US" sz="3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706777" y="2510069"/>
            <a:ext cx="604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√</a:t>
            </a:r>
            <a:endParaRPr lang="ko-KR" alt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608232" y="2449715"/>
            <a:ext cx="604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√</a:t>
            </a:r>
            <a:endParaRPr lang="ko-KR" altLang="en-US" sz="3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702533" y="3177051"/>
            <a:ext cx="604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√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45740" y="197708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검색설정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488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6627" y="667264"/>
            <a:ext cx="8995719" cy="5993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317789" y="5461688"/>
            <a:ext cx="1581665" cy="4201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239264" y="5461688"/>
            <a:ext cx="1581665" cy="4201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탈퇴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5480" y="297932"/>
            <a:ext cx="238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66070" y="2185067"/>
            <a:ext cx="2866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kang119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66070" y="2695134"/>
            <a:ext cx="2866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650524" y="2185067"/>
            <a:ext cx="65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ID: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631990" y="2651202"/>
            <a:ext cx="65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PW: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8149280" y="867035"/>
            <a:ext cx="1050324" cy="359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메인 페이지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7055707" y="867034"/>
            <a:ext cx="858796" cy="359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026508" y="3239858"/>
            <a:ext cx="12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 </a:t>
            </a:r>
            <a:r>
              <a:rPr lang="ko-KR" altLang="en-US" dirty="0" smtClean="0"/>
              <a:t>확인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66070" y="3296839"/>
            <a:ext cx="2866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66070" y="3897851"/>
            <a:ext cx="2866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298358" y="3897851"/>
            <a:ext cx="100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E-mail: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66070" y="2651202"/>
            <a:ext cx="20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●●●●●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466070" y="3294445"/>
            <a:ext cx="20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●●●●●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66070" y="3887576"/>
            <a:ext cx="286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kangkang119@naver.com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478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6627" y="667264"/>
            <a:ext cx="8995719" cy="5993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06627" y="192912"/>
            <a:ext cx="489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 통계 결과  페이지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추후 개발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766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123</Words>
  <Application>Microsoft Office PowerPoint</Application>
  <PresentationFormat>와이드스크린</PresentationFormat>
  <Paragraphs>59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16</cp:revision>
  <dcterms:created xsi:type="dcterms:W3CDTF">2020-01-03T01:21:10Z</dcterms:created>
  <dcterms:modified xsi:type="dcterms:W3CDTF">2020-01-03T05:29:19Z</dcterms:modified>
</cp:coreProperties>
</file>