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-152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BCC83-1BFB-4A12-9523-D0B1F709382C}" type="datetimeFigureOut">
              <a:rPr kumimoji="1" lang="ja-JP" altLang="en-US" smtClean="0"/>
              <a:t>2014/3/11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38E30-C784-44C2-B367-EF34C9931EA4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BCC83-1BFB-4A12-9523-D0B1F709382C}" type="datetimeFigureOut">
              <a:rPr kumimoji="1" lang="ja-JP" altLang="en-US" smtClean="0"/>
              <a:t>2014/3/11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38E30-C784-44C2-B367-EF34C9931E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BCC83-1BFB-4A12-9523-D0B1F709382C}" type="datetimeFigureOut">
              <a:rPr kumimoji="1" lang="ja-JP" altLang="en-US" smtClean="0"/>
              <a:t>2014/3/11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38E30-C784-44C2-B367-EF34C9931E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BCC83-1BFB-4A12-9523-D0B1F709382C}" type="datetimeFigureOut">
              <a:rPr kumimoji="1" lang="ja-JP" altLang="en-US" smtClean="0"/>
              <a:t>2014/3/11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38E30-C784-44C2-B367-EF34C9931E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BCC83-1BFB-4A12-9523-D0B1F709382C}" type="datetimeFigureOut">
              <a:rPr kumimoji="1" lang="ja-JP" altLang="en-US" smtClean="0"/>
              <a:t>2014/3/11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38E30-C784-44C2-B367-EF34C9931EA4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BCC83-1BFB-4A12-9523-D0B1F709382C}" type="datetimeFigureOut">
              <a:rPr kumimoji="1" lang="ja-JP" altLang="en-US" smtClean="0"/>
              <a:t>2014/3/11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38E30-C784-44C2-B367-EF34C9931E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BCC83-1BFB-4A12-9523-D0B1F709382C}" type="datetimeFigureOut">
              <a:rPr kumimoji="1" lang="ja-JP" altLang="en-US" smtClean="0"/>
              <a:t>2014/3/11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38E30-C784-44C2-B367-EF34C9931EA4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BCC83-1BFB-4A12-9523-D0B1F709382C}" type="datetimeFigureOut">
              <a:rPr kumimoji="1" lang="ja-JP" altLang="en-US" smtClean="0"/>
              <a:t>2014/3/11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38E30-C784-44C2-B367-EF34C9931E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BCC83-1BFB-4A12-9523-D0B1F709382C}" type="datetimeFigureOut">
              <a:rPr kumimoji="1" lang="ja-JP" altLang="en-US" smtClean="0"/>
              <a:t>2014/3/11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38E30-C784-44C2-B367-EF34C9931E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BCC83-1BFB-4A12-9523-D0B1F709382C}" type="datetimeFigureOut">
              <a:rPr kumimoji="1" lang="ja-JP" altLang="en-US" smtClean="0"/>
              <a:t>2014/3/11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38E30-C784-44C2-B367-EF34C9931EA4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BCC83-1BFB-4A12-9523-D0B1F709382C}" type="datetimeFigureOut">
              <a:rPr kumimoji="1" lang="ja-JP" altLang="en-US" smtClean="0"/>
              <a:t>2014/3/11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38E30-C784-44C2-B367-EF34C9931E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07CBCC83-1BFB-4A12-9523-D0B1F709382C}" type="datetimeFigureOut">
              <a:rPr kumimoji="1" lang="ja-JP" altLang="en-US" smtClean="0"/>
              <a:t>2014/3/11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95E38E30-C784-44C2-B367-EF34C9931E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kumimoji="1"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kumimoji="1"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皿難易度表の設定の仕方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603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手順</a:t>
            </a:r>
            <a:r>
              <a:rPr lang="en-US" altLang="ja-JP" dirty="0"/>
              <a:t>1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PE</a:t>
            </a:r>
            <a:r>
              <a:rPr kumimoji="1" lang="ja-JP" altLang="en-US" dirty="0" smtClean="0"/>
              <a:t>の最新版を</a:t>
            </a:r>
            <a:r>
              <a:rPr kumimoji="1" lang="en-US" altLang="ja-JP" dirty="0" smtClean="0"/>
              <a:t>DL</a:t>
            </a:r>
            <a:r>
              <a:rPr kumimoji="1" lang="ja-JP" altLang="en-US" dirty="0" smtClean="0"/>
              <a:t>した後、起動します。</a:t>
            </a:r>
            <a:endParaRPr kumimoji="1" lang="ja-JP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256197"/>
            <a:ext cx="4339688" cy="4219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3501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手順</a:t>
            </a:r>
            <a:r>
              <a:rPr kumimoji="1" lang="en-US" altLang="ja-JP" dirty="0" smtClean="0"/>
              <a:t>2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赤丸のボタンをクリックします</a:t>
            </a:r>
            <a:endParaRPr kumimoji="1" lang="ja-JP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256197"/>
            <a:ext cx="4339688" cy="4219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円/楕円 3"/>
          <p:cNvSpPr/>
          <p:nvPr/>
        </p:nvSpPr>
        <p:spPr>
          <a:xfrm>
            <a:off x="899592" y="2965106"/>
            <a:ext cx="327832" cy="391885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0202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手順</a:t>
            </a:r>
            <a:r>
              <a:rPr lang="en-US" altLang="ja-JP" dirty="0"/>
              <a:t>3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難易度表設定が表示されますので下記のように設定します</a:t>
            </a:r>
            <a:endParaRPr kumimoji="1" lang="ja-JP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256197"/>
            <a:ext cx="4339688" cy="4219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132856"/>
            <a:ext cx="6819900" cy="351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正方形/長方形 4"/>
          <p:cNvSpPr/>
          <p:nvPr/>
        </p:nvSpPr>
        <p:spPr>
          <a:xfrm>
            <a:off x="1259632" y="3890218"/>
            <a:ext cx="6048672" cy="33087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3579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手順</a:t>
            </a:r>
            <a:r>
              <a:rPr kumimoji="1" lang="en-US" altLang="ja-JP" dirty="0" smtClean="0"/>
              <a:t>4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コンボボックスから皿難易度表を選択します</a:t>
            </a:r>
            <a:endParaRPr kumimoji="1" lang="ja-JP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256197"/>
            <a:ext cx="4330306" cy="4210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正方形/長方形 5"/>
          <p:cNvSpPr/>
          <p:nvPr/>
        </p:nvSpPr>
        <p:spPr>
          <a:xfrm>
            <a:off x="1115616" y="2996952"/>
            <a:ext cx="1080120" cy="100811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8161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手順</a:t>
            </a:r>
            <a:r>
              <a:rPr kumimoji="1" lang="en-US" altLang="ja-JP" dirty="0" smtClean="0"/>
              <a:t>4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コンボボックスから皿難易度表を選択します</a:t>
            </a:r>
            <a:endParaRPr kumimoji="1" lang="ja-JP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256197"/>
            <a:ext cx="4330306" cy="4210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正方形/長方形 5"/>
          <p:cNvSpPr/>
          <p:nvPr/>
        </p:nvSpPr>
        <p:spPr>
          <a:xfrm>
            <a:off x="1115616" y="2996952"/>
            <a:ext cx="1080120" cy="100811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3451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手順</a:t>
            </a:r>
            <a:r>
              <a:rPr kumimoji="1" lang="en-US" altLang="ja-JP" dirty="0" smtClean="0"/>
              <a:t>5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ヒントのウィンドウが出ますが、処理を続行を選びます</a:t>
            </a:r>
            <a:endParaRPr kumimoji="1" lang="ja-JP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256197"/>
            <a:ext cx="4330306" cy="4210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420888"/>
            <a:ext cx="4581525" cy="363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正方形/長方形 5"/>
          <p:cNvSpPr/>
          <p:nvPr/>
        </p:nvSpPr>
        <p:spPr>
          <a:xfrm>
            <a:off x="2324516" y="5064009"/>
            <a:ext cx="4479732" cy="50405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1691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手順</a:t>
            </a:r>
            <a:r>
              <a:rPr kumimoji="1" lang="en-US" altLang="ja-JP" dirty="0" smtClean="0"/>
              <a:t>6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赤丸のボタンを押しますと更新され下記のように表示されます</a:t>
            </a:r>
            <a:endParaRPr kumimoji="1" lang="ja-JP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256197"/>
            <a:ext cx="4330306" cy="4210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円/楕円 7"/>
          <p:cNvSpPr/>
          <p:nvPr/>
        </p:nvSpPr>
        <p:spPr>
          <a:xfrm>
            <a:off x="2443968" y="2965106"/>
            <a:ext cx="327832" cy="391885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1728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クラリティ">
  <a:themeElements>
    <a:clrScheme name="クラリティ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クラシック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クラリティ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17</TotalTime>
  <Words>91</Words>
  <Application>Microsoft Office PowerPoint</Application>
  <PresentationFormat>画面に合わせる (4:3)</PresentationFormat>
  <Paragraphs>15</Paragraphs>
  <Slides>8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9" baseType="lpstr">
      <vt:lpstr>クラリティ</vt:lpstr>
      <vt:lpstr>皿難易度表の設定の仕方</vt:lpstr>
      <vt:lpstr>手順1</vt:lpstr>
      <vt:lpstr>手順2</vt:lpstr>
      <vt:lpstr>手順3</vt:lpstr>
      <vt:lpstr>手順4</vt:lpstr>
      <vt:lpstr>手順4</vt:lpstr>
      <vt:lpstr>手順5</vt:lpstr>
      <vt:lpstr>手順6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皿難易度表の設定の仕方</dc:title>
  <dc:creator>mind-s</dc:creator>
  <cp:lastModifiedBy>mind-s</cp:lastModifiedBy>
  <cp:revision>2</cp:revision>
  <dcterms:created xsi:type="dcterms:W3CDTF">2014-03-11T09:17:29Z</dcterms:created>
  <dcterms:modified xsi:type="dcterms:W3CDTF">2014-03-11T09:34:45Z</dcterms:modified>
</cp:coreProperties>
</file>