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68A12E-F572-4D46-878D-3F1FFFA2A127}" type="datetimeFigureOut">
              <a:rPr kumimoji="1" lang="ja-JP" altLang="en-US" smtClean="0"/>
              <a:t>2014/3/16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057D7A9-35C4-4781-A4DF-AEF2BB0A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en-US" altLang="ja-JP" cap="none" dirty="0" smtClean="0"/>
              <a:t>lear</a:t>
            </a:r>
            <a:r>
              <a:rPr lang="ja-JP" altLang="en-US" cap="none" dirty="0"/>
              <a:t> </a:t>
            </a:r>
            <a:r>
              <a:rPr kumimoji="1" lang="en-US" altLang="ja-JP" dirty="0" smtClean="0"/>
              <a:t>P</a:t>
            </a:r>
            <a:r>
              <a:rPr kumimoji="1" lang="en-US" altLang="ja-JP" cap="none" dirty="0" smtClean="0"/>
              <a:t>oint</a:t>
            </a:r>
            <a:r>
              <a:rPr kumimoji="1" lang="ja-JP" altLang="en-US" dirty="0" err="1" smtClean="0"/>
              <a:t>の算</a:t>
            </a:r>
            <a:r>
              <a:rPr kumimoji="1" lang="ja-JP" altLang="en-US" dirty="0" smtClean="0"/>
              <a:t>出方法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47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Clear Point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rgbClr val="0070C0"/>
                </a:solidFill>
              </a:rPr>
              <a:t>概要</a:t>
            </a:r>
            <a:endParaRPr kumimoji="1" lang="en-US" altLang="ja-JP" sz="3200" dirty="0" smtClean="0">
              <a:solidFill>
                <a:srgbClr val="0070C0"/>
              </a:solidFill>
            </a:endParaRPr>
          </a:p>
          <a:p>
            <a:pPr lvl="1"/>
            <a:r>
              <a:rPr kumimoji="1" lang="ja-JP" altLang="en-US" sz="2800" dirty="0" smtClean="0"/>
              <a:t>皿難易度表におけるクリア力を数値化したもの</a:t>
            </a:r>
            <a:endParaRPr kumimoji="1" lang="en-US" altLang="ja-JP" sz="2800" dirty="0" smtClean="0"/>
          </a:p>
          <a:p>
            <a:pPr lvl="1"/>
            <a:endParaRPr kumimoji="1" lang="en-US" altLang="ja-JP" sz="2800" dirty="0" smtClean="0"/>
          </a:p>
          <a:p>
            <a:pPr lvl="1"/>
            <a:r>
              <a:rPr lang="ja-JP" altLang="en-US" sz="2800" dirty="0"/>
              <a:t>各クリアマークに</a:t>
            </a:r>
            <a:r>
              <a:rPr lang="en-US" altLang="ja-JP" sz="2800" dirty="0"/>
              <a:t>Point</a:t>
            </a:r>
            <a:r>
              <a:rPr lang="ja-JP" altLang="en-US" sz="2800" dirty="0"/>
              <a:t>の重みづけが</a:t>
            </a:r>
            <a:r>
              <a:rPr lang="ja-JP" altLang="en-US" sz="2800" dirty="0" smtClean="0"/>
              <a:t>ある</a:t>
            </a:r>
            <a:endParaRPr kumimoji="1" lang="en-US" altLang="ja-JP" sz="2800" dirty="0" smtClean="0"/>
          </a:p>
          <a:p>
            <a:pPr lvl="1"/>
            <a:endParaRPr lang="en-US" altLang="ja-JP" sz="2800" dirty="0" smtClean="0"/>
          </a:p>
          <a:p>
            <a:pPr lvl="1"/>
            <a:r>
              <a:rPr lang="ja-JP" altLang="en-US" sz="2800" dirty="0" smtClean="0"/>
              <a:t>この数値が高い人ほどクリア力が高い</a:t>
            </a:r>
            <a:endParaRPr lang="en-US" altLang="ja-JP" sz="2800" dirty="0" smtClean="0"/>
          </a:p>
          <a:p>
            <a:pPr lvl="1"/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1518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Clear Point</a:t>
            </a:r>
            <a:r>
              <a:rPr kumimoji="1" lang="ja-JP" altLang="en-US" dirty="0" err="1" smtClean="0"/>
              <a:t>の算</a:t>
            </a:r>
            <a:r>
              <a:rPr kumimoji="1" lang="ja-JP" altLang="en-US" dirty="0" smtClean="0"/>
              <a:t>出方法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rgbClr val="0070C0"/>
                </a:solidFill>
              </a:rPr>
              <a:t>定義</a:t>
            </a:r>
            <a:endParaRPr kumimoji="1" lang="en-US" altLang="ja-JP" sz="3200" dirty="0" smtClean="0">
              <a:solidFill>
                <a:srgbClr val="0070C0"/>
              </a:solidFill>
            </a:endParaRPr>
          </a:p>
          <a:p>
            <a:pPr lvl="1"/>
            <a:r>
              <a:rPr kumimoji="1" lang="ja-JP" altLang="en-US" sz="2800" dirty="0" smtClean="0"/>
              <a:t>各</a:t>
            </a:r>
            <a:r>
              <a:rPr lang="ja-JP" altLang="en-US" sz="2800" dirty="0" smtClean="0"/>
              <a:t>クリアの</a:t>
            </a:r>
            <a:r>
              <a:rPr lang="en-US" altLang="ja-JP" sz="2800" dirty="0" smtClean="0"/>
              <a:t>Clear Point</a:t>
            </a:r>
            <a:r>
              <a:rPr lang="ja-JP" altLang="en-US" sz="2800" dirty="0" smtClean="0"/>
              <a:t>付けの定義は以下の通り</a:t>
            </a:r>
            <a:endParaRPr lang="en-US" altLang="ja-JP" sz="2800" dirty="0" smtClean="0"/>
          </a:p>
          <a:p>
            <a:pPr lvl="2"/>
            <a:r>
              <a:rPr lang="en-US" altLang="ja-JP" sz="2800" dirty="0">
                <a:latin typeface="+mj-ea"/>
                <a:ea typeface="+mj-ea"/>
              </a:rPr>
              <a:t>★</a:t>
            </a:r>
            <a:r>
              <a:rPr lang="en-US" altLang="ja-JP" sz="2800" dirty="0" smtClean="0">
                <a:latin typeface="+mj-ea"/>
                <a:ea typeface="+mj-ea"/>
              </a:rPr>
              <a:t>FULLCOMBO	</a:t>
            </a:r>
            <a:r>
              <a:rPr lang="ja-JP" altLang="en-US" sz="2800" dirty="0" smtClean="0">
                <a:latin typeface="+mj-ea"/>
                <a:ea typeface="+mj-ea"/>
              </a:rPr>
              <a:t>・・・</a:t>
            </a:r>
            <a:r>
              <a:rPr lang="en-US" altLang="ja-JP" sz="2800" dirty="0" smtClean="0">
                <a:latin typeface="+mj-ea"/>
                <a:ea typeface="+mj-ea"/>
              </a:rPr>
              <a:t>	30Pt</a:t>
            </a:r>
          </a:p>
          <a:p>
            <a:pPr lvl="2"/>
            <a:r>
              <a:rPr lang="en-US" altLang="ja-JP" sz="2800" dirty="0" smtClean="0">
                <a:latin typeface="+mj-ea"/>
                <a:ea typeface="+mj-ea"/>
              </a:rPr>
              <a:t>FULLCOMBO	</a:t>
            </a:r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ja-JP" altLang="en-US" sz="2800" dirty="0">
                <a:latin typeface="+mj-ea"/>
                <a:ea typeface="+mj-ea"/>
              </a:rPr>
              <a:t>・</a:t>
            </a:r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en-US" altLang="ja-JP" sz="2800" dirty="0" smtClean="0">
                <a:latin typeface="+mj-ea"/>
                <a:ea typeface="+mj-ea"/>
              </a:rPr>
              <a:t>	30Pt</a:t>
            </a:r>
          </a:p>
          <a:p>
            <a:pPr lvl="2"/>
            <a:r>
              <a:rPr lang="en-US" altLang="ja-JP" sz="2800" dirty="0" smtClean="0">
                <a:latin typeface="+mj-ea"/>
                <a:ea typeface="+mj-ea"/>
              </a:rPr>
              <a:t>HARD			</a:t>
            </a:r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ja-JP" altLang="en-US" sz="2800" dirty="0">
                <a:latin typeface="+mj-ea"/>
                <a:ea typeface="+mj-ea"/>
              </a:rPr>
              <a:t>・</a:t>
            </a:r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en-US" altLang="ja-JP" sz="2800" dirty="0" smtClean="0">
                <a:latin typeface="+mj-ea"/>
                <a:ea typeface="+mj-ea"/>
              </a:rPr>
              <a:t>	20Pt</a:t>
            </a:r>
          </a:p>
          <a:p>
            <a:pPr lvl="2"/>
            <a:r>
              <a:rPr lang="en-US" altLang="ja-JP" sz="2800" dirty="0" smtClean="0">
                <a:latin typeface="+mj-ea"/>
                <a:ea typeface="+mj-ea"/>
              </a:rPr>
              <a:t>CLEAR			</a:t>
            </a:r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ja-JP" altLang="en-US" sz="2800" dirty="0">
                <a:latin typeface="+mj-ea"/>
                <a:ea typeface="+mj-ea"/>
              </a:rPr>
              <a:t>・</a:t>
            </a:r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en-US" altLang="ja-JP" sz="2800" dirty="0" smtClean="0">
                <a:latin typeface="+mj-ea"/>
                <a:ea typeface="+mj-ea"/>
              </a:rPr>
              <a:t>	10Pt</a:t>
            </a:r>
          </a:p>
          <a:p>
            <a:pPr lvl="2"/>
            <a:r>
              <a:rPr lang="en-US" altLang="ja-JP" sz="2800" dirty="0" smtClean="0">
                <a:latin typeface="+mj-ea"/>
                <a:ea typeface="+mj-ea"/>
              </a:rPr>
              <a:t>EASY			</a:t>
            </a:r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ja-JP" altLang="en-US" sz="2800" dirty="0">
                <a:latin typeface="+mj-ea"/>
                <a:ea typeface="+mj-ea"/>
              </a:rPr>
              <a:t>・</a:t>
            </a:r>
            <a:r>
              <a:rPr lang="ja-JP" altLang="en-US" sz="2800" dirty="0" smtClean="0">
                <a:latin typeface="+mj-ea"/>
                <a:ea typeface="+mj-ea"/>
              </a:rPr>
              <a:t>・</a:t>
            </a:r>
            <a:r>
              <a:rPr lang="en-US" altLang="ja-JP" sz="2800" dirty="0" smtClean="0">
                <a:latin typeface="+mj-ea"/>
                <a:ea typeface="+mj-ea"/>
              </a:rPr>
              <a:t>	5Pt</a:t>
            </a:r>
          </a:p>
          <a:p>
            <a:pPr lvl="2"/>
            <a:r>
              <a:rPr lang="en-US" altLang="ja-JP" sz="2800" dirty="0" smtClean="0">
                <a:latin typeface="+mj-ea"/>
              </a:rPr>
              <a:t>FAILED		</a:t>
            </a:r>
            <a:r>
              <a:rPr lang="ja-JP" altLang="en-US" sz="2800" dirty="0" smtClean="0">
                <a:latin typeface="+mj-ea"/>
              </a:rPr>
              <a:t>・・・</a:t>
            </a:r>
            <a:r>
              <a:rPr lang="en-US" altLang="ja-JP" sz="2800" dirty="0" smtClean="0">
                <a:latin typeface="+mj-ea"/>
              </a:rPr>
              <a:t>	0Pt</a:t>
            </a:r>
          </a:p>
          <a:p>
            <a:pPr lvl="2"/>
            <a:r>
              <a:rPr lang="en-US" altLang="ja-JP" sz="2800" dirty="0" smtClean="0">
                <a:latin typeface="+mj-ea"/>
              </a:rPr>
              <a:t>NO PLAY</a:t>
            </a:r>
            <a:r>
              <a:rPr lang="en-US" altLang="ja-JP" sz="2800" dirty="0">
                <a:latin typeface="+mj-ea"/>
              </a:rPr>
              <a:t>		</a:t>
            </a:r>
            <a:r>
              <a:rPr lang="ja-JP" altLang="en-US" sz="2800" dirty="0">
                <a:latin typeface="+mj-ea"/>
              </a:rPr>
              <a:t>・・・</a:t>
            </a:r>
            <a:r>
              <a:rPr lang="en-US" altLang="ja-JP" sz="2800" dirty="0">
                <a:latin typeface="+mj-ea"/>
              </a:rPr>
              <a:t>	</a:t>
            </a:r>
            <a:r>
              <a:rPr lang="en-US" altLang="ja-JP" sz="2800" dirty="0" smtClean="0">
                <a:latin typeface="+mj-ea"/>
              </a:rPr>
              <a:t>0Pt</a:t>
            </a:r>
            <a:endParaRPr lang="ja-JP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84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Clear Point Ranking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rgbClr val="0070C0"/>
                </a:solidFill>
              </a:rPr>
              <a:t>概要</a:t>
            </a:r>
            <a:endParaRPr kumimoji="1" lang="en-US" altLang="ja-JP" sz="32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800" dirty="0" smtClean="0"/>
              <a:t>皿難易度表に記載されている</a:t>
            </a:r>
            <a:r>
              <a:rPr kumimoji="1" lang="ja-JP" altLang="en-US" sz="2800" dirty="0" smtClean="0"/>
              <a:t>曲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Clear Point</a:t>
            </a:r>
            <a:r>
              <a:rPr lang="ja-JP" altLang="en-US" sz="2800" dirty="0" smtClean="0"/>
              <a:t>の</a:t>
            </a:r>
            <a:endParaRPr lang="en-US" altLang="ja-JP" sz="2800" dirty="0" smtClean="0"/>
          </a:p>
          <a:p>
            <a:pPr marL="274320" lvl="1" indent="0">
              <a:buNone/>
            </a:pPr>
            <a:r>
              <a:rPr lang="ja-JP" altLang="en-US" sz="2800" dirty="0" smtClean="0"/>
              <a:t>　　　　　　　　　総合</a:t>
            </a:r>
            <a:r>
              <a:rPr lang="en-US" altLang="ja-JP" sz="2800" dirty="0" smtClean="0"/>
              <a:t>Point</a:t>
            </a:r>
            <a:r>
              <a:rPr lang="ja-JP" altLang="en-US" sz="2800" dirty="0" smtClean="0"/>
              <a:t>で順位づけを行なったもの</a:t>
            </a:r>
            <a:endParaRPr lang="en-US" altLang="ja-JP" sz="2800" dirty="0" smtClean="0"/>
          </a:p>
          <a:p>
            <a:pPr marL="274320" lvl="1" indent="0">
              <a:buNone/>
            </a:pPr>
            <a:endParaRPr kumimoji="1" lang="en-US" altLang="ja-JP" sz="2800" dirty="0"/>
          </a:p>
          <a:p>
            <a:pPr lvl="1"/>
            <a:r>
              <a:rPr lang="ja-JP" altLang="en-US" sz="2800" dirty="0"/>
              <a:t>クリア力</a:t>
            </a:r>
            <a:r>
              <a:rPr lang="ja-JP" altLang="en-US" sz="2800" dirty="0" smtClean="0"/>
              <a:t>が高い人ほど高く順位づけされる</a:t>
            </a:r>
            <a:endParaRPr lang="en-US" altLang="ja-JP" sz="2800" dirty="0" smtClean="0"/>
          </a:p>
          <a:p>
            <a:pPr lvl="1"/>
            <a:endParaRPr kumimoji="1" lang="en-US" altLang="ja-JP" sz="2800" dirty="0"/>
          </a:p>
          <a:p>
            <a:pPr lvl="1"/>
            <a:r>
              <a:rPr lang="ja-JP" altLang="en-US" sz="2800" dirty="0">
                <a:solidFill>
                  <a:srgbClr val="FF0000"/>
                </a:solidFill>
              </a:rPr>
              <a:t>皆</a:t>
            </a:r>
            <a:r>
              <a:rPr lang="ja-JP" altLang="en-US" sz="2800" dirty="0" smtClean="0">
                <a:solidFill>
                  <a:srgbClr val="FF0000"/>
                </a:solidFill>
              </a:rPr>
              <a:t>で</a:t>
            </a:r>
            <a:r>
              <a:rPr lang="en-US" altLang="ja-JP" sz="2800" dirty="0" smtClean="0">
                <a:solidFill>
                  <a:srgbClr val="FF0000"/>
                </a:solidFill>
              </a:rPr>
              <a:t>Point</a:t>
            </a:r>
            <a:r>
              <a:rPr lang="ja-JP" altLang="en-US" sz="2800" dirty="0" smtClean="0">
                <a:solidFill>
                  <a:srgbClr val="FF0000"/>
                </a:solidFill>
              </a:rPr>
              <a:t>を競い合ってクリア力を磨き上げよう！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</TotalTime>
  <Words>72</Words>
  <Application>Microsoft Office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クラリティ</vt:lpstr>
      <vt:lpstr>Clear Pointの算出方法</vt:lpstr>
      <vt:lpstr>Clear Pointとは</vt:lpstr>
      <vt:lpstr>Clear Pointの算出方法</vt:lpstr>
      <vt:lpstr>Clear Point Rankingについて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 Pointの算出方法</dc:title>
  <dc:creator>mind-s</dc:creator>
  <cp:lastModifiedBy>mind-s</cp:lastModifiedBy>
  <cp:revision>6</cp:revision>
  <dcterms:created xsi:type="dcterms:W3CDTF">2014-03-16T09:30:35Z</dcterms:created>
  <dcterms:modified xsi:type="dcterms:W3CDTF">2014-03-16T11:09:41Z</dcterms:modified>
</cp:coreProperties>
</file>