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1"/>
  </p:notesMasterIdLst>
  <p:sldIdLst>
    <p:sldId id="256" r:id="rId2"/>
    <p:sldId id="309" r:id="rId3"/>
    <p:sldId id="303" r:id="rId4"/>
    <p:sldId id="311" r:id="rId5"/>
    <p:sldId id="257" r:id="rId6"/>
    <p:sldId id="259" r:id="rId7"/>
    <p:sldId id="304" r:id="rId8"/>
    <p:sldId id="260" r:id="rId9"/>
    <p:sldId id="261" r:id="rId10"/>
    <p:sldId id="313" r:id="rId11"/>
    <p:sldId id="314" r:id="rId12"/>
    <p:sldId id="315" r:id="rId13"/>
    <p:sldId id="316" r:id="rId14"/>
    <p:sldId id="317" r:id="rId15"/>
    <p:sldId id="312" r:id="rId16"/>
    <p:sldId id="263" r:id="rId17"/>
    <p:sldId id="264" r:id="rId18"/>
    <p:sldId id="265" r:id="rId19"/>
    <p:sldId id="279" r:id="rId20"/>
    <p:sldId id="266" r:id="rId21"/>
    <p:sldId id="267" r:id="rId22"/>
    <p:sldId id="278" r:id="rId23"/>
    <p:sldId id="305" r:id="rId24"/>
    <p:sldId id="280" r:id="rId25"/>
    <p:sldId id="282" r:id="rId26"/>
    <p:sldId id="284" r:id="rId27"/>
    <p:sldId id="285" r:id="rId28"/>
    <p:sldId id="286" r:id="rId29"/>
    <p:sldId id="287" r:id="rId30"/>
    <p:sldId id="288" r:id="rId31"/>
    <p:sldId id="289" r:id="rId32"/>
    <p:sldId id="290" r:id="rId33"/>
    <p:sldId id="291" r:id="rId34"/>
    <p:sldId id="292" r:id="rId35"/>
    <p:sldId id="293" r:id="rId36"/>
    <p:sldId id="294" r:id="rId37"/>
    <p:sldId id="306" r:id="rId38"/>
    <p:sldId id="307" r:id="rId39"/>
    <p:sldId id="308" r:id="rId40"/>
    <p:sldId id="262" r:id="rId41"/>
    <p:sldId id="295" r:id="rId42"/>
    <p:sldId id="296" r:id="rId43"/>
    <p:sldId id="297" r:id="rId44"/>
    <p:sldId id="298" r:id="rId45"/>
    <p:sldId id="299" r:id="rId46"/>
    <p:sldId id="300" r:id="rId47"/>
    <p:sldId id="301" r:id="rId48"/>
    <p:sldId id="302" r:id="rId49"/>
    <p:sldId id="310" r:id="rId50"/>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772" autoAdjust="0"/>
    <p:restoredTop sz="85599" autoAdjust="0"/>
  </p:normalViewPr>
  <p:slideViewPr>
    <p:cSldViewPr>
      <p:cViewPr varScale="1">
        <p:scale>
          <a:sx n="63" d="100"/>
          <a:sy n="63" d="100"/>
        </p:scale>
        <p:origin x="-135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100" d="100"/>
          <a:sy n="100" d="100"/>
        </p:scale>
        <p:origin x="-192" y="185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6144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614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144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44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6144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1458CE85-15A6-466B-BEEB-018E0BA1C7ED}" type="slidenum">
              <a:rPr lang="en-US"/>
              <a:pPr/>
              <a:t>‹#›</a:t>
            </a:fld>
            <a:endParaRPr lang="en-US"/>
          </a:p>
        </p:txBody>
      </p:sp>
    </p:spTree>
    <p:extLst>
      <p:ext uri="{BB962C8B-B14F-4D97-AF65-F5344CB8AC3E}">
        <p14:creationId xmlns:p14="http://schemas.microsoft.com/office/powerpoint/2010/main" val="339226010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AEC8A5-5275-4A61-B73B-7024A753766E}" type="slidenum">
              <a:rPr lang="en-US"/>
              <a:pPr/>
              <a:t>1</a:t>
            </a:fld>
            <a:endParaRPr lang="en-US"/>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62275E-7ED0-430A-924C-97ABFAC1938A}" type="slidenum">
              <a:rPr lang="en-US"/>
              <a:pPr/>
              <a:t>2</a:t>
            </a:fld>
            <a:endParaRPr lang="en-US"/>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r>
              <a:rPr lang="en-US"/>
              <a:t>Introduction	- 30 Mins</a:t>
            </a:r>
          </a:p>
          <a:p>
            <a:r>
              <a:rPr lang="en-US"/>
              <a:t>Database Management Systems – 45 </a:t>
            </a:r>
          </a:p>
          <a:p>
            <a:r>
              <a:rPr lang="en-US"/>
              <a:t>Normalization - 90</a:t>
            </a:r>
          </a:p>
          <a:p>
            <a:r>
              <a:rPr lang="en-US"/>
              <a:t>Codd’s Rules - 15</a:t>
            </a:r>
          </a:p>
          <a:p>
            <a:r>
              <a:rPr lang="en-US"/>
              <a:t>SQL - 45</a:t>
            </a:r>
          </a:p>
          <a:p>
            <a:endParaRPr lang="en-US"/>
          </a:p>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4B84A2-D56F-4FA0-9AB3-6266CEAF0086}" type="slidenum">
              <a:rPr lang="en-US"/>
              <a:pPr/>
              <a:t>3</a:t>
            </a:fld>
            <a:endParaRPr lang="en-US"/>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098" name="Group 2"/>
          <p:cNvGrpSpPr>
            <a:grpSpLocks/>
          </p:cNvGrpSpPr>
          <p:nvPr/>
        </p:nvGrpSpPr>
        <p:grpSpPr bwMode="auto">
          <a:xfrm>
            <a:off x="0" y="2438400"/>
            <a:ext cx="9009063" cy="1052513"/>
            <a:chOff x="0" y="1536"/>
            <a:chExt cx="5675" cy="663"/>
          </a:xfrm>
        </p:grpSpPr>
        <p:grpSp>
          <p:nvGrpSpPr>
            <p:cNvPr id="4099" name="Group 3"/>
            <p:cNvGrpSpPr>
              <a:grpSpLocks/>
            </p:cNvGrpSpPr>
            <p:nvPr/>
          </p:nvGrpSpPr>
          <p:grpSpPr bwMode="auto">
            <a:xfrm>
              <a:off x="183" y="1604"/>
              <a:ext cx="448" cy="299"/>
              <a:chOff x="720" y="336"/>
              <a:chExt cx="624" cy="432"/>
            </a:xfrm>
          </p:grpSpPr>
          <p:sp>
            <p:nvSpPr>
              <p:cNvPr id="4100"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endParaRPr lang="en-IN"/>
              </a:p>
            </p:txBody>
          </p:sp>
          <p:sp>
            <p:nvSpPr>
              <p:cNvPr id="4101"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endParaRPr lang="en-IN"/>
              </a:p>
            </p:txBody>
          </p:sp>
        </p:grpSp>
        <p:grpSp>
          <p:nvGrpSpPr>
            <p:cNvPr id="4102" name="Group 6"/>
            <p:cNvGrpSpPr>
              <a:grpSpLocks/>
            </p:cNvGrpSpPr>
            <p:nvPr/>
          </p:nvGrpSpPr>
          <p:grpSpPr bwMode="auto">
            <a:xfrm>
              <a:off x="261" y="1870"/>
              <a:ext cx="465" cy="299"/>
              <a:chOff x="912" y="2640"/>
              <a:chExt cx="672" cy="432"/>
            </a:xfrm>
          </p:grpSpPr>
          <p:sp>
            <p:nvSpPr>
              <p:cNvPr id="4103"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endParaRPr lang="en-IN"/>
              </a:p>
            </p:txBody>
          </p:sp>
          <p:sp>
            <p:nvSpPr>
              <p:cNvPr id="4104"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endParaRPr lang="en-IN"/>
              </a:p>
            </p:txBody>
          </p:sp>
        </p:grpSp>
        <p:sp>
          <p:nvSpPr>
            <p:cNvPr id="4105"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endParaRPr lang="en-IN"/>
            </a:p>
          </p:txBody>
        </p:sp>
        <p:sp>
          <p:nvSpPr>
            <p:cNvPr id="4106"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endParaRPr lang="en-IN"/>
            </a:p>
          </p:txBody>
        </p:sp>
        <p:sp>
          <p:nvSpPr>
            <p:cNvPr id="4107"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en-IN"/>
            </a:p>
          </p:txBody>
        </p:sp>
      </p:grpSp>
      <p:sp>
        <p:nvSpPr>
          <p:cNvPr id="4108" name="Rectangle 12"/>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410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4110"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r>
              <a:rPr lang="en-US" smtClean="0"/>
              <a:t>6-Jan-04</a:t>
            </a:r>
            <a:endParaRPr lang="en-US"/>
          </a:p>
        </p:txBody>
      </p:sp>
      <p:sp>
        <p:nvSpPr>
          <p:cNvPr id="4111"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r>
              <a:rPr lang="en-US" smtClean="0"/>
              <a:t>Prof.Kapil Kumar Suri | Corporate Trainer | Consultant | Faculty</a:t>
            </a:r>
            <a:endParaRPr lang="en-US"/>
          </a:p>
        </p:txBody>
      </p:sp>
      <p:sp>
        <p:nvSpPr>
          <p:cNvPr id="4112"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D1A0BF97-73EE-44AA-9CAE-FC516F2F930B}" type="slidenum">
              <a:rPr lang="en-US"/>
              <a:pPr/>
              <a:t>‹#›</a:t>
            </a:fld>
            <a:endParaRPr lang="en-US"/>
          </a:p>
        </p:txBody>
      </p:sp>
      <p:pic>
        <p:nvPicPr>
          <p:cNvPr id="4113" name="Picture 17" descr="Satyam Logo"/>
          <p:cNvPicPr>
            <a:picLocks noChangeAspect="1" noChangeArrowheads="1"/>
          </p:cNvPicPr>
          <p:nvPr userDrawn="1"/>
        </p:nvPicPr>
        <p:blipFill>
          <a:blip r:embed="rId2"/>
          <a:srcRect/>
          <a:stretch>
            <a:fillRect/>
          </a:stretch>
        </p:blipFill>
        <p:spPr bwMode="auto">
          <a:xfrm>
            <a:off x="7989888" y="0"/>
            <a:ext cx="1154112" cy="857250"/>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r>
              <a:rPr lang="en-US" smtClean="0"/>
              <a:t>6-Jan-04</a:t>
            </a:r>
            <a:endParaRPr lang="en-US"/>
          </a:p>
        </p:txBody>
      </p:sp>
      <p:sp>
        <p:nvSpPr>
          <p:cNvPr id="5" name="Footer Placeholder 4"/>
          <p:cNvSpPr>
            <a:spLocks noGrp="1"/>
          </p:cNvSpPr>
          <p:nvPr>
            <p:ph type="ftr" sz="quarter" idx="11"/>
          </p:nvPr>
        </p:nvSpPr>
        <p:spPr/>
        <p:txBody>
          <a:bodyPr/>
          <a:lstStyle>
            <a:lvl1pPr>
              <a:defRPr/>
            </a:lvl1pPr>
          </a:lstStyle>
          <a:p>
            <a:r>
              <a:rPr lang="en-US" smtClean="0"/>
              <a:t>Prof.Kapil Kumar Suri | Corporate Trainer | Consultant | Faculty</a:t>
            </a:r>
            <a:endParaRPr lang="en-US"/>
          </a:p>
        </p:txBody>
      </p:sp>
      <p:sp>
        <p:nvSpPr>
          <p:cNvPr id="6" name="Slide Number Placeholder 5"/>
          <p:cNvSpPr>
            <a:spLocks noGrp="1"/>
          </p:cNvSpPr>
          <p:nvPr>
            <p:ph type="sldNum" sz="quarter" idx="12"/>
          </p:nvPr>
        </p:nvSpPr>
        <p:spPr/>
        <p:txBody>
          <a:bodyPr/>
          <a:lstStyle>
            <a:lvl1pPr>
              <a:defRPr/>
            </a:lvl1pPr>
          </a:lstStyle>
          <a:p>
            <a:fld id="{370CFC64-A8E8-4D20-9F44-C531726F345C}"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617538"/>
            <a:ext cx="1951038" cy="551497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1150938" y="617538"/>
            <a:ext cx="5700712" cy="55149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r>
              <a:rPr lang="en-US" smtClean="0"/>
              <a:t>6-Jan-04</a:t>
            </a:r>
            <a:endParaRPr lang="en-US"/>
          </a:p>
        </p:txBody>
      </p:sp>
      <p:sp>
        <p:nvSpPr>
          <p:cNvPr id="5" name="Footer Placeholder 4"/>
          <p:cNvSpPr>
            <a:spLocks noGrp="1"/>
          </p:cNvSpPr>
          <p:nvPr>
            <p:ph type="ftr" sz="quarter" idx="11"/>
          </p:nvPr>
        </p:nvSpPr>
        <p:spPr/>
        <p:txBody>
          <a:bodyPr/>
          <a:lstStyle>
            <a:lvl1pPr>
              <a:defRPr/>
            </a:lvl1pPr>
          </a:lstStyle>
          <a:p>
            <a:r>
              <a:rPr lang="en-US" smtClean="0"/>
              <a:t>Prof.Kapil Kumar Suri | Corporate Trainer | Consultant | Faculty</a:t>
            </a:r>
            <a:endParaRPr lang="en-US"/>
          </a:p>
        </p:txBody>
      </p:sp>
      <p:sp>
        <p:nvSpPr>
          <p:cNvPr id="6" name="Slide Number Placeholder 5"/>
          <p:cNvSpPr>
            <a:spLocks noGrp="1"/>
          </p:cNvSpPr>
          <p:nvPr>
            <p:ph type="sldNum" sz="quarter" idx="12"/>
          </p:nvPr>
        </p:nvSpPr>
        <p:spPr/>
        <p:txBody>
          <a:bodyPr/>
          <a:lstStyle>
            <a:lvl1pPr>
              <a:defRPr/>
            </a:lvl1pPr>
          </a:lstStyle>
          <a:p>
            <a:fld id="{684A8100-05C3-45F7-BF99-7557BEE27268}"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r>
              <a:rPr lang="en-US" smtClean="0"/>
              <a:t>6-Jan-04</a:t>
            </a:r>
            <a:endParaRPr lang="en-US"/>
          </a:p>
        </p:txBody>
      </p:sp>
      <p:sp>
        <p:nvSpPr>
          <p:cNvPr id="5" name="Footer Placeholder 4"/>
          <p:cNvSpPr>
            <a:spLocks noGrp="1"/>
          </p:cNvSpPr>
          <p:nvPr>
            <p:ph type="ftr" sz="quarter" idx="11"/>
          </p:nvPr>
        </p:nvSpPr>
        <p:spPr/>
        <p:txBody>
          <a:bodyPr/>
          <a:lstStyle>
            <a:lvl1pPr>
              <a:defRPr/>
            </a:lvl1pPr>
          </a:lstStyle>
          <a:p>
            <a:r>
              <a:rPr lang="en-US" smtClean="0"/>
              <a:t>Prof.Kapil Kumar Suri | Corporate Trainer | Consultant | Faculty</a:t>
            </a:r>
            <a:endParaRPr lang="en-US"/>
          </a:p>
        </p:txBody>
      </p:sp>
      <p:sp>
        <p:nvSpPr>
          <p:cNvPr id="6" name="Slide Number Placeholder 5"/>
          <p:cNvSpPr>
            <a:spLocks noGrp="1"/>
          </p:cNvSpPr>
          <p:nvPr>
            <p:ph type="sldNum" sz="quarter" idx="12"/>
          </p:nvPr>
        </p:nvSpPr>
        <p:spPr/>
        <p:txBody>
          <a:bodyPr/>
          <a:lstStyle>
            <a:lvl1pPr>
              <a:defRPr/>
            </a:lvl1pPr>
          </a:lstStyle>
          <a:p>
            <a:fld id="{4FCBA9BC-E433-42A0-9609-6643D90522D9}"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smtClean="0"/>
              <a:t>6-Jan-04</a:t>
            </a:r>
            <a:endParaRPr lang="en-US"/>
          </a:p>
        </p:txBody>
      </p:sp>
      <p:sp>
        <p:nvSpPr>
          <p:cNvPr id="5" name="Footer Placeholder 4"/>
          <p:cNvSpPr>
            <a:spLocks noGrp="1"/>
          </p:cNvSpPr>
          <p:nvPr>
            <p:ph type="ftr" sz="quarter" idx="11"/>
          </p:nvPr>
        </p:nvSpPr>
        <p:spPr/>
        <p:txBody>
          <a:bodyPr/>
          <a:lstStyle>
            <a:lvl1pPr>
              <a:defRPr/>
            </a:lvl1pPr>
          </a:lstStyle>
          <a:p>
            <a:r>
              <a:rPr lang="en-US" smtClean="0"/>
              <a:t>Prof.Kapil Kumar Suri | Corporate Trainer | Consultant | Faculty</a:t>
            </a:r>
            <a:endParaRPr lang="en-US"/>
          </a:p>
        </p:txBody>
      </p:sp>
      <p:sp>
        <p:nvSpPr>
          <p:cNvPr id="6" name="Slide Number Placeholder 5"/>
          <p:cNvSpPr>
            <a:spLocks noGrp="1"/>
          </p:cNvSpPr>
          <p:nvPr>
            <p:ph type="sldNum" sz="quarter" idx="12"/>
          </p:nvPr>
        </p:nvSpPr>
        <p:spPr/>
        <p:txBody>
          <a:bodyPr/>
          <a:lstStyle>
            <a:lvl1pPr>
              <a:defRPr/>
            </a:lvl1pPr>
          </a:lstStyle>
          <a:p>
            <a:fld id="{4A971A80-041D-4275-A199-12ED6E44D360}"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r>
              <a:rPr lang="en-US" smtClean="0"/>
              <a:t>6-Jan-04</a:t>
            </a:r>
            <a:endParaRPr lang="en-US"/>
          </a:p>
        </p:txBody>
      </p:sp>
      <p:sp>
        <p:nvSpPr>
          <p:cNvPr id="6" name="Footer Placeholder 5"/>
          <p:cNvSpPr>
            <a:spLocks noGrp="1"/>
          </p:cNvSpPr>
          <p:nvPr>
            <p:ph type="ftr" sz="quarter" idx="11"/>
          </p:nvPr>
        </p:nvSpPr>
        <p:spPr/>
        <p:txBody>
          <a:bodyPr/>
          <a:lstStyle>
            <a:lvl1pPr>
              <a:defRPr/>
            </a:lvl1pPr>
          </a:lstStyle>
          <a:p>
            <a:r>
              <a:rPr lang="en-US" smtClean="0"/>
              <a:t>Prof.Kapil Kumar Suri | Corporate Trainer | Consultant | Faculty</a:t>
            </a:r>
            <a:endParaRPr lang="en-US"/>
          </a:p>
        </p:txBody>
      </p:sp>
      <p:sp>
        <p:nvSpPr>
          <p:cNvPr id="7" name="Slide Number Placeholder 6"/>
          <p:cNvSpPr>
            <a:spLocks noGrp="1"/>
          </p:cNvSpPr>
          <p:nvPr>
            <p:ph type="sldNum" sz="quarter" idx="12"/>
          </p:nvPr>
        </p:nvSpPr>
        <p:spPr/>
        <p:txBody>
          <a:bodyPr/>
          <a:lstStyle>
            <a:lvl1pPr>
              <a:defRPr/>
            </a:lvl1pPr>
          </a:lstStyle>
          <a:p>
            <a:fld id="{5E3CC1DF-9F0E-4C18-AD6F-818ED1BAA472}"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r>
              <a:rPr lang="en-US" smtClean="0"/>
              <a:t>6-Jan-04</a:t>
            </a:r>
            <a:endParaRPr lang="en-US"/>
          </a:p>
        </p:txBody>
      </p:sp>
      <p:sp>
        <p:nvSpPr>
          <p:cNvPr id="8" name="Footer Placeholder 7"/>
          <p:cNvSpPr>
            <a:spLocks noGrp="1"/>
          </p:cNvSpPr>
          <p:nvPr>
            <p:ph type="ftr" sz="quarter" idx="11"/>
          </p:nvPr>
        </p:nvSpPr>
        <p:spPr/>
        <p:txBody>
          <a:bodyPr/>
          <a:lstStyle>
            <a:lvl1pPr>
              <a:defRPr/>
            </a:lvl1pPr>
          </a:lstStyle>
          <a:p>
            <a:r>
              <a:rPr lang="en-US" smtClean="0"/>
              <a:t>Prof.Kapil Kumar Suri | Corporate Trainer | Consultant | Faculty</a:t>
            </a:r>
            <a:endParaRPr lang="en-US"/>
          </a:p>
        </p:txBody>
      </p:sp>
      <p:sp>
        <p:nvSpPr>
          <p:cNvPr id="9" name="Slide Number Placeholder 8"/>
          <p:cNvSpPr>
            <a:spLocks noGrp="1"/>
          </p:cNvSpPr>
          <p:nvPr>
            <p:ph type="sldNum" sz="quarter" idx="12"/>
          </p:nvPr>
        </p:nvSpPr>
        <p:spPr/>
        <p:txBody>
          <a:bodyPr/>
          <a:lstStyle>
            <a:lvl1pPr>
              <a:defRPr/>
            </a:lvl1pPr>
          </a:lstStyle>
          <a:p>
            <a:fld id="{7D7E6273-79C7-46D3-82B5-34258222444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r>
              <a:rPr lang="en-US" smtClean="0"/>
              <a:t>6-Jan-04</a:t>
            </a:r>
            <a:endParaRPr lang="en-US"/>
          </a:p>
        </p:txBody>
      </p:sp>
      <p:sp>
        <p:nvSpPr>
          <p:cNvPr id="4" name="Footer Placeholder 3"/>
          <p:cNvSpPr>
            <a:spLocks noGrp="1"/>
          </p:cNvSpPr>
          <p:nvPr>
            <p:ph type="ftr" sz="quarter" idx="11"/>
          </p:nvPr>
        </p:nvSpPr>
        <p:spPr/>
        <p:txBody>
          <a:bodyPr/>
          <a:lstStyle>
            <a:lvl1pPr>
              <a:defRPr/>
            </a:lvl1pPr>
          </a:lstStyle>
          <a:p>
            <a:r>
              <a:rPr lang="en-US" smtClean="0"/>
              <a:t>Prof.Kapil Kumar Suri | Corporate Trainer | Consultant | Faculty</a:t>
            </a:r>
            <a:endParaRPr lang="en-US"/>
          </a:p>
        </p:txBody>
      </p:sp>
      <p:sp>
        <p:nvSpPr>
          <p:cNvPr id="5" name="Slide Number Placeholder 4"/>
          <p:cNvSpPr>
            <a:spLocks noGrp="1"/>
          </p:cNvSpPr>
          <p:nvPr>
            <p:ph type="sldNum" sz="quarter" idx="12"/>
          </p:nvPr>
        </p:nvSpPr>
        <p:spPr/>
        <p:txBody>
          <a:bodyPr/>
          <a:lstStyle>
            <a:lvl1pPr>
              <a:defRPr/>
            </a:lvl1pPr>
          </a:lstStyle>
          <a:p>
            <a:fld id="{0FC19EE6-81A3-4E8A-BDCD-F28390B9AB67}"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smtClean="0"/>
              <a:t>6-Jan-04</a:t>
            </a:r>
            <a:endParaRPr lang="en-US"/>
          </a:p>
        </p:txBody>
      </p:sp>
      <p:sp>
        <p:nvSpPr>
          <p:cNvPr id="3" name="Footer Placeholder 2"/>
          <p:cNvSpPr>
            <a:spLocks noGrp="1"/>
          </p:cNvSpPr>
          <p:nvPr>
            <p:ph type="ftr" sz="quarter" idx="11"/>
          </p:nvPr>
        </p:nvSpPr>
        <p:spPr/>
        <p:txBody>
          <a:bodyPr/>
          <a:lstStyle>
            <a:lvl1pPr>
              <a:defRPr/>
            </a:lvl1pPr>
          </a:lstStyle>
          <a:p>
            <a:r>
              <a:rPr lang="en-US" smtClean="0"/>
              <a:t>Prof.Kapil Kumar Suri | Corporate Trainer | Consultant | Faculty</a:t>
            </a:r>
            <a:endParaRPr lang="en-US"/>
          </a:p>
        </p:txBody>
      </p:sp>
      <p:sp>
        <p:nvSpPr>
          <p:cNvPr id="4" name="Slide Number Placeholder 3"/>
          <p:cNvSpPr>
            <a:spLocks noGrp="1"/>
          </p:cNvSpPr>
          <p:nvPr>
            <p:ph type="sldNum" sz="quarter" idx="12"/>
          </p:nvPr>
        </p:nvSpPr>
        <p:spPr/>
        <p:txBody>
          <a:bodyPr/>
          <a:lstStyle>
            <a:lvl1pPr>
              <a:defRPr/>
            </a:lvl1pPr>
          </a:lstStyle>
          <a:p>
            <a:fld id="{99D014BF-9E52-4985-8A98-A3F96E0536AA}"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6-Jan-04</a:t>
            </a:r>
            <a:endParaRPr lang="en-US"/>
          </a:p>
        </p:txBody>
      </p:sp>
      <p:sp>
        <p:nvSpPr>
          <p:cNvPr id="6" name="Footer Placeholder 5"/>
          <p:cNvSpPr>
            <a:spLocks noGrp="1"/>
          </p:cNvSpPr>
          <p:nvPr>
            <p:ph type="ftr" sz="quarter" idx="11"/>
          </p:nvPr>
        </p:nvSpPr>
        <p:spPr/>
        <p:txBody>
          <a:bodyPr/>
          <a:lstStyle>
            <a:lvl1pPr>
              <a:defRPr/>
            </a:lvl1pPr>
          </a:lstStyle>
          <a:p>
            <a:r>
              <a:rPr lang="en-US" smtClean="0"/>
              <a:t>Prof.Kapil Kumar Suri | Corporate Trainer | Consultant | Faculty</a:t>
            </a:r>
            <a:endParaRPr lang="en-US"/>
          </a:p>
        </p:txBody>
      </p:sp>
      <p:sp>
        <p:nvSpPr>
          <p:cNvPr id="7" name="Slide Number Placeholder 6"/>
          <p:cNvSpPr>
            <a:spLocks noGrp="1"/>
          </p:cNvSpPr>
          <p:nvPr>
            <p:ph type="sldNum" sz="quarter" idx="12"/>
          </p:nvPr>
        </p:nvSpPr>
        <p:spPr/>
        <p:txBody>
          <a:bodyPr/>
          <a:lstStyle>
            <a:lvl1pPr>
              <a:defRPr/>
            </a:lvl1pPr>
          </a:lstStyle>
          <a:p>
            <a:fld id="{93AA5E81-FCC2-4652-8B3D-DDB9CC34AF43}"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6-Jan-04</a:t>
            </a:r>
            <a:endParaRPr lang="en-US"/>
          </a:p>
        </p:txBody>
      </p:sp>
      <p:sp>
        <p:nvSpPr>
          <p:cNvPr id="6" name="Footer Placeholder 5"/>
          <p:cNvSpPr>
            <a:spLocks noGrp="1"/>
          </p:cNvSpPr>
          <p:nvPr>
            <p:ph type="ftr" sz="quarter" idx="11"/>
          </p:nvPr>
        </p:nvSpPr>
        <p:spPr/>
        <p:txBody>
          <a:bodyPr/>
          <a:lstStyle>
            <a:lvl1pPr>
              <a:defRPr/>
            </a:lvl1pPr>
          </a:lstStyle>
          <a:p>
            <a:r>
              <a:rPr lang="en-US" smtClean="0"/>
              <a:t>Prof.Kapil Kumar Suri | Corporate Trainer | Consultant | Faculty</a:t>
            </a:r>
            <a:endParaRPr lang="en-US"/>
          </a:p>
        </p:txBody>
      </p:sp>
      <p:sp>
        <p:nvSpPr>
          <p:cNvPr id="7" name="Slide Number Placeholder 6"/>
          <p:cNvSpPr>
            <a:spLocks noGrp="1"/>
          </p:cNvSpPr>
          <p:nvPr>
            <p:ph type="sldNum" sz="quarter" idx="12"/>
          </p:nvPr>
        </p:nvSpPr>
        <p:spPr/>
        <p:txBody>
          <a:bodyPr/>
          <a:lstStyle>
            <a:lvl1pPr>
              <a:defRPr/>
            </a:lvl1pPr>
          </a:lstStyle>
          <a:p>
            <a:fld id="{87F705B4-E9A9-478F-BEC7-68BD745CAF62}"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a:endParaRPr kumimoji="1" lang="en-US"/>
          </a:p>
        </p:txBody>
      </p:sp>
      <p:sp>
        <p:nvSpPr>
          <p:cNvPr id="3075"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endParaRPr kumimoji="1" lang="en-US"/>
          </a:p>
        </p:txBody>
      </p:sp>
      <p:sp>
        <p:nvSpPr>
          <p:cNvPr id="3076"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a:endParaRPr kumimoji="1" lang="en-US"/>
          </a:p>
        </p:txBody>
      </p:sp>
      <p:sp>
        <p:nvSpPr>
          <p:cNvPr id="3077"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endParaRPr kumimoji="1" lang="en-US"/>
          </a:p>
        </p:txBody>
      </p:sp>
      <p:sp>
        <p:nvSpPr>
          <p:cNvPr id="3078"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endParaRPr kumimoji="1" lang="en-US"/>
          </a:p>
        </p:txBody>
      </p:sp>
      <p:sp>
        <p:nvSpPr>
          <p:cNvPr id="3079"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a:endParaRPr kumimoji="1" lang="en-US"/>
          </a:p>
        </p:txBody>
      </p:sp>
      <p:sp>
        <p:nvSpPr>
          <p:cNvPr id="3080"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endParaRPr kumimoji="1" lang="en-US"/>
          </a:p>
        </p:txBody>
      </p:sp>
      <p:sp>
        <p:nvSpPr>
          <p:cNvPr id="3081" name="Rectangle 9"/>
          <p:cNvSpPr>
            <a:spLocks noGrp="1" noChangeArrowheads="1"/>
          </p:cNvSpPr>
          <p:nvPr>
            <p:ph type="title"/>
          </p:nvPr>
        </p:nvSpPr>
        <p:spPr bwMode="auto">
          <a:xfrm>
            <a:off x="1150938" y="617538"/>
            <a:ext cx="7793037"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3082" name="Rectangle 10"/>
          <p:cNvSpPr>
            <a:spLocks noGrp="1" noChangeArrowheads="1"/>
          </p:cNvSpPr>
          <p:nvPr>
            <p:ph type="body" idx="1"/>
          </p:nvPr>
        </p:nvSpPr>
        <p:spPr bwMode="auto">
          <a:xfrm>
            <a:off x="1182688" y="2017713"/>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83" name="Rectangle 11"/>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vl1pPr>
          </a:lstStyle>
          <a:p>
            <a:r>
              <a:rPr lang="en-US" smtClean="0"/>
              <a:t>6-Jan-04</a:t>
            </a:r>
            <a:endParaRPr lang="en-US"/>
          </a:p>
        </p:txBody>
      </p:sp>
      <p:sp>
        <p:nvSpPr>
          <p:cNvPr id="3084" name="Rectangle 12"/>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vl1pPr>
          </a:lstStyle>
          <a:p>
            <a:r>
              <a:rPr lang="en-US" smtClean="0"/>
              <a:t>Prof.Kapil Kumar Suri | Corporate Trainer | Consultant | Faculty</a:t>
            </a:r>
            <a:endParaRPr lang="en-US"/>
          </a:p>
        </p:txBody>
      </p:sp>
      <p:sp>
        <p:nvSpPr>
          <p:cNvPr id="3085" name="Rectangle 1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fld id="{D53C2435-482C-4973-BC53-731B7446E19E}" type="slidenum">
              <a:rPr lang="en-US"/>
              <a:pPr/>
              <a:t>‹#›</a:t>
            </a:fld>
            <a:endParaRPr lang="en-US"/>
          </a:p>
        </p:txBody>
      </p:sp>
      <p:pic>
        <p:nvPicPr>
          <p:cNvPr id="3086" name="Picture 14" descr="Satyam Logo"/>
          <p:cNvPicPr>
            <a:picLocks noChangeAspect="1" noChangeArrowheads="1"/>
          </p:cNvPicPr>
          <p:nvPr userDrawn="1"/>
        </p:nvPicPr>
        <p:blipFill>
          <a:blip r:embed="rId13"/>
          <a:srcRect/>
          <a:stretch>
            <a:fillRect/>
          </a:stretch>
        </p:blipFill>
        <p:spPr bwMode="auto">
          <a:xfrm>
            <a:off x="7989888" y="0"/>
            <a:ext cx="1154112" cy="857250"/>
          </a:xfrm>
          <a:prstGeom prst="rect">
            <a:avLst/>
          </a:prstGeom>
          <a:noFill/>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dt="0"/>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itchFamily="34" charset="0"/>
        </a:defRPr>
      </a:lvl2pPr>
      <a:lvl3pPr algn="l" rtl="0" fontAlgn="base">
        <a:spcBef>
          <a:spcPct val="0"/>
        </a:spcBef>
        <a:spcAft>
          <a:spcPct val="0"/>
        </a:spcAft>
        <a:defRPr sz="4400">
          <a:solidFill>
            <a:schemeClr val="tx2"/>
          </a:solidFill>
          <a:latin typeface="Tahoma" pitchFamily="34" charset="0"/>
        </a:defRPr>
      </a:lvl3pPr>
      <a:lvl4pPr algn="l" rtl="0" fontAlgn="base">
        <a:spcBef>
          <a:spcPct val="0"/>
        </a:spcBef>
        <a:spcAft>
          <a:spcPct val="0"/>
        </a:spcAft>
        <a:defRPr sz="4400">
          <a:solidFill>
            <a:schemeClr val="tx2"/>
          </a:solidFill>
          <a:latin typeface="Tahoma" pitchFamily="34" charset="0"/>
        </a:defRPr>
      </a:lvl4pPr>
      <a:lvl5pPr algn="l" rtl="0" fontAlgn="base">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Microsoft_Word_97_-_2003_Document1.doc"/></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wmf"/><Relationship Id="rId4" Type="http://schemas.openxmlformats.org/officeDocument/2006/relationships/oleObject" Target="../embeddings/Microsoft_Word_97_-_2003_Document2.doc"/></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6.wmf"/><Relationship Id="rId4" Type="http://schemas.openxmlformats.org/officeDocument/2006/relationships/oleObject" Target="../embeddings/Microsoft_Word_97_-_2003_Document3.doc"/></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7.wmf"/><Relationship Id="rId4" Type="http://schemas.openxmlformats.org/officeDocument/2006/relationships/oleObject" Target="../embeddings/Microsoft_Word_97_-_2003_Document4.doc"/></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8.wmf"/><Relationship Id="rId4" Type="http://schemas.openxmlformats.org/officeDocument/2006/relationships/oleObject" Target="../embeddings/Microsoft_Word_97_-_2003_Document5.doc"/></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9.wmf"/><Relationship Id="rId4" Type="http://schemas.openxmlformats.org/officeDocument/2006/relationships/oleObject" Target="../embeddings/Microsoft_Word_97_-_2003_Document6.doc"/></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5"/>
          <p:cNvSpPr>
            <a:spLocks noGrp="1" noChangeArrowheads="1"/>
          </p:cNvSpPr>
          <p:nvPr>
            <p:ph type="ftr" sz="quarter" idx="3"/>
          </p:nvPr>
        </p:nvSpPr>
        <p:spPr/>
        <p:txBody>
          <a:bodyPr/>
          <a:lstStyle/>
          <a:p>
            <a:r>
              <a:rPr lang="en-US" smtClean="0"/>
              <a:t>Prof.Kapil Kumar Suri | Corporate Trainer | Consultant | Faculty</a:t>
            </a:r>
            <a:endParaRPr lang="en-US"/>
          </a:p>
        </p:txBody>
      </p:sp>
      <p:sp>
        <p:nvSpPr>
          <p:cNvPr id="2050" name="Rectangle 2"/>
          <p:cNvSpPr>
            <a:spLocks noGrp="1" noChangeArrowheads="1"/>
          </p:cNvSpPr>
          <p:nvPr>
            <p:ph type="ctrTitle"/>
          </p:nvPr>
        </p:nvSpPr>
        <p:spPr/>
        <p:txBody>
          <a:bodyPr/>
          <a:lstStyle/>
          <a:p>
            <a:r>
              <a:rPr lang="en-US"/>
              <a:t>RDBMS Concepts</a:t>
            </a:r>
          </a:p>
        </p:txBody>
      </p:sp>
      <p:sp>
        <p:nvSpPr>
          <p:cNvPr id="2" name="Slide Number Placeholder 1"/>
          <p:cNvSpPr>
            <a:spLocks noGrp="1"/>
          </p:cNvSpPr>
          <p:nvPr>
            <p:ph type="sldNum" sz="quarter" idx="4"/>
          </p:nvPr>
        </p:nvSpPr>
        <p:spPr/>
        <p:txBody>
          <a:bodyPr/>
          <a:lstStyle/>
          <a:p>
            <a:fld id="{D1A0BF97-73EE-44AA-9CAE-FC516F2F930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Prof.Kapil Kumar Suri | Corporate Trainer | Consultant | Faculty</a:t>
            </a:r>
            <a:endParaRPr lang="en-US"/>
          </a:p>
        </p:txBody>
      </p:sp>
      <p:sp>
        <p:nvSpPr>
          <p:cNvPr id="69634" name="Rectangle 2"/>
          <p:cNvSpPr>
            <a:spLocks noGrp="1" noChangeArrowheads="1"/>
          </p:cNvSpPr>
          <p:nvPr>
            <p:ph type="title"/>
          </p:nvPr>
        </p:nvSpPr>
        <p:spPr/>
        <p:txBody>
          <a:bodyPr/>
          <a:lstStyle/>
          <a:p>
            <a:r>
              <a:rPr lang="en-US"/>
              <a:t>Data Models</a:t>
            </a:r>
          </a:p>
        </p:txBody>
      </p:sp>
      <p:sp>
        <p:nvSpPr>
          <p:cNvPr id="69635" name="Rectangle 3"/>
          <p:cNvSpPr>
            <a:spLocks noGrp="1" noChangeArrowheads="1"/>
          </p:cNvSpPr>
          <p:nvPr>
            <p:ph type="body" idx="1"/>
          </p:nvPr>
        </p:nvSpPr>
        <p:spPr/>
        <p:txBody>
          <a:bodyPr/>
          <a:lstStyle/>
          <a:p>
            <a:r>
              <a:rPr lang="en-US"/>
              <a:t>A </a:t>
            </a:r>
            <a:r>
              <a:rPr lang="en-US" i="1"/>
              <a:t>data model</a:t>
            </a:r>
            <a:r>
              <a:rPr lang="en-US"/>
              <a:t> is a collection of concepts for describing data</a:t>
            </a:r>
          </a:p>
          <a:p>
            <a:r>
              <a:rPr lang="en-US"/>
              <a:t>A Schema is a description of a particular collection of data using the given data model </a:t>
            </a:r>
          </a:p>
          <a:p>
            <a:r>
              <a:rPr lang="en-US"/>
              <a:t>The relational model is the most widely used model today</a:t>
            </a:r>
          </a:p>
          <a:p>
            <a:endParaRPr lang="en-US"/>
          </a:p>
        </p:txBody>
      </p:sp>
      <p:sp>
        <p:nvSpPr>
          <p:cNvPr id="2" name="Slide Number Placeholder 1"/>
          <p:cNvSpPr>
            <a:spLocks noGrp="1"/>
          </p:cNvSpPr>
          <p:nvPr>
            <p:ph type="sldNum" sz="quarter" idx="12"/>
          </p:nvPr>
        </p:nvSpPr>
        <p:spPr/>
        <p:txBody>
          <a:bodyPr/>
          <a:lstStyle/>
          <a:p>
            <a:fld id="{4FCBA9BC-E433-42A0-9609-6643D90522D9}"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1"/>
          </p:nvPr>
        </p:nvSpPr>
        <p:spPr/>
        <p:txBody>
          <a:bodyPr/>
          <a:lstStyle/>
          <a:p>
            <a:r>
              <a:rPr lang="en-US" smtClean="0"/>
              <a:t>Prof.Kapil Kumar Suri | Corporate Trainer | Consultant | Faculty</a:t>
            </a:r>
            <a:endParaRPr lang="en-US"/>
          </a:p>
        </p:txBody>
      </p:sp>
      <p:sp>
        <p:nvSpPr>
          <p:cNvPr id="70658" name="Rectangle 2"/>
          <p:cNvSpPr>
            <a:spLocks noGrp="1" noChangeArrowheads="1"/>
          </p:cNvSpPr>
          <p:nvPr>
            <p:ph type="title"/>
          </p:nvPr>
        </p:nvSpPr>
        <p:spPr/>
        <p:txBody>
          <a:bodyPr/>
          <a:lstStyle/>
          <a:p>
            <a:r>
              <a:rPr lang="en-US"/>
              <a:t>Levels of Abstraction</a:t>
            </a:r>
          </a:p>
        </p:txBody>
      </p:sp>
      <p:pic>
        <p:nvPicPr>
          <p:cNvPr id="70659" name="Picture 3"/>
          <p:cNvPicPr>
            <a:picLocks noGrp="1" noChangeAspect="1" noChangeArrowheads="1"/>
          </p:cNvPicPr>
          <p:nvPr>
            <p:ph type="body" idx="1"/>
          </p:nvPr>
        </p:nvPicPr>
        <p:blipFill>
          <a:blip r:embed="rId2"/>
          <a:srcRect/>
          <a:stretch>
            <a:fillRect/>
          </a:stretch>
        </p:blipFill>
        <p:spPr>
          <a:xfrm>
            <a:off x="5105400" y="1981200"/>
            <a:ext cx="3160713" cy="2249488"/>
          </a:xfrm>
        </p:spPr>
      </p:pic>
      <p:sp>
        <p:nvSpPr>
          <p:cNvPr id="70660" name="Text Box 4"/>
          <p:cNvSpPr txBox="1">
            <a:spLocks noChangeArrowheads="1"/>
          </p:cNvSpPr>
          <p:nvPr/>
        </p:nvSpPr>
        <p:spPr bwMode="auto">
          <a:xfrm>
            <a:off x="762000" y="2286000"/>
            <a:ext cx="4572000" cy="457200"/>
          </a:xfrm>
          <a:prstGeom prst="rect">
            <a:avLst/>
          </a:prstGeom>
          <a:noFill/>
          <a:ln w="9525">
            <a:noFill/>
            <a:miter lim="800000"/>
            <a:headEnd/>
            <a:tailEnd/>
          </a:ln>
          <a:effectLst/>
        </p:spPr>
        <p:txBody>
          <a:bodyPr>
            <a:spAutoFit/>
          </a:bodyPr>
          <a:lstStyle/>
          <a:p>
            <a:pPr>
              <a:spcBef>
                <a:spcPct val="50000"/>
              </a:spcBef>
            </a:pPr>
            <a:endParaRPr lang="en-US"/>
          </a:p>
        </p:txBody>
      </p:sp>
      <p:sp>
        <p:nvSpPr>
          <p:cNvPr id="70661" name="Text Box 5"/>
          <p:cNvSpPr txBox="1">
            <a:spLocks noChangeArrowheads="1"/>
          </p:cNvSpPr>
          <p:nvPr/>
        </p:nvSpPr>
        <p:spPr bwMode="auto">
          <a:xfrm>
            <a:off x="685800" y="2209800"/>
            <a:ext cx="4359275" cy="3378200"/>
          </a:xfrm>
          <a:prstGeom prst="rect">
            <a:avLst/>
          </a:prstGeom>
          <a:noFill/>
          <a:ln w="9525">
            <a:noFill/>
            <a:miter lim="800000"/>
            <a:headEnd/>
            <a:tailEnd/>
          </a:ln>
          <a:effectLst/>
        </p:spPr>
        <p:txBody>
          <a:bodyPr>
            <a:spAutoFit/>
          </a:bodyPr>
          <a:lstStyle/>
          <a:p>
            <a:r>
              <a:rPr lang="en-US" b="1"/>
              <a:t>Many </a:t>
            </a:r>
            <a:r>
              <a:rPr lang="en-US" b="1" i="1"/>
              <a:t>Views</a:t>
            </a:r>
            <a:r>
              <a:rPr lang="en-US" b="1"/>
              <a:t> and single Conceptual and Physical Schema</a:t>
            </a:r>
          </a:p>
          <a:p>
            <a:pPr>
              <a:buFontTx/>
              <a:buChar char="•"/>
            </a:pPr>
            <a:r>
              <a:rPr lang="en-US"/>
              <a:t>Views Describe how users see the data</a:t>
            </a:r>
          </a:p>
          <a:p>
            <a:pPr>
              <a:buFontTx/>
              <a:buChar char="•"/>
            </a:pPr>
            <a:r>
              <a:rPr lang="en-US"/>
              <a:t>Conceptual Schema defines the logical structure</a:t>
            </a:r>
          </a:p>
          <a:p>
            <a:pPr>
              <a:buFontTx/>
              <a:buChar char="•"/>
            </a:pPr>
            <a:r>
              <a:rPr lang="en-US"/>
              <a:t>Physical Schema defines the physical files and Indexes</a:t>
            </a:r>
          </a:p>
        </p:txBody>
      </p:sp>
      <p:sp>
        <p:nvSpPr>
          <p:cNvPr id="2" name="Slide Number Placeholder 1"/>
          <p:cNvSpPr>
            <a:spLocks noGrp="1"/>
          </p:cNvSpPr>
          <p:nvPr>
            <p:ph type="sldNum" sz="quarter" idx="12"/>
          </p:nvPr>
        </p:nvSpPr>
        <p:spPr/>
        <p:txBody>
          <a:bodyPr/>
          <a:lstStyle/>
          <a:p>
            <a:fld id="{4FCBA9BC-E433-42A0-9609-6643D90522D9}"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Prof.Kapil Kumar Suri | Corporate Trainer | Consultant | Faculty</a:t>
            </a:r>
            <a:endParaRPr lang="en-US"/>
          </a:p>
        </p:txBody>
      </p:sp>
      <p:sp>
        <p:nvSpPr>
          <p:cNvPr id="71682" name="Rectangle 2"/>
          <p:cNvSpPr>
            <a:spLocks noGrp="1" noChangeArrowheads="1"/>
          </p:cNvSpPr>
          <p:nvPr>
            <p:ph type="title"/>
          </p:nvPr>
        </p:nvSpPr>
        <p:spPr/>
        <p:txBody>
          <a:bodyPr/>
          <a:lstStyle/>
          <a:p>
            <a:r>
              <a:rPr lang="en-US"/>
              <a:t>Example University Database</a:t>
            </a:r>
          </a:p>
        </p:txBody>
      </p:sp>
      <p:sp>
        <p:nvSpPr>
          <p:cNvPr id="71683" name="Rectangle 3"/>
          <p:cNvSpPr>
            <a:spLocks noGrp="1" noChangeArrowheads="1"/>
          </p:cNvSpPr>
          <p:nvPr>
            <p:ph type="body" idx="1"/>
          </p:nvPr>
        </p:nvSpPr>
        <p:spPr/>
        <p:txBody>
          <a:bodyPr/>
          <a:lstStyle/>
          <a:p>
            <a:pPr>
              <a:lnSpc>
                <a:spcPct val="90000"/>
              </a:lnSpc>
            </a:pPr>
            <a:r>
              <a:rPr lang="en-US"/>
              <a:t>Conceptual Schema</a:t>
            </a:r>
          </a:p>
          <a:p>
            <a:pPr lvl="1">
              <a:lnSpc>
                <a:spcPct val="90000"/>
              </a:lnSpc>
            </a:pPr>
            <a:r>
              <a:rPr lang="en-US" sz="2400" i="1"/>
              <a:t>Students(sid: string, name: string, login: string, age: integer, gpa:real)</a:t>
            </a:r>
          </a:p>
          <a:p>
            <a:pPr lvl="1">
              <a:lnSpc>
                <a:spcPct val="90000"/>
              </a:lnSpc>
            </a:pPr>
            <a:r>
              <a:rPr lang="en-US" sz="2400"/>
              <a:t> </a:t>
            </a:r>
            <a:r>
              <a:rPr lang="en-US" sz="2400" i="1"/>
              <a:t>Courses(cid: string, cname:string, credits:integer)</a:t>
            </a:r>
          </a:p>
          <a:p>
            <a:pPr>
              <a:lnSpc>
                <a:spcPct val="90000"/>
              </a:lnSpc>
            </a:pPr>
            <a:r>
              <a:rPr lang="en-US"/>
              <a:t>Physical Schema</a:t>
            </a:r>
            <a:r>
              <a:rPr lang="en-US" sz="2800" i="1"/>
              <a:t> </a:t>
            </a:r>
          </a:p>
          <a:p>
            <a:pPr lvl="1">
              <a:lnSpc>
                <a:spcPct val="90000"/>
              </a:lnSpc>
            </a:pPr>
            <a:r>
              <a:rPr lang="en-US" sz="2400" i="1"/>
              <a:t>Relations stored as unordered files. </a:t>
            </a:r>
          </a:p>
          <a:p>
            <a:pPr lvl="1">
              <a:lnSpc>
                <a:spcPct val="90000"/>
              </a:lnSpc>
            </a:pPr>
            <a:r>
              <a:rPr lang="en-US" sz="2400" i="1"/>
              <a:t> Index on first column of Students.</a:t>
            </a:r>
          </a:p>
          <a:p>
            <a:pPr>
              <a:lnSpc>
                <a:spcPct val="90000"/>
              </a:lnSpc>
            </a:pPr>
            <a:r>
              <a:rPr lang="en-US"/>
              <a:t>External Schema (View): </a:t>
            </a:r>
          </a:p>
          <a:p>
            <a:pPr lvl="1">
              <a:lnSpc>
                <a:spcPct val="90000"/>
              </a:lnSpc>
            </a:pPr>
            <a:r>
              <a:rPr lang="en-US"/>
              <a:t> </a:t>
            </a:r>
            <a:r>
              <a:rPr lang="en-US" sz="2400" i="1"/>
              <a:t>Course_info(cid:string,enrollment:integer)</a:t>
            </a:r>
            <a:endParaRPr lang="en-US" sz="2400"/>
          </a:p>
          <a:p>
            <a:pPr>
              <a:lnSpc>
                <a:spcPct val="90000"/>
              </a:lnSpc>
            </a:pPr>
            <a:endParaRPr lang="en-US" sz="2800" i="1"/>
          </a:p>
          <a:p>
            <a:pPr>
              <a:lnSpc>
                <a:spcPct val="90000"/>
              </a:lnSpc>
            </a:pPr>
            <a:endParaRPr lang="en-US" sz="2400" i="1"/>
          </a:p>
          <a:p>
            <a:pPr>
              <a:lnSpc>
                <a:spcPct val="90000"/>
              </a:lnSpc>
            </a:pPr>
            <a:endParaRPr lang="en-US" sz="2400"/>
          </a:p>
        </p:txBody>
      </p:sp>
      <p:sp>
        <p:nvSpPr>
          <p:cNvPr id="2" name="Slide Number Placeholder 1"/>
          <p:cNvSpPr>
            <a:spLocks noGrp="1"/>
          </p:cNvSpPr>
          <p:nvPr>
            <p:ph type="sldNum" sz="quarter" idx="12"/>
          </p:nvPr>
        </p:nvSpPr>
        <p:spPr/>
        <p:txBody>
          <a:bodyPr/>
          <a:lstStyle/>
          <a:p>
            <a:fld id="{4FCBA9BC-E433-42A0-9609-6643D90522D9}"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Prof.Kapil Kumar Suri | Corporate Trainer | Consultant | Faculty</a:t>
            </a:r>
            <a:endParaRPr lang="en-US"/>
          </a:p>
        </p:txBody>
      </p:sp>
      <p:sp>
        <p:nvSpPr>
          <p:cNvPr id="72706" name="Rectangle 2"/>
          <p:cNvSpPr>
            <a:spLocks noGrp="1" noChangeArrowheads="1"/>
          </p:cNvSpPr>
          <p:nvPr>
            <p:ph type="title"/>
          </p:nvPr>
        </p:nvSpPr>
        <p:spPr/>
        <p:txBody>
          <a:bodyPr/>
          <a:lstStyle/>
          <a:p>
            <a:r>
              <a:rPr lang="en-US"/>
              <a:t>Data Independence</a:t>
            </a:r>
          </a:p>
        </p:txBody>
      </p:sp>
      <p:sp>
        <p:nvSpPr>
          <p:cNvPr id="72707" name="Rectangle 3"/>
          <p:cNvSpPr>
            <a:spLocks noGrp="1" noChangeArrowheads="1"/>
          </p:cNvSpPr>
          <p:nvPr>
            <p:ph type="body" idx="1"/>
          </p:nvPr>
        </p:nvSpPr>
        <p:spPr/>
        <p:txBody>
          <a:bodyPr/>
          <a:lstStyle/>
          <a:p>
            <a:pPr>
              <a:lnSpc>
                <a:spcPct val="90000"/>
              </a:lnSpc>
            </a:pPr>
            <a:r>
              <a:rPr lang="en-US"/>
              <a:t>Applications insulated from how data is structured and stored</a:t>
            </a:r>
          </a:p>
          <a:p>
            <a:pPr>
              <a:lnSpc>
                <a:spcPct val="90000"/>
              </a:lnSpc>
            </a:pPr>
            <a:r>
              <a:rPr lang="en-US" u="sng"/>
              <a:t>Logical Data Independence</a:t>
            </a:r>
            <a:r>
              <a:rPr lang="en-US"/>
              <a:t>: Protection from changes in logical structure of data</a:t>
            </a:r>
          </a:p>
          <a:p>
            <a:pPr>
              <a:lnSpc>
                <a:spcPct val="90000"/>
              </a:lnSpc>
            </a:pPr>
            <a:r>
              <a:rPr lang="en-US" u="sng"/>
              <a:t>Physical Data Independence</a:t>
            </a:r>
            <a:r>
              <a:rPr lang="en-US"/>
              <a:t>: Protection from changes in physical structure of data</a:t>
            </a:r>
          </a:p>
        </p:txBody>
      </p:sp>
      <p:sp>
        <p:nvSpPr>
          <p:cNvPr id="2" name="Slide Number Placeholder 1"/>
          <p:cNvSpPr>
            <a:spLocks noGrp="1"/>
          </p:cNvSpPr>
          <p:nvPr>
            <p:ph type="sldNum" sz="quarter" idx="12"/>
          </p:nvPr>
        </p:nvSpPr>
        <p:spPr/>
        <p:txBody>
          <a:bodyPr/>
          <a:lstStyle/>
          <a:p>
            <a:fld id="{4FCBA9BC-E433-42A0-9609-6643D90522D9}"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Prof.Kapil Kumar Suri | Corporate Trainer | Consultant | Faculty</a:t>
            </a:r>
            <a:endParaRPr lang="en-US"/>
          </a:p>
        </p:txBody>
      </p:sp>
      <p:sp>
        <p:nvSpPr>
          <p:cNvPr id="73730" name="Rectangle 2"/>
          <p:cNvSpPr>
            <a:spLocks noGrp="1" noChangeArrowheads="1"/>
          </p:cNvSpPr>
          <p:nvPr>
            <p:ph type="title"/>
          </p:nvPr>
        </p:nvSpPr>
        <p:spPr/>
        <p:txBody>
          <a:bodyPr/>
          <a:lstStyle/>
          <a:p>
            <a:r>
              <a:rPr lang="en-US"/>
              <a:t>Structure of a DBMS</a:t>
            </a:r>
          </a:p>
        </p:txBody>
      </p:sp>
      <p:pic>
        <p:nvPicPr>
          <p:cNvPr id="73731" name="Picture 3"/>
          <p:cNvPicPr>
            <a:picLocks noGrp="1" noChangeAspect="1" noChangeArrowheads="1"/>
          </p:cNvPicPr>
          <p:nvPr>
            <p:ph type="body" idx="1"/>
          </p:nvPr>
        </p:nvPicPr>
        <p:blipFill>
          <a:blip r:embed="rId2"/>
          <a:srcRect/>
          <a:stretch>
            <a:fillRect/>
          </a:stretch>
        </p:blipFill>
        <p:spPr>
          <a:xfrm>
            <a:off x="990600" y="2057400"/>
            <a:ext cx="7772400" cy="4191000"/>
          </a:xfrm>
        </p:spPr>
      </p:pic>
      <p:sp>
        <p:nvSpPr>
          <p:cNvPr id="2" name="Slide Number Placeholder 1"/>
          <p:cNvSpPr>
            <a:spLocks noGrp="1"/>
          </p:cNvSpPr>
          <p:nvPr>
            <p:ph type="sldNum" sz="quarter" idx="12"/>
          </p:nvPr>
        </p:nvSpPr>
        <p:spPr/>
        <p:txBody>
          <a:bodyPr/>
          <a:lstStyle/>
          <a:p>
            <a:fld id="{4FCBA9BC-E433-42A0-9609-6643D90522D9}"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Prof.Kapil Kumar Suri | Corporate Trainer | Consultant | Faculty</a:t>
            </a:r>
            <a:endParaRPr lang="en-US"/>
          </a:p>
        </p:txBody>
      </p:sp>
      <p:sp>
        <p:nvSpPr>
          <p:cNvPr id="68610" name="Rectangle 2"/>
          <p:cNvSpPr>
            <a:spLocks noGrp="1" noChangeArrowheads="1"/>
          </p:cNvSpPr>
          <p:nvPr>
            <p:ph type="title"/>
          </p:nvPr>
        </p:nvSpPr>
        <p:spPr/>
        <p:txBody>
          <a:bodyPr/>
          <a:lstStyle/>
          <a:p>
            <a:r>
              <a:rPr lang="en-US"/>
              <a:t>ACID Test</a:t>
            </a:r>
          </a:p>
        </p:txBody>
      </p:sp>
      <p:sp>
        <p:nvSpPr>
          <p:cNvPr id="68611" name="Rectangle 3"/>
          <p:cNvSpPr>
            <a:spLocks noGrp="1" noChangeArrowheads="1"/>
          </p:cNvSpPr>
          <p:nvPr>
            <p:ph type="body" idx="1"/>
          </p:nvPr>
        </p:nvSpPr>
        <p:spPr/>
        <p:txBody>
          <a:bodyPr/>
          <a:lstStyle/>
          <a:p>
            <a:r>
              <a:rPr lang="en-US"/>
              <a:t>Atomicity</a:t>
            </a:r>
          </a:p>
          <a:p>
            <a:r>
              <a:rPr lang="en-US"/>
              <a:t>Consistency </a:t>
            </a:r>
          </a:p>
          <a:p>
            <a:r>
              <a:rPr lang="en-US"/>
              <a:t>Isolation</a:t>
            </a:r>
          </a:p>
          <a:p>
            <a:r>
              <a:rPr lang="en-US"/>
              <a:t>Durability</a:t>
            </a:r>
          </a:p>
        </p:txBody>
      </p:sp>
      <p:sp>
        <p:nvSpPr>
          <p:cNvPr id="2" name="Slide Number Placeholder 1"/>
          <p:cNvSpPr>
            <a:spLocks noGrp="1"/>
          </p:cNvSpPr>
          <p:nvPr>
            <p:ph type="sldNum" sz="quarter" idx="12"/>
          </p:nvPr>
        </p:nvSpPr>
        <p:spPr/>
        <p:txBody>
          <a:bodyPr/>
          <a:lstStyle/>
          <a:p>
            <a:fld id="{4FCBA9BC-E433-42A0-9609-6643D90522D9}"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Prof.Kapil Kumar Suri | Corporate Trainer | Consultant | Faculty</a:t>
            </a:r>
            <a:endParaRPr lang="en-US"/>
          </a:p>
        </p:txBody>
      </p:sp>
      <p:sp>
        <p:nvSpPr>
          <p:cNvPr id="10242" name="Rectangle 2"/>
          <p:cNvSpPr>
            <a:spLocks noGrp="1" noChangeArrowheads="1"/>
          </p:cNvSpPr>
          <p:nvPr>
            <p:ph type="title"/>
          </p:nvPr>
        </p:nvSpPr>
        <p:spPr/>
        <p:txBody>
          <a:bodyPr/>
          <a:lstStyle/>
          <a:p>
            <a:r>
              <a:rPr lang="en-US"/>
              <a:t>Types of DBMS</a:t>
            </a:r>
          </a:p>
        </p:txBody>
      </p:sp>
      <p:sp>
        <p:nvSpPr>
          <p:cNvPr id="10243" name="Rectangle 3"/>
          <p:cNvSpPr>
            <a:spLocks noGrp="1" noChangeArrowheads="1"/>
          </p:cNvSpPr>
          <p:nvPr>
            <p:ph type="body" idx="1"/>
          </p:nvPr>
        </p:nvSpPr>
        <p:spPr/>
        <p:txBody>
          <a:bodyPr/>
          <a:lstStyle/>
          <a:p>
            <a:endParaRPr lang="en-US"/>
          </a:p>
          <a:p>
            <a:r>
              <a:rPr lang="en-US"/>
              <a:t>Hierarchical</a:t>
            </a:r>
          </a:p>
          <a:p>
            <a:endParaRPr lang="en-US"/>
          </a:p>
          <a:p>
            <a:r>
              <a:rPr lang="en-US"/>
              <a:t>Network</a:t>
            </a:r>
          </a:p>
          <a:p>
            <a:endParaRPr lang="en-US"/>
          </a:p>
          <a:p>
            <a:r>
              <a:rPr lang="en-US"/>
              <a:t>Relational</a:t>
            </a:r>
          </a:p>
        </p:txBody>
      </p:sp>
      <p:sp>
        <p:nvSpPr>
          <p:cNvPr id="2" name="Slide Number Placeholder 1"/>
          <p:cNvSpPr>
            <a:spLocks noGrp="1"/>
          </p:cNvSpPr>
          <p:nvPr>
            <p:ph type="sldNum" sz="quarter" idx="12"/>
          </p:nvPr>
        </p:nvSpPr>
        <p:spPr/>
        <p:txBody>
          <a:bodyPr/>
          <a:lstStyle/>
          <a:p>
            <a:fld id="{4FCBA9BC-E433-42A0-9609-6643D90522D9}"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Prof.Kapil Kumar Suri | Corporate Trainer | Consultant | Faculty</a:t>
            </a:r>
            <a:endParaRPr lang="en-US"/>
          </a:p>
        </p:txBody>
      </p:sp>
      <p:sp>
        <p:nvSpPr>
          <p:cNvPr id="13314" name="Rectangle 2"/>
          <p:cNvSpPr>
            <a:spLocks noGrp="1" noChangeArrowheads="1"/>
          </p:cNvSpPr>
          <p:nvPr>
            <p:ph type="title"/>
          </p:nvPr>
        </p:nvSpPr>
        <p:spPr/>
        <p:txBody>
          <a:bodyPr/>
          <a:lstStyle/>
          <a:p>
            <a:r>
              <a:rPr lang="en-US"/>
              <a:t>Example Data</a:t>
            </a:r>
          </a:p>
        </p:txBody>
      </p:sp>
      <p:graphicFrame>
        <p:nvGraphicFramePr>
          <p:cNvPr id="13317" name="Object 5"/>
          <p:cNvGraphicFramePr>
            <a:graphicFrameLocks noChangeAspect="1"/>
          </p:cNvGraphicFramePr>
          <p:nvPr/>
        </p:nvGraphicFramePr>
        <p:xfrm>
          <a:off x="1755775" y="1981200"/>
          <a:ext cx="7388225" cy="5715000"/>
        </p:xfrm>
        <a:graphic>
          <a:graphicData uri="http://schemas.openxmlformats.org/presentationml/2006/ole">
            <mc:AlternateContent xmlns:mc="http://schemas.openxmlformats.org/markup-compatibility/2006">
              <mc:Choice xmlns:v="urn:schemas-microsoft-com:vml" Requires="v">
                <p:oleObj spid="_x0000_s13318" name="Document" r:id="rId4" imgW="5632920" imgH="4262400" progId="Word.Document.8">
                  <p:embed/>
                </p:oleObj>
              </mc:Choice>
              <mc:Fallback>
                <p:oleObj name="Document" r:id="rId4" imgW="5632920" imgH="4262400" progId="Word.Document.8">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5775" y="1981200"/>
                        <a:ext cx="7388225" cy="571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4FCBA9BC-E433-42A0-9609-6643D90522D9}"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Footer Placeholder 4"/>
          <p:cNvSpPr>
            <a:spLocks noGrp="1"/>
          </p:cNvSpPr>
          <p:nvPr>
            <p:ph type="ftr" sz="quarter" idx="11"/>
          </p:nvPr>
        </p:nvSpPr>
        <p:spPr/>
        <p:txBody>
          <a:bodyPr/>
          <a:lstStyle/>
          <a:p>
            <a:r>
              <a:rPr lang="en-US" smtClean="0"/>
              <a:t>Prof.Kapil Kumar Suri | Corporate Trainer | Consultant | Faculty</a:t>
            </a:r>
            <a:endParaRPr lang="en-US"/>
          </a:p>
        </p:txBody>
      </p:sp>
      <p:sp>
        <p:nvSpPr>
          <p:cNvPr id="14338" name="Rectangle 2"/>
          <p:cNvSpPr>
            <a:spLocks noGrp="1" noChangeArrowheads="1"/>
          </p:cNvSpPr>
          <p:nvPr>
            <p:ph type="title"/>
          </p:nvPr>
        </p:nvSpPr>
        <p:spPr/>
        <p:txBody>
          <a:bodyPr/>
          <a:lstStyle/>
          <a:p>
            <a:r>
              <a:rPr lang="en-US"/>
              <a:t>Hierarchical DBMS</a:t>
            </a:r>
          </a:p>
        </p:txBody>
      </p:sp>
      <p:sp>
        <p:nvSpPr>
          <p:cNvPr id="14339" name="Rectangle 3"/>
          <p:cNvSpPr>
            <a:spLocks noGrp="1" noChangeArrowheads="1"/>
          </p:cNvSpPr>
          <p:nvPr>
            <p:ph type="body" idx="1"/>
          </p:nvPr>
        </p:nvSpPr>
        <p:spPr/>
        <p:txBody>
          <a:bodyPr/>
          <a:lstStyle/>
          <a:p>
            <a:pPr>
              <a:buFont typeface="Wingdings" pitchFamily="2" charset="2"/>
              <a:buNone/>
            </a:pPr>
            <a:r>
              <a:rPr lang="en-US"/>
              <a:t>Data is represented by a tree structure</a:t>
            </a:r>
          </a:p>
          <a:p>
            <a:endParaRPr lang="en-US"/>
          </a:p>
        </p:txBody>
      </p:sp>
      <p:graphicFrame>
        <p:nvGraphicFramePr>
          <p:cNvPr id="14660" name="Group 324"/>
          <p:cNvGraphicFramePr>
            <a:graphicFrameLocks noGrp="1"/>
          </p:cNvGraphicFramePr>
          <p:nvPr/>
        </p:nvGraphicFramePr>
        <p:xfrm>
          <a:off x="304800" y="2895600"/>
          <a:ext cx="3886200" cy="304800"/>
        </p:xfrm>
        <a:graphic>
          <a:graphicData uri="http://schemas.openxmlformats.org/drawingml/2006/table">
            <a:tbl>
              <a:tblPr/>
              <a:tblGrid>
                <a:gridCol w="457200"/>
                <a:gridCol w="762000"/>
                <a:gridCol w="990600"/>
                <a:gridCol w="762000"/>
                <a:gridCol w="914400"/>
              </a:tblGrid>
              <a:tr h="304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Tahoma" pitchFamily="34" charset="0"/>
                        </a:rPr>
                        <a:t>P1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Tahoma" pitchFamily="34" charset="0"/>
                        </a:rPr>
                        <a:t>Nut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Tahoma" pitchFamily="34" charset="0"/>
                        </a:rPr>
                        <a:t>Red</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Tahoma" pitchFamily="34" charset="0"/>
                        </a:rPr>
                        <a:t>12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Tahoma" pitchFamily="34" charset="0"/>
                        </a:rPr>
                        <a:t>London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4668" name="Group 332"/>
          <p:cNvGraphicFramePr>
            <a:graphicFrameLocks noGrp="1"/>
          </p:cNvGraphicFramePr>
          <p:nvPr/>
        </p:nvGraphicFramePr>
        <p:xfrm>
          <a:off x="685800" y="3581400"/>
          <a:ext cx="3124200" cy="304800"/>
        </p:xfrm>
        <a:graphic>
          <a:graphicData uri="http://schemas.openxmlformats.org/drawingml/2006/table">
            <a:tbl>
              <a:tblPr/>
              <a:tblGrid>
                <a:gridCol w="457200"/>
                <a:gridCol w="762000"/>
                <a:gridCol w="685800"/>
                <a:gridCol w="685800"/>
                <a:gridCol w="533400"/>
              </a:tblGrid>
              <a:tr h="304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Tahoma" pitchFamily="34" charset="0"/>
                        </a:rPr>
                        <a:t>S2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Tahoma" pitchFamily="34" charset="0"/>
                        </a:rPr>
                        <a:t>Jones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Tahoma" pitchFamily="34" charset="0"/>
                        </a:rPr>
                        <a:t>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Tahoma" pitchFamily="34" charset="0"/>
                        </a:rPr>
                        <a:t>Paris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Tahoma" pitchFamily="34" charset="0"/>
                        </a:rPr>
                        <a:t>300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4789" name="Group 453"/>
          <p:cNvGraphicFramePr>
            <a:graphicFrameLocks noGrp="1"/>
          </p:cNvGraphicFramePr>
          <p:nvPr/>
        </p:nvGraphicFramePr>
        <p:xfrm>
          <a:off x="304800" y="3886200"/>
          <a:ext cx="3200400" cy="304800"/>
        </p:xfrm>
        <a:graphic>
          <a:graphicData uri="http://schemas.openxmlformats.org/drawingml/2006/table">
            <a:tbl>
              <a:tblPr/>
              <a:tblGrid>
                <a:gridCol w="457200"/>
                <a:gridCol w="762000"/>
                <a:gridCol w="457200"/>
                <a:gridCol w="990600"/>
                <a:gridCol w="533400"/>
              </a:tblGrid>
              <a:tr h="304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Tahoma" pitchFamily="34" charset="0"/>
                        </a:rPr>
                        <a:t>S1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Tahoma" pitchFamily="34" charset="0"/>
                        </a:rPr>
                        <a:t>Smith</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Tahoma" pitchFamily="34" charset="0"/>
                        </a:rPr>
                        <a:t>20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Tahoma" pitchFamily="34" charset="0"/>
                        </a:rPr>
                        <a:t>London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Tahoma" pitchFamily="34" charset="0"/>
                        </a:rPr>
                        <a:t>300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4689" name="Group 353"/>
          <p:cNvGraphicFramePr>
            <a:graphicFrameLocks noGrp="1"/>
          </p:cNvGraphicFramePr>
          <p:nvPr/>
        </p:nvGraphicFramePr>
        <p:xfrm>
          <a:off x="4648200" y="2895600"/>
          <a:ext cx="3886200" cy="304800"/>
        </p:xfrm>
        <a:graphic>
          <a:graphicData uri="http://schemas.openxmlformats.org/drawingml/2006/table">
            <a:tbl>
              <a:tblPr/>
              <a:tblGrid>
                <a:gridCol w="457200"/>
                <a:gridCol w="762000"/>
                <a:gridCol w="990600"/>
                <a:gridCol w="762000"/>
                <a:gridCol w="914400"/>
              </a:tblGrid>
              <a:tr h="304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Tahoma" pitchFamily="34" charset="0"/>
                        </a:rPr>
                        <a:t>P2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Tahoma" pitchFamily="34" charset="0"/>
                        </a:rPr>
                        <a:t>Bolt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Tahoma" pitchFamily="34" charset="0"/>
                        </a:rPr>
                        <a:t>Green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Tahoma" pitchFamily="34" charset="0"/>
                        </a:rPr>
                        <a:t>17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Tahoma" pitchFamily="34" charset="0"/>
                        </a:rPr>
                        <a:t>Paris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4703" name="Group 367"/>
          <p:cNvGraphicFramePr>
            <a:graphicFrameLocks noGrp="1"/>
          </p:cNvGraphicFramePr>
          <p:nvPr/>
        </p:nvGraphicFramePr>
        <p:xfrm>
          <a:off x="4953000" y="3581400"/>
          <a:ext cx="3124200" cy="304800"/>
        </p:xfrm>
        <a:graphic>
          <a:graphicData uri="http://schemas.openxmlformats.org/drawingml/2006/table">
            <a:tbl>
              <a:tblPr/>
              <a:tblGrid>
                <a:gridCol w="457200"/>
                <a:gridCol w="762000"/>
                <a:gridCol w="685800"/>
                <a:gridCol w="685800"/>
                <a:gridCol w="533400"/>
              </a:tblGrid>
              <a:tr h="304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Tahoma" pitchFamily="34" charset="0"/>
                        </a:rPr>
                        <a:t>S3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Tahoma" pitchFamily="34" charset="0"/>
                        </a:rPr>
                        <a:t>Blake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Tahoma" pitchFamily="34" charset="0"/>
                        </a:rPr>
                        <a:t>30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Tahoma" pitchFamily="34" charset="0"/>
                        </a:rPr>
                        <a:t>Paris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Tahoma" pitchFamily="34" charset="0"/>
                        </a:rPr>
                        <a:t>200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4717" name="Group 381"/>
          <p:cNvGraphicFramePr>
            <a:graphicFrameLocks noGrp="1"/>
          </p:cNvGraphicFramePr>
          <p:nvPr/>
        </p:nvGraphicFramePr>
        <p:xfrm>
          <a:off x="4800600" y="3886200"/>
          <a:ext cx="3200400" cy="304800"/>
        </p:xfrm>
        <a:graphic>
          <a:graphicData uri="http://schemas.openxmlformats.org/drawingml/2006/table">
            <a:tbl>
              <a:tblPr/>
              <a:tblGrid>
                <a:gridCol w="457200"/>
                <a:gridCol w="762000"/>
                <a:gridCol w="685800"/>
                <a:gridCol w="762000"/>
                <a:gridCol w="533400"/>
              </a:tblGrid>
              <a:tr h="304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Tahoma" pitchFamily="34" charset="0"/>
                        </a:rPr>
                        <a:t>S2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Tahoma" pitchFamily="34" charset="0"/>
                        </a:rPr>
                        <a:t>Jones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Tahoma" pitchFamily="34" charset="0"/>
                        </a:rPr>
                        <a:t>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Tahoma" pitchFamily="34" charset="0"/>
                        </a:rPr>
                        <a:t>Paris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Tahoma" pitchFamily="34" charset="0"/>
                        </a:rPr>
                        <a:t>400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4773" name="Line 437"/>
          <p:cNvSpPr>
            <a:spLocks noChangeShapeType="1"/>
          </p:cNvSpPr>
          <p:nvPr/>
        </p:nvSpPr>
        <p:spPr bwMode="auto">
          <a:xfrm>
            <a:off x="2133600" y="3200400"/>
            <a:ext cx="0" cy="381000"/>
          </a:xfrm>
          <a:prstGeom prst="line">
            <a:avLst/>
          </a:prstGeom>
          <a:noFill/>
          <a:ln w="38100">
            <a:solidFill>
              <a:schemeClr val="tx1"/>
            </a:solidFill>
            <a:miter lim="800000"/>
            <a:headEnd/>
            <a:tailEnd/>
          </a:ln>
          <a:effectLst/>
        </p:spPr>
        <p:txBody>
          <a:bodyPr wrap="none"/>
          <a:lstStyle/>
          <a:p>
            <a:endParaRPr lang="en-IN"/>
          </a:p>
        </p:txBody>
      </p:sp>
      <p:graphicFrame>
        <p:nvGraphicFramePr>
          <p:cNvPr id="14774" name="Group 438"/>
          <p:cNvGraphicFramePr>
            <a:graphicFrameLocks noGrp="1"/>
          </p:cNvGraphicFramePr>
          <p:nvPr/>
        </p:nvGraphicFramePr>
        <p:xfrm>
          <a:off x="4191000" y="4191000"/>
          <a:ext cx="3200400" cy="304800"/>
        </p:xfrm>
        <a:graphic>
          <a:graphicData uri="http://schemas.openxmlformats.org/drawingml/2006/table">
            <a:tbl>
              <a:tblPr/>
              <a:tblGrid>
                <a:gridCol w="457200"/>
                <a:gridCol w="762000"/>
                <a:gridCol w="685800"/>
                <a:gridCol w="762000"/>
                <a:gridCol w="533400"/>
              </a:tblGrid>
              <a:tr h="304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Tahoma" pitchFamily="34" charset="0"/>
                        </a:rPr>
                        <a:t>S1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Tahoma" pitchFamily="34" charset="0"/>
                        </a:rPr>
                        <a:t>Smith</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Tahoma" pitchFamily="34" charset="0"/>
                        </a:rPr>
                        <a:t>20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Tahoma" pitchFamily="34" charset="0"/>
                        </a:rPr>
                        <a:t>London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Tahoma" pitchFamily="34" charset="0"/>
                        </a:rPr>
                        <a:t>200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4790" name="Line 454"/>
          <p:cNvSpPr>
            <a:spLocks noChangeShapeType="1"/>
          </p:cNvSpPr>
          <p:nvPr/>
        </p:nvSpPr>
        <p:spPr bwMode="auto">
          <a:xfrm>
            <a:off x="6477000" y="3200400"/>
            <a:ext cx="0" cy="381000"/>
          </a:xfrm>
          <a:prstGeom prst="line">
            <a:avLst/>
          </a:prstGeom>
          <a:noFill/>
          <a:ln w="38100">
            <a:solidFill>
              <a:schemeClr val="tx1"/>
            </a:solidFill>
            <a:miter lim="800000"/>
            <a:headEnd/>
            <a:tailEnd/>
          </a:ln>
          <a:effectLst/>
        </p:spPr>
        <p:txBody>
          <a:bodyPr wrap="none"/>
          <a:lstStyle/>
          <a:p>
            <a:endParaRPr lang="en-IN"/>
          </a:p>
        </p:txBody>
      </p:sp>
      <p:graphicFrame>
        <p:nvGraphicFramePr>
          <p:cNvPr id="14806" name="Group 470"/>
          <p:cNvGraphicFramePr>
            <a:graphicFrameLocks noGrp="1"/>
          </p:cNvGraphicFramePr>
          <p:nvPr/>
        </p:nvGraphicFramePr>
        <p:xfrm>
          <a:off x="457200" y="5105400"/>
          <a:ext cx="3886200" cy="304800"/>
        </p:xfrm>
        <a:graphic>
          <a:graphicData uri="http://schemas.openxmlformats.org/drawingml/2006/table">
            <a:tbl>
              <a:tblPr/>
              <a:tblGrid>
                <a:gridCol w="457200"/>
                <a:gridCol w="762000"/>
                <a:gridCol w="990600"/>
                <a:gridCol w="762000"/>
                <a:gridCol w="914400"/>
              </a:tblGrid>
              <a:tr h="304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Tahoma" pitchFamily="34" charset="0"/>
                        </a:rPr>
                        <a:t>P3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Tahoma" pitchFamily="34" charset="0"/>
                        </a:rPr>
                        <a:t>Screw</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Tahoma" pitchFamily="34" charset="0"/>
                        </a:rPr>
                        <a:t>Blue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Tahoma" pitchFamily="34" charset="0"/>
                        </a:rPr>
                        <a:t>17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Tahoma" pitchFamily="34" charset="0"/>
                        </a:rPr>
                        <a:t>Rome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4837" name="Group 501"/>
          <p:cNvGraphicFramePr>
            <a:graphicFrameLocks noGrp="1"/>
          </p:cNvGraphicFramePr>
          <p:nvPr/>
        </p:nvGraphicFramePr>
        <p:xfrm>
          <a:off x="457200" y="5791200"/>
          <a:ext cx="3124200" cy="304800"/>
        </p:xfrm>
        <a:graphic>
          <a:graphicData uri="http://schemas.openxmlformats.org/drawingml/2006/table">
            <a:tbl>
              <a:tblPr/>
              <a:tblGrid>
                <a:gridCol w="457200"/>
                <a:gridCol w="762000"/>
                <a:gridCol w="533400"/>
                <a:gridCol w="838200"/>
                <a:gridCol w="533400"/>
              </a:tblGrid>
              <a:tr h="304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Tahoma" pitchFamily="34" charset="0"/>
                        </a:rPr>
                        <a:t>S1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Tahoma" pitchFamily="34" charset="0"/>
                        </a:rPr>
                        <a:t>Smith</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Tahoma" pitchFamily="34" charset="0"/>
                        </a:rPr>
                        <a:t>20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Tahoma" pitchFamily="34" charset="0"/>
                        </a:rPr>
                        <a:t>London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Tahoma" pitchFamily="34" charset="0"/>
                        </a:rPr>
                        <a:t>400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4834" name="Line 498"/>
          <p:cNvSpPr>
            <a:spLocks noChangeShapeType="1"/>
          </p:cNvSpPr>
          <p:nvPr/>
        </p:nvSpPr>
        <p:spPr bwMode="auto">
          <a:xfrm>
            <a:off x="2286000" y="5410200"/>
            <a:ext cx="0" cy="381000"/>
          </a:xfrm>
          <a:prstGeom prst="line">
            <a:avLst/>
          </a:prstGeom>
          <a:noFill/>
          <a:ln w="38100">
            <a:solidFill>
              <a:schemeClr val="tx1"/>
            </a:solidFill>
            <a:miter lim="800000"/>
            <a:headEnd/>
            <a:tailEnd/>
          </a:ln>
          <a:effectLst/>
        </p:spPr>
        <p:txBody>
          <a:bodyPr wrap="none"/>
          <a:lstStyle/>
          <a:p>
            <a:endParaRPr lang="en-IN"/>
          </a:p>
        </p:txBody>
      </p:sp>
      <p:graphicFrame>
        <p:nvGraphicFramePr>
          <p:cNvPr id="14838" name="Group 502"/>
          <p:cNvGraphicFramePr>
            <a:graphicFrameLocks noGrp="1"/>
          </p:cNvGraphicFramePr>
          <p:nvPr/>
        </p:nvGraphicFramePr>
        <p:xfrm>
          <a:off x="5029200" y="5105400"/>
          <a:ext cx="3886200" cy="304800"/>
        </p:xfrm>
        <a:graphic>
          <a:graphicData uri="http://schemas.openxmlformats.org/drawingml/2006/table">
            <a:tbl>
              <a:tblPr/>
              <a:tblGrid>
                <a:gridCol w="457200"/>
                <a:gridCol w="762000"/>
                <a:gridCol w="990600"/>
                <a:gridCol w="762000"/>
                <a:gridCol w="914400"/>
              </a:tblGrid>
              <a:tr h="304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Tahoma" pitchFamily="34" charset="0"/>
                        </a:rPr>
                        <a:t>P4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Tahoma" pitchFamily="34" charset="0"/>
                        </a:rPr>
                        <a:t>Screw</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Tahoma" pitchFamily="34" charset="0"/>
                        </a:rPr>
                        <a:t>Red</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Tahoma" pitchFamily="34" charset="0"/>
                        </a:rPr>
                        <a:t>14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smtClean="0">
                          <a:ln>
                            <a:noFill/>
                          </a:ln>
                          <a:solidFill>
                            <a:schemeClr val="tx1"/>
                          </a:solidFill>
                          <a:effectLst/>
                          <a:latin typeface="Tahoma" pitchFamily="34" charset="0"/>
                        </a:rPr>
                        <a:t>London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2" name="Slide Number Placeholder 1"/>
          <p:cNvSpPr>
            <a:spLocks noGrp="1"/>
          </p:cNvSpPr>
          <p:nvPr>
            <p:ph type="sldNum" sz="quarter" idx="12"/>
          </p:nvPr>
        </p:nvSpPr>
        <p:spPr/>
        <p:txBody>
          <a:bodyPr/>
          <a:lstStyle/>
          <a:p>
            <a:fld id="{4FCBA9BC-E433-42A0-9609-6643D90522D9}"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Prof.Kapil Kumar Suri | Corporate Trainer | Consultant | Faculty</a:t>
            </a:r>
            <a:endParaRPr lang="en-US"/>
          </a:p>
        </p:txBody>
      </p:sp>
      <p:sp>
        <p:nvSpPr>
          <p:cNvPr id="28674" name="Rectangle 2"/>
          <p:cNvSpPr>
            <a:spLocks noGrp="1" noChangeArrowheads="1"/>
          </p:cNvSpPr>
          <p:nvPr>
            <p:ph type="title"/>
          </p:nvPr>
        </p:nvSpPr>
        <p:spPr/>
        <p:txBody>
          <a:bodyPr/>
          <a:lstStyle/>
          <a:p>
            <a:r>
              <a:rPr lang="en-US"/>
              <a:t>Hierarchical DBMS (Contd.)</a:t>
            </a:r>
          </a:p>
        </p:txBody>
      </p:sp>
      <p:sp>
        <p:nvSpPr>
          <p:cNvPr id="28675" name="Rectangle 3"/>
          <p:cNvSpPr>
            <a:spLocks noGrp="1" noChangeArrowheads="1"/>
          </p:cNvSpPr>
          <p:nvPr>
            <p:ph type="body" idx="1"/>
          </p:nvPr>
        </p:nvSpPr>
        <p:spPr/>
        <p:txBody>
          <a:bodyPr/>
          <a:lstStyle/>
          <a:p>
            <a:r>
              <a:rPr lang="en-US"/>
              <a:t>Can not handle Many-Many relations</a:t>
            </a:r>
          </a:p>
          <a:p>
            <a:endParaRPr lang="en-US"/>
          </a:p>
          <a:p>
            <a:r>
              <a:rPr lang="en-US"/>
              <a:t>Can not reflect all real life situations</a:t>
            </a:r>
          </a:p>
          <a:p>
            <a:endParaRPr lang="en-US"/>
          </a:p>
          <a:p>
            <a:r>
              <a:rPr lang="en-US"/>
              <a:t>Anomalies in insert, delete and update operations.</a:t>
            </a:r>
          </a:p>
          <a:p>
            <a:endParaRPr lang="en-US"/>
          </a:p>
        </p:txBody>
      </p:sp>
      <p:sp>
        <p:nvSpPr>
          <p:cNvPr id="2" name="Slide Number Placeholder 1"/>
          <p:cNvSpPr>
            <a:spLocks noGrp="1"/>
          </p:cNvSpPr>
          <p:nvPr>
            <p:ph type="sldNum" sz="quarter" idx="12"/>
          </p:nvPr>
        </p:nvSpPr>
        <p:spPr/>
        <p:txBody>
          <a:bodyPr/>
          <a:lstStyle/>
          <a:p>
            <a:fld id="{4FCBA9BC-E433-42A0-9609-6643D90522D9}"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Prof.Kapil Kumar Suri | Corporate Trainer | Consultant | Faculty</a:t>
            </a:r>
            <a:endParaRPr lang="en-US"/>
          </a:p>
        </p:txBody>
      </p:sp>
      <p:sp>
        <p:nvSpPr>
          <p:cNvPr id="60418" name="Rectangle 2"/>
          <p:cNvSpPr>
            <a:spLocks noGrp="1" noChangeArrowheads="1"/>
          </p:cNvSpPr>
          <p:nvPr>
            <p:ph type="title"/>
          </p:nvPr>
        </p:nvSpPr>
        <p:spPr/>
        <p:txBody>
          <a:bodyPr/>
          <a:lstStyle/>
          <a:p>
            <a:r>
              <a:rPr lang="en-US"/>
              <a:t>Agenda</a:t>
            </a:r>
          </a:p>
        </p:txBody>
      </p:sp>
      <p:sp>
        <p:nvSpPr>
          <p:cNvPr id="60419" name="Rectangle 3"/>
          <p:cNvSpPr>
            <a:spLocks noGrp="1" noChangeArrowheads="1"/>
          </p:cNvSpPr>
          <p:nvPr>
            <p:ph type="body" idx="1"/>
          </p:nvPr>
        </p:nvSpPr>
        <p:spPr/>
        <p:txBody>
          <a:bodyPr/>
          <a:lstStyle/>
          <a:p>
            <a:r>
              <a:rPr lang="en-US"/>
              <a:t>Introduction	</a:t>
            </a:r>
          </a:p>
          <a:p>
            <a:r>
              <a:rPr lang="en-US"/>
              <a:t>Database Management Systems</a:t>
            </a:r>
          </a:p>
          <a:p>
            <a:r>
              <a:rPr lang="en-US"/>
              <a:t>Normalization</a:t>
            </a:r>
          </a:p>
          <a:p>
            <a:r>
              <a:rPr lang="en-US"/>
              <a:t>Codd’s Rules</a:t>
            </a:r>
          </a:p>
          <a:p>
            <a:r>
              <a:rPr lang="en-US"/>
              <a:t>SQL</a:t>
            </a:r>
          </a:p>
        </p:txBody>
      </p:sp>
      <p:sp>
        <p:nvSpPr>
          <p:cNvPr id="2" name="Slide Number Placeholder 1"/>
          <p:cNvSpPr>
            <a:spLocks noGrp="1"/>
          </p:cNvSpPr>
          <p:nvPr>
            <p:ph type="sldNum" sz="quarter" idx="12"/>
          </p:nvPr>
        </p:nvSpPr>
        <p:spPr/>
        <p:txBody>
          <a:bodyPr/>
          <a:lstStyle/>
          <a:p>
            <a:fld id="{4FCBA9BC-E433-42A0-9609-6643D90522D9}"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Prof.Kapil Kumar Suri | Corporate Trainer | Consultant | Faculty</a:t>
            </a:r>
            <a:endParaRPr lang="en-US"/>
          </a:p>
        </p:txBody>
      </p:sp>
      <p:sp>
        <p:nvSpPr>
          <p:cNvPr id="15362" name="Rectangle 2"/>
          <p:cNvSpPr>
            <a:spLocks noGrp="1" noChangeArrowheads="1"/>
          </p:cNvSpPr>
          <p:nvPr>
            <p:ph type="title"/>
          </p:nvPr>
        </p:nvSpPr>
        <p:spPr/>
        <p:txBody>
          <a:bodyPr/>
          <a:lstStyle/>
          <a:p>
            <a:r>
              <a:rPr lang="en-US"/>
              <a:t>Network DBMS</a:t>
            </a:r>
          </a:p>
        </p:txBody>
      </p:sp>
      <p:sp>
        <p:nvSpPr>
          <p:cNvPr id="15553" name="Rectangle 193"/>
          <p:cNvSpPr>
            <a:spLocks noGrp="1" noChangeArrowheads="1"/>
          </p:cNvSpPr>
          <p:nvPr>
            <p:ph type="body" idx="1"/>
          </p:nvPr>
        </p:nvSpPr>
        <p:spPr/>
        <p:txBody>
          <a:bodyPr/>
          <a:lstStyle/>
          <a:p>
            <a:r>
              <a:rPr lang="en-US"/>
              <a:t>Data is represented by records and pointers</a:t>
            </a:r>
          </a:p>
          <a:p>
            <a:r>
              <a:rPr lang="en-US"/>
              <a:t>Addresses Many-Many relations</a:t>
            </a:r>
          </a:p>
          <a:p>
            <a:r>
              <a:rPr lang="en-US"/>
              <a:t>Insert,delete,update operations possible</a:t>
            </a:r>
          </a:p>
          <a:p>
            <a:r>
              <a:rPr lang="en-US"/>
              <a:t>Complex in design</a:t>
            </a:r>
          </a:p>
          <a:p>
            <a:pPr>
              <a:buFont typeface="Wingdings" pitchFamily="2" charset="2"/>
              <a:buNone/>
            </a:pPr>
            <a:endParaRPr lang="en-US"/>
          </a:p>
        </p:txBody>
      </p:sp>
      <p:sp>
        <p:nvSpPr>
          <p:cNvPr id="2" name="Slide Number Placeholder 1"/>
          <p:cNvSpPr>
            <a:spLocks noGrp="1"/>
          </p:cNvSpPr>
          <p:nvPr>
            <p:ph type="sldNum" sz="quarter" idx="12"/>
          </p:nvPr>
        </p:nvSpPr>
        <p:spPr/>
        <p:txBody>
          <a:bodyPr/>
          <a:lstStyle/>
          <a:p>
            <a:fld id="{4FCBA9BC-E433-42A0-9609-6643D90522D9}"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Prof.Kapil Kumar Suri | Corporate Trainer | Consultant | Faculty</a:t>
            </a:r>
            <a:endParaRPr lang="en-US"/>
          </a:p>
        </p:txBody>
      </p:sp>
      <p:sp>
        <p:nvSpPr>
          <p:cNvPr id="16386" name="Rectangle 2"/>
          <p:cNvSpPr>
            <a:spLocks noGrp="1" noChangeArrowheads="1"/>
          </p:cNvSpPr>
          <p:nvPr>
            <p:ph type="title"/>
          </p:nvPr>
        </p:nvSpPr>
        <p:spPr/>
        <p:txBody>
          <a:bodyPr/>
          <a:lstStyle/>
          <a:p>
            <a:r>
              <a:rPr lang="en-US"/>
              <a:t>Relational DBMS</a:t>
            </a:r>
          </a:p>
        </p:txBody>
      </p:sp>
      <p:sp>
        <p:nvSpPr>
          <p:cNvPr id="16391" name="Rectangle 7"/>
          <p:cNvSpPr>
            <a:spLocks noGrp="1" noChangeArrowheads="1"/>
          </p:cNvSpPr>
          <p:nvPr>
            <p:ph type="body" idx="1"/>
          </p:nvPr>
        </p:nvSpPr>
        <p:spPr>
          <a:noFill/>
          <a:ln/>
        </p:spPr>
        <p:txBody>
          <a:bodyPr/>
          <a:lstStyle/>
          <a:p>
            <a:r>
              <a:rPr lang="en-US"/>
              <a:t>Based on Relational Mathematics principles</a:t>
            </a:r>
          </a:p>
          <a:p>
            <a:r>
              <a:rPr lang="en-US"/>
              <a:t>Data is represented in terms of rows and columns of a table</a:t>
            </a:r>
          </a:p>
          <a:p>
            <a:r>
              <a:rPr lang="en-US"/>
              <a:t>Addresses all types of relations</a:t>
            </a:r>
          </a:p>
          <a:p>
            <a:r>
              <a:rPr lang="en-US"/>
              <a:t>Easy to design </a:t>
            </a:r>
          </a:p>
          <a:p>
            <a:r>
              <a:rPr lang="en-US"/>
              <a:t>No anomalies for insert/delete/update</a:t>
            </a:r>
          </a:p>
        </p:txBody>
      </p:sp>
      <p:sp>
        <p:nvSpPr>
          <p:cNvPr id="2" name="Slide Number Placeholder 1"/>
          <p:cNvSpPr>
            <a:spLocks noGrp="1"/>
          </p:cNvSpPr>
          <p:nvPr>
            <p:ph type="sldNum" sz="quarter" idx="12"/>
          </p:nvPr>
        </p:nvSpPr>
        <p:spPr/>
        <p:txBody>
          <a:bodyPr/>
          <a:lstStyle/>
          <a:p>
            <a:fld id="{4FCBA9BC-E433-42A0-9609-6643D90522D9}"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Prof.Kapil Kumar Suri | Corporate Trainer | Consultant | Faculty</a:t>
            </a:r>
            <a:endParaRPr lang="en-US"/>
          </a:p>
        </p:txBody>
      </p:sp>
      <p:sp>
        <p:nvSpPr>
          <p:cNvPr id="27650" name="Rectangle 2"/>
          <p:cNvSpPr>
            <a:spLocks noGrp="1" noChangeArrowheads="1"/>
          </p:cNvSpPr>
          <p:nvPr>
            <p:ph type="title"/>
          </p:nvPr>
        </p:nvSpPr>
        <p:spPr/>
        <p:txBody>
          <a:bodyPr/>
          <a:lstStyle/>
          <a:p>
            <a:r>
              <a:rPr lang="en-US"/>
              <a:t>Relational Terminology</a:t>
            </a:r>
          </a:p>
        </p:txBody>
      </p:sp>
      <p:sp>
        <p:nvSpPr>
          <p:cNvPr id="27651" name="Rectangle 3"/>
          <p:cNvSpPr>
            <a:spLocks noGrp="1" noChangeArrowheads="1"/>
          </p:cNvSpPr>
          <p:nvPr>
            <p:ph type="body" idx="1"/>
          </p:nvPr>
        </p:nvSpPr>
        <p:spPr/>
        <p:txBody>
          <a:bodyPr/>
          <a:lstStyle/>
          <a:p>
            <a:pPr>
              <a:spcBef>
                <a:spcPct val="0"/>
              </a:spcBef>
              <a:buClrTx/>
              <a:buSzTx/>
              <a:buFontTx/>
              <a:buNone/>
            </a:pPr>
            <a:r>
              <a:rPr lang="en-US"/>
              <a:t>Tuple (Row)</a:t>
            </a:r>
          </a:p>
          <a:p>
            <a:pPr>
              <a:spcBef>
                <a:spcPct val="0"/>
              </a:spcBef>
              <a:buClrTx/>
              <a:buSzTx/>
              <a:buFontTx/>
              <a:buNone/>
            </a:pPr>
            <a:r>
              <a:rPr lang="en-US"/>
              <a:t>Attribute (Column)</a:t>
            </a:r>
          </a:p>
          <a:p>
            <a:pPr>
              <a:spcBef>
                <a:spcPct val="0"/>
              </a:spcBef>
              <a:buClrTx/>
              <a:buSzTx/>
              <a:buFontTx/>
              <a:buNone/>
            </a:pPr>
            <a:r>
              <a:rPr lang="en-US"/>
              <a:t>Relation (Table)</a:t>
            </a:r>
          </a:p>
          <a:p>
            <a:pPr>
              <a:spcBef>
                <a:spcPct val="0"/>
              </a:spcBef>
              <a:buClrTx/>
              <a:buSzTx/>
              <a:buFontTx/>
              <a:buNone/>
            </a:pPr>
            <a:endParaRPr lang="en-US"/>
          </a:p>
          <a:p>
            <a:pPr>
              <a:spcBef>
                <a:spcPct val="0"/>
              </a:spcBef>
              <a:buClrTx/>
              <a:buSzTx/>
              <a:buFontTx/>
              <a:buNone/>
            </a:pPr>
            <a:r>
              <a:rPr lang="en-US" u="sng"/>
              <a:t>Integrity Constraints</a:t>
            </a:r>
          </a:p>
          <a:p>
            <a:pPr lvl="1">
              <a:spcBef>
                <a:spcPct val="0"/>
              </a:spcBef>
              <a:buClrTx/>
              <a:buSzTx/>
              <a:buFontTx/>
              <a:buNone/>
            </a:pPr>
            <a:r>
              <a:rPr lang="en-US"/>
              <a:t>Primary Key</a:t>
            </a:r>
          </a:p>
          <a:p>
            <a:pPr lvl="1">
              <a:spcBef>
                <a:spcPct val="0"/>
              </a:spcBef>
              <a:buClrTx/>
              <a:buSzTx/>
              <a:buFontTx/>
              <a:buNone/>
            </a:pPr>
            <a:r>
              <a:rPr lang="en-US"/>
              <a:t>Alternate Key</a:t>
            </a:r>
          </a:p>
          <a:p>
            <a:pPr lvl="1">
              <a:spcBef>
                <a:spcPct val="0"/>
              </a:spcBef>
              <a:buClrTx/>
              <a:buSzTx/>
              <a:buFontTx/>
              <a:buNone/>
            </a:pPr>
            <a:r>
              <a:rPr lang="en-US"/>
              <a:t>Foreign Key</a:t>
            </a:r>
          </a:p>
          <a:p>
            <a:endParaRPr lang="en-US"/>
          </a:p>
        </p:txBody>
      </p:sp>
      <p:sp>
        <p:nvSpPr>
          <p:cNvPr id="2" name="Slide Number Placeholder 1"/>
          <p:cNvSpPr>
            <a:spLocks noGrp="1"/>
          </p:cNvSpPr>
          <p:nvPr>
            <p:ph type="sldNum" sz="quarter" idx="12"/>
          </p:nvPr>
        </p:nvSpPr>
        <p:spPr/>
        <p:txBody>
          <a:bodyPr/>
          <a:lstStyle/>
          <a:p>
            <a:fld id="{4FCBA9BC-E433-42A0-9609-6643D90522D9}"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5"/>
          <p:cNvSpPr>
            <a:spLocks noGrp="1" noChangeArrowheads="1"/>
          </p:cNvSpPr>
          <p:nvPr>
            <p:ph type="ftr" sz="quarter" idx="3"/>
          </p:nvPr>
        </p:nvSpPr>
        <p:spPr/>
        <p:txBody>
          <a:bodyPr/>
          <a:lstStyle/>
          <a:p>
            <a:r>
              <a:rPr lang="en-US" smtClean="0"/>
              <a:t>Prof.Kapil Kumar Suri | Corporate Trainer | Consultant | Faculty</a:t>
            </a:r>
            <a:endParaRPr lang="en-US"/>
          </a:p>
        </p:txBody>
      </p:sp>
      <p:sp>
        <p:nvSpPr>
          <p:cNvPr id="55298" name="Rectangle 2"/>
          <p:cNvSpPr>
            <a:spLocks noGrp="1" noChangeArrowheads="1"/>
          </p:cNvSpPr>
          <p:nvPr>
            <p:ph type="ctrTitle"/>
          </p:nvPr>
        </p:nvSpPr>
        <p:spPr/>
        <p:txBody>
          <a:bodyPr/>
          <a:lstStyle/>
          <a:p>
            <a:r>
              <a:rPr lang="en-US"/>
              <a:t>Normalization</a:t>
            </a:r>
          </a:p>
        </p:txBody>
      </p:sp>
      <p:sp>
        <p:nvSpPr>
          <p:cNvPr id="2" name="Slide Number Placeholder 1"/>
          <p:cNvSpPr>
            <a:spLocks noGrp="1"/>
          </p:cNvSpPr>
          <p:nvPr>
            <p:ph type="sldNum" sz="quarter" idx="4"/>
          </p:nvPr>
        </p:nvSpPr>
        <p:spPr/>
        <p:txBody>
          <a:bodyPr/>
          <a:lstStyle/>
          <a:p>
            <a:fld id="{D1A0BF97-73EE-44AA-9CAE-FC516F2F930B}"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Prof.Kapil Kumar Suri | Corporate Trainer | Consultant | Faculty</a:t>
            </a:r>
            <a:endParaRPr lang="en-US"/>
          </a:p>
        </p:txBody>
      </p:sp>
      <p:sp>
        <p:nvSpPr>
          <p:cNvPr id="29698" name="Rectangle 2"/>
          <p:cNvSpPr>
            <a:spLocks noGrp="1" noChangeArrowheads="1"/>
          </p:cNvSpPr>
          <p:nvPr>
            <p:ph type="title"/>
          </p:nvPr>
        </p:nvSpPr>
        <p:spPr/>
        <p:txBody>
          <a:bodyPr/>
          <a:lstStyle/>
          <a:p>
            <a:r>
              <a:rPr lang="en-US"/>
              <a:t>Normalization</a:t>
            </a:r>
          </a:p>
        </p:txBody>
      </p:sp>
      <p:sp>
        <p:nvSpPr>
          <p:cNvPr id="29699" name="Rectangle 3"/>
          <p:cNvSpPr>
            <a:spLocks noGrp="1" noChangeArrowheads="1"/>
          </p:cNvSpPr>
          <p:nvPr>
            <p:ph type="body" idx="1"/>
          </p:nvPr>
        </p:nvSpPr>
        <p:spPr/>
        <p:txBody>
          <a:bodyPr/>
          <a:lstStyle/>
          <a:p>
            <a:r>
              <a:rPr lang="en-US"/>
              <a:t>Normalization - process of removing data redundancy by decomposing relations in a Database. </a:t>
            </a:r>
            <a:br>
              <a:rPr lang="en-US"/>
            </a:br>
            <a:endParaRPr lang="en-US"/>
          </a:p>
          <a:p>
            <a:r>
              <a:rPr lang="en-US"/>
              <a:t>De normalization - carefully introduced redundancy to improve query performance.</a:t>
            </a:r>
          </a:p>
          <a:p>
            <a:endParaRPr lang="en-US"/>
          </a:p>
        </p:txBody>
      </p:sp>
      <p:sp>
        <p:nvSpPr>
          <p:cNvPr id="2" name="Slide Number Placeholder 1"/>
          <p:cNvSpPr>
            <a:spLocks noGrp="1"/>
          </p:cNvSpPr>
          <p:nvPr>
            <p:ph type="sldNum" sz="quarter" idx="12"/>
          </p:nvPr>
        </p:nvSpPr>
        <p:spPr/>
        <p:txBody>
          <a:bodyPr/>
          <a:lstStyle/>
          <a:p>
            <a:fld id="{4FCBA9BC-E433-42A0-9609-6643D90522D9}"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Prof.Kapil Kumar Suri | Corporate Trainer | Consultant | Faculty</a:t>
            </a:r>
            <a:endParaRPr lang="en-US"/>
          </a:p>
        </p:txBody>
      </p:sp>
      <p:sp>
        <p:nvSpPr>
          <p:cNvPr id="31746" name="Rectangle 2"/>
          <p:cNvSpPr>
            <a:spLocks noGrp="1" noChangeArrowheads="1"/>
          </p:cNvSpPr>
          <p:nvPr>
            <p:ph type="title"/>
          </p:nvPr>
        </p:nvSpPr>
        <p:spPr/>
        <p:txBody>
          <a:bodyPr/>
          <a:lstStyle/>
          <a:p>
            <a:r>
              <a:rPr lang="en-US" b="1"/>
              <a:t>Normalization through decomposition</a:t>
            </a:r>
          </a:p>
        </p:txBody>
      </p:sp>
      <p:sp>
        <p:nvSpPr>
          <p:cNvPr id="31747" name="Rectangle 3"/>
          <p:cNvSpPr>
            <a:spLocks noGrp="1" noChangeArrowheads="1"/>
          </p:cNvSpPr>
          <p:nvPr>
            <p:ph type="body" idx="1"/>
          </p:nvPr>
        </p:nvSpPr>
        <p:spPr/>
        <p:txBody>
          <a:bodyPr/>
          <a:lstStyle/>
          <a:p>
            <a:pPr>
              <a:lnSpc>
                <a:spcPct val="90000"/>
              </a:lnSpc>
            </a:pPr>
            <a:r>
              <a:rPr lang="en-US"/>
              <a:t>The decomposition approach starts with one relation and the relation is decomposed into more number of relations to remove insert, delete and update anomalies.</a:t>
            </a:r>
          </a:p>
          <a:p>
            <a:pPr>
              <a:lnSpc>
                <a:spcPct val="90000"/>
              </a:lnSpc>
            </a:pPr>
            <a:endParaRPr lang="en-US"/>
          </a:p>
          <a:p>
            <a:pPr>
              <a:lnSpc>
                <a:spcPct val="90000"/>
              </a:lnSpc>
            </a:pPr>
            <a:r>
              <a:rPr lang="en-US"/>
              <a:t>1NF, 2NF, 3NF and BCNF can be achieved by this approach.</a:t>
            </a:r>
          </a:p>
        </p:txBody>
      </p:sp>
      <p:sp>
        <p:nvSpPr>
          <p:cNvPr id="2" name="Slide Number Placeholder 1"/>
          <p:cNvSpPr>
            <a:spLocks noGrp="1"/>
          </p:cNvSpPr>
          <p:nvPr>
            <p:ph type="sldNum" sz="quarter" idx="12"/>
          </p:nvPr>
        </p:nvSpPr>
        <p:spPr/>
        <p:txBody>
          <a:bodyPr/>
          <a:lstStyle/>
          <a:p>
            <a:fld id="{4FCBA9BC-E433-42A0-9609-6643D90522D9}"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Prof.Kapil Kumar Suri | Corporate Trainer | Consultant | Faculty</a:t>
            </a:r>
            <a:endParaRPr lang="en-US"/>
          </a:p>
        </p:txBody>
      </p:sp>
      <p:sp>
        <p:nvSpPr>
          <p:cNvPr id="33794" name="Rectangle 2"/>
          <p:cNvSpPr>
            <a:spLocks noGrp="1" noChangeArrowheads="1"/>
          </p:cNvSpPr>
          <p:nvPr>
            <p:ph type="title"/>
          </p:nvPr>
        </p:nvSpPr>
        <p:spPr/>
        <p:txBody>
          <a:bodyPr/>
          <a:lstStyle/>
          <a:p>
            <a:r>
              <a:rPr lang="en-US"/>
              <a:t>Un  normalized Form</a:t>
            </a:r>
          </a:p>
        </p:txBody>
      </p:sp>
      <p:sp>
        <p:nvSpPr>
          <p:cNvPr id="33795" name="Rectangle 3"/>
          <p:cNvSpPr>
            <a:spLocks noGrp="1" noChangeArrowheads="1"/>
          </p:cNvSpPr>
          <p:nvPr>
            <p:ph type="body" idx="1"/>
          </p:nvPr>
        </p:nvSpPr>
        <p:spPr/>
        <p:txBody>
          <a:bodyPr/>
          <a:lstStyle/>
          <a:p>
            <a:pPr>
              <a:buFont typeface="Wingdings" pitchFamily="2" charset="2"/>
              <a:buNone/>
            </a:pPr>
            <a:r>
              <a:rPr lang="en-US"/>
              <a:t>A relation  is said to be in Un normalized Form (0NF) if the values of any of its  attributes are non-atomic. In other words more than one value is associated with each instance of the attribute.</a:t>
            </a:r>
          </a:p>
        </p:txBody>
      </p:sp>
      <p:sp>
        <p:nvSpPr>
          <p:cNvPr id="2" name="Slide Number Placeholder 1"/>
          <p:cNvSpPr>
            <a:spLocks noGrp="1"/>
          </p:cNvSpPr>
          <p:nvPr>
            <p:ph type="sldNum" sz="quarter" idx="12"/>
          </p:nvPr>
        </p:nvSpPr>
        <p:spPr/>
        <p:txBody>
          <a:bodyPr/>
          <a:lstStyle/>
          <a:p>
            <a:fld id="{4FCBA9BC-E433-42A0-9609-6643D90522D9}"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Prof.Kapil Kumar Suri | Corporate Trainer | Consultant | Faculty</a:t>
            </a:r>
            <a:endParaRPr lang="en-US"/>
          </a:p>
        </p:txBody>
      </p:sp>
      <p:sp>
        <p:nvSpPr>
          <p:cNvPr id="34818" name="Rectangle 2"/>
          <p:cNvSpPr>
            <a:spLocks noGrp="1" noChangeArrowheads="1"/>
          </p:cNvSpPr>
          <p:nvPr>
            <p:ph type="title"/>
          </p:nvPr>
        </p:nvSpPr>
        <p:spPr/>
        <p:txBody>
          <a:bodyPr/>
          <a:lstStyle/>
          <a:p>
            <a:r>
              <a:rPr lang="en-US"/>
              <a:t>Un normalized Relation</a:t>
            </a:r>
          </a:p>
        </p:txBody>
      </p:sp>
      <p:graphicFrame>
        <p:nvGraphicFramePr>
          <p:cNvPr id="34822" name="Object 6"/>
          <p:cNvGraphicFramePr>
            <a:graphicFrameLocks noChangeAspect="1"/>
          </p:cNvGraphicFramePr>
          <p:nvPr/>
        </p:nvGraphicFramePr>
        <p:xfrm>
          <a:off x="2362200" y="2286000"/>
          <a:ext cx="7639050" cy="3273425"/>
        </p:xfrm>
        <a:graphic>
          <a:graphicData uri="http://schemas.openxmlformats.org/presentationml/2006/ole">
            <mc:AlternateContent xmlns:mc="http://schemas.openxmlformats.org/markup-compatibility/2006">
              <mc:Choice xmlns:v="urn:schemas-microsoft-com:vml" Requires="v">
                <p:oleObj spid="_x0000_s34823" name="Document" r:id="rId4" imgW="7201440" imgH="2583720" progId="Word.Document.8">
                  <p:embed/>
                </p:oleObj>
              </mc:Choice>
              <mc:Fallback>
                <p:oleObj name="Document" r:id="rId4" imgW="7201440" imgH="2583720" progId="Word.Document.8">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2286000"/>
                        <a:ext cx="7639050" cy="3273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4FCBA9BC-E433-42A0-9609-6643D90522D9}"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Prof.Kapil Kumar Suri | Corporate Trainer | Consultant | Faculty</a:t>
            </a:r>
            <a:endParaRPr lang="en-US"/>
          </a:p>
        </p:txBody>
      </p:sp>
      <p:sp>
        <p:nvSpPr>
          <p:cNvPr id="35842" name="Rectangle 2"/>
          <p:cNvSpPr>
            <a:spLocks noGrp="1" noChangeArrowheads="1"/>
          </p:cNvSpPr>
          <p:nvPr>
            <p:ph type="title"/>
          </p:nvPr>
        </p:nvSpPr>
        <p:spPr/>
        <p:txBody>
          <a:bodyPr/>
          <a:lstStyle/>
          <a:p>
            <a:r>
              <a:rPr lang="en-US"/>
              <a:t>First Normal Form</a:t>
            </a:r>
          </a:p>
        </p:txBody>
      </p:sp>
      <p:sp>
        <p:nvSpPr>
          <p:cNvPr id="35843" name="Rectangle 3"/>
          <p:cNvSpPr>
            <a:spLocks noGrp="1" noChangeArrowheads="1"/>
          </p:cNvSpPr>
          <p:nvPr>
            <p:ph type="body" idx="1"/>
          </p:nvPr>
        </p:nvSpPr>
        <p:spPr/>
        <p:txBody>
          <a:bodyPr/>
          <a:lstStyle/>
          <a:p>
            <a:pPr>
              <a:buFont typeface="Wingdings" pitchFamily="2" charset="2"/>
              <a:buNone/>
            </a:pPr>
            <a:r>
              <a:rPr lang="en-US"/>
              <a:t>A Relation  is said to be in First Normal Form (1 NF) if the values of each attribute of the relation are atomic. In other words, only one value is associated with each attribute and the value is not a set or a list of values.</a:t>
            </a:r>
          </a:p>
        </p:txBody>
      </p:sp>
      <p:sp>
        <p:nvSpPr>
          <p:cNvPr id="2" name="Slide Number Placeholder 1"/>
          <p:cNvSpPr>
            <a:spLocks noGrp="1"/>
          </p:cNvSpPr>
          <p:nvPr>
            <p:ph type="sldNum" sz="quarter" idx="12"/>
          </p:nvPr>
        </p:nvSpPr>
        <p:spPr/>
        <p:txBody>
          <a:bodyPr/>
          <a:lstStyle/>
          <a:p>
            <a:fld id="{4FCBA9BC-E433-42A0-9609-6643D90522D9}"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Prof.Kapil Kumar Suri | Corporate Trainer | Consultant | Faculty</a:t>
            </a:r>
            <a:endParaRPr lang="en-US"/>
          </a:p>
        </p:txBody>
      </p:sp>
      <p:sp>
        <p:nvSpPr>
          <p:cNvPr id="36866" name="Rectangle 2"/>
          <p:cNvSpPr>
            <a:spLocks noGrp="1" noChangeArrowheads="1"/>
          </p:cNvSpPr>
          <p:nvPr>
            <p:ph type="title"/>
          </p:nvPr>
        </p:nvSpPr>
        <p:spPr/>
        <p:txBody>
          <a:bodyPr/>
          <a:lstStyle/>
          <a:p>
            <a:r>
              <a:rPr lang="en-US"/>
              <a:t>First Normal Form</a:t>
            </a:r>
          </a:p>
        </p:txBody>
      </p:sp>
      <p:graphicFrame>
        <p:nvGraphicFramePr>
          <p:cNvPr id="36868" name="Object 4"/>
          <p:cNvGraphicFramePr>
            <a:graphicFrameLocks noChangeAspect="1"/>
          </p:cNvGraphicFramePr>
          <p:nvPr/>
        </p:nvGraphicFramePr>
        <p:xfrm>
          <a:off x="1755775" y="2105025"/>
          <a:ext cx="7159625" cy="4067175"/>
        </p:xfrm>
        <a:graphic>
          <a:graphicData uri="http://schemas.openxmlformats.org/presentationml/2006/ole">
            <mc:AlternateContent xmlns:mc="http://schemas.openxmlformats.org/markup-compatibility/2006">
              <mc:Choice xmlns:v="urn:schemas-microsoft-com:vml" Requires="v">
                <p:oleObj spid="_x0000_s36869" name="Document" r:id="rId4" imgW="5632920" imgH="2647800" progId="Word.Document.8">
                  <p:embed/>
                </p:oleObj>
              </mc:Choice>
              <mc:Fallback>
                <p:oleObj name="Document" r:id="rId4" imgW="5632920" imgH="2647800" progId="Word.Document.8">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5775" y="2105025"/>
                        <a:ext cx="7159625" cy="4067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4FCBA9BC-E433-42A0-9609-6643D90522D9}"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5"/>
          <p:cNvSpPr>
            <a:spLocks noGrp="1" noChangeArrowheads="1"/>
          </p:cNvSpPr>
          <p:nvPr>
            <p:ph type="ftr" sz="quarter" idx="3"/>
          </p:nvPr>
        </p:nvSpPr>
        <p:spPr/>
        <p:txBody>
          <a:bodyPr/>
          <a:lstStyle/>
          <a:p>
            <a:r>
              <a:rPr lang="en-US" smtClean="0"/>
              <a:t>Prof.Kapil Kumar Suri | Corporate Trainer | Consultant | Faculty</a:t>
            </a:r>
            <a:endParaRPr lang="en-US"/>
          </a:p>
        </p:txBody>
      </p:sp>
      <p:sp>
        <p:nvSpPr>
          <p:cNvPr id="53250" name="Rectangle 2"/>
          <p:cNvSpPr>
            <a:spLocks noGrp="1" noChangeArrowheads="1"/>
          </p:cNvSpPr>
          <p:nvPr>
            <p:ph type="ctrTitle"/>
          </p:nvPr>
        </p:nvSpPr>
        <p:spPr/>
        <p:txBody>
          <a:bodyPr/>
          <a:lstStyle/>
          <a:p>
            <a:r>
              <a:rPr lang="en-US"/>
              <a:t>Introduction</a:t>
            </a:r>
          </a:p>
        </p:txBody>
      </p:sp>
      <p:sp>
        <p:nvSpPr>
          <p:cNvPr id="2" name="Slide Number Placeholder 1"/>
          <p:cNvSpPr>
            <a:spLocks noGrp="1"/>
          </p:cNvSpPr>
          <p:nvPr>
            <p:ph type="sldNum" sz="quarter" idx="4"/>
          </p:nvPr>
        </p:nvSpPr>
        <p:spPr/>
        <p:txBody>
          <a:bodyPr/>
          <a:lstStyle/>
          <a:p>
            <a:fld id="{D1A0BF97-73EE-44AA-9CAE-FC516F2F930B}"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Prof.Kapil Kumar Suri | Corporate Trainer | Consultant | Faculty</a:t>
            </a:r>
            <a:endParaRPr lang="en-US"/>
          </a:p>
        </p:txBody>
      </p:sp>
      <p:sp>
        <p:nvSpPr>
          <p:cNvPr id="37890" name="Rectangle 2"/>
          <p:cNvSpPr>
            <a:spLocks noGrp="1" noChangeArrowheads="1"/>
          </p:cNvSpPr>
          <p:nvPr>
            <p:ph type="title"/>
          </p:nvPr>
        </p:nvSpPr>
        <p:spPr/>
        <p:txBody>
          <a:bodyPr/>
          <a:lstStyle/>
          <a:p>
            <a:r>
              <a:rPr lang="en-US"/>
              <a:t>Functional Dependency</a:t>
            </a:r>
          </a:p>
        </p:txBody>
      </p:sp>
      <p:sp>
        <p:nvSpPr>
          <p:cNvPr id="37891" name="Rectangle 3"/>
          <p:cNvSpPr>
            <a:spLocks noGrp="1" noChangeArrowheads="1"/>
          </p:cNvSpPr>
          <p:nvPr>
            <p:ph type="body" idx="1"/>
          </p:nvPr>
        </p:nvSpPr>
        <p:spPr/>
        <p:txBody>
          <a:bodyPr/>
          <a:lstStyle/>
          <a:p>
            <a:pPr>
              <a:buFont typeface="Wingdings" pitchFamily="2" charset="2"/>
              <a:buNone/>
            </a:pPr>
            <a:r>
              <a:rPr lang="en-US"/>
              <a:t>Given a relation R, attribute Y of R is </a:t>
            </a:r>
            <a:r>
              <a:rPr lang="en-US" i="1">
                <a:solidFill>
                  <a:schemeClr val="hlink"/>
                </a:solidFill>
              </a:rPr>
              <a:t>functionally dependent</a:t>
            </a:r>
            <a:r>
              <a:rPr lang="en-US"/>
              <a:t> on attribute X if and only if each X-value in R has associated with it precisely one Y-value in R (at any one time)</a:t>
            </a:r>
          </a:p>
        </p:txBody>
      </p:sp>
      <p:sp>
        <p:nvSpPr>
          <p:cNvPr id="2" name="Slide Number Placeholder 1"/>
          <p:cNvSpPr>
            <a:spLocks noGrp="1"/>
          </p:cNvSpPr>
          <p:nvPr>
            <p:ph type="sldNum" sz="quarter" idx="12"/>
          </p:nvPr>
        </p:nvSpPr>
        <p:spPr/>
        <p:txBody>
          <a:bodyPr/>
          <a:lstStyle/>
          <a:p>
            <a:fld id="{4FCBA9BC-E433-42A0-9609-6643D90522D9}"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Prof.Kapil Kumar Suri | Corporate Trainer | Consultant | Faculty</a:t>
            </a:r>
            <a:endParaRPr lang="en-US"/>
          </a:p>
        </p:txBody>
      </p:sp>
      <p:sp>
        <p:nvSpPr>
          <p:cNvPr id="38914" name="Rectangle 2"/>
          <p:cNvSpPr>
            <a:spLocks noGrp="1" noChangeArrowheads="1"/>
          </p:cNvSpPr>
          <p:nvPr>
            <p:ph type="title"/>
          </p:nvPr>
        </p:nvSpPr>
        <p:spPr/>
        <p:txBody>
          <a:bodyPr/>
          <a:lstStyle/>
          <a:p>
            <a:r>
              <a:rPr lang="en-US"/>
              <a:t>Full Functional Dependency</a:t>
            </a:r>
          </a:p>
        </p:txBody>
      </p:sp>
      <p:sp>
        <p:nvSpPr>
          <p:cNvPr id="38915" name="Rectangle 3"/>
          <p:cNvSpPr>
            <a:spLocks noGrp="1" noChangeArrowheads="1"/>
          </p:cNvSpPr>
          <p:nvPr>
            <p:ph type="body" idx="1"/>
          </p:nvPr>
        </p:nvSpPr>
        <p:spPr/>
        <p:txBody>
          <a:bodyPr/>
          <a:lstStyle/>
          <a:p>
            <a:pPr>
              <a:buFont typeface="Wingdings" pitchFamily="2" charset="2"/>
              <a:buNone/>
            </a:pPr>
            <a:r>
              <a:rPr lang="en-US"/>
              <a:t>Attribute Y is fully functionally dependent on attribute X if it is functionally dependent on X And Functionally dependent on any proper subset of X</a:t>
            </a:r>
          </a:p>
        </p:txBody>
      </p:sp>
      <p:sp>
        <p:nvSpPr>
          <p:cNvPr id="2" name="Slide Number Placeholder 1"/>
          <p:cNvSpPr>
            <a:spLocks noGrp="1"/>
          </p:cNvSpPr>
          <p:nvPr>
            <p:ph type="sldNum" sz="quarter" idx="12"/>
          </p:nvPr>
        </p:nvSpPr>
        <p:spPr/>
        <p:txBody>
          <a:bodyPr/>
          <a:lstStyle/>
          <a:p>
            <a:fld id="{4FCBA9BC-E433-42A0-9609-6643D90522D9}"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Prof.Kapil Kumar Suri | Corporate Trainer | Consultant | Faculty</a:t>
            </a:r>
            <a:endParaRPr lang="en-US"/>
          </a:p>
        </p:txBody>
      </p:sp>
      <p:sp>
        <p:nvSpPr>
          <p:cNvPr id="39938" name="Rectangle 2"/>
          <p:cNvSpPr>
            <a:spLocks noGrp="1" noChangeArrowheads="1"/>
          </p:cNvSpPr>
          <p:nvPr>
            <p:ph type="title"/>
          </p:nvPr>
        </p:nvSpPr>
        <p:spPr/>
        <p:txBody>
          <a:bodyPr/>
          <a:lstStyle/>
          <a:p>
            <a:r>
              <a:rPr lang="en-US"/>
              <a:t>Second Normal Form</a:t>
            </a:r>
          </a:p>
        </p:txBody>
      </p:sp>
      <p:sp>
        <p:nvSpPr>
          <p:cNvPr id="39939" name="Rectangle 3"/>
          <p:cNvSpPr>
            <a:spLocks noGrp="1" noChangeArrowheads="1"/>
          </p:cNvSpPr>
          <p:nvPr>
            <p:ph type="body" idx="1"/>
          </p:nvPr>
        </p:nvSpPr>
        <p:spPr/>
        <p:txBody>
          <a:bodyPr/>
          <a:lstStyle/>
          <a:p>
            <a:pPr>
              <a:buFont typeface="Wingdings" pitchFamily="2" charset="2"/>
              <a:buNone/>
            </a:pPr>
            <a:r>
              <a:rPr lang="en-US"/>
              <a:t>A relation R is in Second Normal Form (2 NF) if it is in the 1NF and every non key attribute is full functionally dependent on the primary key.</a:t>
            </a:r>
          </a:p>
        </p:txBody>
      </p:sp>
      <p:sp>
        <p:nvSpPr>
          <p:cNvPr id="2" name="Slide Number Placeholder 1"/>
          <p:cNvSpPr>
            <a:spLocks noGrp="1"/>
          </p:cNvSpPr>
          <p:nvPr>
            <p:ph type="sldNum" sz="quarter" idx="12"/>
          </p:nvPr>
        </p:nvSpPr>
        <p:spPr/>
        <p:txBody>
          <a:bodyPr/>
          <a:lstStyle/>
          <a:p>
            <a:fld id="{4FCBA9BC-E433-42A0-9609-6643D90522D9}"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Prof.Kapil Kumar Suri | Corporate Trainer | Consultant | Faculty</a:t>
            </a:r>
            <a:endParaRPr lang="en-US"/>
          </a:p>
        </p:txBody>
      </p:sp>
      <p:sp>
        <p:nvSpPr>
          <p:cNvPr id="40962" name="Rectangle 2"/>
          <p:cNvSpPr>
            <a:spLocks noGrp="1" noChangeArrowheads="1"/>
          </p:cNvSpPr>
          <p:nvPr>
            <p:ph type="title"/>
          </p:nvPr>
        </p:nvSpPr>
        <p:spPr/>
        <p:txBody>
          <a:bodyPr/>
          <a:lstStyle/>
          <a:p>
            <a:r>
              <a:rPr lang="en-US"/>
              <a:t>Third Normal Form</a:t>
            </a:r>
          </a:p>
        </p:txBody>
      </p:sp>
      <p:sp>
        <p:nvSpPr>
          <p:cNvPr id="40963" name="Rectangle 3"/>
          <p:cNvSpPr>
            <a:spLocks noGrp="1" noChangeArrowheads="1"/>
          </p:cNvSpPr>
          <p:nvPr>
            <p:ph type="body" idx="1"/>
          </p:nvPr>
        </p:nvSpPr>
        <p:spPr/>
        <p:txBody>
          <a:bodyPr/>
          <a:lstStyle/>
          <a:p>
            <a:pPr>
              <a:buFont typeface="Wingdings" pitchFamily="2" charset="2"/>
              <a:buNone/>
            </a:pPr>
            <a:r>
              <a:rPr lang="en-US"/>
              <a:t>A relation R is in Third Normal Form (3 NF) if and only if it is in the 2NF and every non-key attribute is</a:t>
            </a:r>
            <a:br>
              <a:rPr lang="en-US"/>
            </a:br>
            <a:r>
              <a:rPr lang="en-US" i="1">
                <a:solidFill>
                  <a:schemeClr val="hlink"/>
                </a:solidFill>
              </a:rPr>
              <a:t>non-transitively</a:t>
            </a:r>
            <a:r>
              <a:rPr lang="en-US"/>
              <a:t> dependent on the primary key.</a:t>
            </a:r>
          </a:p>
        </p:txBody>
      </p:sp>
      <p:sp>
        <p:nvSpPr>
          <p:cNvPr id="2" name="Slide Number Placeholder 1"/>
          <p:cNvSpPr>
            <a:spLocks noGrp="1"/>
          </p:cNvSpPr>
          <p:nvPr>
            <p:ph type="sldNum" sz="quarter" idx="12"/>
          </p:nvPr>
        </p:nvSpPr>
        <p:spPr/>
        <p:txBody>
          <a:bodyPr/>
          <a:lstStyle/>
          <a:p>
            <a:fld id="{4FCBA9BC-E433-42A0-9609-6643D90522D9}"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Prof.Kapil Kumar Suri | Corporate Trainer | Consultant | Faculty</a:t>
            </a:r>
            <a:endParaRPr lang="en-US"/>
          </a:p>
        </p:txBody>
      </p:sp>
      <p:sp>
        <p:nvSpPr>
          <p:cNvPr id="41986" name="Rectangle 2"/>
          <p:cNvSpPr>
            <a:spLocks noGrp="1" noChangeArrowheads="1"/>
          </p:cNvSpPr>
          <p:nvPr>
            <p:ph type="title"/>
          </p:nvPr>
        </p:nvSpPr>
        <p:spPr/>
        <p:txBody>
          <a:bodyPr/>
          <a:lstStyle/>
          <a:p>
            <a:r>
              <a:rPr lang="en-US"/>
              <a:t>Boyce Codd Normal Form</a:t>
            </a:r>
          </a:p>
        </p:txBody>
      </p:sp>
      <p:sp>
        <p:nvSpPr>
          <p:cNvPr id="41987" name="Rectangle 3"/>
          <p:cNvSpPr>
            <a:spLocks noGrp="1" noChangeArrowheads="1"/>
          </p:cNvSpPr>
          <p:nvPr>
            <p:ph type="body" idx="1"/>
          </p:nvPr>
        </p:nvSpPr>
        <p:spPr/>
        <p:txBody>
          <a:bodyPr/>
          <a:lstStyle/>
          <a:p>
            <a:pPr>
              <a:lnSpc>
                <a:spcPct val="90000"/>
              </a:lnSpc>
              <a:buFont typeface="Wingdings" pitchFamily="2" charset="2"/>
              <a:buNone/>
            </a:pPr>
            <a:r>
              <a:rPr lang="en-US"/>
              <a:t>A relation R is in Boyce/Codd Normal Form (BCNF) if and only if every </a:t>
            </a:r>
            <a:r>
              <a:rPr lang="en-US" i="1">
                <a:solidFill>
                  <a:schemeClr val="hlink"/>
                </a:solidFill>
              </a:rPr>
              <a:t>determinant</a:t>
            </a:r>
            <a:r>
              <a:rPr lang="en-US" i="1"/>
              <a:t> </a:t>
            </a:r>
            <a:r>
              <a:rPr lang="en-US"/>
              <a:t>is a candidate key.</a:t>
            </a:r>
          </a:p>
          <a:p>
            <a:pPr>
              <a:lnSpc>
                <a:spcPct val="90000"/>
              </a:lnSpc>
              <a:buFont typeface="Wingdings" pitchFamily="2" charset="2"/>
              <a:buNone/>
            </a:pPr>
            <a:endParaRPr lang="en-US"/>
          </a:p>
          <a:p>
            <a:pPr>
              <a:lnSpc>
                <a:spcPct val="90000"/>
              </a:lnSpc>
              <a:buFont typeface="Wingdings" pitchFamily="2" charset="2"/>
              <a:buNone/>
            </a:pPr>
            <a:r>
              <a:rPr lang="en-US"/>
              <a:t>An attribute, possibly composite, on which some other attribute is fully functionally dependent is a </a:t>
            </a:r>
            <a:r>
              <a:rPr lang="en-US" i="1">
                <a:solidFill>
                  <a:schemeClr val="hlink"/>
                </a:solidFill>
              </a:rPr>
              <a:t>determinant</a:t>
            </a:r>
            <a:r>
              <a:rPr lang="en-US"/>
              <a:t>.</a:t>
            </a:r>
          </a:p>
        </p:txBody>
      </p:sp>
      <p:sp>
        <p:nvSpPr>
          <p:cNvPr id="2" name="Slide Number Placeholder 1"/>
          <p:cNvSpPr>
            <a:spLocks noGrp="1"/>
          </p:cNvSpPr>
          <p:nvPr>
            <p:ph type="sldNum" sz="quarter" idx="12"/>
          </p:nvPr>
        </p:nvSpPr>
        <p:spPr/>
        <p:txBody>
          <a:bodyPr/>
          <a:lstStyle/>
          <a:p>
            <a:fld id="{4FCBA9BC-E433-42A0-9609-6643D90522D9}"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Prof.Kapil Kumar Suri | Corporate Trainer | Consultant | Faculty</a:t>
            </a:r>
            <a:endParaRPr lang="en-US"/>
          </a:p>
        </p:txBody>
      </p:sp>
      <p:sp>
        <p:nvSpPr>
          <p:cNvPr id="43011" name="Rectangle 3"/>
          <p:cNvSpPr>
            <a:spLocks noGrp="1" noChangeArrowheads="1"/>
          </p:cNvSpPr>
          <p:nvPr>
            <p:ph type="body" idx="1"/>
          </p:nvPr>
        </p:nvSpPr>
        <p:spPr>
          <a:xfrm>
            <a:off x="1182688" y="2057400"/>
            <a:ext cx="7772400" cy="4114800"/>
          </a:xfrm>
        </p:spPr>
        <p:txBody>
          <a:bodyPr/>
          <a:lstStyle/>
          <a:p>
            <a:pPr>
              <a:lnSpc>
                <a:spcPct val="90000"/>
              </a:lnSpc>
              <a:buFont typeface="Wingdings" pitchFamily="2" charset="2"/>
              <a:buNone/>
            </a:pPr>
            <a:endParaRPr lang="en-US"/>
          </a:p>
          <a:p>
            <a:pPr>
              <a:lnSpc>
                <a:spcPct val="90000"/>
              </a:lnSpc>
              <a:buFont typeface="Wingdings" pitchFamily="2" charset="2"/>
              <a:buNone/>
            </a:pPr>
            <a:endParaRPr lang="en-US"/>
          </a:p>
          <a:p>
            <a:pPr>
              <a:lnSpc>
                <a:spcPct val="90000"/>
              </a:lnSpc>
              <a:buFont typeface="Wingdings" pitchFamily="2" charset="2"/>
              <a:buNone/>
            </a:pPr>
            <a:endParaRPr lang="en-US"/>
          </a:p>
          <a:p>
            <a:pPr>
              <a:lnSpc>
                <a:spcPct val="90000"/>
              </a:lnSpc>
            </a:pPr>
            <a:r>
              <a:rPr lang="en-US"/>
              <a:t>A subject can be taught to a student by only one teacher.</a:t>
            </a:r>
          </a:p>
          <a:p>
            <a:pPr>
              <a:lnSpc>
                <a:spcPct val="90000"/>
              </a:lnSpc>
            </a:pPr>
            <a:r>
              <a:rPr lang="en-US"/>
              <a:t>Each teacher teaches only one subject.</a:t>
            </a:r>
          </a:p>
          <a:p>
            <a:pPr>
              <a:lnSpc>
                <a:spcPct val="90000"/>
              </a:lnSpc>
            </a:pPr>
            <a:r>
              <a:rPr lang="en-US"/>
              <a:t>Each subject is taught by several teachers.</a:t>
            </a:r>
          </a:p>
        </p:txBody>
      </p:sp>
      <p:graphicFrame>
        <p:nvGraphicFramePr>
          <p:cNvPr id="43012" name="Object 4"/>
          <p:cNvGraphicFramePr>
            <a:graphicFrameLocks noChangeAspect="1"/>
          </p:cNvGraphicFramePr>
          <p:nvPr/>
        </p:nvGraphicFramePr>
        <p:xfrm>
          <a:off x="2362200" y="2057400"/>
          <a:ext cx="7696200" cy="1677988"/>
        </p:xfrm>
        <a:graphic>
          <a:graphicData uri="http://schemas.openxmlformats.org/presentationml/2006/ole">
            <mc:AlternateContent xmlns:mc="http://schemas.openxmlformats.org/markup-compatibility/2006">
              <mc:Choice xmlns:v="urn:schemas-microsoft-com:vml" Requires="v">
                <p:oleObj spid="_x0000_s43013" name="Document" r:id="rId4" imgW="5632920" imgH="1070640" progId="Word.Document.8">
                  <p:embed/>
                </p:oleObj>
              </mc:Choice>
              <mc:Fallback>
                <p:oleObj name="Document" r:id="rId4" imgW="5632920" imgH="1070640" progId="Word.Document.8">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2057400"/>
                        <a:ext cx="7696200" cy="1677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4FCBA9BC-E433-42A0-9609-6643D90522D9}"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Prof.Kapil Kumar Suri | Corporate Trainer | Consultant | Faculty</a:t>
            </a:r>
            <a:endParaRPr lang="en-US"/>
          </a:p>
        </p:txBody>
      </p:sp>
      <p:sp>
        <p:nvSpPr>
          <p:cNvPr id="44035" name="Rectangle 3"/>
          <p:cNvSpPr>
            <a:spLocks noGrp="1" noChangeArrowheads="1"/>
          </p:cNvSpPr>
          <p:nvPr>
            <p:ph type="body" idx="1"/>
          </p:nvPr>
        </p:nvSpPr>
        <p:spPr/>
        <p:txBody>
          <a:bodyPr/>
          <a:lstStyle/>
          <a:p>
            <a:endParaRPr lang="en-US"/>
          </a:p>
          <a:p>
            <a:endParaRPr lang="en-US"/>
          </a:p>
          <a:p>
            <a:endParaRPr lang="en-US"/>
          </a:p>
          <a:p>
            <a:endParaRPr lang="en-US"/>
          </a:p>
          <a:p>
            <a:r>
              <a:rPr lang="en-US"/>
              <a:t>No two students can get same position in same subject.</a:t>
            </a:r>
          </a:p>
        </p:txBody>
      </p:sp>
      <p:graphicFrame>
        <p:nvGraphicFramePr>
          <p:cNvPr id="44036" name="Object 4"/>
          <p:cNvGraphicFramePr>
            <a:graphicFrameLocks noChangeAspect="1"/>
          </p:cNvGraphicFramePr>
          <p:nvPr/>
        </p:nvGraphicFramePr>
        <p:xfrm>
          <a:off x="2286000" y="1981200"/>
          <a:ext cx="10591800" cy="1982788"/>
        </p:xfrm>
        <a:graphic>
          <a:graphicData uri="http://schemas.openxmlformats.org/presentationml/2006/ole">
            <mc:AlternateContent xmlns:mc="http://schemas.openxmlformats.org/markup-compatibility/2006">
              <mc:Choice xmlns:v="urn:schemas-microsoft-com:vml" Requires="v">
                <p:oleObj spid="_x0000_s44037" name="Document" r:id="rId4" imgW="5632920" imgH="1070640" progId="Word.Document.8">
                  <p:embed/>
                </p:oleObj>
              </mc:Choice>
              <mc:Fallback>
                <p:oleObj name="Document" r:id="rId4" imgW="5632920" imgH="1070640" progId="Word.Document.8">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1981200"/>
                        <a:ext cx="10591800" cy="1982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4FCBA9BC-E433-42A0-9609-6643D90522D9}"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5"/>
          <p:cNvSpPr>
            <a:spLocks noGrp="1" noChangeArrowheads="1"/>
          </p:cNvSpPr>
          <p:nvPr>
            <p:ph type="ftr" sz="quarter" idx="3"/>
          </p:nvPr>
        </p:nvSpPr>
        <p:spPr/>
        <p:txBody>
          <a:bodyPr/>
          <a:lstStyle/>
          <a:p>
            <a:r>
              <a:rPr lang="en-US" smtClean="0"/>
              <a:t>Prof.Kapil Kumar Suri | Corporate Trainer | Consultant | Faculty</a:t>
            </a:r>
            <a:endParaRPr lang="en-US"/>
          </a:p>
        </p:txBody>
      </p:sp>
      <p:sp>
        <p:nvSpPr>
          <p:cNvPr id="56322" name="Rectangle 2"/>
          <p:cNvSpPr>
            <a:spLocks noGrp="1" noChangeArrowheads="1"/>
          </p:cNvSpPr>
          <p:nvPr>
            <p:ph type="ctrTitle"/>
          </p:nvPr>
        </p:nvSpPr>
        <p:spPr/>
        <p:txBody>
          <a:bodyPr/>
          <a:lstStyle/>
          <a:p>
            <a:r>
              <a:rPr lang="en-US"/>
              <a:t>Codd’s Rules</a:t>
            </a:r>
          </a:p>
        </p:txBody>
      </p:sp>
      <p:sp>
        <p:nvSpPr>
          <p:cNvPr id="2" name="Slide Number Placeholder 1"/>
          <p:cNvSpPr>
            <a:spLocks noGrp="1"/>
          </p:cNvSpPr>
          <p:nvPr>
            <p:ph type="sldNum" sz="quarter" idx="4"/>
          </p:nvPr>
        </p:nvSpPr>
        <p:spPr/>
        <p:txBody>
          <a:bodyPr/>
          <a:lstStyle/>
          <a:p>
            <a:fld id="{D1A0BF97-73EE-44AA-9CAE-FC516F2F930B}"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Prof.Kapil Kumar Suri | Corporate Trainer | Consultant | Faculty</a:t>
            </a:r>
            <a:endParaRPr lang="en-US"/>
          </a:p>
        </p:txBody>
      </p:sp>
      <p:sp>
        <p:nvSpPr>
          <p:cNvPr id="57346" name="Rectangle 2"/>
          <p:cNvSpPr>
            <a:spLocks noGrp="1" noChangeArrowheads="1"/>
          </p:cNvSpPr>
          <p:nvPr>
            <p:ph type="title"/>
          </p:nvPr>
        </p:nvSpPr>
        <p:spPr/>
        <p:txBody>
          <a:bodyPr/>
          <a:lstStyle/>
          <a:p>
            <a:r>
              <a:rPr lang="en-US"/>
              <a:t>Codd’s Rules</a:t>
            </a:r>
          </a:p>
        </p:txBody>
      </p:sp>
      <p:graphicFrame>
        <p:nvGraphicFramePr>
          <p:cNvPr id="57351" name="Object 7"/>
          <p:cNvGraphicFramePr>
            <a:graphicFrameLocks noChangeAspect="1"/>
          </p:cNvGraphicFramePr>
          <p:nvPr/>
        </p:nvGraphicFramePr>
        <p:xfrm>
          <a:off x="3619500" y="2684463"/>
          <a:ext cx="1905000" cy="1489075"/>
        </p:xfrm>
        <a:graphic>
          <a:graphicData uri="http://schemas.openxmlformats.org/presentationml/2006/ole">
            <mc:AlternateContent xmlns:mc="http://schemas.openxmlformats.org/markup-compatibility/2006">
              <mc:Choice xmlns:v="urn:schemas-microsoft-com:vml" Requires="v">
                <p:oleObj spid="_x0000_s57352" name="Document" showAsIcon="1" r:id="rId4" imgW="914400" imgH="714240" progId="Word.Document.8">
                  <p:embed/>
                </p:oleObj>
              </mc:Choice>
              <mc:Fallback>
                <p:oleObj name="Document" showAsIcon="1" r:id="rId4" imgW="914400" imgH="714240" progId="Word.Document.8">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19500" y="2684463"/>
                        <a:ext cx="1905000" cy="1489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4FCBA9BC-E433-42A0-9609-6643D90522D9}"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5"/>
          <p:cNvSpPr>
            <a:spLocks noGrp="1" noChangeArrowheads="1"/>
          </p:cNvSpPr>
          <p:nvPr>
            <p:ph type="ftr" sz="quarter" idx="3"/>
          </p:nvPr>
        </p:nvSpPr>
        <p:spPr/>
        <p:txBody>
          <a:bodyPr/>
          <a:lstStyle/>
          <a:p>
            <a:r>
              <a:rPr lang="en-US" smtClean="0"/>
              <a:t>Prof.Kapil Kumar Suri | Corporate Trainer | Consultant | Faculty</a:t>
            </a:r>
            <a:endParaRPr lang="en-US"/>
          </a:p>
        </p:txBody>
      </p:sp>
      <p:sp>
        <p:nvSpPr>
          <p:cNvPr id="59394" name="Rectangle 2"/>
          <p:cNvSpPr>
            <a:spLocks noGrp="1" noChangeArrowheads="1"/>
          </p:cNvSpPr>
          <p:nvPr>
            <p:ph type="ctrTitle"/>
          </p:nvPr>
        </p:nvSpPr>
        <p:spPr/>
        <p:txBody>
          <a:bodyPr/>
          <a:lstStyle/>
          <a:p>
            <a:r>
              <a:rPr lang="en-US"/>
              <a:t>Structured Query Language</a:t>
            </a:r>
          </a:p>
        </p:txBody>
      </p:sp>
      <p:sp>
        <p:nvSpPr>
          <p:cNvPr id="2" name="Slide Number Placeholder 1"/>
          <p:cNvSpPr>
            <a:spLocks noGrp="1"/>
          </p:cNvSpPr>
          <p:nvPr>
            <p:ph type="sldNum" sz="quarter" idx="4"/>
          </p:nvPr>
        </p:nvSpPr>
        <p:spPr/>
        <p:txBody>
          <a:bodyPr/>
          <a:lstStyle/>
          <a:p>
            <a:fld id="{D1A0BF97-73EE-44AA-9CAE-FC516F2F930B}"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smtClean="0"/>
              <a:t>Prof.Kapil Kumar Suri | Corporate Trainer | Consultant | Faculty</a:t>
            </a:r>
            <a:endParaRPr lang="en-US"/>
          </a:p>
        </p:txBody>
      </p:sp>
      <p:sp>
        <p:nvSpPr>
          <p:cNvPr id="67587" name="Rectangle 3"/>
          <p:cNvSpPr>
            <a:spLocks noGrp="1" noChangeArrowheads="1"/>
          </p:cNvSpPr>
          <p:nvPr>
            <p:ph type="body" idx="1"/>
          </p:nvPr>
        </p:nvSpPr>
        <p:spPr/>
        <p:txBody>
          <a:bodyPr/>
          <a:lstStyle/>
          <a:p>
            <a:r>
              <a:rPr lang="en-US" sz="4000"/>
              <a:t>Data?</a:t>
            </a:r>
          </a:p>
          <a:p>
            <a:pPr>
              <a:buFont typeface="Wingdings" pitchFamily="2" charset="2"/>
              <a:buNone/>
            </a:pPr>
            <a:endParaRPr lang="en-US" sz="4000"/>
          </a:p>
          <a:p>
            <a:r>
              <a:rPr lang="en-US" sz="4000"/>
              <a:t>Information?</a:t>
            </a:r>
          </a:p>
        </p:txBody>
      </p:sp>
      <p:sp>
        <p:nvSpPr>
          <p:cNvPr id="2" name="Slide Number Placeholder 1"/>
          <p:cNvSpPr>
            <a:spLocks noGrp="1"/>
          </p:cNvSpPr>
          <p:nvPr>
            <p:ph type="sldNum" sz="quarter" idx="12"/>
          </p:nvPr>
        </p:nvSpPr>
        <p:spPr/>
        <p:txBody>
          <a:bodyPr/>
          <a:lstStyle/>
          <a:p>
            <a:fld id="{4FCBA9BC-E433-42A0-9609-6643D90522D9}"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Prof.Kapil Kumar Suri | Corporate Trainer | Consultant | Faculty</a:t>
            </a:r>
            <a:endParaRPr lang="en-US"/>
          </a:p>
        </p:txBody>
      </p:sp>
      <p:sp>
        <p:nvSpPr>
          <p:cNvPr id="9218" name="Rectangle 2"/>
          <p:cNvSpPr>
            <a:spLocks noGrp="1" noChangeArrowheads="1"/>
          </p:cNvSpPr>
          <p:nvPr>
            <p:ph type="title"/>
          </p:nvPr>
        </p:nvSpPr>
        <p:spPr/>
        <p:txBody>
          <a:bodyPr/>
          <a:lstStyle/>
          <a:p>
            <a:r>
              <a:rPr lang="en-US"/>
              <a:t>Structured Query Language</a:t>
            </a:r>
          </a:p>
        </p:txBody>
      </p:sp>
      <p:sp>
        <p:nvSpPr>
          <p:cNvPr id="9219" name="Rectangle 3"/>
          <p:cNvSpPr>
            <a:spLocks noGrp="1" noChangeArrowheads="1"/>
          </p:cNvSpPr>
          <p:nvPr>
            <p:ph type="body" idx="1"/>
          </p:nvPr>
        </p:nvSpPr>
        <p:spPr/>
        <p:txBody>
          <a:bodyPr/>
          <a:lstStyle/>
          <a:p>
            <a:pPr lvl="1"/>
            <a:r>
              <a:rPr lang="en-US"/>
              <a:t>DDL – Data Definition Language</a:t>
            </a:r>
          </a:p>
          <a:p>
            <a:pPr lvl="1"/>
            <a:r>
              <a:rPr lang="en-US"/>
              <a:t>DML – Data Manipulation language</a:t>
            </a:r>
          </a:p>
          <a:p>
            <a:pPr lvl="1"/>
            <a:r>
              <a:rPr lang="en-US"/>
              <a:t>DCL – Data Control Language</a:t>
            </a:r>
          </a:p>
        </p:txBody>
      </p:sp>
      <p:sp>
        <p:nvSpPr>
          <p:cNvPr id="2" name="Slide Number Placeholder 1"/>
          <p:cNvSpPr>
            <a:spLocks noGrp="1"/>
          </p:cNvSpPr>
          <p:nvPr>
            <p:ph type="sldNum" sz="quarter" idx="12"/>
          </p:nvPr>
        </p:nvSpPr>
        <p:spPr/>
        <p:txBody>
          <a:bodyPr/>
          <a:lstStyle/>
          <a:p>
            <a:fld id="{4FCBA9BC-E433-42A0-9609-6643D90522D9}"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Prof.Kapil Kumar Suri | Corporate Trainer | Consultant | Faculty</a:t>
            </a:r>
            <a:endParaRPr lang="en-US"/>
          </a:p>
        </p:txBody>
      </p:sp>
      <p:sp>
        <p:nvSpPr>
          <p:cNvPr id="45058" name="Rectangle 2"/>
          <p:cNvSpPr>
            <a:spLocks noGrp="1" noChangeArrowheads="1"/>
          </p:cNvSpPr>
          <p:nvPr>
            <p:ph type="title"/>
          </p:nvPr>
        </p:nvSpPr>
        <p:spPr/>
        <p:txBody>
          <a:bodyPr/>
          <a:lstStyle/>
          <a:p>
            <a:r>
              <a:rPr lang="en-US"/>
              <a:t>DDL</a:t>
            </a:r>
          </a:p>
        </p:txBody>
      </p:sp>
      <p:sp>
        <p:nvSpPr>
          <p:cNvPr id="45059" name="Rectangle 3"/>
          <p:cNvSpPr>
            <a:spLocks noGrp="1" noChangeArrowheads="1"/>
          </p:cNvSpPr>
          <p:nvPr>
            <p:ph type="body" idx="1"/>
          </p:nvPr>
        </p:nvSpPr>
        <p:spPr/>
        <p:txBody>
          <a:bodyPr/>
          <a:lstStyle/>
          <a:p>
            <a:r>
              <a:rPr lang="en-US"/>
              <a:t>Create </a:t>
            </a:r>
          </a:p>
          <a:p>
            <a:r>
              <a:rPr lang="en-US"/>
              <a:t>Alter </a:t>
            </a:r>
          </a:p>
          <a:p>
            <a:r>
              <a:rPr lang="en-US"/>
              <a:t>Drop</a:t>
            </a:r>
          </a:p>
          <a:p>
            <a:r>
              <a:rPr lang="en-US"/>
              <a:t>Truncate</a:t>
            </a:r>
          </a:p>
        </p:txBody>
      </p:sp>
      <p:sp>
        <p:nvSpPr>
          <p:cNvPr id="2" name="Slide Number Placeholder 1"/>
          <p:cNvSpPr>
            <a:spLocks noGrp="1"/>
          </p:cNvSpPr>
          <p:nvPr>
            <p:ph type="sldNum" sz="quarter" idx="12"/>
          </p:nvPr>
        </p:nvSpPr>
        <p:spPr/>
        <p:txBody>
          <a:bodyPr/>
          <a:lstStyle/>
          <a:p>
            <a:fld id="{4FCBA9BC-E433-42A0-9609-6643D90522D9}"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Prof.Kapil Kumar Suri | Corporate Trainer | Consultant | Faculty</a:t>
            </a:r>
            <a:endParaRPr lang="en-US"/>
          </a:p>
        </p:txBody>
      </p:sp>
      <p:sp>
        <p:nvSpPr>
          <p:cNvPr id="46082" name="Rectangle 2"/>
          <p:cNvSpPr>
            <a:spLocks noGrp="1" noChangeArrowheads="1"/>
          </p:cNvSpPr>
          <p:nvPr>
            <p:ph type="title"/>
          </p:nvPr>
        </p:nvSpPr>
        <p:spPr/>
        <p:txBody>
          <a:bodyPr/>
          <a:lstStyle/>
          <a:p>
            <a:r>
              <a:rPr lang="en-US"/>
              <a:t>DML</a:t>
            </a:r>
          </a:p>
        </p:txBody>
      </p:sp>
      <p:sp>
        <p:nvSpPr>
          <p:cNvPr id="46083" name="Rectangle 3"/>
          <p:cNvSpPr>
            <a:spLocks noGrp="1" noChangeArrowheads="1"/>
          </p:cNvSpPr>
          <p:nvPr>
            <p:ph type="body" idx="1"/>
          </p:nvPr>
        </p:nvSpPr>
        <p:spPr/>
        <p:txBody>
          <a:bodyPr/>
          <a:lstStyle/>
          <a:p>
            <a:r>
              <a:rPr lang="en-US"/>
              <a:t>Insert</a:t>
            </a:r>
          </a:p>
          <a:p>
            <a:r>
              <a:rPr lang="en-US"/>
              <a:t>Update</a:t>
            </a:r>
          </a:p>
          <a:p>
            <a:r>
              <a:rPr lang="en-US"/>
              <a:t>Delete</a:t>
            </a:r>
          </a:p>
          <a:p>
            <a:r>
              <a:rPr lang="en-US"/>
              <a:t>Select</a:t>
            </a:r>
          </a:p>
        </p:txBody>
      </p:sp>
      <p:sp>
        <p:nvSpPr>
          <p:cNvPr id="2" name="Slide Number Placeholder 1"/>
          <p:cNvSpPr>
            <a:spLocks noGrp="1"/>
          </p:cNvSpPr>
          <p:nvPr>
            <p:ph type="sldNum" sz="quarter" idx="12"/>
          </p:nvPr>
        </p:nvSpPr>
        <p:spPr/>
        <p:txBody>
          <a:bodyPr/>
          <a:lstStyle/>
          <a:p>
            <a:fld id="{4FCBA9BC-E433-42A0-9609-6643D90522D9}"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Prof.Kapil Kumar Suri | Corporate Trainer | Consultant | Faculty</a:t>
            </a:r>
            <a:endParaRPr lang="en-US"/>
          </a:p>
        </p:txBody>
      </p:sp>
      <p:sp>
        <p:nvSpPr>
          <p:cNvPr id="47106" name="Rectangle 2"/>
          <p:cNvSpPr>
            <a:spLocks noGrp="1" noChangeArrowheads="1"/>
          </p:cNvSpPr>
          <p:nvPr>
            <p:ph type="title"/>
          </p:nvPr>
        </p:nvSpPr>
        <p:spPr/>
        <p:txBody>
          <a:bodyPr/>
          <a:lstStyle/>
          <a:p>
            <a:r>
              <a:rPr lang="en-US"/>
              <a:t>DCL</a:t>
            </a:r>
          </a:p>
        </p:txBody>
      </p:sp>
      <p:sp>
        <p:nvSpPr>
          <p:cNvPr id="47107" name="Rectangle 3"/>
          <p:cNvSpPr>
            <a:spLocks noGrp="1" noChangeArrowheads="1"/>
          </p:cNvSpPr>
          <p:nvPr>
            <p:ph type="body" idx="1"/>
          </p:nvPr>
        </p:nvSpPr>
        <p:spPr/>
        <p:txBody>
          <a:bodyPr/>
          <a:lstStyle/>
          <a:p>
            <a:r>
              <a:rPr lang="en-US"/>
              <a:t>Commit</a:t>
            </a:r>
          </a:p>
          <a:p>
            <a:r>
              <a:rPr lang="en-US"/>
              <a:t>Rollback</a:t>
            </a:r>
          </a:p>
          <a:p>
            <a:r>
              <a:rPr lang="en-US"/>
              <a:t>Save point</a:t>
            </a:r>
          </a:p>
          <a:p>
            <a:r>
              <a:rPr lang="en-US"/>
              <a:t>Set transaction</a:t>
            </a:r>
          </a:p>
        </p:txBody>
      </p:sp>
      <p:sp>
        <p:nvSpPr>
          <p:cNvPr id="2" name="Slide Number Placeholder 1"/>
          <p:cNvSpPr>
            <a:spLocks noGrp="1"/>
          </p:cNvSpPr>
          <p:nvPr>
            <p:ph type="sldNum" sz="quarter" idx="12"/>
          </p:nvPr>
        </p:nvSpPr>
        <p:spPr/>
        <p:txBody>
          <a:bodyPr/>
          <a:lstStyle/>
          <a:p>
            <a:fld id="{4FCBA9BC-E433-42A0-9609-6643D90522D9}" type="slidenum">
              <a:rPr lang="en-US" smtClean="0"/>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Prof.Kapil Kumar Suri | Corporate Trainer | Consultant | Faculty</a:t>
            </a:r>
            <a:endParaRPr lang="en-US"/>
          </a:p>
        </p:txBody>
      </p:sp>
      <p:sp>
        <p:nvSpPr>
          <p:cNvPr id="48130" name="Rectangle 2"/>
          <p:cNvSpPr>
            <a:spLocks noGrp="1" noChangeArrowheads="1"/>
          </p:cNvSpPr>
          <p:nvPr>
            <p:ph type="title"/>
          </p:nvPr>
        </p:nvSpPr>
        <p:spPr/>
        <p:txBody>
          <a:bodyPr/>
          <a:lstStyle/>
          <a:p>
            <a:r>
              <a:rPr lang="en-US"/>
              <a:t>Integrity Constraints</a:t>
            </a:r>
          </a:p>
        </p:txBody>
      </p:sp>
      <p:sp>
        <p:nvSpPr>
          <p:cNvPr id="48131" name="Rectangle 3"/>
          <p:cNvSpPr>
            <a:spLocks noGrp="1" noChangeArrowheads="1"/>
          </p:cNvSpPr>
          <p:nvPr>
            <p:ph type="body" idx="1"/>
          </p:nvPr>
        </p:nvSpPr>
        <p:spPr/>
        <p:txBody>
          <a:bodyPr/>
          <a:lstStyle/>
          <a:p>
            <a:r>
              <a:rPr lang="en-US"/>
              <a:t>Primary key (PK)</a:t>
            </a:r>
          </a:p>
          <a:p>
            <a:r>
              <a:rPr lang="en-US"/>
              <a:t>Foreign Key (FK)</a:t>
            </a:r>
          </a:p>
          <a:p>
            <a:r>
              <a:rPr lang="en-US"/>
              <a:t>Unique key (UK)</a:t>
            </a:r>
          </a:p>
          <a:p>
            <a:r>
              <a:rPr lang="en-US"/>
              <a:t>Not Null</a:t>
            </a:r>
          </a:p>
          <a:p>
            <a:r>
              <a:rPr lang="en-US"/>
              <a:t>Check</a:t>
            </a:r>
          </a:p>
        </p:txBody>
      </p:sp>
      <p:sp>
        <p:nvSpPr>
          <p:cNvPr id="2" name="Slide Number Placeholder 1"/>
          <p:cNvSpPr>
            <a:spLocks noGrp="1"/>
          </p:cNvSpPr>
          <p:nvPr>
            <p:ph type="sldNum" sz="quarter" idx="12"/>
          </p:nvPr>
        </p:nvSpPr>
        <p:spPr/>
        <p:txBody>
          <a:bodyPr/>
          <a:lstStyle/>
          <a:p>
            <a:fld id="{4FCBA9BC-E433-42A0-9609-6643D90522D9}" type="slidenum">
              <a:rPr lang="en-US" smtClean="0"/>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Prof.Kapil Kumar Suri | Corporate Trainer | Consultant | Faculty</a:t>
            </a:r>
            <a:endParaRPr lang="en-US"/>
          </a:p>
        </p:txBody>
      </p:sp>
      <p:sp>
        <p:nvSpPr>
          <p:cNvPr id="49154" name="Rectangle 2"/>
          <p:cNvSpPr>
            <a:spLocks noGrp="1" noChangeArrowheads="1"/>
          </p:cNvSpPr>
          <p:nvPr>
            <p:ph type="title"/>
          </p:nvPr>
        </p:nvSpPr>
        <p:spPr/>
        <p:txBody>
          <a:bodyPr/>
          <a:lstStyle/>
          <a:p>
            <a:r>
              <a:rPr lang="en-US"/>
              <a:t>Data Types</a:t>
            </a:r>
          </a:p>
        </p:txBody>
      </p:sp>
      <p:sp>
        <p:nvSpPr>
          <p:cNvPr id="49155" name="Rectangle 3"/>
          <p:cNvSpPr>
            <a:spLocks noGrp="1" noChangeArrowheads="1"/>
          </p:cNvSpPr>
          <p:nvPr>
            <p:ph type="body" idx="1"/>
          </p:nvPr>
        </p:nvSpPr>
        <p:spPr/>
        <p:txBody>
          <a:bodyPr/>
          <a:lstStyle/>
          <a:p>
            <a:r>
              <a:rPr lang="en-US"/>
              <a:t>Character</a:t>
            </a:r>
          </a:p>
          <a:p>
            <a:r>
              <a:rPr lang="en-US"/>
              <a:t>Varchar2</a:t>
            </a:r>
          </a:p>
          <a:p>
            <a:r>
              <a:rPr lang="en-US"/>
              <a:t>Number</a:t>
            </a:r>
          </a:p>
          <a:p>
            <a:r>
              <a:rPr lang="en-US"/>
              <a:t>Date</a:t>
            </a:r>
          </a:p>
          <a:p>
            <a:r>
              <a:rPr lang="en-US"/>
              <a:t>BLOB</a:t>
            </a:r>
          </a:p>
          <a:p>
            <a:r>
              <a:rPr lang="en-US"/>
              <a:t>BFILE</a:t>
            </a:r>
          </a:p>
        </p:txBody>
      </p:sp>
      <p:sp>
        <p:nvSpPr>
          <p:cNvPr id="2" name="Slide Number Placeholder 1"/>
          <p:cNvSpPr>
            <a:spLocks noGrp="1"/>
          </p:cNvSpPr>
          <p:nvPr>
            <p:ph type="sldNum" sz="quarter" idx="12"/>
          </p:nvPr>
        </p:nvSpPr>
        <p:spPr/>
        <p:txBody>
          <a:bodyPr/>
          <a:lstStyle/>
          <a:p>
            <a:fld id="{4FCBA9BC-E433-42A0-9609-6643D90522D9}" type="slidenum">
              <a:rPr lang="en-US" smtClean="0"/>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Prof.Kapil Kumar Suri | Corporate Trainer | Consultant | Faculty</a:t>
            </a:r>
            <a:endParaRPr lang="en-US"/>
          </a:p>
        </p:txBody>
      </p:sp>
      <p:sp>
        <p:nvSpPr>
          <p:cNvPr id="50178" name="Rectangle 2"/>
          <p:cNvSpPr>
            <a:spLocks noGrp="1" noChangeArrowheads="1"/>
          </p:cNvSpPr>
          <p:nvPr>
            <p:ph type="title"/>
          </p:nvPr>
        </p:nvSpPr>
        <p:spPr/>
        <p:txBody>
          <a:bodyPr/>
          <a:lstStyle/>
          <a:p>
            <a:r>
              <a:rPr lang="en-US"/>
              <a:t>Arithmetic Operator</a:t>
            </a:r>
          </a:p>
        </p:txBody>
      </p:sp>
      <p:sp>
        <p:nvSpPr>
          <p:cNvPr id="50179" name="Rectangle 3"/>
          <p:cNvSpPr>
            <a:spLocks noGrp="1" noChangeArrowheads="1"/>
          </p:cNvSpPr>
          <p:nvPr>
            <p:ph type="body" idx="1"/>
          </p:nvPr>
        </p:nvSpPr>
        <p:spPr/>
        <p:txBody>
          <a:bodyPr/>
          <a:lstStyle/>
          <a:p>
            <a:r>
              <a:rPr lang="en-US"/>
              <a:t>+</a:t>
            </a:r>
          </a:p>
          <a:p>
            <a:r>
              <a:rPr lang="en-US"/>
              <a:t>-</a:t>
            </a:r>
          </a:p>
          <a:p>
            <a:r>
              <a:rPr lang="en-US"/>
              <a:t>*</a:t>
            </a:r>
          </a:p>
          <a:p>
            <a:r>
              <a:rPr lang="en-US"/>
              <a:t>/</a:t>
            </a:r>
          </a:p>
          <a:p>
            <a:r>
              <a:rPr lang="en-US"/>
              <a:t>Mod</a:t>
            </a:r>
          </a:p>
          <a:p>
            <a:r>
              <a:rPr lang="en-US"/>
              <a:t>ABS</a:t>
            </a:r>
          </a:p>
          <a:p>
            <a:endParaRPr lang="en-US"/>
          </a:p>
        </p:txBody>
      </p:sp>
      <p:sp>
        <p:nvSpPr>
          <p:cNvPr id="2" name="Slide Number Placeholder 1"/>
          <p:cNvSpPr>
            <a:spLocks noGrp="1"/>
          </p:cNvSpPr>
          <p:nvPr>
            <p:ph type="sldNum" sz="quarter" idx="12"/>
          </p:nvPr>
        </p:nvSpPr>
        <p:spPr/>
        <p:txBody>
          <a:bodyPr/>
          <a:lstStyle/>
          <a:p>
            <a:fld id="{4FCBA9BC-E433-42A0-9609-6643D90522D9}" type="slidenum">
              <a:rPr lang="en-US" smtClean="0"/>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Prof.Kapil Kumar Suri | Corporate Trainer | Consultant | Faculty</a:t>
            </a:r>
            <a:endParaRPr lang="en-US"/>
          </a:p>
        </p:txBody>
      </p:sp>
      <p:sp>
        <p:nvSpPr>
          <p:cNvPr id="51202" name="Rectangle 2"/>
          <p:cNvSpPr>
            <a:spLocks noGrp="1" noChangeArrowheads="1"/>
          </p:cNvSpPr>
          <p:nvPr>
            <p:ph type="title"/>
          </p:nvPr>
        </p:nvSpPr>
        <p:spPr/>
        <p:txBody>
          <a:bodyPr/>
          <a:lstStyle/>
          <a:p>
            <a:r>
              <a:rPr lang="en-US"/>
              <a:t>Logical Operators</a:t>
            </a:r>
          </a:p>
        </p:txBody>
      </p:sp>
      <p:sp>
        <p:nvSpPr>
          <p:cNvPr id="51203" name="Rectangle 3"/>
          <p:cNvSpPr>
            <a:spLocks noGrp="1" noChangeArrowheads="1"/>
          </p:cNvSpPr>
          <p:nvPr>
            <p:ph type="body" idx="1"/>
          </p:nvPr>
        </p:nvSpPr>
        <p:spPr/>
        <p:txBody>
          <a:bodyPr/>
          <a:lstStyle/>
          <a:p>
            <a:pPr>
              <a:lnSpc>
                <a:spcPct val="90000"/>
              </a:lnSpc>
            </a:pPr>
            <a:r>
              <a:rPr lang="en-US" sz="2800"/>
              <a:t>AND</a:t>
            </a:r>
          </a:p>
          <a:p>
            <a:pPr>
              <a:lnSpc>
                <a:spcPct val="90000"/>
              </a:lnSpc>
            </a:pPr>
            <a:r>
              <a:rPr lang="en-US" sz="2800"/>
              <a:t>OR</a:t>
            </a:r>
          </a:p>
          <a:p>
            <a:pPr>
              <a:lnSpc>
                <a:spcPct val="90000"/>
              </a:lnSpc>
            </a:pPr>
            <a:r>
              <a:rPr lang="en-US" sz="2800"/>
              <a:t>IN</a:t>
            </a:r>
          </a:p>
          <a:p>
            <a:pPr>
              <a:lnSpc>
                <a:spcPct val="90000"/>
              </a:lnSpc>
            </a:pPr>
            <a:r>
              <a:rPr lang="en-US" sz="2800"/>
              <a:t>NOT IN</a:t>
            </a:r>
          </a:p>
          <a:p>
            <a:pPr>
              <a:lnSpc>
                <a:spcPct val="90000"/>
              </a:lnSpc>
            </a:pPr>
            <a:r>
              <a:rPr lang="en-US" sz="2800"/>
              <a:t>&lt;</a:t>
            </a:r>
          </a:p>
          <a:p>
            <a:pPr>
              <a:lnSpc>
                <a:spcPct val="90000"/>
              </a:lnSpc>
            </a:pPr>
            <a:r>
              <a:rPr lang="en-US" sz="2800"/>
              <a:t>&gt;</a:t>
            </a:r>
          </a:p>
          <a:p>
            <a:pPr>
              <a:lnSpc>
                <a:spcPct val="90000"/>
              </a:lnSpc>
            </a:pPr>
            <a:r>
              <a:rPr lang="en-US" sz="2800"/>
              <a:t>&lt;=</a:t>
            </a:r>
          </a:p>
          <a:p>
            <a:pPr>
              <a:lnSpc>
                <a:spcPct val="90000"/>
              </a:lnSpc>
            </a:pPr>
            <a:r>
              <a:rPr lang="en-US" sz="2800"/>
              <a:t>&gt;=</a:t>
            </a:r>
          </a:p>
          <a:p>
            <a:pPr>
              <a:lnSpc>
                <a:spcPct val="90000"/>
              </a:lnSpc>
            </a:pPr>
            <a:r>
              <a:rPr lang="en-US" sz="2800"/>
              <a:t>&lt;&gt;</a:t>
            </a:r>
          </a:p>
          <a:p>
            <a:pPr>
              <a:lnSpc>
                <a:spcPct val="90000"/>
              </a:lnSpc>
            </a:pPr>
            <a:r>
              <a:rPr lang="en-US" sz="2800"/>
              <a:t>BETWEEN</a:t>
            </a:r>
          </a:p>
        </p:txBody>
      </p:sp>
      <p:sp>
        <p:nvSpPr>
          <p:cNvPr id="2" name="Slide Number Placeholder 1"/>
          <p:cNvSpPr>
            <a:spLocks noGrp="1"/>
          </p:cNvSpPr>
          <p:nvPr>
            <p:ph type="sldNum" sz="quarter" idx="12"/>
          </p:nvPr>
        </p:nvSpPr>
        <p:spPr/>
        <p:txBody>
          <a:bodyPr/>
          <a:lstStyle/>
          <a:p>
            <a:fld id="{4FCBA9BC-E433-42A0-9609-6643D90522D9}" type="slidenum">
              <a:rPr lang="en-US" smtClean="0"/>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Prof.Kapil Kumar Suri | Corporate Trainer | Consultant | Faculty</a:t>
            </a:r>
            <a:endParaRPr lang="en-US"/>
          </a:p>
        </p:txBody>
      </p:sp>
      <p:sp>
        <p:nvSpPr>
          <p:cNvPr id="52226" name="Rectangle 2"/>
          <p:cNvSpPr>
            <a:spLocks noGrp="1" noChangeArrowheads="1"/>
          </p:cNvSpPr>
          <p:nvPr>
            <p:ph type="title"/>
          </p:nvPr>
        </p:nvSpPr>
        <p:spPr/>
        <p:txBody>
          <a:bodyPr/>
          <a:lstStyle/>
          <a:p>
            <a:r>
              <a:rPr lang="en-US"/>
              <a:t>Set Operators</a:t>
            </a:r>
          </a:p>
        </p:txBody>
      </p:sp>
      <p:sp>
        <p:nvSpPr>
          <p:cNvPr id="52227" name="Rectangle 3"/>
          <p:cNvSpPr>
            <a:spLocks noGrp="1" noChangeArrowheads="1"/>
          </p:cNvSpPr>
          <p:nvPr>
            <p:ph type="body" idx="1"/>
          </p:nvPr>
        </p:nvSpPr>
        <p:spPr/>
        <p:txBody>
          <a:bodyPr/>
          <a:lstStyle/>
          <a:p>
            <a:r>
              <a:rPr lang="en-US"/>
              <a:t>UNION</a:t>
            </a:r>
          </a:p>
          <a:p>
            <a:r>
              <a:rPr lang="en-US"/>
              <a:t>UNION ALL</a:t>
            </a:r>
          </a:p>
          <a:p>
            <a:r>
              <a:rPr lang="en-US"/>
              <a:t>INTERSECTION</a:t>
            </a:r>
          </a:p>
          <a:p>
            <a:r>
              <a:rPr lang="en-US"/>
              <a:t>MINUS</a:t>
            </a:r>
          </a:p>
        </p:txBody>
      </p:sp>
      <p:sp>
        <p:nvSpPr>
          <p:cNvPr id="2" name="Slide Number Placeholder 1"/>
          <p:cNvSpPr>
            <a:spLocks noGrp="1"/>
          </p:cNvSpPr>
          <p:nvPr>
            <p:ph type="sldNum" sz="quarter" idx="12"/>
          </p:nvPr>
        </p:nvSpPr>
        <p:spPr/>
        <p:txBody>
          <a:bodyPr/>
          <a:lstStyle/>
          <a:p>
            <a:fld id="{4FCBA9BC-E433-42A0-9609-6643D90522D9}" type="slidenum">
              <a:rPr lang="en-US" smtClean="0"/>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5"/>
          <p:cNvSpPr>
            <a:spLocks noGrp="1" noChangeArrowheads="1"/>
          </p:cNvSpPr>
          <p:nvPr>
            <p:ph type="ftr" sz="quarter" idx="3"/>
          </p:nvPr>
        </p:nvSpPr>
        <p:spPr/>
        <p:txBody>
          <a:bodyPr/>
          <a:lstStyle/>
          <a:p>
            <a:r>
              <a:rPr lang="en-US" smtClean="0"/>
              <a:t>Prof.Kapil Kumar Suri | Corporate Trainer | Consultant | Faculty</a:t>
            </a:r>
            <a:endParaRPr lang="en-US"/>
          </a:p>
        </p:txBody>
      </p:sp>
      <p:sp>
        <p:nvSpPr>
          <p:cNvPr id="65538" name="Rectangle 2"/>
          <p:cNvSpPr>
            <a:spLocks noGrp="1" noChangeArrowheads="1"/>
          </p:cNvSpPr>
          <p:nvPr>
            <p:ph type="ctrTitle"/>
          </p:nvPr>
        </p:nvSpPr>
        <p:spPr/>
        <p:txBody>
          <a:bodyPr/>
          <a:lstStyle/>
          <a:p>
            <a:r>
              <a:rPr lang="en-US"/>
              <a:t>Thank You</a:t>
            </a:r>
          </a:p>
        </p:txBody>
      </p:sp>
      <p:sp>
        <p:nvSpPr>
          <p:cNvPr id="2" name="Slide Number Placeholder 1"/>
          <p:cNvSpPr>
            <a:spLocks noGrp="1"/>
          </p:cNvSpPr>
          <p:nvPr>
            <p:ph type="sldNum" sz="quarter" idx="4"/>
          </p:nvPr>
        </p:nvSpPr>
        <p:spPr/>
        <p:txBody>
          <a:bodyPr/>
          <a:lstStyle/>
          <a:p>
            <a:fld id="{D1A0BF97-73EE-44AA-9CAE-FC516F2F930B}" type="slidenum">
              <a:rPr lang="en-US" smtClean="0"/>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Prof.Kapil Kumar Suri | Corporate Trainer | Consultant | Faculty</a:t>
            </a:r>
            <a:endParaRPr lang="en-US"/>
          </a:p>
        </p:txBody>
      </p:sp>
      <p:sp>
        <p:nvSpPr>
          <p:cNvPr id="5122" name="Rectangle 2"/>
          <p:cNvSpPr>
            <a:spLocks noGrp="1" noChangeArrowheads="1"/>
          </p:cNvSpPr>
          <p:nvPr>
            <p:ph type="title"/>
          </p:nvPr>
        </p:nvSpPr>
        <p:spPr/>
        <p:txBody>
          <a:bodyPr/>
          <a:lstStyle/>
          <a:p>
            <a:r>
              <a:rPr lang="en-US" sz="4000"/>
              <a:t>Initial Data Storage Methods</a:t>
            </a:r>
          </a:p>
        </p:txBody>
      </p:sp>
      <p:sp>
        <p:nvSpPr>
          <p:cNvPr id="5123" name="Rectangle 3"/>
          <p:cNvSpPr>
            <a:spLocks noGrp="1" noChangeArrowheads="1"/>
          </p:cNvSpPr>
          <p:nvPr>
            <p:ph type="body" idx="1"/>
          </p:nvPr>
        </p:nvSpPr>
        <p:spPr/>
        <p:txBody>
          <a:bodyPr/>
          <a:lstStyle/>
          <a:p>
            <a:r>
              <a:rPr lang="en-US"/>
              <a:t>Data is represented in one or more flat files</a:t>
            </a:r>
          </a:p>
          <a:p>
            <a:r>
              <a:rPr lang="en-US"/>
              <a:t>Flat file is nothing but electronic representation of cardboard file.</a:t>
            </a:r>
          </a:p>
          <a:p>
            <a:r>
              <a:rPr lang="en-US"/>
              <a:t>Every business group has its own set of files </a:t>
            </a:r>
          </a:p>
          <a:p>
            <a:endParaRPr lang="en-US"/>
          </a:p>
        </p:txBody>
      </p:sp>
      <p:sp>
        <p:nvSpPr>
          <p:cNvPr id="2" name="Slide Number Placeholder 1"/>
          <p:cNvSpPr>
            <a:spLocks noGrp="1"/>
          </p:cNvSpPr>
          <p:nvPr>
            <p:ph type="sldNum" sz="quarter" idx="12"/>
          </p:nvPr>
        </p:nvSpPr>
        <p:spPr/>
        <p:txBody>
          <a:bodyPr/>
          <a:lstStyle/>
          <a:p>
            <a:fld id="{4FCBA9BC-E433-42A0-9609-6643D90522D9}"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Prof.Kapil Kumar Suri | Corporate Trainer | Consultant | Faculty</a:t>
            </a:r>
            <a:endParaRPr lang="en-US"/>
          </a:p>
        </p:txBody>
      </p:sp>
      <p:sp>
        <p:nvSpPr>
          <p:cNvPr id="7170" name="Rectangle 2"/>
          <p:cNvSpPr>
            <a:spLocks noGrp="1" noChangeArrowheads="1"/>
          </p:cNvSpPr>
          <p:nvPr>
            <p:ph type="title"/>
          </p:nvPr>
        </p:nvSpPr>
        <p:spPr/>
        <p:txBody>
          <a:bodyPr/>
          <a:lstStyle/>
          <a:p>
            <a:r>
              <a:rPr lang="en-US" sz="3600"/>
              <a:t>Disadvantages of Flat File Systems</a:t>
            </a:r>
          </a:p>
        </p:txBody>
      </p:sp>
      <p:sp>
        <p:nvSpPr>
          <p:cNvPr id="7171" name="Rectangle 3"/>
          <p:cNvSpPr>
            <a:spLocks noGrp="1" noChangeArrowheads="1"/>
          </p:cNvSpPr>
          <p:nvPr>
            <p:ph type="body" idx="1"/>
          </p:nvPr>
        </p:nvSpPr>
        <p:spPr/>
        <p:txBody>
          <a:bodyPr/>
          <a:lstStyle/>
          <a:p>
            <a:r>
              <a:rPr lang="en-US" sz="2800"/>
              <a:t>No centralized control.</a:t>
            </a:r>
          </a:p>
          <a:p>
            <a:r>
              <a:rPr lang="en-US" sz="2800"/>
              <a:t>Data Redundancy </a:t>
            </a:r>
          </a:p>
          <a:p>
            <a:r>
              <a:rPr lang="en-US" sz="2800"/>
              <a:t>Data Inconsistency </a:t>
            </a:r>
          </a:p>
          <a:p>
            <a:r>
              <a:rPr lang="en-US" sz="2800"/>
              <a:t>Data can not be shared</a:t>
            </a:r>
          </a:p>
          <a:p>
            <a:r>
              <a:rPr lang="en-US" sz="2800"/>
              <a:t>Standards can  not be enforced</a:t>
            </a:r>
          </a:p>
          <a:p>
            <a:r>
              <a:rPr lang="en-US" sz="2800"/>
              <a:t>Security issues </a:t>
            </a:r>
          </a:p>
          <a:p>
            <a:r>
              <a:rPr lang="en-US" sz="2800"/>
              <a:t>Integrity can not be maintained</a:t>
            </a:r>
          </a:p>
          <a:p>
            <a:r>
              <a:rPr lang="en-US" sz="2800"/>
              <a:t>Data dependence</a:t>
            </a:r>
          </a:p>
        </p:txBody>
      </p:sp>
      <p:sp>
        <p:nvSpPr>
          <p:cNvPr id="2" name="Slide Number Placeholder 1"/>
          <p:cNvSpPr>
            <a:spLocks noGrp="1"/>
          </p:cNvSpPr>
          <p:nvPr>
            <p:ph type="sldNum" sz="quarter" idx="12"/>
          </p:nvPr>
        </p:nvSpPr>
        <p:spPr/>
        <p:txBody>
          <a:bodyPr/>
          <a:lstStyle/>
          <a:p>
            <a:fld id="{4FCBA9BC-E433-42A0-9609-6643D90522D9}"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5"/>
          <p:cNvSpPr>
            <a:spLocks noGrp="1" noChangeArrowheads="1"/>
          </p:cNvSpPr>
          <p:nvPr>
            <p:ph type="ftr" sz="quarter" idx="3"/>
          </p:nvPr>
        </p:nvSpPr>
        <p:spPr/>
        <p:txBody>
          <a:bodyPr/>
          <a:lstStyle/>
          <a:p>
            <a:r>
              <a:rPr lang="en-US" smtClean="0"/>
              <a:t>Prof.Kapil Kumar Suri | Corporate Trainer | Consultant | Faculty</a:t>
            </a:r>
            <a:endParaRPr lang="en-US"/>
          </a:p>
        </p:txBody>
      </p:sp>
      <p:sp>
        <p:nvSpPr>
          <p:cNvPr id="54274" name="Rectangle 2"/>
          <p:cNvSpPr>
            <a:spLocks noGrp="1" noChangeArrowheads="1"/>
          </p:cNvSpPr>
          <p:nvPr>
            <p:ph type="ctrTitle"/>
          </p:nvPr>
        </p:nvSpPr>
        <p:spPr/>
        <p:txBody>
          <a:bodyPr/>
          <a:lstStyle/>
          <a:p>
            <a:r>
              <a:rPr lang="en-US"/>
              <a:t>Database Management Systems</a:t>
            </a:r>
          </a:p>
        </p:txBody>
      </p:sp>
      <p:sp>
        <p:nvSpPr>
          <p:cNvPr id="2" name="Slide Number Placeholder 1"/>
          <p:cNvSpPr>
            <a:spLocks noGrp="1"/>
          </p:cNvSpPr>
          <p:nvPr>
            <p:ph type="sldNum" sz="quarter" idx="4"/>
          </p:nvPr>
        </p:nvSpPr>
        <p:spPr/>
        <p:txBody>
          <a:bodyPr/>
          <a:lstStyle/>
          <a:p>
            <a:fld id="{D1A0BF97-73EE-44AA-9CAE-FC516F2F930B}"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Prof.Kapil Kumar Suri | Corporate Trainer | Consultant | Faculty</a:t>
            </a:r>
            <a:endParaRPr lang="en-US"/>
          </a:p>
        </p:txBody>
      </p:sp>
      <p:sp>
        <p:nvSpPr>
          <p:cNvPr id="1026" name="Rectangle 2"/>
          <p:cNvSpPr>
            <a:spLocks noGrp="1" noChangeArrowheads="1"/>
          </p:cNvSpPr>
          <p:nvPr>
            <p:ph type="title"/>
          </p:nvPr>
        </p:nvSpPr>
        <p:spPr/>
        <p:txBody>
          <a:bodyPr/>
          <a:lstStyle/>
          <a:p>
            <a:r>
              <a:rPr lang="en-US" sz="4000"/>
              <a:t>Database Management Systems</a:t>
            </a:r>
          </a:p>
        </p:txBody>
      </p:sp>
      <p:sp>
        <p:nvSpPr>
          <p:cNvPr id="1027" name="Rectangle 3"/>
          <p:cNvSpPr>
            <a:spLocks noGrp="1" noChangeArrowheads="1"/>
          </p:cNvSpPr>
          <p:nvPr>
            <p:ph type="body" idx="1"/>
          </p:nvPr>
        </p:nvSpPr>
        <p:spPr/>
        <p:txBody>
          <a:bodyPr/>
          <a:lstStyle/>
          <a:p>
            <a:endParaRPr lang="en-US"/>
          </a:p>
          <a:p>
            <a:r>
              <a:rPr lang="en-US"/>
              <a:t>A system whose overall purpose is to record and maintain information</a:t>
            </a:r>
          </a:p>
          <a:p>
            <a:endParaRPr lang="en-US"/>
          </a:p>
          <a:p>
            <a:r>
              <a:rPr lang="en-US"/>
              <a:t>A database is a repository for stored data and programs to manipulate it.</a:t>
            </a:r>
          </a:p>
        </p:txBody>
      </p:sp>
      <p:sp>
        <p:nvSpPr>
          <p:cNvPr id="2" name="Slide Number Placeholder 1"/>
          <p:cNvSpPr>
            <a:spLocks noGrp="1"/>
          </p:cNvSpPr>
          <p:nvPr>
            <p:ph type="sldNum" sz="quarter" idx="12"/>
          </p:nvPr>
        </p:nvSpPr>
        <p:spPr/>
        <p:txBody>
          <a:bodyPr/>
          <a:lstStyle/>
          <a:p>
            <a:fld id="{4FCBA9BC-E433-42A0-9609-6643D90522D9}"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Prof.Kapil Kumar Suri | Corporate Trainer | Consultant | Faculty</a:t>
            </a:r>
            <a:endParaRPr lang="en-US"/>
          </a:p>
        </p:txBody>
      </p:sp>
      <p:sp>
        <p:nvSpPr>
          <p:cNvPr id="8194" name="Rectangle 2"/>
          <p:cNvSpPr>
            <a:spLocks noGrp="1" noChangeArrowheads="1"/>
          </p:cNvSpPr>
          <p:nvPr>
            <p:ph type="title"/>
          </p:nvPr>
        </p:nvSpPr>
        <p:spPr/>
        <p:txBody>
          <a:bodyPr/>
          <a:lstStyle/>
          <a:p>
            <a:r>
              <a:rPr lang="en-US"/>
              <a:t>Advantages of DBMS</a:t>
            </a:r>
          </a:p>
        </p:txBody>
      </p:sp>
      <p:sp>
        <p:nvSpPr>
          <p:cNvPr id="8195" name="Rectangle 3"/>
          <p:cNvSpPr>
            <a:spLocks noGrp="1" noChangeArrowheads="1"/>
          </p:cNvSpPr>
          <p:nvPr>
            <p:ph type="body" idx="1"/>
          </p:nvPr>
        </p:nvSpPr>
        <p:spPr/>
        <p:txBody>
          <a:bodyPr/>
          <a:lstStyle/>
          <a:p>
            <a:r>
              <a:rPr lang="en-US" sz="2800"/>
              <a:t>Centralized control.</a:t>
            </a:r>
          </a:p>
          <a:p>
            <a:r>
              <a:rPr lang="en-US" sz="2800"/>
              <a:t>No Data Redundancy </a:t>
            </a:r>
          </a:p>
          <a:p>
            <a:r>
              <a:rPr lang="en-US" sz="2800"/>
              <a:t>Data Consistency </a:t>
            </a:r>
          </a:p>
          <a:p>
            <a:r>
              <a:rPr lang="en-US" sz="2800"/>
              <a:t>Data can be shared</a:t>
            </a:r>
          </a:p>
          <a:p>
            <a:r>
              <a:rPr lang="en-US" sz="2800"/>
              <a:t>Standards can be enforced</a:t>
            </a:r>
          </a:p>
          <a:p>
            <a:r>
              <a:rPr lang="en-US" sz="2800"/>
              <a:t>Security can be enforced</a:t>
            </a:r>
          </a:p>
          <a:p>
            <a:r>
              <a:rPr lang="en-US" sz="2800"/>
              <a:t>Integrity can be maintained</a:t>
            </a:r>
          </a:p>
          <a:p>
            <a:r>
              <a:rPr lang="en-US" sz="2800"/>
              <a:t>Data independence</a:t>
            </a:r>
          </a:p>
          <a:p>
            <a:endParaRPr lang="en-US" sz="2800"/>
          </a:p>
        </p:txBody>
      </p:sp>
      <p:sp>
        <p:nvSpPr>
          <p:cNvPr id="2" name="Slide Number Placeholder 1"/>
          <p:cNvSpPr>
            <a:spLocks noGrp="1"/>
          </p:cNvSpPr>
          <p:nvPr>
            <p:ph type="sldNum" sz="quarter" idx="12"/>
          </p:nvPr>
        </p:nvSpPr>
        <p:spPr/>
        <p:txBody>
          <a:bodyPr/>
          <a:lstStyle/>
          <a:p>
            <a:fld id="{4FCBA9BC-E433-42A0-9609-6643D90522D9}"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626</TotalTime>
  <Words>1491</Words>
  <Application>Microsoft Office PowerPoint</Application>
  <PresentationFormat>On-screen Show (4:3)</PresentationFormat>
  <Paragraphs>356</Paragraphs>
  <Slides>49</Slides>
  <Notes>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49</vt:i4>
      </vt:variant>
    </vt:vector>
  </HeadingPairs>
  <TitlesOfParts>
    <vt:vector size="51" baseType="lpstr">
      <vt:lpstr>Blends</vt:lpstr>
      <vt:lpstr>Document</vt:lpstr>
      <vt:lpstr>RDBMS Concepts</vt:lpstr>
      <vt:lpstr>Agenda</vt:lpstr>
      <vt:lpstr>Introduction</vt:lpstr>
      <vt:lpstr>PowerPoint Presentation</vt:lpstr>
      <vt:lpstr>Initial Data Storage Methods</vt:lpstr>
      <vt:lpstr>Disadvantages of Flat File Systems</vt:lpstr>
      <vt:lpstr>Database Management Systems</vt:lpstr>
      <vt:lpstr>Database Management Systems</vt:lpstr>
      <vt:lpstr>Advantages of DBMS</vt:lpstr>
      <vt:lpstr>Data Models</vt:lpstr>
      <vt:lpstr>Levels of Abstraction</vt:lpstr>
      <vt:lpstr>Example University Database</vt:lpstr>
      <vt:lpstr>Data Independence</vt:lpstr>
      <vt:lpstr>Structure of a DBMS</vt:lpstr>
      <vt:lpstr>ACID Test</vt:lpstr>
      <vt:lpstr>Types of DBMS</vt:lpstr>
      <vt:lpstr>Example Data</vt:lpstr>
      <vt:lpstr>Hierarchical DBMS</vt:lpstr>
      <vt:lpstr>Hierarchical DBMS (Contd.)</vt:lpstr>
      <vt:lpstr>Network DBMS</vt:lpstr>
      <vt:lpstr>Relational DBMS</vt:lpstr>
      <vt:lpstr>Relational Terminology</vt:lpstr>
      <vt:lpstr>Normalization</vt:lpstr>
      <vt:lpstr>Normalization</vt:lpstr>
      <vt:lpstr>Normalization through decomposition</vt:lpstr>
      <vt:lpstr>Un  normalized Form</vt:lpstr>
      <vt:lpstr>Un normalized Relation</vt:lpstr>
      <vt:lpstr>First Normal Form</vt:lpstr>
      <vt:lpstr>First Normal Form</vt:lpstr>
      <vt:lpstr>Functional Dependency</vt:lpstr>
      <vt:lpstr>Full Functional Dependency</vt:lpstr>
      <vt:lpstr>Second Normal Form</vt:lpstr>
      <vt:lpstr>Third Normal Form</vt:lpstr>
      <vt:lpstr>Boyce Codd Normal Form</vt:lpstr>
      <vt:lpstr>PowerPoint Presentation</vt:lpstr>
      <vt:lpstr>PowerPoint Presentation</vt:lpstr>
      <vt:lpstr>Codd’s Rules</vt:lpstr>
      <vt:lpstr>Codd’s Rules</vt:lpstr>
      <vt:lpstr>Structured Query Language</vt:lpstr>
      <vt:lpstr>Structured Query Language</vt:lpstr>
      <vt:lpstr>DDL</vt:lpstr>
      <vt:lpstr>DML</vt:lpstr>
      <vt:lpstr>DCL</vt:lpstr>
      <vt:lpstr>Integrity Constraints</vt:lpstr>
      <vt:lpstr>Data Types</vt:lpstr>
      <vt:lpstr>Arithmetic Operator</vt:lpstr>
      <vt:lpstr>Logical Operators</vt:lpstr>
      <vt:lpstr>Set Operators</vt:lpstr>
      <vt:lpstr>Thank You</vt:lpstr>
    </vt:vector>
  </TitlesOfParts>
  <Company>SCSL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RDBMS Concepts</dc:title>
  <dc:creator>BB31730</dc:creator>
  <cp:lastModifiedBy>Prof.Kapil K Suri</cp:lastModifiedBy>
  <cp:revision>41</cp:revision>
  <dcterms:created xsi:type="dcterms:W3CDTF">2004-01-05T12:30:47Z</dcterms:created>
  <dcterms:modified xsi:type="dcterms:W3CDTF">2012-08-09T01:25:00Z</dcterms:modified>
</cp:coreProperties>
</file>