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73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182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3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85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33B753-6F99-894D-B297-6B4242AD54E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E9D487F-A72D-8E48-9289-994EEB4E3C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41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04B9-818D-88BC-F96A-328E999F6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1E18C-6373-E218-AF5E-3F1597F49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Symbol" pitchFamily="2" charset="2"/>
              <a:buChar char="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Abdullah (A11.2019.11636)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itchFamily="2" charset="2"/>
              <a:buChar char="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Zamzami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(A11.2019.11632)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itchFamily="2" charset="2"/>
              <a:buChar char="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Faishal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Rafi (A11.2019.11664)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Osamaladen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(A11.2019.11637)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8493-CAD1-C7D3-4A92-FCCED6AF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game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4EEC-2130-4F29-B31B-6098B066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152" y="2286000"/>
            <a:ext cx="61856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Flappy Bird</a:t>
            </a:r>
          </a:p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Gameplaynya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terbang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mengetukkan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smartphone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melewati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pipa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berwarna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hijau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timing player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terbang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menabrak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pipa dan 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player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mengulang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permainan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4" name="Picture 3" descr="The Mysteries of Apps: Flappy Bird Shows That Dumb Luck Matters - Bloomberg">
            <a:extLst>
              <a:ext uri="{FF2B5EF4-FFF2-40B4-BE49-F238E27FC236}">
                <a16:creationId xmlns:a16="http://schemas.microsoft.com/office/drawing/2014/main" id="{4FBBB02C-99A6-090A-C012-7EA59621B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721933"/>
            <a:ext cx="3191435" cy="425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54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8493-CAD1-C7D3-4A92-FCCED6AF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game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4EEC-2130-4F29-B31B-6098B066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859" y="1921622"/>
            <a:ext cx="560294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Circus Charlie</a:t>
            </a:r>
          </a:p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dihadapkan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rintangan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cincin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juga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kendi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dilompati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Dimana sang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karakter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badut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mengendarai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melompati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rintangan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cincin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menghindari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kendi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sejauh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seratus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menuju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garis finish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200" b="1" dirty="0"/>
          </a:p>
        </p:txBody>
      </p:sp>
      <p:pic>
        <p:nvPicPr>
          <p:cNvPr id="4" name="Picture 3" descr="Circus Charlie (NES) - online game | RetroGames.cz">
            <a:extLst>
              <a:ext uri="{FF2B5EF4-FFF2-40B4-BE49-F238E27FC236}">
                <a16:creationId xmlns:a16="http://schemas.microsoft.com/office/drawing/2014/main" id="{BA8CAA83-BD77-71C2-158A-304815D1E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84" y="1921622"/>
            <a:ext cx="3450310" cy="3234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FEFE-1302-3FB6-DF5F-D450F537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5D11-F5DB-B0ED-7B70-8F25B2EF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9859"/>
            <a:ext cx="8516471" cy="3581400"/>
          </a:xfrm>
        </p:spPr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rintangan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cincin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game Circus 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harlie. Lalu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endingless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Flappybird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tercipta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F4F82-2F20-30ED-1B7B-FC42CE8E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58527" y="1350085"/>
            <a:ext cx="3560781" cy="59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6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A563-2536-50A0-1ACD-E69C847B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menu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462D51-7F57-C136-C2CA-F9A04E97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857" y="1712258"/>
            <a:ext cx="4724401" cy="25818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play dan setting,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play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diklik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permainan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setting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setting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sound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00256-140B-1483-2512-275A3545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40" y="1712258"/>
            <a:ext cx="2470897" cy="4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CF0C-2016-FAA9-A30E-CBAB0BBF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D167-E10D-C44E-EED7-CA9A99E7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963" y="1900517"/>
            <a:ext cx="3307977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2D,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dolphin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atar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dilaut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menyentuh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meng-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dholpin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terbang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melewati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rintangan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cincin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peletakan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cincinnya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disamping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A10A5-118F-488F-5585-999AF319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43200" y="528918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CF0C-2016-FAA9-A30E-CBAB0BBF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gameplay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D167-E10D-C44E-EED7-CA9A99E7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963" y="1900517"/>
            <a:ext cx="3307977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 player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over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mengulangi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pada game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player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score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memenangkanya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A10A5-118F-488F-5585-999AF319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43200" y="528918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04B9-818D-88BC-F96A-328E999F6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65CC9-E403-56AB-6B23-AD28983FE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62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{B02D35EE-0601-8545-A46E-73379E37C3F7}tf10001072</Template>
  <TotalTime>33</TotalTime>
  <Words>272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Symbol</vt:lpstr>
      <vt:lpstr>Times New Roman</vt:lpstr>
      <vt:lpstr>Crop</vt:lpstr>
      <vt:lpstr>Konsep game</vt:lpstr>
      <vt:lpstr>Referensi game 1</vt:lpstr>
      <vt:lpstr>Referensi game 2</vt:lpstr>
      <vt:lpstr>Konsep Gabungan dari 2 game</vt:lpstr>
      <vt:lpstr>Konsep menu awal</vt:lpstr>
      <vt:lpstr>Konsep gameplay</vt:lpstr>
      <vt:lpstr>Konsep gameplay - 2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game</dc:title>
  <dc:creator>afif osama</dc:creator>
  <cp:lastModifiedBy>afif osama</cp:lastModifiedBy>
  <cp:revision>4</cp:revision>
  <dcterms:created xsi:type="dcterms:W3CDTF">2022-10-20T08:47:32Z</dcterms:created>
  <dcterms:modified xsi:type="dcterms:W3CDTF">2022-10-20T09:21:13Z</dcterms:modified>
</cp:coreProperties>
</file>