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84" r:id="rId3"/>
    <p:sldId id="385" r:id="rId4"/>
    <p:sldId id="386" r:id="rId5"/>
    <p:sldId id="387" r:id="rId6"/>
    <p:sldId id="388" r:id="rId7"/>
    <p:sldId id="391" r:id="rId8"/>
    <p:sldId id="346" r:id="rId9"/>
    <p:sldId id="389" r:id="rId10"/>
    <p:sldId id="344" r:id="rId11"/>
    <p:sldId id="287" r:id="rId12"/>
    <p:sldId id="278" r:id="rId13"/>
    <p:sldId id="347" r:id="rId14"/>
    <p:sldId id="348" r:id="rId15"/>
    <p:sldId id="284" r:id="rId16"/>
    <p:sldId id="349" r:id="rId17"/>
    <p:sldId id="345" r:id="rId18"/>
    <p:sldId id="261" r:id="rId19"/>
    <p:sldId id="390" r:id="rId20"/>
    <p:sldId id="259" r:id="rId21"/>
    <p:sldId id="272" r:id="rId22"/>
    <p:sldId id="350" r:id="rId23"/>
    <p:sldId id="351" r:id="rId24"/>
    <p:sldId id="282" r:id="rId25"/>
    <p:sldId id="283" r:id="rId26"/>
    <p:sldId id="286" r:id="rId27"/>
    <p:sldId id="352" r:id="rId28"/>
    <p:sldId id="292" r:id="rId29"/>
    <p:sldId id="288" r:id="rId30"/>
    <p:sldId id="293" r:id="rId31"/>
    <p:sldId id="296" r:id="rId32"/>
    <p:sldId id="393" r:id="rId33"/>
    <p:sldId id="320" r:id="rId34"/>
    <p:sldId id="321" r:id="rId35"/>
    <p:sldId id="322" r:id="rId36"/>
    <p:sldId id="323" r:id="rId37"/>
    <p:sldId id="268" r:id="rId38"/>
    <p:sldId id="270" r:id="rId39"/>
    <p:sldId id="281" r:id="rId40"/>
    <p:sldId id="276" r:id="rId41"/>
    <p:sldId id="333" r:id="rId42"/>
    <p:sldId id="334" r:id="rId43"/>
    <p:sldId id="335" r:id="rId44"/>
    <p:sldId id="336" r:id="rId45"/>
    <p:sldId id="337" r:id="rId46"/>
    <p:sldId id="338" r:id="rId47"/>
    <p:sldId id="339" r:id="rId48"/>
    <p:sldId id="340" r:id="rId49"/>
    <p:sldId id="341" r:id="rId50"/>
    <p:sldId id="297" r:id="rId51"/>
    <p:sldId id="298" r:id="rId52"/>
    <p:sldId id="299" r:id="rId53"/>
    <p:sldId id="300" r:id="rId54"/>
    <p:sldId id="301" r:id="rId55"/>
    <p:sldId id="302" r:id="rId56"/>
    <p:sldId id="342" r:id="rId57"/>
    <p:sldId id="343" r:id="rId58"/>
    <p:sldId id="263" r:id="rId59"/>
    <p:sldId id="264" r:id="rId60"/>
    <p:sldId id="265" r:id="rId61"/>
    <p:sldId id="266" r:id="rId62"/>
    <p:sldId id="381" r:id="rId63"/>
    <p:sldId id="269" r:id="rId64"/>
    <p:sldId id="354" r:id="rId65"/>
    <p:sldId id="271" r:id="rId66"/>
    <p:sldId id="380" r:id="rId67"/>
    <p:sldId id="273" r:id="rId68"/>
    <p:sldId id="392"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19-05-2021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extLst>
      <p:ext uri="{BB962C8B-B14F-4D97-AF65-F5344CB8AC3E}">
        <p14:creationId xmlns:p14="http://schemas.microsoft.com/office/powerpoint/2010/main" val="3080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19-05-2021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92E06A73-BEA0-4234-A6BD-0E3486257391}"/>
                  </a:ext>
                </a:extLst>
              </p:cNvPr>
              <p:cNvGraphicFramePr>
                <a:graphicFrameLocks noChangeAspect="1"/>
              </p:cNvGraphicFramePr>
              <p:nvPr>
                <p:extLst>
                  <p:ext uri="{D42A27DB-BD31-4B8C-83A1-F6EECF244321}">
                    <p14:modId xmlns:p14="http://schemas.microsoft.com/office/powerpoint/2010/main" val="3323869832"/>
                  </p:ext>
                </p:extLst>
              </p:nvPr>
            </p:nvGraphicFramePr>
            <p:xfrm>
              <a:off x="7613010" y="2571750"/>
              <a:ext cx="3048000" cy="1714500"/>
            </p:xfrm>
            <a:graphic>
              <a:graphicData uri="http://schemas.microsoft.com/office/powerpoint/2016/slidezoom">
                <pslz:sldZm>
                  <pslz:sldZmObj sldId="287" cId="0">
                    <pslz:zmPr id="{39C6EB9B-DE02-49C5-B1E0-C7D11050E095}"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92E06A73-BEA0-4234-A6BD-0E3486257391}"/>
                  </a:ext>
                </a:extLst>
              </p:cNvPr>
              <p:cNvPicPr>
                <a:picLocks noGrp="1" noRot="1" noChangeAspect="1" noMove="1" noResize="1" noEditPoints="1" noAdjustHandles="1" noChangeArrowheads="1" noChangeShapeType="1"/>
              </p:cNvPicPr>
              <p:nvPr/>
            </p:nvPicPr>
            <p:blipFill>
              <a:blip r:embed="rId5"/>
              <a:stretch>
                <a:fillRect/>
              </a:stretch>
            </p:blipFill>
            <p:spPr>
              <a:xfrm>
                <a:off x="7613010" y="2571750"/>
                <a:ext cx="3048000" cy="1714500"/>
              </a:xfrm>
              <a:prstGeom prst="rect">
                <a:avLst/>
              </a:prstGeom>
              <a:ln w="3175">
                <a:solidFill>
                  <a:prstClr val="ltGray"/>
                </a:solidFill>
              </a:ln>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32104" y="4267200"/>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CAR.drive</a:t>
            </a:r>
            <a:r>
              <a:rPr lang="en-US" dirty="0"/>
              <a:t>()</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337293"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793881" y="3510578"/>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
        <p:nvSpPr>
          <p:cNvPr id="3" name="TextBox 2">
            <a:extLst>
              <a:ext uri="{FF2B5EF4-FFF2-40B4-BE49-F238E27FC236}">
                <a16:creationId xmlns:a16="http://schemas.microsoft.com/office/drawing/2014/main" id="{40DE0207-E688-4DA3-A0C8-29056000500F}"/>
              </a:ext>
            </a:extLst>
          </p:cNvPr>
          <p:cNvSpPr txBox="1"/>
          <p:nvPr/>
        </p:nvSpPr>
        <p:spPr>
          <a:xfrm>
            <a:off x="9233900" y="2724666"/>
            <a:ext cx="1672205"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1600" dirty="0" err="1"/>
              <a:t>calculate_rank</a:t>
            </a:r>
            <a:endParaRPr lang="en-IN" sz="1600" dirty="0"/>
          </a:p>
        </p:txBody>
      </p:sp>
      <p:sp>
        <p:nvSpPr>
          <p:cNvPr id="41" name="Rectangle: Rounded Corners 40">
            <a:extLst>
              <a:ext uri="{FF2B5EF4-FFF2-40B4-BE49-F238E27FC236}">
                <a16:creationId xmlns:a16="http://schemas.microsoft.com/office/drawing/2014/main" id="{FC872B88-0F7D-4176-AA17-F7D37B229E8E}"/>
              </a:ext>
            </a:extLst>
          </p:cNvPr>
          <p:cNvSpPr/>
          <p:nvPr/>
        </p:nvSpPr>
        <p:spPr>
          <a:xfrm>
            <a:off x="1076209" y="1645640"/>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B985E288-EFB6-484C-A276-2DD0A29E30AF}"/>
              </a:ext>
            </a:extLst>
          </p:cNvPr>
          <p:cNvSpPr/>
          <p:nvPr/>
        </p:nvSpPr>
        <p:spPr>
          <a:xfrm>
            <a:off x="6418555" y="1630950"/>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37474C1B-B30C-4DDE-92FC-85FC4CF7DA2B}"/>
              </a:ext>
            </a:extLst>
          </p:cNvPr>
          <p:cNvSpPr/>
          <p:nvPr/>
        </p:nvSpPr>
        <p:spPr>
          <a:xfrm>
            <a:off x="5928220" y="3399332"/>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2E4F06BE-6A99-4D2B-B2D5-20E40C2A3B26}"/>
              </a:ext>
            </a:extLst>
          </p:cNvPr>
          <p:cNvSpPr/>
          <p:nvPr/>
        </p:nvSpPr>
        <p:spPr>
          <a:xfrm>
            <a:off x="8233797" y="2234696"/>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FBE47721-F198-4BEC-A117-3E066D54F048}"/>
              </a:ext>
            </a:extLst>
          </p:cNvPr>
          <p:cNvSpPr/>
          <p:nvPr/>
        </p:nvSpPr>
        <p:spPr>
          <a:xfrm>
            <a:off x="8537198" y="4524808"/>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433129CF-24DB-4EA2-89CC-0601B30E5356}"/>
              </a:ext>
            </a:extLst>
          </p:cNvPr>
          <p:cNvSpPr/>
          <p:nvPr/>
        </p:nvSpPr>
        <p:spPr>
          <a:xfrm>
            <a:off x="2147582" y="4732264"/>
            <a:ext cx="771787" cy="76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t>
            </a:r>
          </a:p>
        </p:txBody>
      </p:sp>
      <p:cxnSp>
        <p:nvCxnSpPr>
          <p:cNvPr id="46" name="Straight Connector 45">
            <a:extLst>
              <a:ext uri="{FF2B5EF4-FFF2-40B4-BE49-F238E27FC236}">
                <a16:creationId xmlns:a16="http://schemas.microsoft.com/office/drawing/2014/main" id="{D1CFAAA5-8DEE-4CBF-BC2A-8D123836EA35}"/>
              </a:ext>
            </a:extLst>
          </p:cNvPr>
          <p:cNvCxnSpPr>
            <a:stCxn id="42" idx="7"/>
          </p:cNvCxnSpPr>
          <p:nvPr/>
        </p:nvCxnSpPr>
        <p:spPr>
          <a:xfrm flipV="1">
            <a:off x="2806343" y="2349791"/>
            <a:ext cx="1505598" cy="249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600759F-2108-4005-9FD3-CD5A8E02B1C6}"/>
              </a:ext>
            </a:extLst>
          </p:cNvPr>
          <p:cNvCxnSpPr>
            <a:stCxn id="42" idx="7"/>
          </p:cNvCxnSpPr>
          <p:nvPr/>
        </p:nvCxnSpPr>
        <p:spPr>
          <a:xfrm>
            <a:off x="2806343" y="4844481"/>
            <a:ext cx="3410152" cy="12291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18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506317"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0" name="Arrow: Right 9">
            <a:extLst>
              <a:ext uri="{FF2B5EF4-FFF2-40B4-BE49-F238E27FC236}">
                <a16:creationId xmlns:a16="http://schemas.microsoft.com/office/drawing/2014/main" id="{3F13DF9F-C536-4A6E-9A5A-2B2A7743A364}"/>
              </a:ext>
            </a:extLst>
          </p:cNvPr>
          <p:cNvSpPr/>
          <p:nvPr/>
        </p:nvSpPr>
        <p:spPr>
          <a:xfrm>
            <a:off x="5679347" y="2885813"/>
            <a:ext cx="838899" cy="41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7BBC7A1-BC63-4C4F-BC64-EDA3178738E0}"/>
              </a:ext>
            </a:extLst>
          </p:cNvPr>
          <p:cNvSpPr/>
          <p:nvPr/>
        </p:nvSpPr>
        <p:spPr>
          <a:xfrm>
            <a:off x="6851916"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A1278FF-4215-4FE2-BB66-0877CFFA05AE}"/>
              </a:ext>
            </a:extLst>
          </p:cNvPr>
          <p:cNvSpPr/>
          <p:nvPr/>
        </p:nvSpPr>
        <p:spPr>
          <a:xfrm>
            <a:off x="7330089" y="212495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45C1B28B-EFA4-47F5-A390-26B652B43DEC}"/>
              </a:ext>
            </a:extLst>
          </p:cNvPr>
          <p:cNvSpPr/>
          <p:nvPr/>
        </p:nvSpPr>
        <p:spPr>
          <a:xfrm>
            <a:off x="7338478" y="244443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A8CA9BE1-9437-4877-8E7E-4D9F3E75310B}"/>
              </a:ext>
            </a:extLst>
          </p:cNvPr>
          <p:cNvSpPr/>
          <p:nvPr/>
        </p:nvSpPr>
        <p:spPr>
          <a:xfrm>
            <a:off x="7338478" y="281259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CC6340C7-F691-4B9E-9D06-A61E6E7AB56F}"/>
              </a:ext>
            </a:extLst>
          </p:cNvPr>
          <p:cNvSpPr/>
          <p:nvPr/>
        </p:nvSpPr>
        <p:spPr>
          <a:xfrm>
            <a:off x="7338478" y="343077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8A569154-1991-41C0-BA60-888D9BD9610A}"/>
              </a:ext>
            </a:extLst>
          </p:cNvPr>
          <p:cNvSpPr/>
          <p:nvPr/>
        </p:nvSpPr>
        <p:spPr>
          <a:xfrm>
            <a:off x="7338478" y="38173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5" name="Rectangle 24">
            <a:extLst>
              <a:ext uri="{FF2B5EF4-FFF2-40B4-BE49-F238E27FC236}">
                <a16:creationId xmlns:a16="http://schemas.microsoft.com/office/drawing/2014/main" id="{38C3056F-1C3C-4409-B338-D293DBACA023}"/>
              </a:ext>
            </a:extLst>
          </p:cNvPr>
          <p:cNvSpPr/>
          <p:nvPr/>
        </p:nvSpPr>
        <p:spPr>
          <a:xfrm>
            <a:off x="9002294" y="21137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6" name="Rectangle 25">
            <a:extLst>
              <a:ext uri="{FF2B5EF4-FFF2-40B4-BE49-F238E27FC236}">
                <a16:creationId xmlns:a16="http://schemas.microsoft.com/office/drawing/2014/main" id="{E9122413-FE24-4984-BA7F-3378E960C902}"/>
              </a:ext>
            </a:extLst>
          </p:cNvPr>
          <p:cNvSpPr/>
          <p:nvPr/>
        </p:nvSpPr>
        <p:spPr>
          <a:xfrm>
            <a:off x="9010683" y="24331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7" name="Rectangle 26">
            <a:extLst>
              <a:ext uri="{FF2B5EF4-FFF2-40B4-BE49-F238E27FC236}">
                <a16:creationId xmlns:a16="http://schemas.microsoft.com/office/drawing/2014/main" id="{67347C07-3ACF-49D8-ACDF-49154FDD9874}"/>
              </a:ext>
            </a:extLst>
          </p:cNvPr>
          <p:cNvSpPr/>
          <p:nvPr/>
        </p:nvSpPr>
        <p:spPr>
          <a:xfrm>
            <a:off x="9010683" y="28013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8" name="Rectangle 27">
            <a:extLst>
              <a:ext uri="{FF2B5EF4-FFF2-40B4-BE49-F238E27FC236}">
                <a16:creationId xmlns:a16="http://schemas.microsoft.com/office/drawing/2014/main" id="{1623F72A-1758-4A3F-9EAB-34F93701B015}"/>
              </a:ext>
            </a:extLst>
          </p:cNvPr>
          <p:cNvSpPr/>
          <p:nvPr/>
        </p:nvSpPr>
        <p:spPr>
          <a:xfrm>
            <a:off x="9010683" y="34195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9" name="Rectangle 28">
            <a:extLst>
              <a:ext uri="{FF2B5EF4-FFF2-40B4-BE49-F238E27FC236}">
                <a16:creationId xmlns:a16="http://schemas.microsoft.com/office/drawing/2014/main" id="{9139A3AF-C824-495B-A3F0-E73B7968E7BF}"/>
              </a:ext>
            </a:extLst>
          </p:cNvPr>
          <p:cNvSpPr/>
          <p:nvPr/>
        </p:nvSpPr>
        <p:spPr>
          <a:xfrm>
            <a:off x="9010683" y="38061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0" name="Rectangle 29">
            <a:extLst>
              <a:ext uri="{FF2B5EF4-FFF2-40B4-BE49-F238E27FC236}">
                <a16:creationId xmlns:a16="http://schemas.microsoft.com/office/drawing/2014/main" id="{299441E0-6F62-4E5E-9EC1-552E7B702855}"/>
              </a:ext>
            </a:extLst>
          </p:cNvPr>
          <p:cNvSpPr/>
          <p:nvPr/>
        </p:nvSpPr>
        <p:spPr>
          <a:xfrm>
            <a:off x="9010683" y="4153820"/>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8" name="Oval 17">
            <a:extLst>
              <a:ext uri="{FF2B5EF4-FFF2-40B4-BE49-F238E27FC236}">
                <a16:creationId xmlns:a16="http://schemas.microsoft.com/office/drawing/2014/main" id="{3C4EFEE1-CC27-4423-95C3-2A110B6FE604}"/>
              </a:ext>
            </a:extLst>
          </p:cNvPr>
          <p:cNvSpPr/>
          <p:nvPr/>
        </p:nvSpPr>
        <p:spPr>
          <a:xfrm>
            <a:off x="5159229" y="5519956"/>
            <a:ext cx="713065"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t>
            </a:r>
          </a:p>
        </p:txBody>
      </p:sp>
      <p:cxnSp>
        <p:nvCxnSpPr>
          <p:cNvPr id="31" name="Straight Arrow Connector 30">
            <a:extLst>
              <a:ext uri="{FF2B5EF4-FFF2-40B4-BE49-F238E27FC236}">
                <a16:creationId xmlns:a16="http://schemas.microsoft.com/office/drawing/2014/main" id="{556BE678-FCC7-4284-9C92-E5FDD10C40F0}"/>
              </a:ext>
            </a:extLst>
          </p:cNvPr>
          <p:cNvCxnSpPr/>
          <p:nvPr/>
        </p:nvCxnSpPr>
        <p:spPr>
          <a:xfrm flipV="1">
            <a:off x="5947794" y="4857226"/>
            <a:ext cx="805344"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61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9FB1F-2BC2-4019-88BE-53B8DEDAAD79}"/>
              </a:ext>
            </a:extLst>
          </p:cNvPr>
          <p:cNvSpPr/>
          <p:nvPr/>
        </p:nvSpPr>
        <p:spPr>
          <a:xfrm>
            <a:off x="1497928"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618BE2B-3975-4DC9-AC5A-46F3E88BF37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1F3916B4-928A-48F5-8E43-86D08357B814}"/>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7ED2CE5B-A375-4FCB-8B8F-18B657A963E6}"/>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CF2EC4B-9E99-4F27-9790-BD2ADAF187B0}"/>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43575DAB-8080-4F97-964B-4D9DC7CA53C7}"/>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10" name="Rectangle 9">
            <a:extLst>
              <a:ext uri="{FF2B5EF4-FFF2-40B4-BE49-F238E27FC236}">
                <a16:creationId xmlns:a16="http://schemas.microsoft.com/office/drawing/2014/main" id="{E1D5FE06-4DDE-4335-B553-CF0D085389D7}"/>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78C9DF58-A808-481D-996F-2C5040C34FB8}"/>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726235DD-81F8-4067-B575-1895B0B133E6}"/>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4DBCBF1-5F6F-43E4-AC1E-3395C69C365C}"/>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E419B6FC-494E-4C33-8483-E2D4434EAEED}"/>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CADF19FC-0A8A-473D-802D-D53308AD0EB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6" name="Rectangle 15">
            <a:extLst>
              <a:ext uri="{FF2B5EF4-FFF2-40B4-BE49-F238E27FC236}">
                <a16:creationId xmlns:a16="http://schemas.microsoft.com/office/drawing/2014/main" id="{137277FB-7664-41E3-88B1-127B94ABC2C6}"/>
              </a:ext>
            </a:extLst>
          </p:cNvPr>
          <p:cNvSpPr/>
          <p:nvPr/>
        </p:nvSpPr>
        <p:spPr>
          <a:xfrm>
            <a:off x="3606361" y="455604"/>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C5F6B16-7418-49D0-B628-290E76DAC87D}"/>
              </a:ext>
            </a:extLst>
          </p:cNvPr>
          <p:cNvSpPr/>
          <p:nvPr/>
        </p:nvSpPr>
        <p:spPr>
          <a:xfrm>
            <a:off x="4092923" y="8666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19" name="Rectangle 18">
            <a:extLst>
              <a:ext uri="{FF2B5EF4-FFF2-40B4-BE49-F238E27FC236}">
                <a16:creationId xmlns:a16="http://schemas.microsoft.com/office/drawing/2014/main" id="{CA4FF7F4-BBC6-4DA9-A5B7-07A75ADE4139}"/>
              </a:ext>
            </a:extLst>
          </p:cNvPr>
          <p:cNvSpPr/>
          <p:nvPr/>
        </p:nvSpPr>
        <p:spPr>
          <a:xfrm>
            <a:off x="4101312" y="118614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0" name="Rectangle 19">
            <a:extLst>
              <a:ext uri="{FF2B5EF4-FFF2-40B4-BE49-F238E27FC236}">
                <a16:creationId xmlns:a16="http://schemas.microsoft.com/office/drawing/2014/main" id="{3CB512C6-D027-4E30-8A30-B0C57942943D}"/>
              </a:ext>
            </a:extLst>
          </p:cNvPr>
          <p:cNvSpPr/>
          <p:nvPr/>
        </p:nvSpPr>
        <p:spPr>
          <a:xfrm>
            <a:off x="4101312" y="15543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1" name="Rectangle 20">
            <a:extLst>
              <a:ext uri="{FF2B5EF4-FFF2-40B4-BE49-F238E27FC236}">
                <a16:creationId xmlns:a16="http://schemas.microsoft.com/office/drawing/2014/main" id="{7F3A03A8-4AA1-40BD-9C8D-B5302B6C6FCE}"/>
              </a:ext>
            </a:extLst>
          </p:cNvPr>
          <p:cNvSpPr/>
          <p:nvPr/>
        </p:nvSpPr>
        <p:spPr>
          <a:xfrm>
            <a:off x="4101312" y="217248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2" name="Rectangle 21">
            <a:extLst>
              <a:ext uri="{FF2B5EF4-FFF2-40B4-BE49-F238E27FC236}">
                <a16:creationId xmlns:a16="http://schemas.microsoft.com/office/drawing/2014/main" id="{CADEDA47-40F0-41BE-BF9B-80659D0BE6A8}"/>
              </a:ext>
            </a:extLst>
          </p:cNvPr>
          <p:cNvSpPr/>
          <p:nvPr/>
        </p:nvSpPr>
        <p:spPr>
          <a:xfrm>
            <a:off x="4101312" y="255909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75785183-40C2-4446-959E-0CFBA8DB73C1}"/>
              </a:ext>
            </a:extLst>
          </p:cNvPr>
          <p:cNvSpPr/>
          <p:nvPr/>
        </p:nvSpPr>
        <p:spPr>
          <a:xfrm>
            <a:off x="5765128" y="85541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5" name="Rectangle 24">
            <a:extLst>
              <a:ext uri="{FF2B5EF4-FFF2-40B4-BE49-F238E27FC236}">
                <a16:creationId xmlns:a16="http://schemas.microsoft.com/office/drawing/2014/main" id="{55989DF9-DFFE-4092-8B2A-CD00C9AB797D}"/>
              </a:ext>
            </a:extLst>
          </p:cNvPr>
          <p:cNvSpPr/>
          <p:nvPr/>
        </p:nvSpPr>
        <p:spPr>
          <a:xfrm>
            <a:off x="5773517" y="117489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6" name="Rectangle 25">
            <a:extLst>
              <a:ext uri="{FF2B5EF4-FFF2-40B4-BE49-F238E27FC236}">
                <a16:creationId xmlns:a16="http://schemas.microsoft.com/office/drawing/2014/main" id="{A3326CD4-785F-4993-8177-5211873B9D7F}"/>
              </a:ext>
            </a:extLst>
          </p:cNvPr>
          <p:cNvSpPr/>
          <p:nvPr/>
        </p:nvSpPr>
        <p:spPr>
          <a:xfrm>
            <a:off x="5773517" y="154305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7" name="Rectangle 26">
            <a:extLst>
              <a:ext uri="{FF2B5EF4-FFF2-40B4-BE49-F238E27FC236}">
                <a16:creationId xmlns:a16="http://schemas.microsoft.com/office/drawing/2014/main" id="{27D5BC81-E514-4D03-96F5-C98FB7E5F8F8}"/>
              </a:ext>
            </a:extLst>
          </p:cNvPr>
          <p:cNvSpPr/>
          <p:nvPr/>
        </p:nvSpPr>
        <p:spPr>
          <a:xfrm>
            <a:off x="5773517" y="21612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8" name="Rectangle 27">
            <a:extLst>
              <a:ext uri="{FF2B5EF4-FFF2-40B4-BE49-F238E27FC236}">
                <a16:creationId xmlns:a16="http://schemas.microsoft.com/office/drawing/2014/main" id="{6F1515E0-42E9-4AFF-9112-5CF0EEAC3E98}"/>
              </a:ext>
            </a:extLst>
          </p:cNvPr>
          <p:cNvSpPr/>
          <p:nvPr/>
        </p:nvSpPr>
        <p:spPr>
          <a:xfrm>
            <a:off x="5773517" y="254784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29" name="Rectangle 28">
            <a:extLst>
              <a:ext uri="{FF2B5EF4-FFF2-40B4-BE49-F238E27FC236}">
                <a16:creationId xmlns:a16="http://schemas.microsoft.com/office/drawing/2014/main" id="{EC1ADD21-353C-4827-AA2D-22A2817F1ACA}"/>
              </a:ext>
            </a:extLst>
          </p:cNvPr>
          <p:cNvSpPr/>
          <p:nvPr/>
        </p:nvSpPr>
        <p:spPr>
          <a:xfrm>
            <a:off x="5773517" y="2895529"/>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30" name="Rectangle 29">
            <a:extLst>
              <a:ext uri="{FF2B5EF4-FFF2-40B4-BE49-F238E27FC236}">
                <a16:creationId xmlns:a16="http://schemas.microsoft.com/office/drawing/2014/main" id="{E601041C-60C5-4D72-82C2-B008B25719D1}"/>
              </a:ext>
            </a:extLst>
          </p:cNvPr>
          <p:cNvSpPr/>
          <p:nvPr/>
        </p:nvSpPr>
        <p:spPr>
          <a:xfrm>
            <a:off x="5549811" y="1792312"/>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8397B81F-53A9-4F07-8D8C-D0E6766FCC9A}"/>
              </a:ext>
            </a:extLst>
          </p:cNvPr>
          <p:cNvSpPr/>
          <p:nvPr/>
        </p:nvSpPr>
        <p:spPr>
          <a:xfrm>
            <a:off x="6036373" y="22033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3" name="Rectangle 32">
            <a:extLst>
              <a:ext uri="{FF2B5EF4-FFF2-40B4-BE49-F238E27FC236}">
                <a16:creationId xmlns:a16="http://schemas.microsoft.com/office/drawing/2014/main" id="{29964E4A-17FF-4EFB-B715-7BE3E2845D89}"/>
              </a:ext>
            </a:extLst>
          </p:cNvPr>
          <p:cNvSpPr/>
          <p:nvPr/>
        </p:nvSpPr>
        <p:spPr>
          <a:xfrm>
            <a:off x="6044762" y="252285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4" name="Rectangle 33">
            <a:extLst>
              <a:ext uri="{FF2B5EF4-FFF2-40B4-BE49-F238E27FC236}">
                <a16:creationId xmlns:a16="http://schemas.microsoft.com/office/drawing/2014/main" id="{E96E2A49-D8CD-40F1-B4C2-2AFB6C6EA50C}"/>
              </a:ext>
            </a:extLst>
          </p:cNvPr>
          <p:cNvSpPr/>
          <p:nvPr/>
        </p:nvSpPr>
        <p:spPr>
          <a:xfrm>
            <a:off x="6044762" y="28910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5" name="Rectangle 34">
            <a:extLst>
              <a:ext uri="{FF2B5EF4-FFF2-40B4-BE49-F238E27FC236}">
                <a16:creationId xmlns:a16="http://schemas.microsoft.com/office/drawing/2014/main" id="{4C6A7069-F9A9-4106-853C-3764244BC574}"/>
              </a:ext>
            </a:extLst>
          </p:cNvPr>
          <p:cNvSpPr/>
          <p:nvPr/>
        </p:nvSpPr>
        <p:spPr>
          <a:xfrm>
            <a:off x="6044762" y="35091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6" name="Rectangle 35">
            <a:extLst>
              <a:ext uri="{FF2B5EF4-FFF2-40B4-BE49-F238E27FC236}">
                <a16:creationId xmlns:a16="http://schemas.microsoft.com/office/drawing/2014/main" id="{23BBF42D-C844-43E5-8DBC-041B9BF924DA}"/>
              </a:ext>
            </a:extLst>
          </p:cNvPr>
          <p:cNvSpPr/>
          <p:nvPr/>
        </p:nvSpPr>
        <p:spPr>
          <a:xfrm>
            <a:off x="6044762" y="389579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8" name="Rectangle 37">
            <a:extLst>
              <a:ext uri="{FF2B5EF4-FFF2-40B4-BE49-F238E27FC236}">
                <a16:creationId xmlns:a16="http://schemas.microsoft.com/office/drawing/2014/main" id="{A44F5978-A0A7-4BC6-87E1-1A9697E9DC69}"/>
              </a:ext>
            </a:extLst>
          </p:cNvPr>
          <p:cNvSpPr/>
          <p:nvPr/>
        </p:nvSpPr>
        <p:spPr>
          <a:xfrm>
            <a:off x="7708578" y="219212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39" name="Rectangle 38">
            <a:extLst>
              <a:ext uri="{FF2B5EF4-FFF2-40B4-BE49-F238E27FC236}">
                <a16:creationId xmlns:a16="http://schemas.microsoft.com/office/drawing/2014/main" id="{BC98C87F-FC60-4B21-9A5E-A21AB53B0195}"/>
              </a:ext>
            </a:extLst>
          </p:cNvPr>
          <p:cNvSpPr/>
          <p:nvPr/>
        </p:nvSpPr>
        <p:spPr>
          <a:xfrm>
            <a:off x="7716967" y="251160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0" name="Rectangle 39">
            <a:extLst>
              <a:ext uri="{FF2B5EF4-FFF2-40B4-BE49-F238E27FC236}">
                <a16:creationId xmlns:a16="http://schemas.microsoft.com/office/drawing/2014/main" id="{CEFFB48C-D0E6-465D-ADFE-DBE6C4F82921}"/>
              </a:ext>
            </a:extLst>
          </p:cNvPr>
          <p:cNvSpPr/>
          <p:nvPr/>
        </p:nvSpPr>
        <p:spPr>
          <a:xfrm>
            <a:off x="7716967" y="28797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1" name="Rectangle 40">
            <a:extLst>
              <a:ext uri="{FF2B5EF4-FFF2-40B4-BE49-F238E27FC236}">
                <a16:creationId xmlns:a16="http://schemas.microsoft.com/office/drawing/2014/main" id="{12CA9AD1-ED82-4C63-ACB4-1E8BEEC85019}"/>
              </a:ext>
            </a:extLst>
          </p:cNvPr>
          <p:cNvSpPr/>
          <p:nvPr/>
        </p:nvSpPr>
        <p:spPr>
          <a:xfrm>
            <a:off x="7716967" y="34979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2" name="Rectangle 41">
            <a:extLst>
              <a:ext uri="{FF2B5EF4-FFF2-40B4-BE49-F238E27FC236}">
                <a16:creationId xmlns:a16="http://schemas.microsoft.com/office/drawing/2014/main" id="{E1745D9A-0858-4900-89D0-0DA01A4AA384}"/>
              </a:ext>
            </a:extLst>
          </p:cNvPr>
          <p:cNvSpPr/>
          <p:nvPr/>
        </p:nvSpPr>
        <p:spPr>
          <a:xfrm>
            <a:off x="7716967" y="38845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3" name="Rectangle 42">
            <a:extLst>
              <a:ext uri="{FF2B5EF4-FFF2-40B4-BE49-F238E27FC236}">
                <a16:creationId xmlns:a16="http://schemas.microsoft.com/office/drawing/2014/main" id="{40441A9E-DD17-425F-AB06-1036EF355333}"/>
              </a:ext>
            </a:extLst>
          </p:cNvPr>
          <p:cNvSpPr/>
          <p:nvPr/>
        </p:nvSpPr>
        <p:spPr>
          <a:xfrm>
            <a:off x="7716967" y="4232237"/>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44" name="Rectangle 43">
            <a:extLst>
              <a:ext uri="{FF2B5EF4-FFF2-40B4-BE49-F238E27FC236}">
                <a16:creationId xmlns:a16="http://schemas.microsoft.com/office/drawing/2014/main" id="{F739C314-0F1B-4C2F-B93B-5AD20DC54A23}"/>
              </a:ext>
            </a:extLst>
          </p:cNvPr>
          <p:cNvSpPr/>
          <p:nvPr/>
        </p:nvSpPr>
        <p:spPr>
          <a:xfrm>
            <a:off x="3005150" y="3330006"/>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4C425875-A5C6-498E-B069-4FB35FF5889D}"/>
              </a:ext>
            </a:extLst>
          </p:cNvPr>
          <p:cNvSpPr/>
          <p:nvPr/>
        </p:nvSpPr>
        <p:spPr>
          <a:xfrm>
            <a:off x="3491712" y="374106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7" name="Rectangle 46">
            <a:extLst>
              <a:ext uri="{FF2B5EF4-FFF2-40B4-BE49-F238E27FC236}">
                <a16:creationId xmlns:a16="http://schemas.microsoft.com/office/drawing/2014/main" id="{0D7A0730-6C49-4193-80D6-1864C915CE57}"/>
              </a:ext>
            </a:extLst>
          </p:cNvPr>
          <p:cNvSpPr/>
          <p:nvPr/>
        </p:nvSpPr>
        <p:spPr>
          <a:xfrm>
            <a:off x="3500101" y="40605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48" name="Rectangle 47">
            <a:extLst>
              <a:ext uri="{FF2B5EF4-FFF2-40B4-BE49-F238E27FC236}">
                <a16:creationId xmlns:a16="http://schemas.microsoft.com/office/drawing/2014/main" id="{937AACCE-F756-41C7-87F1-C188CB1485E2}"/>
              </a:ext>
            </a:extLst>
          </p:cNvPr>
          <p:cNvSpPr/>
          <p:nvPr/>
        </p:nvSpPr>
        <p:spPr>
          <a:xfrm>
            <a:off x="3500101" y="442870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49" name="Rectangle 48">
            <a:extLst>
              <a:ext uri="{FF2B5EF4-FFF2-40B4-BE49-F238E27FC236}">
                <a16:creationId xmlns:a16="http://schemas.microsoft.com/office/drawing/2014/main" id="{D49792FB-4695-4944-BDF7-0E9EE17703A6}"/>
              </a:ext>
            </a:extLst>
          </p:cNvPr>
          <p:cNvSpPr/>
          <p:nvPr/>
        </p:nvSpPr>
        <p:spPr>
          <a:xfrm>
            <a:off x="3500101" y="504688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0" name="Rectangle 49">
            <a:extLst>
              <a:ext uri="{FF2B5EF4-FFF2-40B4-BE49-F238E27FC236}">
                <a16:creationId xmlns:a16="http://schemas.microsoft.com/office/drawing/2014/main" id="{0890F673-56EA-49E7-83C0-AFA051EB709C}"/>
              </a:ext>
            </a:extLst>
          </p:cNvPr>
          <p:cNvSpPr/>
          <p:nvPr/>
        </p:nvSpPr>
        <p:spPr>
          <a:xfrm>
            <a:off x="3500101" y="54334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2" name="Rectangle 51">
            <a:extLst>
              <a:ext uri="{FF2B5EF4-FFF2-40B4-BE49-F238E27FC236}">
                <a16:creationId xmlns:a16="http://schemas.microsoft.com/office/drawing/2014/main" id="{B59D5589-49CB-463B-8FF0-2FF9D949A492}"/>
              </a:ext>
            </a:extLst>
          </p:cNvPr>
          <p:cNvSpPr/>
          <p:nvPr/>
        </p:nvSpPr>
        <p:spPr>
          <a:xfrm>
            <a:off x="5163917" y="37298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3" name="Rectangle 52">
            <a:extLst>
              <a:ext uri="{FF2B5EF4-FFF2-40B4-BE49-F238E27FC236}">
                <a16:creationId xmlns:a16="http://schemas.microsoft.com/office/drawing/2014/main" id="{94783AAE-1660-4FF6-B1CD-10BE83BED221}"/>
              </a:ext>
            </a:extLst>
          </p:cNvPr>
          <p:cNvSpPr/>
          <p:nvPr/>
        </p:nvSpPr>
        <p:spPr>
          <a:xfrm>
            <a:off x="5172306" y="404929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4" name="Rectangle 53">
            <a:extLst>
              <a:ext uri="{FF2B5EF4-FFF2-40B4-BE49-F238E27FC236}">
                <a16:creationId xmlns:a16="http://schemas.microsoft.com/office/drawing/2014/main" id="{66E9BBA5-C4AC-46F1-9A0E-E5DC2CB21489}"/>
              </a:ext>
            </a:extLst>
          </p:cNvPr>
          <p:cNvSpPr/>
          <p:nvPr/>
        </p:nvSpPr>
        <p:spPr>
          <a:xfrm>
            <a:off x="5172306" y="44174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5" name="Rectangle 54">
            <a:extLst>
              <a:ext uri="{FF2B5EF4-FFF2-40B4-BE49-F238E27FC236}">
                <a16:creationId xmlns:a16="http://schemas.microsoft.com/office/drawing/2014/main" id="{827572FE-F9BB-4C5A-B7FA-9ACCFCDEFF70}"/>
              </a:ext>
            </a:extLst>
          </p:cNvPr>
          <p:cNvSpPr/>
          <p:nvPr/>
        </p:nvSpPr>
        <p:spPr>
          <a:xfrm>
            <a:off x="5172306" y="503563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56" name="Rectangle 55">
            <a:extLst>
              <a:ext uri="{FF2B5EF4-FFF2-40B4-BE49-F238E27FC236}">
                <a16:creationId xmlns:a16="http://schemas.microsoft.com/office/drawing/2014/main" id="{CD5AE089-82F2-40E8-ADEB-990AC2C761D5}"/>
              </a:ext>
            </a:extLst>
          </p:cNvPr>
          <p:cNvSpPr/>
          <p:nvPr/>
        </p:nvSpPr>
        <p:spPr>
          <a:xfrm>
            <a:off x="5172306" y="54222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57" name="Rectangle 56">
            <a:extLst>
              <a:ext uri="{FF2B5EF4-FFF2-40B4-BE49-F238E27FC236}">
                <a16:creationId xmlns:a16="http://schemas.microsoft.com/office/drawing/2014/main" id="{E82070B6-56A6-48D8-B780-442E4AFE7456}"/>
              </a:ext>
            </a:extLst>
          </p:cNvPr>
          <p:cNvSpPr/>
          <p:nvPr/>
        </p:nvSpPr>
        <p:spPr>
          <a:xfrm>
            <a:off x="5172306" y="5769931"/>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186345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extLst>
      <p:ext uri="{BB962C8B-B14F-4D97-AF65-F5344CB8AC3E}">
        <p14:creationId xmlns:p14="http://schemas.microsoft.com/office/powerpoint/2010/main" val="163186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488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FEAE7-71B7-468B-91BA-EB2B7F01A3BF}"/>
              </a:ext>
            </a:extLst>
          </p:cNvPr>
          <p:cNvSpPr>
            <a:spLocks noGrp="1"/>
          </p:cNvSpPr>
          <p:nvPr>
            <p:ph type="title"/>
          </p:nvPr>
        </p:nvSpPr>
        <p:spPr/>
        <p:txBody>
          <a:bodyPr/>
          <a:lstStyle/>
          <a:p>
            <a:r>
              <a:rPr lang="en-IN" dirty="0"/>
              <a:t>LABS</a:t>
            </a:r>
          </a:p>
        </p:txBody>
      </p:sp>
      <p:sp>
        <p:nvSpPr>
          <p:cNvPr id="4" name="Content Placeholder 3">
            <a:extLst>
              <a:ext uri="{FF2B5EF4-FFF2-40B4-BE49-F238E27FC236}">
                <a16:creationId xmlns:a16="http://schemas.microsoft.com/office/drawing/2014/main" id="{790E4C5F-AC08-4F7A-B114-40987461AF94}"/>
              </a:ext>
            </a:extLst>
          </p:cNvPr>
          <p:cNvSpPr>
            <a:spLocks noGrp="1"/>
          </p:cNvSpPr>
          <p:nvPr>
            <p:ph idx="1"/>
          </p:nvPr>
        </p:nvSpPr>
        <p:spPr/>
        <p:txBody>
          <a:bodyPr/>
          <a:lstStyle/>
          <a:p>
            <a:r>
              <a:rPr lang="en-IN" dirty="0"/>
              <a:t>Consider oop_lab.py</a:t>
            </a:r>
          </a:p>
          <a:p>
            <a:r>
              <a:rPr lang="en-IN" dirty="0"/>
              <a:t>LAB #1: [20 mins]</a:t>
            </a:r>
          </a:p>
          <a:p>
            <a:pPr lvl="1"/>
            <a:r>
              <a:rPr lang="en-IN" dirty="0"/>
              <a:t>Complete the function definitions in the employee class</a:t>
            </a:r>
          </a:p>
          <a:p>
            <a:pPr lvl="1"/>
            <a:r>
              <a:rPr lang="en-IN" dirty="0"/>
              <a:t>Run the test code</a:t>
            </a:r>
          </a:p>
          <a:p>
            <a:r>
              <a:rPr lang="en-IN" dirty="0"/>
              <a:t>LAB #2: [15 mins]</a:t>
            </a:r>
          </a:p>
          <a:p>
            <a:pPr lvl="1"/>
            <a:r>
              <a:rPr lang="en-IN" dirty="0"/>
              <a:t>Extend the employee class and add a function namely “</a:t>
            </a:r>
            <a:r>
              <a:rPr lang="en-IN" dirty="0" err="1"/>
              <a:t>calc_hike</a:t>
            </a:r>
            <a:r>
              <a:rPr lang="en-IN" dirty="0"/>
              <a:t>”</a:t>
            </a:r>
          </a:p>
          <a:p>
            <a:pPr lvl="1"/>
            <a:r>
              <a:rPr lang="en-IN" dirty="0"/>
              <a:t>Define the function</a:t>
            </a:r>
          </a:p>
          <a:p>
            <a:pPr lvl="1"/>
            <a:r>
              <a:rPr lang="en-IN" dirty="0"/>
              <a:t>Write your test code to demonstrate </a:t>
            </a:r>
            <a:r>
              <a:rPr lang="en-IN" dirty="0" err="1"/>
              <a:t>calc_hike</a:t>
            </a:r>
            <a:r>
              <a:rPr lang="en-IN" dirty="0"/>
              <a:t> is working fine</a:t>
            </a:r>
          </a:p>
        </p:txBody>
      </p:sp>
      <p:sp>
        <p:nvSpPr>
          <p:cNvPr id="5" name="TextBox 4">
            <a:extLst>
              <a:ext uri="{FF2B5EF4-FFF2-40B4-BE49-F238E27FC236}">
                <a16:creationId xmlns:a16="http://schemas.microsoft.com/office/drawing/2014/main" id="{326B6106-AEA1-4FEE-A5F8-23A685D3A9C2}"/>
              </a:ext>
            </a:extLst>
          </p:cNvPr>
          <p:cNvSpPr txBox="1"/>
          <p:nvPr/>
        </p:nvSpPr>
        <p:spPr>
          <a:xfrm>
            <a:off x="8883941" y="6207853"/>
            <a:ext cx="2869035" cy="369332"/>
          </a:xfrm>
          <a:prstGeom prst="rect">
            <a:avLst/>
          </a:prstGeom>
          <a:noFill/>
        </p:spPr>
        <p:txBody>
          <a:bodyPr wrap="square" rtlCol="0">
            <a:spAutoFit/>
          </a:bodyPr>
          <a:lstStyle/>
          <a:p>
            <a:r>
              <a:rPr lang="en-IN" dirty="0"/>
              <a:t>Class resumes at 3.00 PM</a:t>
            </a:r>
          </a:p>
        </p:txBody>
      </p:sp>
    </p:spTree>
    <p:extLst>
      <p:ext uri="{BB962C8B-B14F-4D97-AF65-F5344CB8AC3E}">
        <p14:creationId xmlns:p14="http://schemas.microsoft.com/office/powerpoint/2010/main" val="3577704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extLst>
      <p:ext uri="{BB962C8B-B14F-4D97-AF65-F5344CB8AC3E}">
        <p14:creationId xmlns:p14="http://schemas.microsoft.com/office/powerpoint/2010/main" val="333273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2204483"/>
              </p:ext>
            </p:extLst>
          </p:nvPr>
        </p:nvGraphicFramePr>
        <p:xfrm>
          <a:off x="1778466" y="1600200"/>
          <a:ext cx="8203734" cy="3834384"/>
        </p:xfrm>
        <a:graphic>
          <a:graphicData uri="http://schemas.openxmlformats.org/drawingml/2006/table">
            <a:tbl>
              <a:tblPr firstRow="1" bandRow="1">
                <a:tableStyleId>{5C22544A-7EE6-4342-B048-85BDC9FD1C3A}</a:tableStyleId>
              </a:tblPr>
              <a:tblGrid>
                <a:gridCol w="1515135">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dirty="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5572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9797836"/>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 {,n}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040575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
        <p:nvSpPr>
          <p:cNvPr id="5" name="Rectangle: Rounded Corners 4">
            <a:extLst>
              <a:ext uri="{FF2B5EF4-FFF2-40B4-BE49-F238E27FC236}">
                <a16:creationId xmlns:a16="http://schemas.microsoft.com/office/drawing/2014/main" id="{04FAF210-B68B-4B03-A5DB-86C9DA434561}"/>
              </a:ext>
            </a:extLst>
          </p:cNvPr>
          <p:cNvSpPr/>
          <p:nvPr/>
        </p:nvSpPr>
        <p:spPr>
          <a:xfrm>
            <a:off x="9563450" y="1057013"/>
            <a:ext cx="1484851" cy="1761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DBS</a:t>
            </a:r>
          </a:p>
        </p:txBody>
      </p:sp>
      <p:sp>
        <p:nvSpPr>
          <p:cNvPr id="6" name="Rectangle: Rounded Corners 5">
            <a:extLst>
              <a:ext uri="{FF2B5EF4-FFF2-40B4-BE49-F238E27FC236}">
                <a16:creationId xmlns:a16="http://schemas.microsoft.com/office/drawing/2014/main" id="{EE662B5C-DE32-4013-A290-9DD5231A9471}"/>
              </a:ext>
            </a:extLst>
          </p:cNvPr>
          <p:cNvSpPr/>
          <p:nvPr/>
        </p:nvSpPr>
        <p:spPr>
          <a:xfrm>
            <a:off x="7164198" y="1635853"/>
            <a:ext cx="1191237"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Script</a:t>
            </a:r>
          </a:p>
        </p:txBody>
      </p:sp>
      <p:sp>
        <p:nvSpPr>
          <p:cNvPr id="7" name="Rectangle 6">
            <a:extLst>
              <a:ext uri="{FF2B5EF4-FFF2-40B4-BE49-F238E27FC236}">
                <a16:creationId xmlns:a16="http://schemas.microsoft.com/office/drawing/2014/main" id="{A680B423-8CDE-414D-A4E1-2B1FD7E134B3}"/>
              </a:ext>
            </a:extLst>
          </p:cNvPr>
          <p:cNvSpPr/>
          <p:nvPr/>
        </p:nvSpPr>
        <p:spPr>
          <a:xfrm>
            <a:off x="8355435" y="1828800"/>
            <a:ext cx="1208015" cy="234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546AD29-9247-4C2E-8DC8-90DE4499B57D}"/>
              </a:ext>
            </a:extLst>
          </p:cNvPr>
          <p:cNvSpPr/>
          <p:nvPr/>
        </p:nvSpPr>
        <p:spPr>
          <a:xfrm>
            <a:off x="9664117" y="3149600"/>
            <a:ext cx="1308683" cy="591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Tree>
    <p:extLst>
      <p:ext uri="{BB962C8B-B14F-4D97-AF65-F5344CB8AC3E}">
        <p14:creationId xmlns:p14="http://schemas.microsoft.com/office/powerpoint/2010/main" val="573658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644AC-F9AE-4341-8929-F771BF0CABE2}"/>
              </a:ext>
            </a:extLst>
          </p:cNvPr>
          <p:cNvSpPr>
            <a:spLocks noGrp="1"/>
          </p:cNvSpPr>
          <p:nvPr>
            <p:ph type="title"/>
          </p:nvPr>
        </p:nvSpPr>
        <p:spPr/>
        <p:txBody>
          <a:bodyPr/>
          <a:lstStyle/>
          <a:p>
            <a:r>
              <a:rPr lang="en-IN" dirty="0" err="1"/>
              <a:t>virtualenv</a:t>
            </a:r>
            <a:endParaRPr lang="en-IN" dirty="0"/>
          </a:p>
        </p:txBody>
      </p:sp>
      <p:sp>
        <p:nvSpPr>
          <p:cNvPr id="5" name="Rectangle: Rounded Corners 4">
            <a:extLst>
              <a:ext uri="{FF2B5EF4-FFF2-40B4-BE49-F238E27FC236}">
                <a16:creationId xmlns:a16="http://schemas.microsoft.com/office/drawing/2014/main" id="{06BF4D32-C20D-48A9-8E33-E4930E203A33}"/>
              </a:ext>
            </a:extLst>
          </p:cNvPr>
          <p:cNvSpPr/>
          <p:nvPr/>
        </p:nvSpPr>
        <p:spPr>
          <a:xfrm>
            <a:off x="968527" y="2365695"/>
            <a:ext cx="3267913" cy="2072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2862052-F85C-49EB-87DA-9C245BE027C2}"/>
              </a:ext>
            </a:extLst>
          </p:cNvPr>
          <p:cNvSpPr/>
          <p:nvPr/>
        </p:nvSpPr>
        <p:spPr>
          <a:xfrm>
            <a:off x="1493240" y="2801923"/>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CA7F7EE-F43B-492F-BFC4-CA623BE02AB4}"/>
              </a:ext>
            </a:extLst>
          </p:cNvPr>
          <p:cNvSpPr/>
          <p:nvPr/>
        </p:nvSpPr>
        <p:spPr>
          <a:xfrm>
            <a:off x="2717831" y="2801923"/>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22F575B-3D01-4E20-85F8-D4C8F22D7ACD}"/>
              </a:ext>
            </a:extLst>
          </p:cNvPr>
          <p:cNvSpPr/>
          <p:nvPr/>
        </p:nvSpPr>
        <p:spPr>
          <a:xfrm>
            <a:off x="1493240" y="3519647"/>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08EC78A-E34D-4757-A13D-400EB7034078}"/>
              </a:ext>
            </a:extLst>
          </p:cNvPr>
          <p:cNvSpPr/>
          <p:nvPr/>
        </p:nvSpPr>
        <p:spPr>
          <a:xfrm>
            <a:off x="2713434" y="3519646"/>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D31D4B7-1CEF-4521-B944-618EAE9E8F0E}"/>
              </a:ext>
            </a:extLst>
          </p:cNvPr>
          <p:cNvSpPr/>
          <p:nvPr/>
        </p:nvSpPr>
        <p:spPr>
          <a:xfrm>
            <a:off x="6649272" y="2365694"/>
            <a:ext cx="3267913" cy="20720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634FCE0-6436-4B70-A189-D1B333AFA083}"/>
              </a:ext>
            </a:extLst>
          </p:cNvPr>
          <p:cNvSpPr/>
          <p:nvPr/>
        </p:nvSpPr>
        <p:spPr>
          <a:xfrm>
            <a:off x="7097086" y="2801923"/>
            <a:ext cx="813732" cy="3416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71B75A0-BFD8-4BED-99FA-6F221077366E}"/>
              </a:ext>
            </a:extLst>
          </p:cNvPr>
          <p:cNvSpPr/>
          <p:nvPr/>
        </p:nvSpPr>
        <p:spPr>
          <a:xfrm>
            <a:off x="7097087" y="2783979"/>
            <a:ext cx="813732"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483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EB2B-98E3-4C34-AF5F-695C69ADE0D7}"/>
              </a:ext>
            </a:extLst>
          </p:cNvPr>
          <p:cNvSpPr>
            <a:spLocks noGrp="1"/>
          </p:cNvSpPr>
          <p:nvPr>
            <p:ph type="title"/>
          </p:nvPr>
        </p:nvSpPr>
        <p:spPr/>
        <p:txBody>
          <a:bodyPr/>
          <a:lstStyle/>
          <a:p>
            <a:r>
              <a:rPr lang="en-IN" dirty="0"/>
              <a:t>subprocess</a:t>
            </a:r>
          </a:p>
        </p:txBody>
      </p:sp>
      <p:sp>
        <p:nvSpPr>
          <p:cNvPr id="3" name="Content Placeholder 2">
            <a:extLst>
              <a:ext uri="{FF2B5EF4-FFF2-40B4-BE49-F238E27FC236}">
                <a16:creationId xmlns:a16="http://schemas.microsoft.com/office/drawing/2014/main" id="{447479AB-A92D-479F-9D4D-9636479BAD25}"/>
              </a:ext>
            </a:extLst>
          </p:cNvPr>
          <p:cNvSpPr>
            <a:spLocks noGrp="1"/>
          </p:cNvSpPr>
          <p:nvPr>
            <p:ph idx="1"/>
          </p:nvPr>
        </p:nvSpPr>
        <p:spPr>
          <a:xfrm>
            <a:off x="677333" y="2160589"/>
            <a:ext cx="11117588" cy="3880773"/>
          </a:xfrm>
        </p:spPr>
        <p:txBody>
          <a:bodyPr/>
          <a:lstStyle/>
          <a:p>
            <a:r>
              <a:rPr lang="en-IN" dirty="0"/>
              <a:t>s</a:t>
            </a:r>
            <a:r>
              <a:rPr lang="en-IN"/>
              <a:t>ubprocess</a:t>
            </a:r>
            <a:r>
              <a:rPr lang="en-IN" dirty="0" err="1"/>
              <a:t>.call</a:t>
            </a:r>
            <a:r>
              <a:rPr lang="en-IN" dirty="0"/>
              <a:t>(</a:t>
            </a:r>
            <a:r>
              <a:rPr lang="en-IN" dirty="0" err="1"/>
              <a:t>cmd</a:t>
            </a:r>
            <a:r>
              <a:rPr lang="en-IN" dirty="0"/>
              <a:t>, shell=True)</a:t>
            </a:r>
          </a:p>
          <a:p>
            <a:r>
              <a:rPr lang="en-IN" dirty="0" err="1"/>
              <a:t>subprocess.check_output</a:t>
            </a:r>
            <a:r>
              <a:rPr lang="en-IN" dirty="0"/>
              <a:t>(</a:t>
            </a:r>
            <a:r>
              <a:rPr lang="en-IN" dirty="0" err="1"/>
              <a:t>args</a:t>
            </a:r>
            <a:r>
              <a:rPr lang="en-IN" dirty="0"/>
              <a:t>, *, stdin=None, stderr=None, shell=False, </a:t>
            </a:r>
            <a:r>
              <a:rPr lang="en-IN" dirty="0" err="1"/>
              <a:t>universal_newlines</a:t>
            </a:r>
            <a:r>
              <a:rPr lang="en-IN" dirty="0"/>
              <a:t>=False)</a:t>
            </a:r>
          </a:p>
        </p:txBody>
      </p:sp>
    </p:spTree>
    <p:extLst>
      <p:ext uri="{BB962C8B-B14F-4D97-AF65-F5344CB8AC3E}">
        <p14:creationId xmlns:p14="http://schemas.microsoft.com/office/powerpoint/2010/main" val="5159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a:xfrm>
            <a:off x="677334" y="792403"/>
            <a:ext cx="8596668" cy="1320800"/>
          </a:xfrm>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a:p>
            <a:r>
              <a:rPr lang="en-IN" dirty="0"/>
              <a:t>Key issues:</a:t>
            </a:r>
          </a:p>
          <a:p>
            <a:pPr lvl="1"/>
            <a:r>
              <a:rPr lang="en-IN" dirty="0"/>
              <a:t>Reusability</a:t>
            </a:r>
          </a:p>
          <a:p>
            <a:pPr lvl="1"/>
            <a:r>
              <a:rPr lang="en-IN" dirty="0"/>
              <a:t>Enhancements and upgradability, scalability</a:t>
            </a:r>
          </a:p>
          <a:p>
            <a:pPr lvl="1"/>
            <a:r>
              <a:rPr lang="en-IN" dirty="0"/>
              <a:t>Modularity</a:t>
            </a:r>
          </a:p>
          <a:p>
            <a:pPr lvl="1"/>
            <a:r>
              <a:rPr lang="en-IN" dirty="0"/>
              <a:t>Testability</a:t>
            </a:r>
          </a:p>
          <a:p>
            <a:pPr lvl="1"/>
            <a:r>
              <a:rPr lang="en-IN" dirty="0"/>
              <a:t>Usability</a:t>
            </a:r>
          </a:p>
          <a:p>
            <a:pPr lvl="1"/>
            <a:r>
              <a:rPr lang="en-IN" dirty="0"/>
              <a:t>Redundancy</a:t>
            </a:r>
          </a:p>
          <a:p>
            <a:pPr lvl="1"/>
            <a:r>
              <a:rPr lang="en-IN" dirty="0"/>
              <a:t>Protection of data from accidental changes</a:t>
            </a:r>
          </a:p>
          <a:p>
            <a:pPr lvl="1"/>
            <a:r>
              <a:rPr lang="en-IN" dirty="0"/>
              <a:t>Maintainability</a:t>
            </a:r>
          </a:p>
        </p:txBody>
      </p:sp>
      <p:sp>
        <p:nvSpPr>
          <p:cNvPr id="4" name="Rectangle: Rounded Corners 3">
            <a:extLst>
              <a:ext uri="{FF2B5EF4-FFF2-40B4-BE49-F238E27FC236}">
                <a16:creationId xmlns:a16="http://schemas.microsoft.com/office/drawing/2014/main" id="{9D873562-F090-43AA-A633-6B1765C3B059}"/>
              </a:ext>
            </a:extLst>
          </p:cNvPr>
          <p:cNvSpPr/>
          <p:nvPr/>
        </p:nvSpPr>
        <p:spPr>
          <a:xfrm>
            <a:off x="7457813" y="1560352"/>
            <a:ext cx="1694576" cy="1510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31C5174-395B-4261-84A7-192225B17C99}"/>
              </a:ext>
            </a:extLst>
          </p:cNvPr>
          <p:cNvSpPr/>
          <p:nvPr/>
        </p:nvSpPr>
        <p:spPr>
          <a:xfrm>
            <a:off x="6838426" y="915798"/>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4B0E6C8-BC61-4064-8796-ECEF84F0902A}"/>
              </a:ext>
            </a:extLst>
          </p:cNvPr>
          <p:cNvSpPr/>
          <p:nvPr/>
        </p:nvSpPr>
        <p:spPr>
          <a:xfrm>
            <a:off x="8187655" y="2189526"/>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38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110A433-5F99-4E2A-B332-0A5BB3222809}"/>
              </a:ext>
            </a:extLst>
          </p:cNvPr>
          <p:cNvSpPr/>
          <p:nvPr/>
        </p:nvSpPr>
        <p:spPr>
          <a:xfrm>
            <a:off x="4286075" y="2160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3734E6C-1BF1-4FCD-AE3E-2265D3CB6FB2}"/>
              </a:ext>
            </a:extLst>
          </p:cNvPr>
          <p:cNvSpPr/>
          <p:nvPr/>
        </p:nvSpPr>
        <p:spPr>
          <a:xfrm>
            <a:off x="890632" y="88785"/>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calc_tax</a:t>
            </a:r>
            <a:endParaRPr lang="en-IN" dirty="0"/>
          </a:p>
        </p:txBody>
      </p:sp>
      <p:sp>
        <p:nvSpPr>
          <p:cNvPr id="9" name="Rectangle: Rounded Corners 8">
            <a:extLst>
              <a:ext uri="{FF2B5EF4-FFF2-40B4-BE49-F238E27FC236}">
                <a16:creationId xmlns:a16="http://schemas.microsoft.com/office/drawing/2014/main" id="{AAFF26EF-42BC-490E-8B94-18176960C5F6}"/>
              </a:ext>
            </a:extLst>
          </p:cNvPr>
          <p:cNvSpPr/>
          <p:nvPr/>
        </p:nvSpPr>
        <p:spPr>
          <a:xfrm>
            <a:off x="890632" y="752913"/>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setmaritalstatus</a:t>
            </a:r>
            <a:endParaRPr lang="en-IN" dirty="0"/>
          </a:p>
        </p:txBody>
      </p:sp>
      <p:sp>
        <p:nvSpPr>
          <p:cNvPr id="10" name="Rectangle: Rounded Corners 9">
            <a:extLst>
              <a:ext uri="{FF2B5EF4-FFF2-40B4-BE49-F238E27FC236}">
                <a16:creationId xmlns:a16="http://schemas.microsoft.com/office/drawing/2014/main" id="{2D43BAA8-42D1-401A-97D1-2B7831A19B09}"/>
              </a:ext>
            </a:extLst>
          </p:cNvPr>
          <p:cNvSpPr/>
          <p:nvPr/>
        </p:nvSpPr>
        <p:spPr>
          <a:xfrm>
            <a:off x="890632" y="1455491"/>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getchildren</a:t>
            </a:r>
            <a:endParaRPr lang="en-IN" dirty="0"/>
          </a:p>
        </p:txBody>
      </p:sp>
      <p:sp>
        <p:nvSpPr>
          <p:cNvPr id="11" name="Rectangle: Rounded Corners 10">
            <a:extLst>
              <a:ext uri="{FF2B5EF4-FFF2-40B4-BE49-F238E27FC236}">
                <a16:creationId xmlns:a16="http://schemas.microsoft.com/office/drawing/2014/main" id="{972B9A83-870C-4EAB-92CA-4947DAFC5C26}"/>
              </a:ext>
            </a:extLst>
          </p:cNvPr>
          <p:cNvSpPr/>
          <p:nvPr/>
        </p:nvSpPr>
        <p:spPr>
          <a:xfrm>
            <a:off x="890632" y="2177643"/>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getbankbalance</a:t>
            </a:r>
            <a:endParaRPr lang="en-IN" dirty="0"/>
          </a:p>
        </p:txBody>
      </p:sp>
      <p:sp>
        <p:nvSpPr>
          <p:cNvPr id="12" name="Rectangle: Rounded Corners 11">
            <a:extLst>
              <a:ext uri="{FF2B5EF4-FFF2-40B4-BE49-F238E27FC236}">
                <a16:creationId xmlns:a16="http://schemas.microsoft.com/office/drawing/2014/main" id="{83A9DAE4-4890-476F-889C-D5A6093B63F4}"/>
              </a:ext>
            </a:extLst>
          </p:cNvPr>
          <p:cNvSpPr/>
          <p:nvPr/>
        </p:nvSpPr>
        <p:spPr>
          <a:xfrm>
            <a:off x="890632" y="2900145"/>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getlicensedata</a:t>
            </a:r>
            <a:endParaRPr lang="en-IN" dirty="0"/>
          </a:p>
        </p:txBody>
      </p:sp>
      <p:sp>
        <p:nvSpPr>
          <p:cNvPr id="14" name="Rectangle: Rounded Corners 13">
            <a:extLst>
              <a:ext uri="{FF2B5EF4-FFF2-40B4-BE49-F238E27FC236}">
                <a16:creationId xmlns:a16="http://schemas.microsoft.com/office/drawing/2014/main" id="{592AC859-089E-49F7-A83B-472EBAF6886C}"/>
              </a:ext>
            </a:extLst>
          </p:cNvPr>
          <p:cNvSpPr/>
          <p:nvPr/>
        </p:nvSpPr>
        <p:spPr>
          <a:xfrm>
            <a:off x="890632" y="3581402"/>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getcriminalrecord</a:t>
            </a:r>
            <a:endParaRPr lang="en-IN" dirty="0"/>
          </a:p>
        </p:txBody>
      </p:sp>
      <p:sp>
        <p:nvSpPr>
          <p:cNvPr id="16" name="Oval 15">
            <a:extLst>
              <a:ext uri="{FF2B5EF4-FFF2-40B4-BE49-F238E27FC236}">
                <a16:creationId xmlns:a16="http://schemas.microsoft.com/office/drawing/2014/main" id="{41C554DA-71B0-44EA-9BC8-3D2073A89E21}"/>
              </a:ext>
            </a:extLst>
          </p:cNvPr>
          <p:cNvSpPr/>
          <p:nvPr/>
        </p:nvSpPr>
        <p:spPr>
          <a:xfrm>
            <a:off x="3363285" y="5483946"/>
            <a:ext cx="723905" cy="6211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AD</a:t>
            </a:r>
          </a:p>
        </p:txBody>
      </p:sp>
      <p:sp>
        <p:nvSpPr>
          <p:cNvPr id="17" name="Oval 16">
            <a:extLst>
              <a:ext uri="{FF2B5EF4-FFF2-40B4-BE49-F238E27FC236}">
                <a16:creationId xmlns:a16="http://schemas.microsoft.com/office/drawing/2014/main" id="{26CCD5D8-9B4E-45F1-8014-347FED248B93}"/>
              </a:ext>
            </a:extLst>
          </p:cNvPr>
          <p:cNvSpPr/>
          <p:nvPr/>
        </p:nvSpPr>
        <p:spPr>
          <a:xfrm>
            <a:off x="7542748" y="4997735"/>
            <a:ext cx="723906" cy="7095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CD</a:t>
            </a:r>
          </a:p>
        </p:txBody>
      </p:sp>
      <p:sp>
        <p:nvSpPr>
          <p:cNvPr id="134" name="Rectangle: Rounded Corners 133">
            <a:extLst>
              <a:ext uri="{FF2B5EF4-FFF2-40B4-BE49-F238E27FC236}">
                <a16:creationId xmlns:a16="http://schemas.microsoft.com/office/drawing/2014/main" id="{11E56A3C-E077-44D4-8F2D-0506F26B743E}"/>
              </a:ext>
            </a:extLst>
          </p:cNvPr>
          <p:cNvSpPr/>
          <p:nvPr/>
        </p:nvSpPr>
        <p:spPr>
          <a:xfrm>
            <a:off x="6543410" y="6001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36" name="Rectangle: Rounded Corners 135">
            <a:extLst>
              <a:ext uri="{FF2B5EF4-FFF2-40B4-BE49-F238E27FC236}">
                <a16:creationId xmlns:a16="http://schemas.microsoft.com/office/drawing/2014/main" id="{1ADAA8E2-F743-4083-89D8-431A9D28E38E}"/>
              </a:ext>
            </a:extLst>
          </p:cNvPr>
          <p:cNvSpPr/>
          <p:nvPr/>
        </p:nvSpPr>
        <p:spPr>
          <a:xfrm>
            <a:off x="6554596" y="11506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38" name="Rectangle: Rounded Corners 137">
            <a:extLst>
              <a:ext uri="{FF2B5EF4-FFF2-40B4-BE49-F238E27FC236}">
                <a16:creationId xmlns:a16="http://schemas.microsoft.com/office/drawing/2014/main" id="{8B822614-1FD5-4A40-8C62-98216390B8D6}"/>
              </a:ext>
            </a:extLst>
          </p:cNvPr>
          <p:cNvSpPr/>
          <p:nvPr/>
        </p:nvSpPr>
        <p:spPr>
          <a:xfrm>
            <a:off x="6554596" y="16991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40" name="Rectangle: Rounded Corners 139">
            <a:extLst>
              <a:ext uri="{FF2B5EF4-FFF2-40B4-BE49-F238E27FC236}">
                <a16:creationId xmlns:a16="http://schemas.microsoft.com/office/drawing/2014/main" id="{C415850E-778F-46F1-B2E8-A9062F39D5B8}"/>
              </a:ext>
            </a:extLst>
          </p:cNvPr>
          <p:cNvSpPr/>
          <p:nvPr/>
        </p:nvSpPr>
        <p:spPr>
          <a:xfrm>
            <a:off x="6554596" y="22496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2" name="Rectangle: Rounded Corners 1">
            <a:extLst>
              <a:ext uri="{FF2B5EF4-FFF2-40B4-BE49-F238E27FC236}">
                <a16:creationId xmlns:a16="http://schemas.microsoft.com/office/drawing/2014/main" id="{376AFB9F-8B84-402A-9905-622AD37B80D8}"/>
              </a:ext>
            </a:extLst>
          </p:cNvPr>
          <p:cNvSpPr/>
          <p:nvPr/>
        </p:nvSpPr>
        <p:spPr>
          <a:xfrm>
            <a:off x="4639111" y="6001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54" name="Rectangle: Rounded Corners 53">
            <a:extLst>
              <a:ext uri="{FF2B5EF4-FFF2-40B4-BE49-F238E27FC236}">
                <a16:creationId xmlns:a16="http://schemas.microsoft.com/office/drawing/2014/main" id="{4811E889-9209-486B-A430-D13BD60C9E38}"/>
              </a:ext>
            </a:extLst>
          </p:cNvPr>
          <p:cNvSpPr/>
          <p:nvPr/>
        </p:nvSpPr>
        <p:spPr>
          <a:xfrm>
            <a:off x="4438475" y="3684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5" name="Rectangle: Rounded Corners 54">
            <a:extLst>
              <a:ext uri="{FF2B5EF4-FFF2-40B4-BE49-F238E27FC236}">
                <a16:creationId xmlns:a16="http://schemas.microsoft.com/office/drawing/2014/main" id="{2241CF91-228E-4B09-9D17-B8AC1FB4761C}"/>
              </a:ext>
            </a:extLst>
          </p:cNvPr>
          <p:cNvSpPr/>
          <p:nvPr/>
        </p:nvSpPr>
        <p:spPr>
          <a:xfrm>
            <a:off x="6695810" y="7525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56" name="Rectangle: Rounded Corners 55">
            <a:extLst>
              <a:ext uri="{FF2B5EF4-FFF2-40B4-BE49-F238E27FC236}">
                <a16:creationId xmlns:a16="http://schemas.microsoft.com/office/drawing/2014/main" id="{B99CB3CC-ECF3-4FCD-A302-2791B15C124F}"/>
              </a:ext>
            </a:extLst>
          </p:cNvPr>
          <p:cNvSpPr/>
          <p:nvPr/>
        </p:nvSpPr>
        <p:spPr>
          <a:xfrm>
            <a:off x="6706996" y="13030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57" name="Rectangle: Rounded Corners 56">
            <a:extLst>
              <a:ext uri="{FF2B5EF4-FFF2-40B4-BE49-F238E27FC236}">
                <a16:creationId xmlns:a16="http://schemas.microsoft.com/office/drawing/2014/main" id="{6589F3A8-B97B-45B5-8771-9550FA773112}"/>
              </a:ext>
            </a:extLst>
          </p:cNvPr>
          <p:cNvSpPr/>
          <p:nvPr/>
        </p:nvSpPr>
        <p:spPr>
          <a:xfrm>
            <a:off x="6706996" y="18515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58" name="Rectangle: Rounded Corners 57">
            <a:extLst>
              <a:ext uri="{FF2B5EF4-FFF2-40B4-BE49-F238E27FC236}">
                <a16:creationId xmlns:a16="http://schemas.microsoft.com/office/drawing/2014/main" id="{EE1537D1-B1A3-41CE-BF03-0B89059B2DE2}"/>
              </a:ext>
            </a:extLst>
          </p:cNvPr>
          <p:cNvSpPr/>
          <p:nvPr/>
        </p:nvSpPr>
        <p:spPr>
          <a:xfrm>
            <a:off x="6706996" y="24020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59" name="Rectangle: Rounded Corners 58">
            <a:extLst>
              <a:ext uri="{FF2B5EF4-FFF2-40B4-BE49-F238E27FC236}">
                <a16:creationId xmlns:a16="http://schemas.microsoft.com/office/drawing/2014/main" id="{43FEAB3E-E063-4C7C-B647-5B80EB1DA0A1}"/>
              </a:ext>
            </a:extLst>
          </p:cNvPr>
          <p:cNvSpPr/>
          <p:nvPr/>
        </p:nvSpPr>
        <p:spPr>
          <a:xfrm>
            <a:off x="4791511" y="7525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60" name="Rectangle: Rounded Corners 59">
            <a:extLst>
              <a:ext uri="{FF2B5EF4-FFF2-40B4-BE49-F238E27FC236}">
                <a16:creationId xmlns:a16="http://schemas.microsoft.com/office/drawing/2014/main" id="{17E2996D-4DD2-441F-BF3C-C184CBE2B79D}"/>
              </a:ext>
            </a:extLst>
          </p:cNvPr>
          <p:cNvSpPr/>
          <p:nvPr/>
        </p:nvSpPr>
        <p:spPr>
          <a:xfrm>
            <a:off x="4590875" y="5208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1" name="Rectangle: Rounded Corners 60">
            <a:extLst>
              <a:ext uri="{FF2B5EF4-FFF2-40B4-BE49-F238E27FC236}">
                <a16:creationId xmlns:a16="http://schemas.microsoft.com/office/drawing/2014/main" id="{B9378A3E-8A53-4440-9C26-863E2922D96E}"/>
              </a:ext>
            </a:extLst>
          </p:cNvPr>
          <p:cNvSpPr/>
          <p:nvPr/>
        </p:nvSpPr>
        <p:spPr>
          <a:xfrm>
            <a:off x="6848210" y="9049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62" name="Rectangle: Rounded Corners 61">
            <a:extLst>
              <a:ext uri="{FF2B5EF4-FFF2-40B4-BE49-F238E27FC236}">
                <a16:creationId xmlns:a16="http://schemas.microsoft.com/office/drawing/2014/main" id="{F03D95E6-8F69-4557-9D6F-D7F4A8FF258C}"/>
              </a:ext>
            </a:extLst>
          </p:cNvPr>
          <p:cNvSpPr/>
          <p:nvPr/>
        </p:nvSpPr>
        <p:spPr>
          <a:xfrm>
            <a:off x="6859396" y="14554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63" name="Rectangle: Rounded Corners 62">
            <a:extLst>
              <a:ext uri="{FF2B5EF4-FFF2-40B4-BE49-F238E27FC236}">
                <a16:creationId xmlns:a16="http://schemas.microsoft.com/office/drawing/2014/main" id="{6E9BA1A9-5F51-4757-867F-8220A69B7F1A}"/>
              </a:ext>
            </a:extLst>
          </p:cNvPr>
          <p:cNvSpPr/>
          <p:nvPr/>
        </p:nvSpPr>
        <p:spPr>
          <a:xfrm>
            <a:off x="6859396" y="20039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64" name="Rectangle: Rounded Corners 63">
            <a:extLst>
              <a:ext uri="{FF2B5EF4-FFF2-40B4-BE49-F238E27FC236}">
                <a16:creationId xmlns:a16="http://schemas.microsoft.com/office/drawing/2014/main" id="{382F3971-9B7B-45DE-AD32-4D7DD0956187}"/>
              </a:ext>
            </a:extLst>
          </p:cNvPr>
          <p:cNvSpPr/>
          <p:nvPr/>
        </p:nvSpPr>
        <p:spPr>
          <a:xfrm>
            <a:off x="6859396" y="25544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65" name="Rectangle: Rounded Corners 64">
            <a:extLst>
              <a:ext uri="{FF2B5EF4-FFF2-40B4-BE49-F238E27FC236}">
                <a16:creationId xmlns:a16="http://schemas.microsoft.com/office/drawing/2014/main" id="{706AD00E-54EB-4E56-A564-9B1A625892B2}"/>
              </a:ext>
            </a:extLst>
          </p:cNvPr>
          <p:cNvSpPr/>
          <p:nvPr/>
        </p:nvSpPr>
        <p:spPr>
          <a:xfrm>
            <a:off x="4943911" y="9049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66" name="Rectangle: Rounded Corners 65">
            <a:extLst>
              <a:ext uri="{FF2B5EF4-FFF2-40B4-BE49-F238E27FC236}">
                <a16:creationId xmlns:a16="http://schemas.microsoft.com/office/drawing/2014/main" id="{D808A042-EDBD-4511-AF07-1BD225B2B0F3}"/>
              </a:ext>
            </a:extLst>
          </p:cNvPr>
          <p:cNvSpPr/>
          <p:nvPr/>
        </p:nvSpPr>
        <p:spPr>
          <a:xfrm>
            <a:off x="4743275" y="6732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A61CBB4B-8C74-48EB-96A8-52C864F29579}"/>
              </a:ext>
            </a:extLst>
          </p:cNvPr>
          <p:cNvSpPr/>
          <p:nvPr/>
        </p:nvSpPr>
        <p:spPr>
          <a:xfrm>
            <a:off x="7000610" y="10573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69" name="Rectangle: Rounded Corners 68">
            <a:extLst>
              <a:ext uri="{FF2B5EF4-FFF2-40B4-BE49-F238E27FC236}">
                <a16:creationId xmlns:a16="http://schemas.microsoft.com/office/drawing/2014/main" id="{17F8FC5C-42A5-4247-AE91-D908294E53CC}"/>
              </a:ext>
            </a:extLst>
          </p:cNvPr>
          <p:cNvSpPr/>
          <p:nvPr/>
        </p:nvSpPr>
        <p:spPr>
          <a:xfrm>
            <a:off x="7011796" y="16078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70" name="Rectangle: Rounded Corners 69">
            <a:extLst>
              <a:ext uri="{FF2B5EF4-FFF2-40B4-BE49-F238E27FC236}">
                <a16:creationId xmlns:a16="http://schemas.microsoft.com/office/drawing/2014/main" id="{CF3121E8-C414-42A8-9083-B51841F99DB8}"/>
              </a:ext>
            </a:extLst>
          </p:cNvPr>
          <p:cNvSpPr/>
          <p:nvPr/>
        </p:nvSpPr>
        <p:spPr>
          <a:xfrm>
            <a:off x="7011796" y="21563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71" name="Rectangle: Rounded Corners 70">
            <a:extLst>
              <a:ext uri="{FF2B5EF4-FFF2-40B4-BE49-F238E27FC236}">
                <a16:creationId xmlns:a16="http://schemas.microsoft.com/office/drawing/2014/main" id="{ABAA8ED6-B783-48F0-A56C-4A11B4F9C8F4}"/>
              </a:ext>
            </a:extLst>
          </p:cNvPr>
          <p:cNvSpPr/>
          <p:nvPr/>
        </p:nvSpPr>
        <p:spPr>
          <a:xfrm>
            <a:off x="7011796" y="27068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72" name="Rectangle: Rounded Corners 71">
            <a:extLst>
              <a:ext uri="{FF2B5EF4-FFF2-40B4-BE49-F238E27FC236}">
                <a16:creationId xmlns:a16="http://schemas.microsoft.com/office/drawing/2014/main" id="{F80A2C8C-BCD2-45DE-83B2-87A24ED82815}"/>
              </a:ext>
            </a:extLst>
          </p:cNvPr>
          <p:cNvSpPr/>
          <p:nvPr/>
        </p:nvSpPr>
        <p:spPr>
          <a:xfrm>
            <a:off x="5096311" y="10573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73" name="Rectangle: Rounded Corners 72">
            <a:extLst>
              <a:ext uri="{FF2B5EF4-FFF2-40B4-BE49-F238E27FC236}">
                <a16:creationId xmlns:a16="http://schemas.microsoft.com/office/drawing/2014/main" id="{F3AFBD98-6682-4F94-B59E-2B8062B17DFC}"/>
              </a:ext>
            </a:extLst>
          </p:cNvPr>
          <p:cNvSpPr/>
          <p:nvPr/>
        </p:nvSpPr>
        <p:spPr>
          <a:xfrm>
            <a:off x="4895675" y="8256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74" name="Rectangle: Rounded Corners 73">
            <a:extLst>
              <a:ext uri="{FF2B5EF4-FFF2-40B4-BE49-F238E27FC236}">
                <a16:creationId xmlns:a16="http://schemas.microsoft.com/office/drawing/2014/main" id="{C466083A-A9D3-40D6-82C1-431B2D141ADA}"/>
              </a:ext>
            </a:extLst>
          </p:cNvPr>
          <p:cNvSpPr/>
          <p:nvPr/>
        </p:nvSpPr>
        <p:spPr>
          <a:xfrm>
            <a:off x="7153010" y="12097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75" name="Rectangle: Rounded Corners 74">
            <a:extLst>
              <a:ext uri="{FF2B5EF4-FFF2-40B4-BE49-F238E27FC236}">
                <a16:creationId xmlns:a16="http://schemas.microsoft.com/office/drawing/2014/main" id="{B0E212EC-5A63-4A01-BA78-A8C61B36AC16}"/>
              </a:ext>
            </a:extLst>
          </p:cNvPr>
          <p:cNvSpPr/>
          <p:nvPr/>
        </p:nvSpPr>
        <p:spPr>
          <a:xfrm>
            <a:off x="7164196" y="17602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76" name="Rectangle: Rounded Corners 75">
            <a:extLst>
              <a:ext uri="{FF2B5EF4-FFF2-40B4-BE49-F238E27FC236}">
                <a16:creationId xmlns:a16="http://schemas.microsoft.com/office/drawing/2014/main" id="{71638CE0-65D0-46F5-877F-90528C727C70}"/>
              </a:ext>
            </a:extLst>
          </p:cNvPr>
          <p:cNvSpPr/>
          <p:nvPr/>
        </p:nvSpPr>
        <p:spPr>
          <a:xfrm>
            <a:off x="7164196" y="23087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77" name="Rectangle: Rounded Corners 76">
            <a:extLst>
              <a:ext uri="{FF2B5EF4-FFF2-40B4-BE49-F238E27FC236}">
                <a16:creationId xmlns:a16="http://schemas.microsoft.com/office/drawing/2014/main" id="{81242F51-CD3A-433A-BCA0-2BB18FE1FD44}"/>
              </a:ext>
            </a:extLst>
          </p:cNvPr>
          <p:cNvSpPr/>
          <p:nvPr/>
        </p:nvSpPr>
        <p:spPr>
          <a:xfrm>
            <a:off x="7164196" y="28592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78" name="Rectangle: Rounded Corners 77">
            <a:extLst>
              <a:ext uri="{FF2B5EF4-FFF2-40B4-BE49-F238E27FC236}">
                <a16:creationId xmlns:a16="http://schemas.microsoft.com/office/drawing/2014/main" id="{905FB119-27C7-47B5-B5DA-EB1E5E55E74A}"/>
              </a:ext>
            </a:extLst>
          </p:cNvPr>
          <p:cNvSpPr/>
          <p:nvPr/>
        </p:nvSpPr>
        <p:spPr>
          <a:xfrm>
            <a:off x="5248711" y="12097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79" name="Rectangle: Rounded Corners 78">
            <a:extLst>
              <a:ext uri="{FF2B5EF4-FFF2-40B4-BE49-F238E27FC236}">
                <a16:creationId xmlns:a16="http://schemas.microsoft.com/office/drawing/2014/main" id="{9CECB869-35B9-45A6-B47A-CDC6FA3BFA4B}"/>
              </a:ext>
            </a:extLst>
          </p:cNvPr>
          <p:cNvSpPr/>
          <p:nvPr/>
        </p:nvSpPr>
        <p:spPr>
          <a:xfrm>
            <a:off x="5048075" y="9780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0" name="Rectangle: Rounded Corners 79">
            <a:extLst>
              <a:ext uri="{FF2B5EF4-FFF2-40B4-BE49-F238E27FC236}">
                <a16:creationId xmlns:a16="http://schemas.microsoft.com/office/drawing/2014/main" id="{E6903FAC-8E90-401D-8C2E-45F599BC4BC4}"/>
              </a:ext>
            </a:extLst>
          </p:cNvPr>
          <p:cNvSpPr/>
          <p:nvPr/>
        </p:nvSpPr>
        <p:spPr>
          <a:xfrm>
            <a:off x="7305410" y="13621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81" name="Rectangle: Rounded Corners 80">
            <a:extLst>
              <a:ext uri="{FF2B5EF4-FFF2-40B4-BE49-F238E27FC236}">
                <a16:creationId xmlns:a16="http://schemas.microsoft.com/office/drawing/2014/main" id="{93167A38-B7D5-4DB6-B07C-31CCD8B0F487}"/>
              </a:ext>
            </a:extLst>
          </p:cNvPr>
          <p:cNvSpPr/>
          <p:nvPr/>
        </p:nvSpPr>
        <p:spPr>
          <a:xfrm>
            <a:off x="7316596" y="19126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82" name="Rectangle: Rounded Corners 81">
            <a:extLst>
              <a:ext uri="{FF2B5EF4-FFF2-40B4-BE49-F238E27FC236}">
                <a16:creationId xmlns:a16="http://schemas.microsoft.com/office/drawing/2014/main" id="{0B45B308-A8D2-4072-BB09-C4268594423D}"/>
              </a:ext>
            </a:extLst>
          </p:cNvPr>
          <p:cNvSpPr/>
          <p:nvPr/>
        </p:nvSpPr>
        <p:spPr>
          <a:xfrm>
            <a:off x="7316596" y="24611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83" name="Rectangle: Rounded Corners 82">
            <a:extLst>
              <a:ext uri="{FF2B5EF4-FFF2-40B4-BE49-F238E27FC236}">
                <a16:creationId xmlns:a16="http://schemas.microsoft.com/office/drawing/2014/main" id="{A40389C7-80E8-4C3D-B202-DEC252C94515}"/>
              </a:ext>
            </a:extLst>
          </p:cNvPr>
          <p:cNvSpPr/>
          <p:nvPr/>
        </p:nvSpPr>
        <p:spPr>
          <a:xfrm>
            <a:off x="7316596" y="30116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84" name="Rectangle: Rounded Corners 83">
            <a:extLst>
              <a:ext uri="{FF2B5EF4-FFF2-40B4-BE49-F238E27FC236}">
                <a16:creationId xmlns:a16="http://schemas.microsoft.com/office/drawing/2014/main" id="{A8421258-7603-40D7-809C-9BD04765A695}"/>
              </a:ext>
            </a:extLst>
          </p:cNvPr>
          <p:cNvSpPr/>
          <p:nvPr/>
        </p:nvSpPr>
        <p:spPr>
          <a:xfrm>
            <a:off x="5401111" y="13621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85" name="Rectangle: Rounded Corners 84">
            <a:extLst>
              <a:ext uri="{FF2B5EF4-FFF2-40B4-BE49-F238E27FC236}">
                <a16:creationId xmlns:a16="http://schemas.microsoft.com/office/drawing/2014/main" id="{F7578D00-3CDA-4752-BB42-60AF2CDE03EE}"/>
              </a:ext>
            </a:extLst>
          </p:cNvPr>
          <p:cNvSpPr/>
          <p:nvPr/>
        </p:nvSpPr>
        <p:spPr>
          <a:xfrm>
            <a:off x="5200475" y="11304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6" name="Rectangle: Rounded Corners 85">
            <a:extLst>
              <a:ext uri="{FF2B5EF4-FFF2-40B4-BE49-F238E27FC236}">
                <a16:creationId xmlns:a16="http://schemas.microsoft.com/office/drawing/2014/main" id="{897C6302-EDEA-4F41-B9E9-EB7C81005E5D}"/>
              </a:ext>
            </a:extLst>
          </p:cNvPr>
          <p:cNvSpPr/>
          <p:nvPr/>
        </p:nvSpPr>
        <p:spPr>
          <a:xfrm>
            <a:off x="7457810" y="15145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88" name="Rectangle: Rounded Corners 87">
            <a:extLst>
              <a:ext uri="{FF2B5EF4-FFF2-40B4-BE49-F238E27FC236}">
                <a16:creationId xmlns:a16="http://schemas.microsoft.com/office/drawing/2014/main" id="{BB70C79B-96A9-46D3-BC36-9591F9DEDC2A}"/>
              </a:ext>
            </a:extLst>
          </p:cNvPr>
          <p:cNvSpPr/>
          <p:nvPr/>
        </p:nvSpPr>
        <p:spPr>
          <a:xfrm>
            <a:off x="7468996" y="20650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89" name="Rectangle: Rounded Corners 88">
            <a:extLst>
              <a:ext uri="{FF2B5EF4-FFF2-40B4-BE49-F238E27FC236}">
                <a16:creationId xmlns:a16="http://schemas.microsoft.com/office/drawing/2014/main" id="{FBF29748-4E39-46B6-BD22-60F6E6DCECFC}"/>
              </a:ext>
            </a:extLst>
          </p:cNvPr>
          <p:cNvSpPr/>
          <p:nvPr/>
        </p:nvSpPr>
        <p:spPr>
          <a:xfrm>
            <a:off x="7468996" y="26135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90" name="Rectangle: Rounded Corners 89">
            <a:extLst>
              <a:ext uri="{FF2B5EF4-FFF2-40B4-BE49-F238E27FC236}">
                <a16:creationId xmlns:a16="http://schemas.microsoft.com/office/drawing/2014/main" id="{6293EE6F-0E0C-481C-9CA6-7187266DF33D}"/>
              </a:ext>
            </a:extLst>
          </p:cNvPr>
          <p:cNvSpPr/>
          <p:nvPr/>
        </p:nvSpPr>
        <p:spPr>
          <a:xfrm>
            <a:off x="7468996" y="31640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91" name="Rectangle: Rounded Corners 90">
            <a:extLst>
              <a:ext uri="{FF2B5EF4-FFF2-40B4-BE49-F238E27FC236}">
                <a16:creationId xmlns:a16="http://schemas.microsoft.com/office/drawing/2014/main" id="{26D2BD45-7007-496A-8A6B-A4203D585493}"/>
              </a:ext>
            </a:extLst>
          </p:cNvPr>
          <p:cNvSpPr/>
          <p:nvPr/>
        </p:nvSpPr>
        <p:spPr>
          <a:xfrm>
            <a:off x="5553511" y="15145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92" name="Rectangle: Rounded Corners 91">
            <a:extLst>
              <a:ext uri="{FF2B5EF4-FFF2-40B4-BE49-F238E27FC236}">
                <a16:creationId xmlns:a16="http://schemas.microsoft.com/office/drawing/2014/main" id="{4186CC62-DBA1-4106-9492-ADAE22C01C86}"/>
              </a:ext>
            </a:extLst>
          </p:cNvPr>
          <p:cNvSpPr/>
          <p:nvPr/>
        </p:nvSpPr>
        <p:spPr>
          <a:xfrm>
            <a:off x="5352875" y="12828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3" name="Rectangle: Rounded Corners 92">
            <a:extLst>
              <a:ext uri="{FF2B5EF4-FFF2-40B4-BE49-F238E27FC236}">
                <a16:creationId xmlns:a16="http://schemas.microsoft.com/office/drawing/2014/main" id="{A70218BB-B796-4C51-B65C-FCC1072AD2C6}"/>
              </a:ext>
            </a:extLst>
          </p:cNvPr>
          <p:cNvSpPr/>
          <p:nvPr/>
        </p:nvSpPr>
        <p:spPr>
          <a:xfrm>
            <a:off x="7610210" y="16669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94" name="Rectangle: Rounded Corners 93">
            <a:extLst>
              <a:ext uri="{FF2B5EF4-FFF2-40B4-BE49-F238E27FC236}">
                <a16:creationId xmlns:a16="http://schemas.microsoft.com/office/drawing/2014/main" id="{7D76A694-6BD6-4607-A24B-172178EADB58}"/>
              </a:ext>
            </a:extLst>
          </p:cNvPr>
          <p:cNvSpPr/>
          <p:nvPr/>
        </p:nvSpPr>
        <p:spPr>
          <a:xfrm>
            <a:off x="7621396" y="22174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95" name="Rectangle: Rounded Corners 94">
            <a:extLst>
              <a:ext uri="{FF2B5EF4-FFF2-40B4-BE49-F238E27FC236}">
                <a16:creationId xmlns:a16="http://schemas.microsoft.com/office/drawing/2014/main" id="{5F62F970-E386-4EA1-8314-F7806DC72E0E}"/>
              </a:ext>
            </a:extLst>
          </p:cNvPr>
          <p:cNvSpPr/>
          <p:nvPr/>
        </p:nvSpPr>
        <p:spPr>
          <a:xfrm>
            <a:off x="7621396" y="27659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96" name="Rectangle: Rounded Corners 95">
            <a:extLst>
              <a:ext uri="{FF2B5EF4-FFF2-40B4-BE49-F238E27FC236}">
                <a16:creationId xmlns:a16="http://schemas.microsoft.com/office/drawing/2014/main" id="{A58659A9-7039-41F6-91F8-0B7E37442377}"/>
              </a:ext>
            </a:extLst>
          </p:cNvPr>
          <p:cNvSpPr/>
          <p:nvPr/>
        </p:nvSpPr>
        <p:spPr>
          <a:xfrm>
            <a:off x="7621396" y="33164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97" name="Rectangle: Rounded Corners 96">
            <a:extLst>
              <a:ext uri="{FF2B5EF4-FFF2-40B4-BE49-F238E27FC236}">
                <a16:creationId xmlns:a16="http://schemas.microsoft.com/office/drawing/2014/main" id="{4BB3FDD7-59E6-400B-AF8E-602938ACD72D}"/>
              </a:ext>
            </a:extLst>
          </p:cNvPr>
          <p:cNvSpPr/>
          <p:nvPr/>
        </p:nvSpPr>
        <p:spPr>
          <a:xfrm>
            <a:off x="5705911" y="16669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99" name="Rectangle: Rounded Corners 98">
            <a:extLst>
              <a:ext uri="{FF2B5EF4-FFF2-40B4-BE49-F238E27FC236}">
                <a16:creationId xmlns:a16="http://schemas.microsoft.com/office/drawing/2014/main" id="{97E9E046-30CD-49BC-9F7D-E88ED5428980}"/>
              </a:ext>
            </a:extLst>
          </p:cNvPr>
          <p:cNvSpPr/>
          <p:nvPr/>
        </p:nvSpPr>
        <p:spPr>
          <a:xfrm>
            <a:off x="5505275" y="14352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1" name="Rectangle: Rounded Corners 100">
            <a:extLst>
              <a:ext uri="{FF2B5EF4-FFF2-40B4-BE49-F238E27FC236}">
                <a16:creationId xmlns:a16="http://schemas.microsoft.com/office/drawing/2014/main" id="{37BD6D55-1155-4616-A239-E1F19D28853E}"/>
              </a:ext>
            </a:extLst>
          </p:cNvPr>
          <p:cNvSpPr/>
          <p:nvPr/>
        </p:nvSpPr>
        <p:spPr>
          <a:xfrm>
            <a:off x="7762610" y="18193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03" name="Rectangle: Rounded Corners 102">
            <a:extLst>
              <a:ext uri="{FF2B5EF4-FFF2-40B4-BE49-F238E27FC236}">
                <a16:creationId xmlns:a16="http://schemas.microsoft.com/office/drawing/2014/main" id="{37073F69-CF5D-4666-A7FC-CB80B697A242}"/>
              </a:ext>
            </a:extLst>
          </p:cNvPr>
          <p:cNvSpPr/>
          <p:nvPr/>
        </p:nvSpPr>
        <p:spPr>
          <a:xfrm>
            <a:off x="7773796" y="23698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05" name="Rectangle: Rounded Corners 104">
            <a:extLst>
              <a:ext uri="{FF2B5EF4-FFF2-40B4-BE49-F238E27FC236}">
                <a16:creationId xmlns:a16="http://schemas.microsoft.com/office/drawing/2014/main" id="{FFFF4F61-A51D-4C9F-9F9F-E98C7016EE0D}"/>
              </a:ext>
            </a:extLst>
          </p:cNvPr>
          <p:cNvSpPr/>
          <p:nvPr/>
        </p:nvSpPr>
        <p:spPr>
          <a:xfrm>
            <a:off x="7773796" y="29183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07" name="Rectangle: Rounded Corners 106">
            <a:extLst>
              <a:ext uri="{FF2B5EF4-FFF2-40B4-BE49-F238E27FC236}">
                <a16:creationId xmlns:a16="http://schemas.microsoft.com/office/drawing/2014/main" id="{974F529A-AB21-4A1B-A711-D1BB1DD200BF}"/>
              </a:ext>
            </a:extLst>
          </p:cNvPr>
          <p:cNvSpPr/>
          <p:nvPr/>
        </p:nvSpPr>
        <p:spPr>
          <a:xfrm>
            <a:off x="7773796" y="34688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09" name="Rectangle: Rounded Corners 108">
            <a:extLst>
              <a:ext uri="{FF2B5EF4-FFF2-40B4-BE49-F238E27FC236}">
                <a16:creationId xmlns:a16="http://schemas.microsoft.com/office/drawing/2014/main" id="{1B2C03DD-224B-4AAC-A3E8-527291E65055}"/>
              </a:ext>
            </a:extLst>
          </p:cNvPr>
          <p:cNvSpPr/>
          <p:nvPr/>
        </p:nvSpPr>
        <p:spPr>
          <a:xfrm>
            <a:off x="5858311" y="18193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111" name="Rectangle: Rounded Corners 110">
            <a:extLst>
              <a:ext uri="{FF2B5EF4-FFF2-40B4-BE49-F238E27FC236}">
                <a16:creationId xmlns:a16="http://schemas.microsoft.com/office/drawing/2014/main" id="{CFD1B8A3-F3F6-49B7-8812-6645DBEB0FC1}"/>
              </a:ext>
            </a:extLst>
          </p:cNvPr>
          <p:cNvSpPr/>
          <p:nvPr/>
        </p:nvSpPr>
        <p:spPr>
          <a:xfrm>
            <a:off x="5657675" y="1587617"/>
            <a:ext cx="5285763" cy="28284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3" name="Rectangle: Rounded Corners 112">
            <a:extLst>
              <a:ext uri="{FF2B5EF4-FFF2-40B4-BE49-F238E27FC236}">
                <a16:creationId xmlns:a16="http://schemas.microsoft.com/office/drawing/2014/main" id="{64A5C71C-0D3E-43E0-AF63-F61D640DDED9}"/>
              </a:ext>
            </a:extLst>
          </p:cNvPr>
          <p:cNvSpPr/>
          <p:nvPr/>
        </p:nvSpPr>
        <p:spPr>
          <a:xfrm>
            <a:off x="7915010" y="1971764"/>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15" name="Rectangle: Rounded Corners 114">
            <a:extLst>
              <a:ext uri="{FF2B5EF4-FFF2-40B4-BE49-F238E27FC236}">
                <a16:creationId xmlns:a16="http://schemas.microsoft.com/office/drawing/2014/main" id="{DB5F12F0-C04F-439A-BAC3-11EE59354A63}"/>
              </a:ext>
            </a:extLst>
          </p:cNvPr>
          <p:cNvSpPr/>
          <p:nvPr/>
        </p:nvSpPr>
        <p:spPr>
          <a:xfrm>
            <a:off x="7926196" y="252229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17" name="Rectangle: Rounded Corners 116">
            <a:extLst>
              <a:ext uri="{FF2B5EF4-FFF2-40B4-BE49-F238E27FC236}">
                <a16:creationId xmlns:a16="http://schemas.microsoft.com/office/drawing/2014/main" id="{8440AA4B-376E-4F8C-B146-F4ADEF36399A}"/>
              </a:ext>
            </a:extLst>
          </p:cNvPr>
          <p:cNvSpPr/>
          <p:nvPr/>
        </p:nvSpPr>
        <p:spPr>
          <a:xfrm>
            <a:off x="7926196" y="3070718"/>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19" name="Rectangle: Rounded Corners 118">
            <a:extLst>
              <a:ext uri="{FF2B5EF4-FFF2-40B4-BE49-F238E27FC236}">
                <a16:creationId xmlns:a16="http://schemas.microsoft.com/office/drawing/2014/main" id="{D160A2F9-27B7-4082-8F48-E27FA8CC4657}"/>
              </a:ext>
            </a:extLst>
          </p:cNvPr>
          <p:cNvSpPr/>
          <p:nvPr/>
        </p:nvSpPr>
        <p:spPr>
          <a:xfrm>
            <a:off x="7926196" y="362125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21" name="Rectangle: Rounded Corners 120">
            <a:extLst>
              <a:ext uri="{FF2B5EF4-FFF2-40B4-BE49-F238E27FC236}">
                <a16:creationId xmlns:a16="http://schemas.microsoft.com/office/drawing/2014/main" id="{60F61739-659C-47D0-99F3-4467156703A2}"/>
              </a:ext>
            </a:extLst>
          </p:cNvPr>
          <p:cNvSpPr/>
          <p:nvPr/>
        </p:nvSpPr>
        <p:spPr>
          <a:xfrm>
            <a:off x="6010711" y="197176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Tree>
    <p:extLst>
      <p:ext uri="{BB962C8B-B14F-4D97-AF65-F5344CB8AC3E}">
        <p14:creationId xmlns:p14="http://schemas.microsoft.com/office/powerpoint/2010/main" val="31790740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13144</TotalTime>
  <Words>5132</Words>
  <Application>Microsoft Office PowerPoint</Application>
  <PresentationFormat>Widescreen</PresentationFormat>
  <Paragraphs>865</Paragraphs>
  <Slides>68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Consolas</vt:lpstr>
      <vt:lpstr>Courier New</vt:lpstr>
      <vt:lpstr>Trebuchet MS</vt:lpstr>
      <vt:lpstr>Wingdings 3</vt:lpstr>
      <vt:lpstr>Facet</vt:lpstr>
      <vt:lpstr>Python </vt:lpstr>
      <vt:lpstr>File System and Directories</vt:lpstr>
      <vt:lpstr>Important Functions in os Module</vt:lpstr>
      <vt:lpstr>os.path Module</vt:lpstr>
      <vt:lpstr>Important Functions in os.path Module</vt:lpstr>
      <vt:lpstr>shutil</vt:lpstr>
      <vt:lpstr>subprocess</vt:lpstr>
      <vt:lpstr>OOP</vt:lpstr>
      <vt:lpstr>PowerPoint Presentation</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LABS</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The unittest Module</vt:lpstr>
      <vt:lpstr>Structuring a complete test</vt:lpstr>
      <vt:lpstr>Example</vt:lpstr>
      <vt:lpstr>Test Results</vt:lpstr>
      <vt:lpstr>Working with Databases in Python</vt:lpstr>
      <vt:lpstr>virtualenv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86</cp:revision>
  <dcterms:created xsi:type="dcterms:W3CDTF">2020-04-16T03:43:44Z</dcterms:created>
  <dcterms:modified xsi:type="dcterms:W3CDTF">2021-05-19T08:06:20Z</dcterms:modified>
</cp:coreProperties>
</file>