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384" r:id="rId3"/>
    <p:sldId id="385" r:id="rId4"/>
    <p:sldId id="386" r:id="rId5"/>
    <p:sldId id="387" r:id="rId6"/>
    <p:sldId id="388" r:id="rId7"/>
    <p:sldId id="391" r:id="rId8"/>
    <p:sldId id="346" r:id="rId9"/>
    <p:sldId id="389" r:id="rId10"/>
    <p:sldId id="344" r:id="rId11"/>
    <p:sldId id="287" r:id="rId12"/>
    <p:sldId id="278" r:id="rId13"/>
    <p:sldId id="347" r:id="rId14"/>
    <p:sldId id="348" r:id="rId15"/>
    <p:sldId id="284" r:id="rId16"/>
    <p:sldId id="349" r:id="rId17"/>
    <p:sldId id="345" r:id="rId18"/>
    <p:sldId id="261" r:id="rId19"/>
    <p:sldId id="390" r:id="rId20"/>
    <p:sldId id="259" r:id="rId21"/>
    <p:sldId id="272" r:id="rId22"/>
    <p:sldId id="350" r:id="rId23"/>
    <p:sldId id="351" r:id="rId24"/>
    <p:sldId id="282" r:id="rId25"/>
    <p:sldId id="283" r:id="rId26"/>
    <p:sldId id="286" r:id="rId27"/>
    <p:sldId id="352" r:id="rId28"/>
    <p:sldId id="292" r:id="rId29"/>
    <p:sldId id="288" r:id="rId30"/>
    <p:sldId id="293" r:id="rId31"/>
    <p:sldId id="296" r:id="rId32"/>
    <p:sldId id="320" r:id="rId33"/>
    <p:sldId id="321" r:id="rId34"/>
    <p:sldId id="322" r:id="rId35"/>
    <p:sldId id="323" r:id="rId36"/>
    <p:sldId id="268" r:id="rId37"/>
    <p:sldId id="270" r:id="rId38"/>
    <p:sldId id="281" r:id="rId39"/>
    <p:sldId id="276" r:id="rId40"/>
    <p:sldId id="333" r:id="rId41"/>
    <p:sldId id="334" r:id="rId42"/>
    <p:sldId id="335" r:id="rId43"/>
    <p:sldId id="336" r:id="rId44"/>
    <p:sldId id="337" r:id="rId45"/>
    <p:sldId id="338" r:id="rId46"/>
    <p:sldId id="339" r:id="rId47"/>
    <p:sldId id="340" r:id="rId48"/>
    <p:sldId id="341" r:id="rId49"/>
    <p:sldId id="297" r:id="rId50"/>
    <p:sldId id="298" r:id="rId51"/>
    <p:sldId id="299" r:id="rId52"/>
    <p:sldId id="300" r:id="rId53"/>
    <p:sldId id="301" r:id="rId54"/>
    <p:sldId id="302" r:id="rId55"/>
    <p:sldId id="342" r:id="rId56"/>
    <p:sldId id="343" r:id="rId57"/>
    <p:sldId id="263" r:id="rId58"/>
    <p:sldId id="264" r:id="rId59"/>
    <p:sldId id="265" r:id="rId60"/>
    <p:sldId id="266" r:id="rId61"/>
    <p:sldId id="381" r:id="rId62"/>
    <p:sldId id="273" r:id="rId63"/>
    <p:sldId id="269" r:id="rId64"/>
    <p:sldId id="354" r:id="rId65"/>
    <p:sldId id="271" r:id="rId66"/>
    <p:sldId id="38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23-07-2020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23-07-2020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23-07-2020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23-07-2020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23-07-2020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48200" y="4343401"/>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37293"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188741" y="2950549"/>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Tree>
    <p:extLst>
      <p:ext uri="{BB962C8B-B14F-4D97-AF65-F5344CB8AC3E}">
        <p14:creationId xmlns:p14="http://schemas.microsoft.com/office/powerpoint/2010/main" val="43318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506317"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0" name="Arrow: Right 9">
            <a:extLst>
              <a:ext uri="{FF2B5EF4-FFF2-40B4-BE49-F238E27FC236}">
                <a16:creationId xmlns:a16="http://schemas.microsoft.com/office/drawing/2014/main" id="{3F13DF9F-C536-4A6E-9A5A-2B2A7743A364}"/>
              </a:ext>
            </a:extLst>
          </p:cNvPr>
          <p:cNvSpPr/>
          <p:nvPr/>
        </p:nvSpPr>
        <p:spPr>
          <a:xfrm>
            <a:off x="5679347" y="2885813"/>
            <a:ext cx="838899"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7BBC7A1-BC63-4C4F-BC64-EDA3178738E0}"/>
              </a:ext>
            </a:extLst>
          </p:cNvPr>
          <p:cNvSpPr/>
          <p:nvPr/>
        </p:nvSpPr>
        <p:spPr>
          <a:xfrm>
            <a:off x="6851916" y="1713895"/>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A1278FF-4215-4FE2-BB66-0877CFFA05AE}"/>
              </a:ext>
            </a:extLst>
          </p:cNvPr>
          <p:cNvSpPr/>
          <p:nvPr/>
        </p:nvSpPr>
        <p:spPr>
          <a:xfrm>
            <a:off x="7330089" y="212495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45C1B28B-EFA4-47F5-A390-26B652B43DEC}"/>
              </a:ext>
            </a:extLst>
          </p:cNvPr>
          <p:cNvSpPr/>
          <p:nvPr/>
        </p:nvSpPr>
        <p:spPr>
          <a:xfrm>
            <a:off x="7338478" y="244443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A8CA9BE1-9437-4877-8E7E-4D9F3E75310B}"/>
              </a:ext>
            </a:extLst>
          </p:cNvPr>
          <p:cNvSpPr/>
          <p:nvPr/>
        </p:nvSpPr>
        <p:spPr>
          <a:xfrm>
            <a:off x="7338478" y="281259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CC6340C7-F691-4B9E-9D06-A61E6E7AB56F}"/>
              </a:ext>
            </a:extLst>
          </p:cNvPr>
          <p:cNvSpPr/>
          <p:nvPr/>
        </p:nvSpPr>
        <p:spPr>
          <a:xfrm>
            <a:off x="7338478" y="343077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8A569154-1991-41C0-BA60-888D9BD9610A}"/>
              </a:ext>
            </a:extLst>
          </p:cNvPr>
          <p:cNvSpPr/>
          <p:nvPr/>
        </p:nvSpPr>
        <p:spPr>
          <a:xfrm>
            <a:off x="7338478" y="38173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03B4BC7E-143B-4389-BEEA-884CAFC494E6}"/>
              </a:ext>
            </a:extLst>
          </p:cNvPr>
          <p:cNvSpPr/>
          <p:nvPr/>
        </p:nvSpPr>
        <p:spPr>
          <a:xfrm>
            <a:off x="7338478" y="416507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38C3056F-1C3C-4409-B338-D293DBACA023}"/>
              </a:ext>
            </a:extLst>
          </p:cNvPr>
          <p:cNvSpPr/>
          <p:nvPr/>
        </p:nvSpPr>
        <p:spPr>
          <a:xfrm>
            <a:off x="9002294" y="21137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6" name="Rectangle 25">
            <a:extLst>
              <a:ext uri="{FF2B5EF4-FFF2-40B4-BE49-F238E27FC236}">
                <a16:creationId xmlns:a16="http://schemas.microsoft.com/office/drawing/2014/main" id="{E9122413-FE24-4984-BA7F-3378E960C902}"/>
              </a:ext>
            </a:extLst>
          </p:cNvPr>
          <p:cNvSpPr/>
          <p:nvPr/>
        </p:nvSpPr>
        <p:spPr>
          <a:xfrm>
            <a:off x="9010683" y="24331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7" name="Rectangle 26">
            <a:extLst>
              <a:ext uri="{FF2B5EF4-FFF2-40B4-BE49-F238E27FC236}">
                <a16:creationId xmlns:a16="http://schemas.microsoft.com/office/drawing/2014/main" id="{67347C07-3ACF-49D8-ACDF-49154FDD9874}"/>
              </a:ext>
            </a:extLst>
          </p:cNvPr>
          <p:cNvSpPr/>
          <p:nvPr/>
        </p:nvSpPr>
        <p:spPr>
          <a:xfrm>
            <a:off x="9010683" y="28013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8" name="Rectangle 27">
            <a:extLst>
              <a:ext uri="{FF2B5EF4-FFF2-40B4-BE49-F238E27FC236}">
                <a16:creationId xmlns:a16="http://schemas.microsoft.com/office/drawing/2014/main" id="{1623F72A-1758-4A3F-9EAB-34F93701B015}"/>
              </a:ext>
            </a:extLst>
          </p:cNvPr>
          <p:cNvSpPr/>
          <p:nvPr/>
        </p:nvSpPr>
        <p:spPr>
          <a:xfrm>
            <a:off x="9010683" y="34195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9" name="Rectangle 28">
            <a:extLst>
              <a:ext uri="{FF2B5EF4-FFF2-40B4-BE49-F238E27FC236}">
                <a16:creationId xmlns:a16="http://schemas.microsoft.com/office/drawing/2014/main" id="{9139A3AF-C824-495B-A3F0-E73B7968E7BF}"/>
              </a:ext>
            </a:extLst>
          </p:cNvPr>
          <p:cNvSpPr/>
          <p:nvPr/>
        </p:nvSpPr>
        <p:spPr>
          <a:xfrm>
            <a:off x="9010683" y="38061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0" name="Rectangle 29">
            <a:extLst>
              <a:ext uri="{FF2B5EF4-FFF2-40B4-BE49-F238E27FC236}">
                <a16:creationId xmlns:a16="http://schemas.microsoft.com/office/drawing/2014/main" id="{299441E0-6F62-4E5E-9EC1-552E7B702855}"/>
              </a:ext>
            </a:extLst>
          </p:cNvPr>
          <p:cNvSpPr/>
          <p:nvPr/>
        </p:nvSpPr>
        <p:spPr>
          <a:xfrm>
            <a:off x="9010683" y="4153820"/>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054861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9FB1F-2BC2-4019-88BE-53B8DEDAAD79}"/>
              </a:ext>
            </a:extLst>
          </p:cNvPr>
          <p:cNvSpPr/>
          <p:nvPr/>
        </p:nvSpPr>
        <p:spPr>
          <a:xfrm>
            <a:off x="1497928"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1804170-69CE-4E5A-AC65-A89B8F5C93E5}"/>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3618BE2B-3975-4DC9-AC5A-46F3E88BF37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1F3916B4-928A-48F5-8E43-86D08357B814}"/>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7ED2CE5B-A375-4FCB-8B8F-18B657A963E6}"/>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CF2EC4B-9E99-4F27-9790-BD2ADAF187B0}"/>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43575DAB-8080-4F97-964B-4D9DC7CA53C7}"/>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8EBE060E-C863-4AF6-9443-9D658ED10D59}"/>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1D5FE06-4DDE-4335-B553-CF0D085389D7}"/>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78C9DF58-A808-481D-996F-2C5040C34FB8}"/>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726235DD-81F8-4067-B575-1895B0B133E6}"/>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4DBCBF1-5F6F-43E4-AC1E-3395C69C365C}"/>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E419B6FC-494E-4C33-8483-E2D4434EAEED}"/>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CADF19FC-0A8A-473D-802D-D53308AD0EB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6" name="Rectangle 15">
            <a:extLst>
              <a:ext uri="{FF2B5EF4-FFF2-40B4-BE49-F238E27FC236}">
                <a16:creationId xmlns:a16="http://schemas.microsoft.com/office/drawing/2014/main" id="{137277FB-7664-41E3-88B1-127B94ABC2C6}"/>
              </a:ext>
            </a:extLst>
          </p:cNvPr>
          <p:cNvSpPr/>
          <p:nvPr/>
        </p:nvSpPr>
        <p:spPr>
          <a:xfrm>
            <a:off x="3606361" y="455604"/>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7C62F86-D223-4694-AEE8-0EC1764883F1}"/>
              </a:ext>
            </a:extLst>
          </p:cNvPr>
          <p:cNvSpPr/>
          <p:nvPr/>
        </p:nvSpPr>
        <p:spPr>
          <a:xfrm>
            <a:off x="3824475" y="70727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8" name="Rectangle 17">
            <a:extLst>
              <a:ext uri="{FF2B5EF4-FFF2-40B4-BE49-F238E27FC236}">
                <a16:creationId xmlns:a16="http://schemas.microsoft.com/office/drawing/2014/main" id="{0C5F6B16-7418-49D0-B628-290E76DAC87D}"/>
              </a:ext>
            </a:extLst>
          </p:cNvPr>
          <p:cNvSpPr/>
          <p:nvPr/>
        </p:nvSpPr>
        <p:spPr>
          <a:xfrm>
            <a:off x="4092923" y="8666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19" name="Rectangle 18">
            <a:extLst>
              <a:ext uri="{FF2B5EF4-FFF2-40B4-BE49-F238E27FC236}">
                <a16:creationId xmlns:a16="http://schemas.microsoft.com/office/drawing/2014/main" id="{CA4FF7F4-BBC6-4DA9-A5B7-07A75ADE4139}"/>
              </a:ext>
            </a:extLst>
          </p:cNvPr>
          <p:cNvSpPr/>
          <p:nvPr/>
        </p:nvSpPr>
        <p:spPr>
          <a:xfrm>
            <a:off x="4101312" y="118614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0" name="Rectangle 19">
            <a:extLst>
              <a:ext uri="{FF2B5EF4-FFF2-40B4-BE49-F238E27FC236}">
                <a16:creationId xmlns:a16="http://schemas.microsoft.com/office/drawing/2014/main" id="{3CB512C6-D027-4E30-8A30-B0C57942943D}"/>
              </a:ext>
            </a:extLst>
          </p:cNvPr>
          <p:cNvSpPr/>
          <p:nvPr/>
        </p:nvSpPr>
        <p:spPr>
          <a:xfrm>
            <a:off x="4101312" y="15543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1" name="Rectangle 20">
            <a:extLst>
              <a:ext uri="{FF2B5EF4-FFF2-40B4-BE49-F238E27FC236}">
                <a16:creationId xmlns:a16="http://schemas.microsoft.com/office/drawing/2014/main" id="{7F3A03A8-4AA1-40BD-9C8D-B5302B6C6FCE}"/>
              </a:ext>
            </a:extLst>
          </p:cNvPr>
          <p:cNvSpPr/>
          <p:nvPr/>
        </p:nvSpPr>
        <p:spPr>
          <a:xfrm>
            <a:off x="4101312" y="217248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2" name="Rectangle 21">
            <a:extLst>
              <a:ext uri="{FF2B5EF4-FFF2-40B4-BE49-F238E27FC236}">
                <a16:creationId xmlns:a16="http://schemas.microsoft.com/office/drawing/2014/main" id="{CADEDA47-40F0-41BE-BF9B-80659D0BE6A8}"/>
              </a:ext>
            </a:extLst>
          </p:cNvPr>
          <p:cNvSpPr/>
          <p:nvPr/>
        </p:nvSpPr>
        <p:spPr>
          <a:xfrm>
            <a:off x="4101312" y="255909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3" name="Rectangle 22">
            <a:extLst>
              <a:ext uri="{FF2B5EF4-FFF2-40B4-BE49-F238E27FC236}">
                <a16:creationId xmlns:a16="http://schemas.microsoft.com/office/drawing/2014/main" id="{4EC13555-B22B-435F-B3CA-23DBC41AE7A8}"/>
              </a:ext>
            </a:extLst>
          </p:cNvPr>
          <p:cNvSpPr/>
          <p:nvPr/>
        </p:nvSpPr>
        <p:spPr>
          <a:xfrm>
            <a:off x="4101312" y="290678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4" name="Rectangle 23">
            <a:extLst>
              <a:ext uri="{FF2B5EF4-FFF2-40B4-BE49-F238E27FC236}">
                <a16:creationId xmlns:a16="http://schemas.microsoft.com/office/drawing/2014/main" id="{75785183-40C2-4446-959E-0CFBA8DB73C1}"/>
              </a:ext>
            </a:extLst>
          </p:cNvPr>
          <p:cNvSpPr/>
          <p:nvPr/>
        </p:nvSpPr>
        <p:spPr>
          <a:xfrm>
            <a:off x="5765128" y="85541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5" name="Rectangle 24">
            <a:extLst>
              <a:ext uri="{FF2B5EF4-FFF2-40B4-BE49-F238E27FC236}">
                <a16:creationId xmlns:a16="http://schemas.microsoft.com/office/drawing/2014/main" id="{55989DF9-DFFE-4092-8B2A-CD00C9AB797D}"/>
              </a:ext>
            </a:extLst>
          </p:cNvPr>
          <p:cNvSpPr/>
          <p:nvPr/>
        </p:nvSpPr>
        <p:spPr>
          <a:xfrm>
            <a:off x="5773517" y="117489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6" name="Rectangle 25">
            <a:extLst>
              <a:ext uri="{FF2B5EF4-FFF2-40B4-BE49-F238E27FC236}">
                <a16:creationId xmlns:a16="http://schemas.microsoft.com/office/drawing/2014/main" id="{A3326CD4-785F-4993-8177-5211873B9D7F}"/>
              </a:ext>
            </a:extLst>
          </p:cNvPr>
          <p:cNvSpPr/>
          <p:nvPr/>
        </p:nvSpPr>
        <p:spPr>
          <a:xfrm>
            <a:off x="5773517" y="154305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7" name="Rectangle 26">
            <a:extLst>
              <a:ext uri="{FF2B5EF4-FFF2-40B4-BE49-F238E27FC236}">
                <a16:creationId xmlns:a16="http://schemas.microsoft.com/office/drawing/2014/main" id="{27D5BC81-E514-4D03-96F5-C98FB7E5F8F8}"/>
              </a:ext>
            </a:extLst>
          </p:cNvPr>
          <p:cNvSpPr/>
          <p:nvPr/>
        </p:nvSpPr>
        <p:spPr>
          <a:xfrm>
            <a:off x="5773517" y="21612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8" name="Rectangle 27">
            <a:extLst>
              <a:ext uri="{FF2B5EF4-FFF2-40B4-BE49-F238E27FC236}">
                <a16:creationId xmlns:a16="http://schemas.microsoft.com/office/drawing/2014/main" id="{6F1515E0-42E9-4AFF-9112-5CF0EEAC3E98}"/>
              </a:ext>
            </a:extLst>
          </p:cNvPr>
          <p:cNvSpPr/>
          <p:nvPr/>
        </p:nvSpPr>
        <p:spPr>
          <a:xfrm>
            <a:off x="5773517" y="254784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29" name="Rectangle 28">
            <a:extLst>
              <a:ext uri="{FF2B5EF4-FFF2-40B4-BE49-F238E27FC236}">
                <a16:creationId xmlns:a16="http://schemas.microsoft.com/office/drawing/2014/main" id="{EC1ADD21-353C-4827-AA2D-22A2817F1ACA}"/>
              </a:ext>
            </a:extLst>
          </p:cNvPr>
          <p:cNvSpPr/>
          <p:nvPr/>
        </p:nvSpPr>
        <p:spPr>
          <a:xfrm>
            <a:off x="5773517" y="2895529"/>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30" name="Rectangle 29">
            <a:extLst>
              <a:ext uri="{FF2B5EF4-FFF2-40B4-BE49-F238E27FC236}">
                <a16:creationId xmlns:a16="http://schemas.microsoft.com/office/drawing/2014/main" id="{E601041C-60C5-4D72-82C2-B008B25719D1}"/>
              </a:ext>
            </a:extLst>
          </p:cNvPr>
          <p:cNvSpPr/>
          <p:nvPr/>
        </p:nvSpPr>
        <p:spPr>
          <a:xfrm>
            <a:off x="5549811" y="1792312"/>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3534158-97C4-4A55-BD5F-7452B4217645}"/>
              </a:ext>
            </a:extLst>
          </p:cNvPr>
          <p:cNvSpPr/>
          <p:nvPr/>
        </p:nvSpPr>
        <p:spPr>
          <a:xfrm>
            <a:off x="5767925" y="204398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2" name="Rectangle 31">
            <a:extLst>
              <a:ext uri="{FF2B5EF4-FFF2-40B4-BE49-F238E27FC236}">
                <a16:creationId xmlns:a16="http://schemas.microsoft.com/office/drawing/2014/main" id="{8397B81F-53A9-4F07-8D8C-D0E6766FCC9A}"/>
              </a:ext>
            </a:extLst>
          </p:cNvPr>
          <p:cNvSpPr/>
          <p:nvPr/>
        </p:nvSpPr>
        <p:spPr>
          <a:xfrm>
            <a:off x="6036373" y="22033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3" name="Rectangle 32">
            <a:extLst>
              <a:ext uri="{FF2B5EF4-FFF2-40B4-BE49-F238E27FC236}">
                <a16:creationId xmlns:a16="http://schemas.microsoft.com/office/drawing/2014/main" id="{29964E4A-17FF-4EFB-B715-7BE3E2845D89}"/>
              </a:ext>
            </a:extLst>
          </p:cNvPr>
          <p:cNvSpPr/>
          <p:nvPr/>
        </p:nvSpPr>
        <p:spPr>
          <a:xfrm>
            <a:off x="6044762" y="252285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4" name="Rectangle 33">
            <a:extLst>
              <a:ext uri="{FF2B5EF4-FFF2-40B4-BE49-F238E27FC236}">
                <a16:creationId xmlns:a16="http://schemas.microsoft.com/office/drawing/2014/main" id="{E96E2A49-D8CD-40F1-B4C2-2AFB6C6EA50C}"/>
              </a:ext>
            </a:extLst>
          </p:cNvPr>
          <p:cNvSpPr/>
          <p:nvPr/>
        </p:nvSpPr>
        <p:spPr>
          <a:xfrm>
            <a:off x="6044762" y="28910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5" name="Rectangle 34">
            <a:extLst>
              <a:ext uri="{FF2B5EF4-FFF2-40B4-BE49-F238E27FC236}">
                <a16:creationId xmlns:a16="http://schemas.microsoft.com/office/drawing/2014/main" id="{4C6A7069-F9A9-4106-853C-3764244BC574}"/>
              </a:ext>
            </a:extLst>
          </p:cNvPr>
          <p:cNvSpPr/>
          <p:nvPr/>
        </p:nvSpPr>
        <p:spPr>
          <a:xfrm>
            <a:off x="6044762" y="35091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6" name="Rectangle 35">
            <a:extLst>
              <a:ext uri="{FF2B5EF4-FFF2-40B4-BE49-F238E27FC236}">
                <a16:creationId xmlns:a16="http://schemas.microsoft.com/office/drawing/2014/main" id="{23BBF42D-C844-43E5-8DBC-041B9BF924DA}"/>
              </a:ext>
            </a:extLst>
          </p:cNvPr>
          <p:cNvSpPr/>
          <p:nvPr/>
        </p:nvSpPr>
        <p:spPr>
          <a:xfrm>
            <a:off x="6044762" y="389579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7" name="Rectangle 36">
            <a:extLst>
              <a:ext uri="{FF2B5EF4-FFF2-40B4-BE49-F238E27FC236}">
                <a16:creationId xmlns:a16="http://schemas.microsoft.com/office/drawing/2014/main" id="{43C1457B-C958-422C-B511-550DA54B11A3}"/>
              </a:ext>
            </a:extLst>
          </p:cNvPr>
          <p:cNvSpPr/>
          <p:nvPr/>
        </p:nvSpPr>
        <p:spPr>
          <a:xfrm>
            <a:off x="6044762" y="42434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8" name="Rectangle 37">
            <a:extLst>
              <a:ext uri="{FF2B5EF4-FFF2-40B4-BE49-F238E27FC236}">
                <a16:creationId xmlns:a16="http://schemas.microsoft.com/office/drawing/2014/main" id="{A44F5978-A0A7-4BC6-87E1-1A9697E9DC69}"/>
              </a:ext>
            </a:extLst>
          </p:cNvPr>
          <p:cNvSpPr/>
          <p:nvPr/>
        </p:nvSpPr>
        <p:spPr>
          <a:xfrm>
            <a:off x="7708578" y="219212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39" name="Rectangle 38">
            <a:extLst>
              <a:ext uri="{FF2B5EF4-FFF2-40B4-BE49-F238E27FC236}">
                <a16:creationId xmlns:a16="http://schemas.microsoft.com/office/drawing/2014/main" id="{BC98C87F-FC60-4B21-9A5E-A21AB53B0195}"/>
              </a:ext>
            </a:extLst>
          </p:cNvPr>
          <p:cNvSpPr/>
          <p:nvPr/>
        </p:nvSpPr>
        <p:spPr>
          <a:xfrm>
            <a:off x="7716967" y="251160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0" name="Rectangle 39">
            <a:extLst>
              <a:ext uri="{FF2B5EF4-FFF2-40B4-BE49-F238E27FC236}">
                <a16:creationId xmlns:a16="http://schemas.microsoft.com/office/drawing/2014/main" id="{CEFFB48C-D0E6-465D-ADFE-DBE6C4F82921}"/>
              </a:ext>
            </a:extLst>
          </p:cNvPr>
          <p:cNvSpPr/>
          <p:nvPr/>
        </p:nvSpPr>
        <p:spPr>
          <a:xfrm>
            <a:off x="7716967" y="28797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1" name="Rectangle 40">
            <a:extLst>
              <a:ext uri="{FF2B5EF4-FFF2-40B4-BE49-F238E27FC236}">
                <a16:creationId xmlns:a16="http://schemas.microsoft.com/office/drawing/2014/main" id="{12CA9AD1-ED82-4C63-ACB4-1E8BEEC85019}"/>
              </a:ext>
            </a:extLst>
          </p:cNvPr>
          <p:cNvSpPr/>
          <p:nvPr/>
        </p:nvSpPr>
        <p:spPr>
          <a:xfrm>
            <a:off x="7716967" y="34979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2" name="Rectangle 41">
            <a:extLst>
              <a:ext uri="{FF2B5EF4-FFF2-40B4-BE49-F238E27FC236}">
                <a16:creationId xmlns:a16="http://schemas.microsoft.com/office/drawing/2014/main" id="{E1745D9A-0858-4900-89D0-0DA01A4AA384}"/>
              </a:ext>
            </a:extLst>
          </p:cNvPr>
          <p:cNvSpPr/>
          <p:nvPr/>
        </p:nvSpPr>
        <p:spPr>
          <a:xfrm>
            <a:off x="7716967" y="38845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3" name="Rectangle 42">
            <a:extLst>
              <a:ext uri="{FF2B5EF4-FFF2-40B4-BE49-F238E27FC236}">
                <a16:creationId xmlns:a16="http://schemas.microsoft.com/office/drawing/2014/main" id="{40441A9E-DD17-425F-AB06-1036EF355333}"/>
              </a:ext>
            </a:extLst>
          </p:cNvPr>
          <p:cNvSpPr/>
          <p:nvPr/>
        </p:nvSpPr>
        <p:spPr>
          <a:xfrm>
            <a:off x="7716967" y="4232237"/>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44" name="Rectangle 43">
            <a:extLst>
              <a:ext uri="{FF2B5EF4-FFF2-40B4-BE49-F238E27FC236}">
                <a16:creationId xmlns:a16="http://schemas.microsoft.com/office/drawing/2014/main" id="{F739C314-0F1B-4C2F-B93B-5AD20DC54A23}"/>
              </a:ext>
            </a:extLst>
          </p:cNvPr>
          <p:cNvSpPr/>
          <p:nvPr/>
        </p:nvSpPr>
        <p:spPr>
          <a:xfrm>
            <a:off x="3005150" y="3330006"/>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C6BEC010-2AF6-48D4-BBF8-8D1FE84B375F}"/>
              </a:ext>
            </a:extLst>
          </p:cNvPr>
          <p:cNvSpPr/>
          <p:nvPr/>
        </p:nvSpPr>
        <p:spPr>
          <a:xfrm>
            <a:off x="3223264" y="3581675"/>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6" name="Rectangle 45">
            <a:extLst>
              <a:ext uri="{FF2B5EF4-FFF2-40B4-BE49-F238E27FC236}">
                <a16:creationId xmlns:a16="http://schemas.microsoft.com/office/drawing/2014/main" id="{4C425875-A5C6-498E-B069-4FB35FF5889D}"/>
              </a:ext>
            </a:extLst>
          </p:cNvPr>
          <p:cNvSpPr/>
          <p:nvPr/>
        </p:nvSpPr>
        <p:spPr>
          <a:xfrm>
            <a:off x="3491712" y="374106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7" name="Rectangle 46">
            <a:extLst>
              <a:ext uri="{FF2B5EF4-FFF2-40B4-BE49-F238E27FC236}">
                <a16:creationId xmlns:a16="http://schemas.microsoft.com/office/drawing/2014/main" id="{0D7A0730-6C49-4193-80D6-1864C915CE57}"/>
              </a:ext>
            </a:extLst>
          </p:cNvPr>
          <p:cNvSpPr/>
          <p:nvPr/>
        </p:nvSpPr>
        <p:spPr>
          <a:xfrm>
            <a:off x="3500101" y="40605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48" name="Rectangle 47">
            <a:extLst>
              <a:ext uri="{FF2B5EF4-FFF2-40B4-BE49-F238E27FC236}">
                <a16:creationId xmlns:a16="http://schemas.microsoft.com/office/drawing/2014/main" id="{937AACCE-F756-41C7-87F1-C188CB1485E2}"/>
              </a:ext>
            </a:extLst>
          </p:cNvPr>
          <p:cNvSpPr/>
          <p:nvPr/>
        </p:nvSpPr>
        <p:spPr>
          <a:xfrm>
            <a:off x="3500101" y="442870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49" name="Rectangle 48">
            <a:extLst>
              <a:ext uri="{FF2B5EF4-FFF2-40B4-BE49-F238E27FC236}">
                <a16:creationId xmlns:a16="http://schemas.microsoft.com/office/drawing/2014/main" id="{D49792FB-4695-4944-BDF7-0E9EE17703A6}"/>
              </a:ext>
            </a:extLst>
          </p:cNvPr>
          <p:cNvSpPr/>
          <p:nvPr/>
        </p:nvSpPr>
        <p:spPr>
          <a:xfrm>
            <a:off x="3500101" y="504688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0" name="Rectangle 49">
            <a:extLst>
              <a:ext uri="{FF2B5EF4-FFF2-40B4-BE49-F238E27FC236}">
                <a16:creationId xmlns:a16="http://schemas.microsoft.com/office/drawing/2014/main" id="{0890F673-56EA-49E7-83C0-AFA051EB709C}"/>
              </a:ext>
            </a:extLst>
          </p:cNvPr>
          <p:cNvSpPr/>
          <p:nvPr/>
        </p:nvSpPr>
        <p:spPr>
          <a:xfrm>
            <a:off x="3500101" y="54334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1" name="Rectangle 50">
            <a:extLst>
              <a:ext uri="{FF2B5EF4-FFF2-40B4-BE49-F238E27FC236}">
                <a16:creationId xmlns:a16="http://schemas.microsoft.com/office/drawing/2014/main" id="{A9CA8805-4397-462E-9B28-0E4BDEAEF647}"/>
              </a:ext>
            </a:extLst>
          </p:cNvPr>
          <p:cNvSpPr/>
          <p:nvPr/>
        </p:nvSpPr>
        <p:spPr>
          <a:xfrm>
            <a:off x="3500101" y="57811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2" name="Rectangle 51">
            <a:extLst>
              <a:ext uri="{FF2B5EF4-FFF2-40B4-BE49-F238E27FC236}">
                <a16:creationId xmlns:a16="http://schemas.microsoft.com/office/drawing/2014/main" id="{B59D5589-49CB-463B-8FF0-2FF9D949A492}"/>
              </a:ext>
            </a:extLst>
          </p:cNvPr>
          <p:cNvSpPr/>
          <p:nvPr/>
        </p:nvSpPr>
        <p:spPr>
          <a:xfrm>
            <a:off x="5163917" y="37298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3" name="Rectangle 52">
            <a:extLst>
              <a:ext uri="{FF2B5EF4-FFF2-40B4-BE49-F238E27FC236}">
                <a16:creationId xmlns:a16="http://schemas.microsoft.com/office/drawing/2014/main" id="{94783AAE-1660-4FF6-B1CD-10BE83BED221}"/>
              </a:ext>
            </a:extLst>
          </p:cNvPr>
          <p:cNvSpPr/>
          <p:nvPr/>
        </p:nvSpPr>
        <p:spPr>
          <a:xfrm>
            <a:off x="5172306" y="404929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4" name="Rectangle 53">
            <a:extLst>
              <a:ext uri="{FF2B5EF4-FFF2-40B4-BE49-F238E27FC236}">
                <a16:creationId xmlns:a16="http://schemas.microsoft.com/office/drawing/2014/main" id="{66E9BBA5-C4AC-46F1-9A0E-E5DC2CB21489}"/>
              </a:ext>
            </a:extLst>
          </p:cNvPr>
          <p:cNvSpPr/>
          <p:nvPr/>
        </p:nvSpPr>
        <p:spPr>
          <a:xfrm>
            <a:off x="5172306" y="44174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5" name="Rectangle 54">
            <a:extLst>
              <a:ext uri="{FF2B5EF4-FFF2-40B4-BE49-F238E27FC236}">
                <a16:creationId xmlns:a16="http://schemas.microsoft.com/office/drawing/2014/main" id="{827572FE-F9BB-4C5A-B7FA-9ACCFCDEFF70}"/>
              </a:ext>
            </a:extLst>
          </p:cNvPr>
          <p:cNvSpPr/>
          <p:nvPr/>
        </p:nvSpPr>
        <p:spPr>
          <a:xfrm>
            <a:off x="5172306" y="503563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56" name="Rectangle 55">
            <a:extLst>
              <a:ext uri="{FF2B5EF4-FFF2-40B4-BE49-F238E27FC236}">
                <a16:creationId xmlns:a16="http://schemas.microsoft.com/office/drawing/2014/main" id="{CD5AE089-82F2-40E8-ADEB-990AC2C761D5}"/>
              </a:ext>
            </a:extLst>
          </p:cNvPr>
          <p:cNvSpPr/>
          <p:nvPr/>
        </p:nvSpPr>
        <p:spPr>
          <a:xfrm>
            <a:off x="5172306" y="54222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57" name="Rectangle 56">
            <a:extLst>
              <a:ext uri="{FF2B5EF4-FFF2-40B4-BE49-F238E27FC236}">
                <a16:creationId xmlns:a16="http://schemas.microsoft.com/office/drawing/2014/main" id="{E82070B6-56A6-48D8-B780-442E4AFE7456}"/>
              </a:ext>
            </a:extLst>
          </p:cNvPr>
          <p:cNvSpPr/>
          <p:nvPr/>
        </p:nvSpPr>
        <p:spPr>
          <a:xfrm>
            <a:off x="5172306" y="5769931"/>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186345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6294166"/>
              </p:ext>
            </p:extLst>
          </p:nvPr>
        </p:nvGraphicFramePr>
        <p:xfrm>
          <a:off x="1691640" y="1600200"/>
          <a:ext cx="8290560" cy="3834384"/>
        </p:xfrm>
        <a:graphic>
          <a:graphicData uri="http://schemas.openxmlformats.org/drawingml/2006/table">
            <a:tbl>
              <a:tblPr firstRow="1" bandRow="1">
                <a:tableStyleId>{5C22544A-7EE6-4342-B048-85BDC9FD1C3A}</a:tableStyleId>
              </a:tblPr>
              <a:tblGrid>
                <a:gridCol w="1601961">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9797836"/>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 {,n}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Tree>
    <p:extLst>
      <p:ext uri="{BB962C8B-B14F-4D97-AF65-F5344CB8AC3E}">
        <p14:creationId xmlns:p14="http://schemas.microsoft.com/office/powerpoint/2010/main" val="57365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EB2B-98E3-4C34-AF5F-695C69ADE0D7}"/>
              </a:ext>
            </a:extLst>
          </p:cNvPr>
          <p:cNvSpPr>
            <a:spLocks noGrp="1"/>
          </p:cNvSpPr>
          <p:nvPr>
            <p:ph type="title"/>
          </p:nvPr>
        </p:nvSpPr>
        <p:spPr/>
        <p:txBody>
          <a:bodyPr/>
          <a:lstStyle/>
          <a:p>
            <a:r>
              <a:rPr lang="en-IN" dirty="0"/>
              <a:t>subprocess</a:t>
            </a:r>
          </a:p>
        </p:txBody>
      </p:sp>
      <p:sp>
        <p:nvSpPr>
          <p:cNvPr id="3" name="Content Placeholder 2">
            <a:extLst>
              <a:ext uri="{FF2B5EF4-FFF2-40B4-BE49-F238E27FC236}">
                <a16:creationId xmlns:a16="http://schemas.microsoft.com/office/drawing/2014/main" id="{447479AB-A92D-479F-9D4D-9636479BAD25}"/>
              </a:ext>
            </a:extLst>
          </p:cNvPr>
          <p:cNvSpPr>
            <a:spLocks noGrp="1"/>
          </p:cNvSpPr>
          <p:nvPr>
            <p:ph idx="1"/>
          </p:nvPr>
        </p:nvSpPr>
        <p:spPr>
          <a:xfrm>
            <a:off x="677333" y="2160589"/>
            <a:ext cx="11117588" cy="3880773"/>
          </a:xfrm>
        </p:spPr>
        <p:txBody>
          <a:bodyPr/>
          <a:lstStyle/>
          <a:p>
            <a:r>
              <a:rPr lang="en-IN" dirty="0"/>
              <a:t>s</a:t>
            </a:r>
            <a:r>
              <a:rPr lang="en-IN"/>
              <a:t>ubprocess</a:t>
            </a:r>
            <a:r>
              <a:rPr lang="en-IN" dirty="0" err="1"/>
              <a:t>.call</a:t>
            </a:r>
            <a:r>
              <a:rPr lang="en-IN" dirty="0"/>
              <a:t>(</a:t>
            </a:r>
            <a:r>
              <a:rPr lang="en-IN" dirty="0" err="1"/>
              <a:t>cmd</a:t>
            </a:r>
            <a:r>
              <a:rPr lang="en-IN" dirty="0"/>
              <a:t>, shell=True)</a:t>
            </a:r>
          </a:p>
          <a:p>
            <a:r>
              <a:rPr lang="en-IN" dirty="0" err="1"/>
              <a:t>subprocess.check_output</a:t>
            </a:r>
            <a:r>
              <a:rPr lang="en-IN" dirty="0"/>
              <a:t>(</a:t>
            </a:r>
            <a:r>
              <a:rPr lang="en-IN" dirty="0" err="1"/>
              <a:t>args</a:t>
            </a:r>
            <a:r>
              <a:rPr lang="en-IN" dirty="0"/>
              <a:t>, *, stdin=None, stderr=None, shell=False, </a:t>
            </a:r>
            <a:r>
              <a:rPr lang="en-IN" dirty="0" err="1"/>
              <a:t>universal_newlines</a:t>
            </a:r>
            <a:r>
              <a:rPr lang="en-IN" dirty="0"/>
              <a:t>=False)</a:t>
            </a:r>
          </a:p>
        </p:txBody>
      </p:sp>
    </p:spTree>
    <p:extLst>
      <p:ext uri="{BB962C8B-B14F-4D97-AF65-F5344CB8AC3E}">
        <p14:creationId xmlns:p14="http://schemas.microsoft.com/office/powerpoint/2010/main" val="5159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 scalability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
        <p:nvSpPr>
          <p:cNvPr id="4" name="Rectangle: Rounded Corners 3">
            <a:extLst>
              <a:ext uri="{FF2B5EF4-FFF2-40B4-BE49-F238E27FC236}">
                <a16:creationId xmlns:a16="http://schemas.microsoft.com/office/drawing/2014/main" id="{9D873562-F090-43AA-A633-6B1765C3B059}"/>
              </a:ext>
            </a:extLst>
          </p:cNvPr>
          <p:cNvSpPr/>
          <p:nvPr/>
        </p:nvSpPr>
        <p:spPr>
          <a:xfrm>
            <a:off x="7457813" y="1560352"/>
            <a:ext cx="1694576" cy="1510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31C5174-395B-4261-84A7-192225B17C99}"/>
              </a:ext>
            </a:extLst>
          </p:cNvPr>
          <p:cNvSpPr/>
          <p:nvPr/>
        </p:nvSpPr>
        <p:spPr>
          <a:xfrm>
            <a:off x="6838426" y="915798"/>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4B0E6C8-BC61-4064-8796-ECEF84F0902A}"/>
              </a:ext>
            </a:extLst>
          </p:cNvPr>
          <p:cNvSpPr/>
          <p:nvPr/>
        </p:nvSpPr>
        <p:spPr>
          <a:xfrm>
            <a:off x="8187655" y="2160589"/>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8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3734E6C-1BF1-4FCD-AE3E-2265D3CB6FB2}"/>
              </a:ext>
            </a:extLst>
          </p:cNvPr>
          <p:cNvSpPr/>
          <p:nvPr/>
        </p:nvSpPr>
        <p:spPr>
          <a:xfrm>
            <a:off x="890632" y="8878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90632" y="75291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90632" y="1455491"/>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90632" y="2177643"/>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90632" y="290014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90632" y="3581402"/>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7341767" y="5645093"/>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U</a:t>
            </a:r>
          </a:p>
        </p:txBody>
      </p:sp>
      <p:sp>
        <p:nvSpPr>
          <p:cNvPr id="17" name="Oval 16">
            <a:extLst>
              <a:ext uri="{FF2B5EF4-FFF2-40B4-BE49-F238E27FC236}">
                <a16:creationId xmlns:a16="http://schemas.microsoft.com/office/drawing/2014/main" id="{26CCD5D8-9B4E-45F1-8014-347FED248B93}"/>
              </a:ext>
            </a:extLst>
          </p:cNvPr>
          <p:cNvSpPr/>
          <p:nvPr/>
        </p:nvSpPr>
        <p:spPr>
          <a:xfrm>
            <a:off x="4223857" y="6178495"/>
            <a:ext cx="562062" cy="5571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
            </a:r>
          </a:p>
        </p:txBody>
      </p:sp>
      <p:sp>
        <p:nvSpPr>
          <p:cNvPr id="27" name="Rectangle: Rounded Corners 26">
            <a:extLst>
              <a:ext uri="{FF2B5EF4-FFF2-40B4-BE49-F238E27FC236}">
                <a16:creationId xmlns:a16="http://schemas.microsoft.com/office/drawing/2014/main" id="{88104D4A-B572-4593-9239-F210EF5AA698}"/>
              </a:ext>
            </a:extLst>
          </p:cNvPr>
          <p:cNvSpPr/>
          <p:nvPr/>
        </p:nvSpPr>
        <p:spPr>
          <a:xfrm>
            <a:off x="5366159" y="931527"/>
            <a:ext cx="1828800" cy="2422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Data</a:t>
            </a:r>
          </a:p>
        </p:txBody>
      </p:sp>
      <p:sp>
        <p:nvSpPr>
          <p:cNvPr id="28" name="Rectangle: Rounded Corners 27">
            <a:extLst>
              <a:ext uri="{FF2B5EF4-FFF2-40B4-BE49-F238E27FC236}">
                <a16:creationId xmlns:a16="http://schemas.microsoft.com/office/drawing/2014/main" id="{2497A800-F270-49DE-8E01-C420604A2E0D}"/>
              </a:ext>
            </a:extLst>
          </p:cNvPr>
          <p:cNvSpPr/>
          <p:nvPr/>
        </p:nvSpPr>
        <p:spPr>
          <a:xfrm>
            <a:off x="890632" y="4252519"/>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29" name="Rectangle: Rounded Corners 28">
            <a:extLst>
              <a:ext uri="{FF2B5EF4-FFF2-40B4-BE49-F238E27FC236}">
                <a16:creationId xmlns:a16="http://schemas.microsoft.com/office/drawing/2014/main" id="{608FD7DE-3CF5-421B-8D96-1304A14AD4FB}"/>
              </a:ext>
            </a:extLst>
          </p:cNvPr>
          <p:cNvSpPr/>
          <p:nvPr/>
        </p:nvSpPr>
        <p:spPr>
          <a:xfrm>
            <a:off x="890632" y="490476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30" name="Rectangle: Rounded Corners 29">
            <a:extLst>
              <a:ext uri="{FF2B5EF4-FFF2-40B4-BE49-F238E27FC236}">
                <a16:creationId xmlns:a16="http://schemas.microsoft.com/office/drawing/2014/main" id="{945C37D4-9408-4263-BEDA-6A18B536E3EA}"/>
              </a:ext>
            </a:extLst>
          </p:cNvPr>
          <p:cNvSpPr/>
          <p:nvPr/>
        </p:nvSpPr>
        <p:spPr>
          <a:xfrm>
            <a:off x="890632" y="552974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31" name="Rectangle: Rounded Corners 30">
            <a:extLst>
              <a:ext uri="{FF2B5EF4-FFF2-40B4-BE49-F238E27FC236}">
                <a16:creationId xmlns:a16="http://schemas.microsoft.com/office/drawing/2014/main" id="{E5CDA7E6-6E23-4E1C-B59B-485A3FA88E9C}"/>
              </a:ext>
            </a:extLst>
          </p:cNvPr>
          <p:cNvSpPr/>
          <p:nvPr/>
        </p:nvSpPr>
        <p:spPr>
          <a:xfrm>
            <a:off x="890632" y="6173599"/>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Tree>
    <p:extLst>
      <p:ext uri="{BB962C8B-B14F-4D97-AF65-F5344CB8AC3E}">
        <p14:creationId xmlns:p14="http://schemas.microsoft.com/office/powerpoint/2010/main" val="31790740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8359</TotalTime>
  <Words>4959</Words>
  <Application>Microsoft Office PowerPoint</Application>
  <PresentationFormat>Widescreen</PresentationFormat>
  <Paragraphs>799</Paragraphs>
  <Slides>66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subprocess</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Working with Databases in Python</vt:lpstr>
      <vt:lpstr>The unittest Module</vt:lpstr>
      <vt:lpstr>Structuring a complete test</vt:lpstr>
      <vt:lpstr>Example</vt:lpstr>
      <vt:lpstr>Test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61</cp:revision>
  <dcterms:created xsi:type="dcterms:W3CDTF">2020-04-16T03:43:44Z</dcterms:created>
  <dcterms:modified xsi:type="dcterms:W3CDTF">2020-07-24T06:51:39Z</dcterms:modified>
</cp:coreProperties>
</file>