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63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76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7088697" y="4362275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3028426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3876</TotalTime>
  <Words>691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Branching</vt:lpstr>
      <vt:lpstr>Strings</vt:lpstr>
      <vt:lpstr>Lists</vt:lpstr>
      <vt:lpstr>Tuples</vt:lpstr>
      <vt:lpstr>Sets</vt:lpstr>
      <vt:lpstr>Dictionaries</vt:lpstr>
      <vt:lpstr>Looping using for</vt:lpstr>
      <vt:lpstr>Looping using while</vt:lpstr>
      <vt:lpstr>User Defined Functions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39</cp:revision>
  <dcterms:created xsi:type="dcterms:W3CDTF">2020-02-03T13:03:21Z</dcterms:created>
  <dcterms:modified xsi:type="dcterms:W3CDTF">2020-09-28T12:23:46Z</dcterms:modified>
</cp:coreProperties>
</file>