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8" r:id="rId7"/>
    <p:sldId id="262" r:id="rId8"/>
    <p:sldId id="265" r:id="rId9"/>
    <p:sldId id="263" r:id="rId10"/>
    <p:sldId id="264" r:id="rId11"/>
    <p:sldId id="269" r:id="rId12"/>
    <p:sldId id="270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6EBB1-095F-45D6-A347-F61830A49025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CE18-4D9B-494F-8C20-DC284C50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21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6EBB1-095F-45D6-A347-F61830A49025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CE18-4D9B-494F-8C20-DC284C50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158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6EBB1-095F-45D6-A347-F61830A49025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CE18-4D9B-494F-8C20-DC284C50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668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6EBB1-095F-45D6-A347-F61830A49025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CE18-4D9B-494F-8C20-DC284C50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417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6EBB1-095F-45D6-A347-F61830A49025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CE18-4D9B-494F-8C20-DC284C50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747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6EBB1-095F-45D6-A347-F61830A49025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CE18-4D9B-494F-8C20-DC284C50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83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6EBB1-095F-45D6-A347-F61830A49025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CE18-4D9B-494F-8C20-DC284C50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66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6EBB1-095F-45D6-A347-F61830A49025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CE18-4D9B-494F-8C20-DC284C50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427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6EBB1-095F-45D6-A347-F61830A49025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CE18-4D9B-494F-8C20-DC284C50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270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6EBB1-095F-45D6-A347-F61830A49025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CE18-4D9B-494F-8C20-DC284C50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077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6EBB1-095F-45D6-A347-F61830A49025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CE18-4D9B-494F-8C20-DC284C50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863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6EBB1-095F-45D6-A347-F61830A49025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FCE18-4D9B-494F-8C20-DC284C50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085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Data Structures and Algorithms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9272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282" y="249603"/>
            <a:ext cx="10515600" cy="1325563"/>
          </a:xfrm>
        </p:spPr>
        <p:txBody>
          <a:bodyPr/>
          <a:lstStyle/>
          <a:p>
            <a:r>
              <a:rPr lang="en-IN" dirty="0" smtClean="0"/>
              <a:t>Swapping</a:t>
            </a:r>
            <a:endParaRPr lang="en-IN" dirty="0"/>
          </a:p>
        </p:txBody>
      </p:sp>
      <p:sp>
        <p:nvSpPr>
          <p:cNvPr id="25" name="Rounded Rectangle 24"/>
          <p:cNvSpPr/>
          <p:nvPr/>
        </p:nvSpPr>
        <p:spPr>
          <a:xfrm>
            <a:off x="1178011" y="2382773"/>
            <a:ext cx="1392194" cy="6748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ounded Rectangle 25"/>
          <p:cNvSpPr/>
          <p:nvPr/>
        </p:nvSpPr>
        <p:spPr>
          <a:xfrm>
            <a:off x="1297459" y="2493436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27" name="Rounded Rectangle 26"/>
          <p:cNvSpPr/>
          <p:nvPr/>
        </p:nvSpPr>
        <p:spPr>
          <a:xfrm>
            <a:off x="3505198" y="1464124"/>
            <a:ext cx="535459" cy="42013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</a:t>
            </a:r>
            <a:endParaRPr lang="en-IN" dirty="0"/>
          </a:p>
        </p:txBody>
      </p:sp>
      <p:sp>
        <p:nvSpPr>
          <p:cNvPr id="28" name="Rounded Rectangle 27"/>
          <p:cNvSpPr/>
          <p:nvPr/>
        </p:nvSpPr>
        <p:spPr>
          <a:xfrm>
            <a:off x="1849393" y="2497554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A2</a:t>
            </a:r>
            <a:endParaRPr lang="en-IN" dirty="0"/>
          </a:p>
        </p:txBody>
      </p:sp>
      <p:sp>
        <p:nvSpPr>
          <p:cNvPr id="38" name="Rounded Rectangle 37"/>
          <p:cNvSpPr/>
          <p:nvPr/>
        </p:nvSpPr>
        <p:spPr>
          <a:xfrm>
            <a:off x="9636203" y="2404560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ounded Rectangle 38"/>
          <p:cNvSpPr/>
          <p:nvPr/>
        </p:nvSpPr>
        <p:spPr>
          <a:xfrm>
            <a:off x="9755651" y="2515223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40" name="Rounded Rectangle 39"/>
          <p:cNvSpPr/>
          <p:nvPr/>
        </p:nvSpPr>
        <p:spPr>
          <a:xfrm>
            <a:off x="10307585" y="2519341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</a:t>
            </a:r>
            <a:endParaRPr lang="en-IN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2693773" y="2694716"/>
            <a:ext cx="506628" cy="7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847966" y="2716556"/>
            <a:ext cx="506628" cy="7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3375461" y="2386269"/>
            <a:ext cx="1392194" cy="6748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Rounded Rectangle 58"/>
          <p:cNvSpPr/>
          <p:nvPr/>
        </p:nvSpPr>
        <p:spPr>
          <a:xfrm>
            <a:off x="3494909" y="2496932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60" name="Rounded Rectangle 59"/>
          <p:cNvSpPr/>
          <p:nvPr/>
        </p:nvSpPr>
        <p:spPr>
          <a:xfrm>
            <a:off x="4046843" y="2501050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A3</a:t>
            </a:r>
            <a:endParaRPr lang="en-IN" dirty="0"/>
          </a:p>
        </p:txBody>
      </p:sp>
      <p:sp>
        <p:nvSpPr>
          <p:cNvPr id="71" name="Rounded Rectangle 70"/>
          <p:cNvSpPr/>
          <p:nvPr/>
        </p:nvSpPr>
        <p:spPr>
          <a:xfrm>
            <a:off x="5434905" y="2400913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Rounded Rectangle 71"/>
          <p:cNvSpPr/>
          <p:nvPr/>
        </p:nvSpPr>
        <p:spPr>
          <a:xfrm>
            <a:off x="5554353" y="2511576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73" name="Rounded Rectangle 72"/>
          <p:cNvSpPr/>
          <p:nvPr/>
        </p:nvSpPr>
        <p:spPr>
          <a:xfrm>
            <a:off x="6106287" y="2515694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A4</a:t>
            </a:r>
            <a:endParaRPr lang="en-IN" dirty="0"/>
          </a:p>
        </p:txBody>
      </p:sp>
      <p:sp>
        <p:nvSpPr>
          <p:cNvPr id="74" name="Rounded Rectangle 73"/>
          <p:cNvSpPr/>
          <p:nvPr/>
        </p:nvSpPr>
        <p:spPr>
          <a:xfrm>
            <a:off x="7605576" y="2400913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Rounded Rectangle 74"/>
          <p:cNvSpPr/>
          <p:nvPr/>
        </p:nvSpPr>
        <p:spPr>
          <a:xfrm>
            <a:off x="7725024" y="2511576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76" name="Rounded Rectangle 75"/>
          <p:cNvSpPr/>
          <p:nvPr/>
        </p:nvSpPr>
        <p:spPr>
          <a:xfrm>
            <a:off x="8276958" y="2515694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A5</a:t>
            </a:r>
            <a:endParaRPr lang="en-IN" dirty="0"/>
          </a:p>
        </p:txBody>
      </p:sp>
      <p:cxnSp>
        <p:nvCxnSpPr>
          <p:cNvPr id="77" name="Straight Arrow Connector 76"/>
          <p:cNvCxnSpPr/>
          <p:nvPr/>
        </p:nvCxnSpPr>
        <p:spPr>
          <a:xfrm flipV="1">
            <a:off x="6956845" y="2741991"/>
            <a:ext cx="506628" cy="7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9113099" y="2741991"/>
            <a:ext cx="506628" cy="7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Rounded Rectangle 78"/>
          <p:cNvSpPr/>
          <p:nvPr/>
        </p:nvSpPr>
        <p:spPr>
          <a:xfrm>
            <a:off x="1783492" y="3527811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Rounded Rectangle 79"/>
          <p:cNvSpPr/>
          <p:nvPr/>
        </p:nvSpPr>
        <p:spPr>
          <a:xfrm>
            <a:off x="1902940" y="3638474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81" name="Rounded Rectangle 80"/>
          <p:cNvSpPr/>
          <p:nvPr/>
        </p:nvSpPr>
        <p:spPr>
          <a:xfrm>
            <a:off x="2454874" y="3642592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A2</a:t>
            </a:r>
            <a:endParaRPr lang="en-IN" dirty="0"/>
          </a:p>
        </p:txBody>
      </p:sp>
      <p:cxnSp>
        <p:nvCxnSpPr>
          <p:cNvPr id="8" name="Straight Arrow Connector 7"/>
          <p:cNvCxnSpPr>
            <a:stCxn id="81" idx="3"/>
          </p:cNvCxnSpPr>
          <p:nvPr/>
        </p:nvCxnSpPr>
        <p:spPr>
          <a:xfrm flipV="1">
            <a:off x="2990333" y="2939943"/>
            <a:ext cx="2547553" cy="914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0" idx="2"/>
          </p:cNvCxnSpPr>
          <p:nvPr/>
        </p:nvCxnSpPr>
        <p:spPr>
          <a:xfrm flipH="1">
            <a:off x="2876025" y="2925299"/>
            <a:ext cx="1438548" cy="536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762638" y="1948513"/>
            <a:ext cx="0" cy="340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003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282" y="249603"/>
            <a:ext cx="10515600" cy="1325563"/>
          </a:xfrm>
        </p:spPr>
        <p:txBody>
          <a:bodyPr/>
          <a:lstStyle/>
          <a:p>
            <a:r>
              <a:rPr lang="en-IN" dirty="0" smtClean="0"/>
              <a:t>Swapping</a:t>
            </a:r>
            <a:endParaRPr lang="en-IN" dirty="0"/>
          </a:p>
        </p:txBody>
      </p:sp>
      <p:sp>
        <p:nvSpPr>
          <p:cNvPr id="25" name="Rounded Rectangle 24"/>
          <p:cNvSpPr/>
          <p:nvPr/>
        </p:nvSpPr>
        <p:spPr>
          <a:xfrm>
            <a:off x="1178011" y="2382773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ounded Rectangle 25"/>
          <p:cNvSpPr/>
          <p:nvPr/>
        </p:nvSpPr>
        <p:spPr>
          <a:xfrm>
            <a:off x="1297459" y="2493436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27" name="Rounded Rectangle 26"/>
          <p:cNvSpPr/>
          <p:nvPr/>
        </p:nvSpPr>
        <p:spPr>
          <a:xfrm>
            <a:off x="1178011" y="1433017"/>
            <a:ext cx="535459" cy="42013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</a:t>
            </a:r>
            <a:endParaRPr lang="en-IN" dirty="0"/>
          </a:p>
        </p:txBody>
      </p:sp>
      <p:sp>
        <p:nvSpPr>
          <p:cNvPr id="28" name="Rounded Rectangle 27"/>
          <p:cNvSpPr/>
          <p:nvPr/>
        </p:nvSpPr>
        <p:spPr>
          <a:xfrm>
            <a:off x="1849393" y="2497554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A2</a:t>
            </a:r>
            <a:endParaRPr lang="en-IN" dirty="0"/>
          </a:p>
        </p:txBody>
      </p:sp>
      <p:sp>
        <p:nvSpPr>
          <p:cNvPr id="38" name="Rounded Rectangle 37"/>
          <p:cNvSpPr/>
          <p:nvPr/>
        </p:nvSpPr>
        <p:spPr>
          <a:xfrm>
            <a:off x="9636203" y="2404560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ounded Rectangle 38"/>
          <p:cNvSpPr/>
          <p:nvPr/>
        </p:nvSpPr>
        <p:spPr>
          <a:xfrm>
            <a:off x="9755651" y="2515223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40" name="Rounded Rectangle 39"/>
          <p:cNvSpPr/>
          <p:nvPr/>
        </p:nvSpPr>
        <p:spPr>
          <a:xfrm>
            <a:off x="10307585" y="2519341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</a:t>
            </a:r>
            <a:endParaRPr lang="en-IN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2693773" y="2694716"/>
            <a:ext cx="506628" cy="7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847966" y="2716556"/>
            <a:ext cx="506628" cy="7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3375461" y="2386269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Rounded Rectangle 58"/>
          <p:cNvSpPr/>
          <p:nvPr/>
        </p:nvSpPr>
        <p:spPr>
          <a:xfrm>
            <a:off x="3494909" y="2496932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60" name="Rounded Rectangle 59"/>
          <p:cNvSpPr/>
          <p:nvPr/>
        </p:nvSpPr>
        <p:spPr>
          <a:xfrm>
            <a:off x="4046843" y="2501050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A3</a:t>
            </a:r>
            <a:endParaRPr lang="en-IN" dirty="0"/>
          </a:p>
        </p:txBody>
      </p:sp>
      <p:sp>
        <p:nvSpPr>
          <p:cNvPr id="71" name="Rounded Rectangle 70"/>
          <p:cNvSpPr/>
          <p:nvPr/>
        </p:nvSpPr>
        <p:spPr>
          <a:xfrm>
            <a:off x="5434905" y="2400913"/>
            <a:ext cx="1392194" cy="6748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Rounded Rectangle 71"/>
          <p:cNvSpPr/>
          <p:nvPr/>
        </p:nvSpPr>
        <p:spPr>
          <a:xfrm>
            <a:off x="5554353" y="2511576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73" name="Rounded Rectangle 72"/>
          <p:cNvSpPr/>
          <p:nvPr/>
        </p:nvSpPr>
        <p:spPr>
          <a:xfrm>
            <a:off x="6106287" y="2515694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A4</a:t>
            </a:r>
            <a:endParaRPr lang="en-IN" dirty="0"/>
          </a:p>
        </p:txBody>
      </p:sp>
      <p:sp>
        <p:nvSpPr>
          <p:cNvPr id="74" name="Rounded Rectangle 73"/>
          <p:cNvSpPr/>
          <p:nvPr/>
        </p:nvSpPr>
        <p:spPr>
          <a:xfrm>
            <a:off x="7605576" y="2400913"/>
            <a:ext cx="1392194" cy="6748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Rounded Rectangle 74"/>
          <p:cNvSpPr/>
          <p:nvPr/>
        </p:nvSpPr>
        <p:spPr>
          <a:xfrm>
            <a:off x="7725024" y="2511576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76" name="Rounded Rectangle 75"/>
          <p:cNvSpPr/>
          <p:nvPr/>
        </p:nvSpPr>
        <p:spPr>
          <a:xfrm>
            <a:off x="8276958" y="2515694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A5</a:t>
            </a:r>
            <a:endParaRPr lang="en-IN" dirty="0"/>
          </a:p>
        </p:txBody>
      </p:sp>
      <p:cxnSp>
        <p:nvCxnSpPr>
          <p:cNvPr id="77" name="Straight Arrow Connector 76"/>
          <p:cNvCxnSpPr/>
          <p:nvPr/>
        </p:nvCxnSpPr>
        <p:spPr>
          <a:xfrm flipV="1">
            <a:off x="6956845" y="2741991"/>
            <a:ext cx="506628" cy="7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9113099" y="2741991"/>
            <a:ext cx="506628" cy="7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445740" y="1964989"/>
            <a:ext cx="0" cy="340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V="1">
            <a:off x="4030368" y="3220995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6365774" y="3905169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ounded Rectangle 31"/>
          <p:cNvSpPr/>
          <p:nvPr/>
        </p:nvSpPr>
        <p:spPr>
          <a:xfrm>
            <a:off x="6485222" y="4015832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33" name="Rounded Rectangle 32"/>
          <p:cNvSpPr/>
          <p:nvPr/>
        </p:nvSpPr>
        <p:spPr>
          <a:xfrm>
            <a:off x="7037156" y="4019950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A4</a:t>
            </a:r>
            <a:endParaRPr lang="en-IN" dirty="0"/>
          </a:p>
        </p:txBody>
      </p:sp>
      <p:sp>
        <p:nvSpPr>
          <p:cNvPr id="6" name="Freeform 5"/>
          <p:cNvSpPr/>
          <p:nvPr/>
        </p:nvSpPr>
        <p:spPr>
          <a:xfrm>
            <a:off x="4283676" y="1449859"/>
            <a:ext cx="3402293" cy="939114"/>
          </a:xfrm>
          <a:custGeom>
            <a:avLst/>
            <a:gdLst>
              <a:gd name="connsiteX0" fmla="*/ 0 w 3402293"/>
              <a:gd name="connsiteY0" fmla="*/ 881449 h 939114"/>
              <a:gd name="connsiteX1" fmla="*/ 49427 w 3402293"/>
              <a:gd name="connsiteY1" fmla="*/ 856736 h 939114"/>
              <a:gd name="connsiteX2" fmla="*/ 74140 w 3402293"/>
              <a:gd name="connsiteY2" fmla="*/ 832022 h 939114"/>
              <a:gd name="connsiteX3" fmla="*/ 98854 w 3402293"/>
              <a:gd name="connsiteY3" fmla="*/ 815546 h 939114"/>
              <a:gd name="connsiteX4" fmla="*/ 140043 w 3402293"/>
              <a:gd name="connsiteY4" fmla="*/ 782595 h 939114"/>
              <a:gd name="connsiteX5" fmla="*/ 205946 w 3402293"/>
              <a:gd name="connsiteY5" fmla="*/ 741406 h 939114"/>
              <a:gd name="connsiteX6" fmla="*/ 296562 w 3402293"/>
              <a:gd name="connsiteY6" fmla="*/ 667265 h 939114"/>
              <a:gd name="connsiteX7" fmla="*/ 329513 w 3402293"/>
              <a:gd name="connsiteY7" fmla="*/ 642552 h 939114"/>
              <a:gd name="connsiteX8" fmla="*/ 436605 w 3402293"/>
              <a:gd name="connsiteY8" fmla="*/ 551936 h 939114"/>
              <a:gd name="connsiteX9" fmla="*/ 535459 w 3402293"/>
              <a:gd name="connsiteY9" fmla="*/ 469557 h 939114"/>
              <a:gd name="connsiteX10" fmla="*/ 576648 w 3402293"/>
              <a:gd name="connsiteY10" fmla="*/ 436606 h 939114"/>
              <a:gd name="connsiteX11" fmla="*/ 593124 w 3402293"/>
              <a:gd name="connsiteY11" fmla="*/ 411892 h 939114"/>
              <a:gd name="connsiteX12" fmla="*/ 634313 w 3402293"/>
              <a:gd name="connsiteY12" fmla="*/ 395417 h 939114"/>
              <a:gd name="connsiteX13" fmla="*/ 757881 w 3402293"/>
              <a:gd name="connsiteY13" fmla="*/ 288325 h 939114"/>
              <a:gd name="connsiteX14" fmla="*/ 807308 w 3402293"/>
              <a:gd name="connsiteY14" fmla="*/ 255373 h 939114"/>
              <a:gd name="connsiteX15" fmla="*/ 856735 w 3402293"/>
              <a:gd name="connsiteY15" fmla="*/ 214184 h 939114"/>
              <a:gd name="connsiteX16" fmla="*/ 930875 w 3402293"/>
              <a:gd name="connsiteY16" fmla="*/ 148282 h 939114"/>
              <a:gd name="connsiteX17" fmla="*/ 1013254 w 3402293"/>
              <a:gd name="connsiteY17" fmla="*/ 115330 h 939114"/>
              <a:gd name="connsiteX18" fmla="*/ 1046205 w 3402293"/>
              <a:gd name="connsiteY18" fmla="*/ 98855 h 939114"/>
              <a:gd name="connsiteX19" fmla="*/ 1087394 w 3402293"/>
              <a:gd name="connsiteY19" fmla="*/ 74141 h 939114"/>
              <a:gd name="connsiteX20" fmla="*/ 1161535 w 3402293"/>
              <a:gd name="connsiteY20" fmla="*/ 41190 h 939114"/>
              <a:gd name="connsiteX21" fmla="*/ 1276865 w 3402293"/>
              <a:gd name="connsiteY21" fmla="*/ 16476 h 939114"/>
              <a:gd name="connsiteX22" fmla="*/ 1351005 w 3402293"/>
              <a:gd name="connsiteY22" fmla="*/ 0 h 939114"/>
              <a:gd name="connsiteX23" fmla="*/ 1845275 w 3402293"/>
              <a:gd name="connsiteY23" fmla="*/ 8238 h 939114"/>
              <a:gd name="connsiteX24" fmla="*/ 1894702 w 3402293"/>
              <a:gd name="connsiteY24" fmla="*/ 24714 h 939114"/>
              <a:gd name="connsiteX25" fmla="*/ 1927654 w 3402293"/>
              <a:gd name="connsiteY25" fmla="*/ 32952 h 939114"/>
              <a:gd name="connsiteX26" fmla="*/ 1985319 w 3402293"/>
              <a:gd name="connsiteY26" fmla="*/ 49427 h 939114"/>
              <a:gd name="connsiteX27" fmla="*/ 2108886 w 3402293"/>
              <a:gd name="connsiteY27" fmla="*/ 65903 h 939114"/>
              <a:gd name="connsiteX28" fmla="*/ 2224216 w 3402293"/>
              <a:gd name="connsiteY28" fmla="*/ 98855 h 939114"/>
              <a:gd name="connsiteX29" fmla="*/ 2281881 w 3402293"/>
              <a:gd name="connsiteY29" fmla="*/ 123568 h 939114"/>
              <a:gd name="connsiteX30" fmla="*/ 2356021 w 3402293"/>
              <a:gd name="connsiteY30" fmla="*/ 148282 h 939114"/>
              <a:gd name="connsiteX31" fmla="*/ 2380735 w 3402293"/>
              <a:gd name="connsiteY31" fmla="*/ 156519 h 939114"/>
              <a:gd name="connsiteX32" fmla="*/ 2421924 w 3402293"/>
              <a:gd name="connsiteY32" fmla="*/ 172995 h 939114"/>
              <a:gd name="connsiteX33" fmla="*/ 2487827 w 3402293"/>
              <a:gd name="connsiteY33" fmla="*/ 214184 h 939114"/>
              <a:gd name="connsiteX34" fmla="*/ 2512540 w 3402293"/>
              <a:gd name="connsiteY34" fmla="*/ 222422 h 939114"/>
              <a:gd name="connsiteX35" fmla="*/ 2578443 w 3402293"/>
              <a:gd name="connsiteY35" fmla="*/ 271849 h 939114"/>
              <a:gd name="connsiteX36" fmla="*/ 2677297 w 3402293"/>
              <a:gd name="connsiteY36" fmla="*/ 354227 h 939114"/>
              <a:gd name="connsiteX37" fmla="*/ 2710248 w 3402293"/>
              <a:gd name="connsiteY37" fmla="*/ 378941 h 939114"/>
              <a:gd name="connsiteX38" fmla="*/ 2776151 w 3402293"/>
              <a:gd name="connsiteY38" fmla="*/ 420130 h 939114"/>
              <a:gd name="connsiteX39" fmla="*/ 2875005 w 3402293"/>
              <a:gd name="connsiteY39" fmla="*/ 494271 h 939114"/>
              <a:gd name="connsiteX40" fmla="*/ 2907956 w 3402293"/>
              <a:gd name="connsiteY40" fmla="*/ 510746 h 939114"/>
              <a:gd name="connsiteX41" fmla="*/ 2940908 w 3402293"/>
              <a:gd name="connsiteY41" fmla="*/ 543698 h 939114"/>
              <a:gd name="connsiteX42" fmla="*/ 3015048 w 3402293"/>
              <a:gd name="connsiteY42" fmla="*/ 601363 h 939114"/>
              <a:gd name="connsiteX43" fmla="*/ 3072713 w 3402293"/>
              <a:gd name="connsiteY43" fmla="*/ 650790 h 939114"/>
              <a:gd name="connsiteX44" fmla="*/ 3097427 w 3402293"/>
              <a:gd name="connsiteY44" fmla="*/ 667265 h 939114"/>
              <a:gd name="connsiteX45" fmla="*/ 3163329 w 3402293"/>
              <a:gd name="connsiteY45" fmla="*/ 716692 h 939114"/>
              <a:gd name="connsiteX46" fmla="*/ 3188043 w 3402293"/>
              <a:gd name="connsiteY46" fmla="*/ 733168 h 939114"/>
              <a:gd name="connsiteX47" fmla="*/ 3237470 w 3402293"/>
              <a:gd name="connsiteY47" fmla="*/ 782595 h 939114"/>
              <a:gd name="connsiteX48" fmla="*/ 3286897 w 3402293"/>
              <a:gd name="connsiteY48" fmla="*/ 815546 h 939114"/>
              <a:gd name="connsiteX49" fmla="*/ 3336324 w 3402293"/>
              <a:gd name="connsiteY49" fmla="*/ 856736 h 939114"/>
              <a:gd name="connsiteX50" fmla="*/ 3369275 w 3402293"/>
              <a:gd name="connsiteY50" fmla="*/ 897925 h 939114"/>
              <a:gd name="connsiteX51" fmla="*/ 3377513 w 3402293"/>
              <a:gd name="connsiteY51" fmla="*/ 922638 h 939114"/>
              <a:gd name="connsiteX52" fmla="*/ 3402227 w 3402293"/>
              <a:gd name="connsiteY52" fmla="*/ 939114 h 939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3402293" h="939114">
                <a:moveTo>
                  <a:pt x="0" y="881449"/>
                </a:moveTo>
                <a:cubicBezTo>
                  <a:pt x="16476" y="873211"/>
                  <a:pt x="34100" y="866954"/>
                  <a:pt x="49427" y="856736"/>
                </a:cubicBezTo>
                <a:cubicBezTo>
                  <a:pt x="59120" y="850274"/>
                  <a:pt x="65190" y="839480"/>
                  <a:pt x="74140" y="832022"/>
                </a:cubicBezTo>
                <a:cubicBezTo>
                  <a:pt x="81746" y="825684"/>
                  <a:pt x="90933" y="821486"/>
                  <a:pt x="98854" y="815546"/>
                </a:cubicBezTo>
                <a:cubicBezTo>
                  <a:pt x="112920" y="804997"/>
                  <a:pt x="125639" y="792678"/>
                  <a:pt x="140043" y="782595"/>
                </a:cubicBezTo>
                <a:cubicBezTo>
                  <a:pt x="162251" y="767050"/>
                  <a:pt x="184897" y="757945"/>
                  <a:pt x="205946" y="741406"/>
                </a:cubicBezTo>
                <a:cubicBezTo>
                  <a:pt x="236634" y="717294"/>
                  <a:pt x="265340" y="690681"/>
                  <a:pt x="296562" y="667265"/>
                </a:cubicBezTo>
                <a:cubicBezTo>
                  <a:pt x="307546" y="659027"/>
                  <a:pt x="319424" y="651864"/>
                  <a:pt x="329513" y="642552"/>
                </a:cubicBezTo>
                <a:cubicBezTo>
                  <a:pt x="427396" y="552199"/>
                  <a:pt x="367102" y="586686"/>
                  <a:pt x="436605" y="551936"/>
                </a:cubicBezTo>
                <a:cubicBezTo>
                  <a:pt x="503123" y="485417"/>
                  <a:pt x="451500" y="532526"/>
                  <a:pt x="535459" y="469557"/>
                </a:cubicBezTo>
                <a:cubicBezTo>
                  <a:pt x="549525" y="459008"/>
                  <a:pt x="564215" y="449039"/>
                  <a:pt x="576648" y="436606"/>
                </a:cubicBezTo>
                <a:cubicBezTo>
                  <a:pt x="583649" y="429605"/>
                  <a:pt x="585067" y="417647"/>
                  <a:pt x="593124" y="411892"/>
                </a:cubicBezTo>
                <a:cubicBezTo>
                  <a:pt x="605157" y="403297"/>
                  <a:pt x="620583" y="400909"/>
                  <a:pt x="634313" y="395417"/>
                </a:cubicBezTo>
                <a:cubicBezTo>
                  <a:pt x="676293" y="353437"/>
                  <a:pt x="701893" y="325651"/>
                  <a:pt x="757881" y="288325"/>
                </a:cubicBezTo>
                <a:cubicBezTo>
                  <a:pt x="774357" y="277341"/>
                  <a:pt x="791467" y="267254"/>
                  <a:pt x="807308" y="255373"/>
                </a:cubicBezTo>
                <a:cubicBezTo>
                  <a:pt x="824465" y="242505"/>
                  <a:pt x="840706" y="228432"/>
                  <a:pt x="856735" y="214184"/>
                </a:cubicBezTo>
                <a:cubicBezTo>
                  <a:pt x="883876" y="190059"/>
                  <a:pt x="895946" y="167930"/>
                  <a:pt x="930875" y="148282"/>
                </a:cubicBezTo>
                <a:cubicBezTo>
                  <a:pt x="956652" y="133782"/>
                  <a:pt x="986801" y="128556"/>
                  <a:pt x="1013254" y="115330"/>
                </a:cubicBezTo>
                <a:cubicBezTo>
                  <a:pt x="1024238" y="109838"/>
                  <a:pt x="1035470" y="104819"/>
                  <a:pt x="1046205" y="98855"/>
                </a:cubicBezTo>
                <a:cubicBezTo>
                  <a:pt x="1060202" y="91079"/>
                  <a:pt x="1073397" y="81917"/>
                  <a:pt x="1087394" y="74141"/>
                </a:cubicBezTo>
                <a:cubicBezTo>
                  <a:pt x="1108927" y="62178"/>
                  <a:pt x="1138620" y="48828"/>
                  <a:pt x="1161535" y="41190"/>
                </a:cubicBezTo>
                <a:cubicBezTo>
                  <a:pt x="1198834" y="28757"/>
                  <a:pt x="1239567" y="28909"/>
                  <a:pt x="1276865" y="16476"/>
                </a:cubicBezTo>
                <a:cubicBezTo>
                  <a:pt x="1317424" y="2956"/>
                  <a:pt x="1293013" y="9666"/>
                  <a:pt x="1351005" y="0"/>
                </a:cubicBezTo>
                <a:cubicBezTo>
                  <a:pt x="1515762" y="2746"/>
                  <a:pt x="1680665" y="756"/>
                  <a:pt x="1845275" y="8238"/>
                </a:cubicBezTo>
                <a:cubicBezTo>
                  <a:pt x="1862624" y="9027"/>
                  <a:pt x="1878068" y="19724"/>
                  <a:pt x="1894702" y="24714"/>
                </a:cubicBezTo>
                <a:cubicBezTo>
                  <a:pt x="1905547" y="27967"/>
                  <a:pt x="1916731" y="29973"/>
                  <a:pt x="1927654" y="32952"/>
                </a:cubicBezTo>
                <a:cubicBezTo>
                  <a:pt x="1946940" y="38212"/>
                  <a:pt x="1965671" y="45743"/>
                  <a:pt x="1985319" y="49427"/>
                </a:cubicBezTo>
                <a:cubicBezTo>
                  <a:pt x="2024546" y="56782"/>
                  <a:pt x="2069535" y="55409"/>
                  <a:pt x="2108886" y="65903"/>
                </a:cubicBezTo>
                <a:cubicBezTo>
                  <a:pt x="2283735" y="112530"/>
                  <a:pt x="2110493" y="76110"/>
                  <a:pt x="2224216" y="98855"/>
                </a:cubicBezTo>
                <a:cubicBezTo>
                  <a:pt x="2243438" y="107093"/>
                  <a:pt x="2262300" y="116225"/>
                  <a:pt x="2281881" y="123568"/>
                </a:cubicBezTo>
                <a:cubicBezTo>
                  <a:pt x="2306273" y="132715"/>
                  <a:pt x="2331308" y="140044"/>
                  <a:pt x="2356021" y="148282"/>
                </a:cubicBezTo>
                <a:cubicBezTo>
                  <a:pt x="2364259" y="151028"/>
                  <a:pt x="2372673" y="153294"/>
                  <a:pt x="2380735" y="156519"/>
                </a:cubicBezTo>
                <a:cubicBezTo>
                  <a:pt x="2394465" y="162011"/>
                  <a:pt x="2408411" y="166989"/>
                  <a:pt x="2421924" y="172995"/>
                </a:cubicBezTo>
                <a:cubicBezTo>
                  <a:pt x="2501167" y="208215"/>
                  <a:pt x="2407024" y="168012"/>
                  <a:pt x="2487827" y="214184"/>
                </a:cubicBezTo>
                <a:cubicBezTo>
                  <a:pt x="2495366" y="218492"/>
                  <a:pt x="2504302" y="219676"/>
                  <a:pt x="2512540" y="222422"/>
                </a:cubicBezTo>
                <a:cubicBezTo>
                  <a:pt x="2534508" y="238898"/>
                  <a:pt x="2559027" y="252432"/>
                  <a:pt x="2578443" y="271849"/>
                </a:cubicBezTo>
                <a:cubicBezTo>
                  <a:pt x="2624147" y="317555"/>
                  <a:pt x="2597041" y="292492"/>
                  <a:pt x="2677297" y="354227"/>
                </a:cubicBezTo>
                <a:cubicBezTo>
                  <a:pt x="2688180" y="362598"/>
                  <a:pt x="2698475" y="371877"/>
                  <a:pt x="2710248" y="378941"/>
                </a:cubicBezTo>
                <a:cubicBezTo>
                  <a:pt x="2725748" y="388241"/>
                  <a:pt x="2759249" y="407454"/>
                  <a:pt x="2776151" y="420130"/>
                </a:cubicBezTo>
                <a:cubicBezTo>
                  <a:pt x="2785216" y="426929"/>
                  <a:pt x="2847292" y="478435"/>
                  <a:pt x="2875005" y="494271"/>
                </a:cubicBezTo>
                <a:cubicBezTo>
                  <a:pt x="2885667" y="500364"/>
                  <a:pt x="2896972" y="505254"/>
                  <a:pt x="2907956" y="510746"/>
                </a:cubicBezTo>
                <a:cubicBezTo>
                  <a:pt x="2918940" y="521730"/>
                  <a:pt x="2929050" y="533664"/>
                  <a:pt x="2940908" y="543698"/>
                </a:cubicBezTo>
                <a:cubicBezTo>
                  <a:pt x="2964808" y="563922"/>
                  <a:pt x="2992909" y="579225"/>
                  <a:pt x="3015048" y="601363"/>
                </a:cubicBezTo>
                <a:cubicBezTo>
                  <a:pt x="3044983" y="631297"/>
                  <a:pt x="3035731" y="624374"/>
                  <a:pt x="3072713" y="650790"/>
                </a:cubicBezTo>
                <a:cubicBezTo>
                  <a:pt x="3080770" y="656545"/>
                  <a:pt x="3089420" y="661442"/>
                  <a:pt x="3097427" y="667265"/>
                </a:cubicBezTo>
                <a:cubicBezTo>
                  <a:pt x="3119634" y="683416"/>
                  <a:pt x="3140482" y="701460"/>
                  <a:pt x="3163329" y="716692"/>
                </a:cubicBezTo>
                <a:cubicBezTo>
                  <a:pt x="3171567" y="722184"/>
                  <a:pt x="3180643" y="726590"/>
                  <a:pt x="3188043" y="733168"/>
                </a:cubicBezTo>
                <a:cubicBezTo>
                  <a:pt x="3205458" y="748648"/>
                  <a:pt x="3218083" y="769671"/>
                  <a:pt x="3237470" y="782595"/>
                </a:cubicBezTo>
                <a:cubicBezTo>
                  <a:pt x="3253946" y="793579"/>
                  <a:pt x="3272896" y="801544"/>
                  <a:pt x="3286897" y="815546"/>
                </a:cubicBezTo>
                <a:cubicBezTo>
                  <a:pt x="3318611" y="847261"/>
                  <a:pt x="3301917" y="833798"/>
                  <a:pt x="3336324" y="856736"/>
                </a:cubicBezTo>
                <a:cubicBezTo>
                  <a:pt x="3357030" y="918853"/>
                  <a:pt x="3326691" y="844694"/>
                  <a:pt x="3369275" y="897925"/>
                </a:cubicBezTo>
                <a:cubicBezTo>
                  <a:pt x="3374699" y="904706"/>
                  <a:pt x="3371373" y="916498"/>
                  <a:pt x="3377513" y="922638"/>
                </a:cubicBezTo>
                <a:cubicBezTo>
                  <a:pt x="3404832" y="949956"/>
                  <a:pt x="3402227" y="916433"/>
                  <a:pt x="3402227" y="93911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reeform 6"/>
          <p:cNvSpPr/>
          <p:nvPr/>
        </p:nvSpPr>
        <p:spPr>
          <a:xfrm>
            <a:off x="7603524" y="3113903"/>
            <a:ext cx="2125362" cy="1243913"/>
          </a:xfrm>
          <a:custGeom>
            <a:avLst/>
            <a:gdLst>
              <a:gd name="connsiteX0" fmla="*/ 0 w 2125362"/>
              <a:gd name="connsiteY0" fmla="*/ 1194486 h 1243913"/>
              <a:gd name="connsiteX1" fmla="*/ 41190 w 2125362"/>
              <a:gd name="connsiteY1" fmla="*/ 1202724 h 1243913"/>
              <a:gd name="connsiteX2" fmla="*/ 65903 w 2125362"/>
              <a:gd name="connsiteY2" fmla="*/ 1210962 h 1243913"/>
              <a:gd name="connsiteX3" fmla="*/ 98854 w 2125362"/>
              <a:gd name="connsiteY3" fmla="*/ 1219200 h 1243913"/>
              <a:gd name="connsiteX4" fmla="*/ 189471 w 2125362"/>
              <a:gd name="connsiteY4" fmla="*/ 1235675 h 1243913"/>
              <a:gd name="connsiteX5" fmla="*/ 214184 w 2125362"/>
              <a:gd name="connsiteY5" fmla="*/ 1243913 h 1243913"/>
              <a:gd name="connsiteX6" fmla="*/ 543698 w 2125362"/>
              <a:gd name="connsiteY6" fmla="*/ 1235675 h 1243913"/>
              <a:gd name="connsiteX7" fmla="*/ 659027 w 2125362"/>
              <a:gd name="connsiteY7" fmla="*/ 1210962 h 1243913"/>
              <a:gd name="connsiteX8" fmla="*/ 724930 w 2125362"/>
              <a:gd name="connsiteY8" fmla="*/ 1194486 h 1243913"/>
              <a:gd name="connsiteX9" fmla="*/ 749644 w 2125362"/>
              <a:gd name="connsiteY9" fmla="*/ 1186248 h 1243913"/>
              <a:gd name="connsiteX10" fmla="*/ 790833 w 2125362"/>
              <a:gd name="connsiteY10" fmla="*/ 1178011 h 1243913"/>
              <a:gd name="connsiteX11" fmla="*/ 881449 w 2125362"/>
              <a:gd name="connsiteY11" fmla="*/ 1136821 h 1243913"/>
              <a:gd name="connsiteX12" fmla="*/ 930876 w 2125362"/>
              <a:gd name="connsiteY12" fmla="*/ 1128583 h 1243913"/>
              <a:gd name="connsiteX13" fmla="*/ 1013254 w 2125362"/>
              <a:gd name="connsiteY13" fmla="*/ 1087394 h 1243913"/>
              <a:gd name="connsiteX14" fmla="*/ 1046206 w 2125362"/>
              <a:gd name="connsiteY14" fmla="*/ 1070919 h 1243913"/>
              <a:gd name="connsiteX15" fmla="*/ 1128584 w 2125362"/>
              <a:gd name="connsiteY15" fmla="*/ 1021492 h 1243913"/>
              <a:gd name="connsiteX16" fmla="*/ 1194487 w 2125362"/>
              <a:gd name="connsiteY16" fmla="*/ 988540 h 1243913"/>
              <a:gd name="connsiteX17" fmla="*/ 1219200 w 2125362"/>
              <a:gd name="connsiteY17" fmla="*/ 972065 h 1243913"/>
              <a:gd name="connsiteX18" fmla="*/ 1293341 w 2125362"/>
              <a:gd name="connsiteY18" fmla="*/ 914400 h 1243913"/>
              <a:gd name="connsiteX19" fmla="*/ 1326292 w 2125362"/>
              <a:gd name="connsiteY19" fmla="*/ 906162 h 1243913"/>
              <a:gd name="connsiteX20" fmla="*/ 1351006 w 2125362"/>
              <a:gd name="connsiteY20" fmla="*/ 881448 h 1243913"/>
              <a:gd name="connsiteX21" fmla="*/ 1383957 w 2125362"/>
              <a:gd name="connsiteY21" fmla="*/ 864973 h 1243913"/>
              <a:gd name="connsiteX22" fmla="*/ 1400433 w 2125362"/>
              <a:gd name="connsiteY22" fmla="*/ 840259 h 1243913"/>
              <a:gd name="connsiteX23" fmla="*/ 1474573 w 2125362"/>
              <a:gd name="connsiteY23" fmla="*/ 782594 h 1243913"/>
              <a:gd name="connsiteX24" fmla="*/ 1515762 w 2125362"/>
              <a:gd name="connsiteY24" fmla="*/ 749643 h 1243913"/>
              <a:gd name="connsiteX25" fmla="*/ 1540476 w 2125362"/>
              <a:gd name="connsiteY25" fmla="*/ 716692 h 1243913"/>
              <a:gd name="connsiteX26" fmla="*/ 1589903 w 2125362"/>
              <a:gd name="connsiteY26" fmla="*/ 675502 h 1243913"/>
              <a:gd name="connsiteX27" fmla="*/ 1622854 w 2125362"/>
              <a:gd name="connsiteY27" fmla="*/ 634313 h 1243913"/>
              <a:gd name="connsiteX28" fmla="*/ 1688757 w 2125362"/>
              <a:gd name="connsiteY28" fmla="*/ 576648 h 1243913"/>
              <a:gd name="connsiteX29" fmla="*/ 1738184 w 2125362"/>
              <a:gd name="connsiteY29" fmla="*/ 510746 h 1243913"/>
              <a:gd name="connsiteX30" fmla="*/ 1787611 w 2125362"/>
              <a:gd name="connsiteY30" fmla="*/ 461319 h 1243913"/>
              <a:gd name="connsiteX31" fmla="*/ 1812325 w 2125362"/>
              <a:gd name="connsiteY31" fmla="*/ 436605 h 1243913"/>
              <a:gd name="connsiteX32" fmla="*/ 1861752 w 2125362"/>
              <a:gd name="connsiteY32" fmla="*/ 370702 h 1243913"/>
              <a:gd name="connsiteX33" fmla="*/ 1886465 w 2125362"/>
              <a:gd name="connsiteY33" fmla="*/ 345989 h 1243913"/>
              <a:gd name="connsiteX34" fmla="*/ 1919417 w 2125362"/>
              <a:gd name="connsiteY34" fmla="*/ 296562 h 1243913"/>
              <a:gd name="connsiteX35" fmla="*/ 1935892 w 2125362"/>
              <a:gd name="connsiteY35" fmla="*/ 271848 h 1243913"/>
              <a:gd name="connsiteX36" fmla="*/ 1960606 w 2125362"/>
              <a:gd name="connsiteY36" fmla="*/ 255373 h 1243913"/>
              <a:gd name="connsiteX37" fmla="*/ 2001795 w 2125362"/>
              <a:gd name="connsiteY37" fmla="*/ 189470 h 1243913"/>
              <a:gd name="connsiteX38" fmla="*/ 2059460 w 2125362"/>
              <a:gd name="connsiteY38" fmla="*/ 115329 h 1243913"/>
              <a:gd name="connsiteX39" fmla="*/ 2092411 w 2125362"/>
              <a:gd name="connsiteY39" fmla="*/ 65902 h 1243913"/>
              <a:gd name="connsiteX40" fmla="*/ 2100649 w 2125362"/>
              <a:gd name="connsiteY40" fmla="*/ 41189 h 1243913"/>
              <a:gd name="connsiteX41" fmla="*/ 2117125 w 2125362"/>
              <a:gd name="connsiteY41" fmla="*/ 16475 h 1243913"/>
              <a:gd name="connsiteX42" fmla="*/ 2125362 w 2125362"/>
              <a:gd name="connsiteY42" fmla="*/ 0 h 124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125362" h="1243913">
                <a:moveTo>
                  <a:pt x="0" y="1194486"/>
                </a:moveTo>
                <a:cubicBezTo>
                  <a:pt x="13730" y="1197232"/>
                  <a:pt x="27606" y="1199328"/>
                  <a:pt x="41190" y="1202724"/>
                </a:cubicBezTo>
                <a:cubicBezTo>
                  <a:pt x="49614" y="1204830"/>
                  <a:pt x="57554" y="1208576"/>
                  <a:pt x="65903" y="1210962"/>
                </a:cubicBezTo>
                <a:cubicBezTo>
                  <a:pt x="76789" y="1214072"/>
                  <a:pt x="87802" y="1216744"/>
                  <a:pt x="98854" y="1219200"/>
                </a:cubicBezTo>
                <a:cubicBezTo>
                  <a:pt x="133400" y="1226877"/>
                  <a:pt x="153696" y="1229713"/>
                  <a:pt x="189471" y="1235675"/>
                </a:cubicBezTo>
                <a:cubicBezTo>
                  <a:pt x="197709" y="1238421"/>
                  <a:pt x="205501" y="1243913"/>
                  <a:pt x="214184" y="1243913"/>
                </a:cubicBezTo>
                <a:cubicBezTo>
                  <a:pt x="324056" y="1243913"/>
                  <a:pt x="433929" y="1240447"/>
                  <a:pt x="543698" y="1235675"/>
                </a:cubicBezTo>
                <a:cubicBezTo>
                  <a:pt x="572662" y="1234416"/>
                  <a:pt x="634941" y="1216984"/>
                  <a:pt x="659027" y="1210962"/>
                </a:cubicBezTo>
                <a:cubicBezTo>
                  <a:pt x="659030" y="1210961"/>
                  <a:pt x="724926" y="1194487"/>
                  <a:pt x="724930" y="1194486"/>
                </a:cubicBezTo>
                <a:cubicBezTo>
                  <a:pt x="733168" y="1191740"/>
                  <a:pt x="741220" y="1188354"/>
                  <a:pt x="749644" y="1186248"/>
                </a:cubicBezTo>
                <a:cubicBezTo>
                  <a:pt x="763228" y="1182852"/>
                  <a:pt x="777103" y="1180757"/>
                  <a:pt x="790833" y="1178011"/>
                </a:cubicBezTo>
                <a:cubicBezTo>
                  <a:pt x="810185" y="1168335"/>
                  <a:pt x="852639" y="1143223"/>
                  <a:pt x="881449" y="1136821"/>
                </a:cubicBezTo>
                <a:cubicBezTo>
                  <a:pt x="897754" y="1133198"/>
                  <a:pt x="914400" y="1131329"/>
                  <a:pt x="930876" y="1128583"/>
                </a:cubicBezTo>
                <a:cubicBezTo>
                  <a:pt x="1001151" y="1100474"/>
                  <a:pt x="943988" y="1125875"/>
                  <a:pt x="1013254" y="1087394"/>
                </a:cubicBezTo>
                <a:cubicBezTo>
                  <a:pt x="1023989" y="1081430"/>
                  <a:pt x="1035544" y="1077012"/>
                  <a:pt x="1046206" y="1070919"/>
                </a:cubicBezTo>
                <a:cubicBezTo>
                  <a:pt x="1117239" y="1030329"/>
                  <a:pt x="999936" y="1085815"/>
                  <a:pt x="1128584" y="1021492"/>
                </a:cubicBezTo>
                <a:cubicBezTo>
                  <a:pt x="1216414" y="977577"/>
                  <a:pt x="1057482" y="1074169"/>
                  <a:pt x="1194487" y="988540"/>
                </a:cubicBezTo>
                <a:cubicBezTo>
                  <a:pt x="1202882" y="983293"/>
                  <a:pt x="1211280" y="978005"/>
                  <a:pt x="1219200" y="972065"/>
                </a:cubicBezTo>
                <a:cubicBezTo>
                  <a:pt x="1244247" y="953280"/>
                  <a:pt x="1262967" y="921994"/>
                  <a:pt x="1293341" y="914400"/>
                </a:cubicBezTo>
                <a:lnTo>
                  <a:pt x="1326292" y="906162"/>
                </a:lnTo>
                <a:cubicBezTo>
                  <a:pt x="1334530" y="897924"/>
                  <a:pt x="1341526" y="888220"/>
                  <a:pt x="1351006" y="881448"/>
                </a:cubicBezTo>
                <a:cubicBezTo>
                  <a:pt x="1360999" y="874310"/>
                  <a:pt x="1374523" y="872834"/>
                  <a:pt x="1383957" y="864973"/>
                </a:cubicBezTo>
                <a:cubicBezTo>
                  <a:pt x="1391563" y="858635"/>
                  <a:pt x="1393107" y="846919"/>
                  <a:pt x="1400433" y="840259"/>
                </a:cubicBezTo>
                <a:cubicBezTo>
                  <a:pt x="1423599" y="819199"/>
                  <a:pt x="1449955" y="801937"/>
                  <a:pt x="1474573" y="782594"/>
                </a:cubicBezTo>
                <a:cubicBezTo>
                  <a:pt x="1488398" y="771731"/>
                  <a:pt x="1505212" y="763709"/>
                  <a:pt x="1515762" y="749643"/>
                </a:cubicBezTo>
                <a:cubicBezTo>
                  <a:pt x="1524000" y="738659"/>
                  <a:pt x="1530768" y="726400"/>
                  <a:pt x="1540476" y="716692"/>
                </a:cubicBezTo>
                <a:cubicBezTo>
                  <a:pt x="1628198" y="628972"/>
                  <a:pt x="1495455" y="783444"/>
                  <a:pt x="1589903" y="675502"/>
                </a:cubicBezTo>
                <a:cubicBezTo>
                  <a:pt x="1601481" y="662270"/>
                  <a:pt x="1610421" y="646746"/>
                  <a:pt x="1622854" y="634313"/>
                </a:cubicBezTo>
                <a:cubicBezTo>
                  <a:pt x="1687257" y="569911"/>
                  <a:pt x="1624574" y="653668"/>
                  <a:pt x="1688757" y="576648"/>
                </a:cubicBezTo>
                <a:cubicBezTo>
                  <a:pt x="1706336" y="555553"/>
                  <a:pt x="1718767" y="530163"/>
                  <a:pt x="1738184" y="510746"/>
                </a:cubicBezTo>
                <a:lnTo>
                  <a:pt x="1787611" y="461319"/>
                </a:lnTo>
                <a:cubicBezTo>
                  <a:pt x="1795849" y="453081"/>
                  <a:pt x="1805335" y="445925"/>
                  <a:pt x="1812325" y="436605"/>
                </a:cubicBezTo>
                <a:cubicBezTo>
                  <a:pt x="1828801" y="414637"/>
                  <a:pt x="1842335" y="390119"/>
                  <a:pt x="1861752" y="370702"/>
                </a:cubicBezTo>
                <a:cubicBezTo>
                  <a:pt x="1869990" y="362464"/>
                  <a:pt x="1879313" y="355185"/>
                  <a:pt x="1886465" y="345989"/>
                </a:cubicBezTo>
                <a:cubicBezTo>
                  <a:pt x="1898622" y="330359"/>
                  <a:pt x="1908433" y="313038"/>
                  <a:pt x="1919417" y="296562"/>
                </a:cubicBezTo>
                <a:cubicBezTo>
                  <a:pt x="1924909" y="288324"/>
                  <a:pt x="1927654" y="277340"/>
                  <a:pt x="1935892" y="271848"/>
                </a:cubicBezTo>
                <a:lnTo>
                  <a:pt x="1960606" y="255373"/>
                </a:lnTo>
                <a:cubicBezTo>
                  <a:pt x="1988004" y="200574"/>
                  <a:pt x="1964365" y="242941"/>
                  <a:pt x="2001795" y="189470"/>
                </a:cubicBezTo>
                <a:cubicBezTo>
                  <a:pt x="2047780" y="123778"/>
                  <a:pt x="2016878" y="157911"/>
                  <a:pt x="2059460" y="115329"/>
                </a:cubicBezTo>
                <a:cubicBezTo>
                  <a:pt x="2079048" y="56568"/>
                  <a:pt x="2051273" y="127609"/>
                  <a:pt x="2092411" y="65902"/>
                </a:cubicBezTo>
                <a:cubicBezTo>
                  <a:pt x="2097228" y="58677"/>
                  <a:pt x="2096766" y="48956"/>
                  <a:pt x="2100649" y="41189"/>
                </a:cubicBezTo>
                <a:cubicBezTo>
                  <a:pt x="2105077" y="32333"/>
                  <a:pt x="2112031" y="24965"/>
                  <a:pt x="2117125" y="16475"/>
                </a:cubicBezTo>
                <a:cubicBezTo>
                  <a:pt x="2120284" y="11210"/>
                  <a:pt x="2122616" y="5492"/>
                  <a:pt x="2125362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reeform 8"/>
          <p:cNvSpPr/>
          <p:nvPr/>
        </p:nvSpPr>
        <p:spPr>
          <a:xfrm>
            <a:off x="7570573" y="3171568"/>
            <a:ext cx="947351" cy="691988"/>
          </a:xfrm>
          <a:custGeom>
            <a:avLst/>
            <a:gdLst>
              <a:gd name="connsiteX0" fmla="*/ 947351 w 947351"/>
              <a:gd name="connsiteY0" fmla="*/ 0 h 691988"/>
              <a:gd name="connsiteX1" fmla="*/ 897924 w 947351"/>
              <a:gd name="connsiteY1" fmla="*/ 65902 h 691988"/>
              <a:gd name="connsiteX2" fmla="*/ 881449 w 947351"/>
              <a:gd name="connsiteY2" fmla="*/ 98854 h 691988"/>
              <a:gd name="connsiteX3" fmla="*/ 848497 w 947351"/>
              <a:gd name="connsiteY3" fmla="*/ 140043 h 691988"/>
              <a:gd name="connsiteX4" fmla="*/ 823784 w 947351"/>
              <a:gd name="connsiteY4" fmla="*/ 181232 h 691988"/>
              <a:gd name="connsiteX5" fmla="*/ 807308 w 947351"/>
              <a:gd name="connsiteY5" fmla="*/ 205946 h 691988"/>
              <a:gd name="connsiteX6" fmla="*/ 782595 w 947351"/>
              <a:gd name="connsiteY6" fmla="*/ 238897 h 691988"/>
              <a:gd name="connsiteX7" fmla="*/ 749643 w 947351"/>
              <a:gd name="connsiteY7" fmla="*/ 263610 h 691988"/>
              <a:gd name="connsiteX8" fmla="*/ 733168 w 947351"/>
              <a:gd name="connsiteY8" fmla="*/ 288324 h 691988"/>
              <a:gd name="connsiteX9" fmla="*/ 708454 w 947351"/>
              <a:gd name="connsiteY9" fmla="*/ 304800 h 691988"/>
              <a:gd name="connsiteX10" fmla="*/ 650789 w 947351"/>
              <a:gd name="connsiteY10" fmla="*/ 337751 h 691988"/>
              <a:gd name="connsiteX11" fmla="*/ 601362 w 947351"/>
              <a:gd name="connsiteY11" fmla="*/ 378940 h 691988"/>
              <a:gd name="connsiteX12" fmla="*/ 576649 w 947351"/>
              <a:gd name="connsiteY12" fmla="*/ 387178 h 691988"/>
              <a:gd name="connsiteX13" fmla="*/ 535459 w 947351"/>
              <a:gd name="connsiteY13" fmla="*/ 411891 h 691988"/>
              <a:gd name="connsiteX14" fmla="*/ 494270 w 947351"/>
              <a:gd name="connsiteY14" fmla="*/ 428367 h 691988"/>
              <a:gd name="connsiteX15" fmla="*/ 453081 w 947351"/>
              <a:gd name="connsiteY15" fmla="*/ 461318 h 691988"/>
              <a:gd name="connsiteX16" fmla="*/ 411892 w 947351"/>
              <a:gd name="connsiteY16" fmla="*/ 486032 h 691988"/>
              <a:gd name="connsiteX17" fmla="*/ 378941 w 947351"/>
              <a:gd name="connsiteY17" fmla="*/ 502508 h 691988"/>
              <a:gd name="connsiteX18" fmla="*/ 321276 w 947351"/>
              <a:gd name="connsiteY18" fmla="*/ 527221 h 691988"/>
              <a:gd name="connsiteX19" fmla="*/ 263611 w 947351"/>
              <a:gd name="connsiteY19" fmla="*/ 560173 h 691988"/>
              <a:gd name="connsiteX20" fmla="*/ 197708 w 947351"/>
              <a:gd name="connsiteY20" fmla="*/ 593124 h 691988"/>
              <a:gd name="connsiteX21" fmla="*/ 156519 w 947351"/>
              <a:gd name="connsiteY21" fmla="*/ 617837 h 691988"/>
              <a:gd name="connsiteX22" fmla="*/ 107092 w 947351"/>
              <a:gd name="connsiteY22" fmla="*/ 634313 h 691988"/>
              <a:gd name="connsiteX23" fmla="*/ 82378 w 947351"/>
              <a:gd name="connsiteY23" fmla="*/ 650789 h 691988"/>
              <a:gd name="connsiteX24" fmla="*/ 57665 w 947351"/>
              <a:gd name="connsiteY24" fmla="*/ 659027 h 691988"/>
              <a:gd name="connsiteX25" fmla="*/ 0 w 947351"/>
              <a:gd name="connsiteY25" fmla="*/ 691978 h 691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947351" h="691988">
                <a:moveTo>
                  <a:pt x="947351" y="0"/>
                </a:moveTo>
                <a:cubicBezTo>
                  <a:pt x="930875" y="21967"/>
                  <a:pt x="913156" y="43054"/>
                  <a:pt x="897924" y="65902"/>
                </a:cubicBezTo>
                <a:cubicBezTo>
                  <a:pt x="891112" y="76120"/>
                  <a:pt x="888261" y="88636"/>
                  <a:pt x="881449" y="98854"/>
                </a:cubicBezTo>
                <a:cubicBezTo>
                  <a:pt x="871696" y="113484"/>
                  <a:pt x="858580" y="125639"/>
                  <a:pt x="848497" y="140043"/>
                </a:cubicBezTo>
                <a:cubicBezTo>
                  <a:pt x="839315" y="153160"/>
                  <a:pt x="832270" y="167654"/>
                  <a:pt x="823784" y="181232"/>
                </a:cubicBezTo>
                <a:cubicBezTo>
                  <a:pt x="818537" y="189628"/>
                  <a:pt x="813063" y="197889"/>
                  <a:pt x="807308" y="205946"/>
                </a:cubicBezTo>
                <a:cubicBezTo>
                  <a:pt x="799328" y="217118"/>
                  <a:pt x="792303" y="229189"/>
                  <a:pt x="782595" y="238897"/>
                </a:cubicBezTo>
                <a:cubicBezTo>
                  <a:pt x="772886" y="248605"/>
                  <a:pt x="760627" y="255372"/>
                  <a:pt x="749643" y="263610"/>
                </a:cubicBezTo>
                <a:cubicBezTo>
                  <a:pt x="744151" y="271848"/>
                  <a:pt x="740169" y="281323"/>
                  <a:pt x="733168" y="288324"/>
                </a:cubicBezTo>
                <a:cubicBezTo>
                  <a:pt x="726167" y="295325"/>
                  <a:pt x="716511" y="299045"/>
                  <a:pt x="708454" y="304800"/>
                </a:cubicBezTo>
                <a:cubicBezTo>
                  <a:pt x="664816" y="335970"/>
                  <a:pt x="690894" y="324383"/>
                  <a:pt x="650789" y="337751"/>
                </a:cubicBezTo>
                <a:cubicBezTo>
                  <a:pt x="632570" y="355970"/>
                  <a:pt x="624301" y="367470"/>
                  <a:pt x="601362" y="378940"/>
                </a:cubicBezTo>
                <a:cubicBezTo>
                  <a:pt x="593595" y="382823"/>
                  <a:pt x="584416" y="383295"/>
                  <a:pt x="576649" y="387178"/>
                </a:cubicBezTo>
                <a:cubicBezTo>
                  <a:pt x="562328" y="394339"/>
                  <a:pt x="549780" y="404730"/>
                  <a:pt x="535459" y="411891"/>
                </a:cubicBezTo>
                <a:cubicBezTo>
                  <a:pt x="522233" y="418504"/>
                  <a:pt x="506950" y="420759"/>
                  <a:pt x="494270" y="428367"/>
                </a:cubicBezTo>
                <a:cubicBezTo>
                  <a:pt x="479193" y="437413"/>
                  <a:pt x="467485" y="451235"/>
                  <a:pt x="453081" y="461318"/>
                </a:cubicBezTo>
                <a:cubicBezTo>
                  <a:pt x="439964" y="470500"/>
                  <a:pt x="425888" y="478256"/>
                  <a:pt x="411892" y="486032"/>
                </a:cubicBezTo>
                <a:cubicBezTo>
                  <a:pt x="401157" y="491996"/>
                  <a:pt x="390228" y="497671"/>
                  <a:pt x="378941" y="502508"/>
                </a:cubicBezTo>
                <a:cubicBezTo>
                  <a:pt x="343269" y="517796"/>
                  <a:pt x="361015" y="502384"/>
                  <a:pt x="321276" y="527221"/>
                </a:cubicBezTo>
                <a:cubicBezTo>
                  <a:pt x="264276" y="562846"/>
                  <a:pt x="312165" y="543988"/>
                  <a:pt x="263611" y="560173"/>
                </a:cubicBezTo>
                <a:cubicBezTo>
                  <a:pt x="185892" y="618460"/>
                  <a:pt x="273425" y="559472"/>
                  <a:pt x="197708" y="593124"/>
                </a:cubicBezTo>
                <a:cubicBezTo>
                  <a:pt x="183077" y="599627"/>
                  <a:pt x="171095" y="611211"/>
                  <a:pt x="156519" y="617837"/>
                </a:cubicBezTo>
                <a:cubicBezTo>
                  <a:pt x="140709" y="625023"/>
                  <a:pt x="121542" y="624680"/>
                  <a:pt x="107092" y="634313"/>
                </a:cubicBezTo>
                <a:cubicBezTo>
                  <a:pt x="98854" y="639805"/>
                  <a:pt x="91234" y="646361"/>
                  <a:pt x="82378" y="650789"/>
                </a:cubicBezTo>
                <a:cubicBezTo>
                  <a:pt x="74611" y="654672"/>
                  <a:pt x="65256" y="654810"/>
                  <a:pt x="57665" y="659027"/>
                </a:cubicBezTo>
                <a:cubicBezTo>
                  <a:pt x="-4388" y="693501"/>
                  <a:pt x="29473" y="691978"/>
                  <a:pt x="0" y="69197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083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282" y="249603"/>
            <a:ext cx="10515600" cy="1325563"/>
          </a:xfrm>
        </p:spPr>
        <p:txBody>
          <a:bodyPr/>
          <a:lstStyle/>
          <a:p>
            <a:r>
              <a:rPr lang="en-IN" dirty="0" smtClean="0"/>
              <a:t>Swapping</a:t>
            </a:r>
            <a:endParaRPr lang="en-IN" dirty="0"/>
          </a:p>
        </p:txBody>
      </p:sp>
      <p:sp>
        <p:nvSpPr>
          <p:cNvPr id="25" name="Rounded Rectangle 24"/>
          <p:cNvSpPr/>
          <p:nvPr/>
        </p:nvSpPr>
        <p:spPr>
          <a:xfrm>
            <a:off x="1178011" y="2382773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ounded Rectangle 25"/>
          <p:cNvSpPr/>
          <p:nvPr/>
        </p:nvSpPr>
        <p:spPr>
          <a:xfrm>
            <a:off x="1297459" y="2493436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27" name="Rounded Rectangle 26"/>
          <p:cNvSpPr/>
          <p:nvPr/>
        </p:nvSpPr>
        <p:spPr>
          <a:xfrm>
            <a:off x="1178011" y="1433017"/>
            <a:ext cx="535459" cy="42013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</a:t>
            </a:r>
            <a:endParaRPr lang="en-IN" dirty="0"/>
          </a:p>
        </p:txBody>
      </p:sp>
      <p:sp>
        <p:nvSpPr>
          <p:cNvPr id="28" name="Rounded Rectangle 27"/>
          <p:cNvSpPr/>
          <p:nvPr/>
        </p:nvSpPr>
        <p:spPr>
          <a:xfrm>
            <a:off x="1849393" y="2497554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A2</a:t>
            </a:r>
            <a:endParaRPr lang="en-IN" dirty="0"/>
          </a:p>
        </p:txBody>
      </p:sp>
      <p:sp>
        <p:nvSpPr>
          <p:cNvPr id="38" name="Rounded Rectangle 37"/>
          <p:cNvSpPr/>
          <p:nvPr/>
        </p:nvSpPr>
        <p:spPr>
          <a:xfrm>
            <a:off x="9636203" y="2404560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ounded Rectangle 38"/>
          <p:cNvSpPr/>
          <p:nvPr/>
        </p:nvSpPr>
        <p:spPr>
          <a:xfrm>
            <a:off x="9755651" y="2515223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40" name="Rounded Rectangle 39"/>
          <p:cNvSpPr/>
          <p:nvPr/>
        </p:nvSpPr>
        <p:spPr>
          <a:xfrm>
            <a:off x="10307585" y="2519341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</a:t>
            </a:r>
            <a:endParaRPr lang="en-IN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2693773" y="2694716"/>
            <a:ext cx="506628" cy="7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847966" y="2716556"/>
            <a:ext cx="506628" cy="7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3375461" y="2386269"/>
            <a:ext cx="1392194" cy="6748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Rounded Rectangle 58"/>
          <p:cNvSpPr/>
          <p:nvPr/>
        </p:nvSpPr>
        <p:spPr>
          <a:xfrm>
            <a:off x="3494909" y="2496932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60" name="Rounded Rectangle 59"/>
          <p:cNvSpPr/>
          <p:nvPr/>
        </p:nvSpPr>
        <p:spPr>
          <a:xfrm>
            <a:off x="4046843" y="2501050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A3</a:t>
            </a:r>
            <a:endParaRPr lang="en-IN" dirty="0"/>
          </a:p>
        </p:txBody>
      </p:sp>
      <p:sp>
        <p:nvSpPr>
          <p:cNvPr id="71" name="Rounded Rectangle 70"/>
          <p:cNvSpPr/>
          <p:nvPr/>
        </p:nvSpPr>
        <p:spPr>
          <a:xfrm>
            <a:off x="5434905" y="2400913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Rounded Rectangle 71"/>
          <p:cNvSpPr/>
          <p:nvPr/>
        </p:nvSpPr>
        <p:spPr>
          <a:xfrm>
            <a:off x="5554353" y="2511576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73" name="Rounded Rectangle 72"/>
          <p:cNvSpPr/>
          <p:nvPr/>
        </p:nvSpPr>
        <p:spPr>
          <a:xfrm>
            <a:off x="6106287" y="2515694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A4</a:t>
            </a:r>
            <a:endParaRPr lang="en-IN" dirty="0"/>
          </a:p>
        </p:txBody>
      </p:sp>
      <p:sp>
        <p:nvSpPr>
          <p:cNvPr id="74" name="Rounded Rectangle 73"/>
          <p:cNvSpPr/>
          <p:nvPr/>
        </p:nvSpPr>
        <p:spPr>
          <a:xfrm>
            <a:off x="7605576" y="2400913"/>
            <a:ext cx="1392194" cy="6748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Rounded Rectangle 74"/>
          <p:cNvSpPr/>
          <p:nvPr/>
        </p:nvSpPr>
        <p:spPr>
          <a:xfrm>
            <a:off x="7725024" y="2511576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76" name="Rounded Rectangle 75"/>
          <p:cNvSpPr/>
          <p:nvPr/>
        </p:nvSpPr>
        <p:spPr>
          <a:xfrm>
            <a:off x="8276958" y="2515694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A5</a:t>
            </a:r>
            <a:endParaRPr lang="en-IN" dirty="0"/>
          </a:p>
        </p:txBody>
      </p:sp>
      <p:cxnSp>
        <p:nvCxnSpPr>
          <p:cNvPr id="77" name="Straight Arrow Connector 76"/>
          <p:cNvCxnSpPr/>
          <p:nvPr/>
        </p:nvCxnSpPr>
        <p:spPr>
          <a:xfrm flipV="1">
            <a:off x="6956845" y="2741991"/>
            <a:ext cx="506628" cy="7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9113099" y="2741991"/>
            <a:ext cx="506628" cy="7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445740" y="1964989"/>
            <a:ext cx="0" cy="340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779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Sorting</a:t>
            </a:r>
            <a:endParaRPr lang="en-IN" dirty="0"/>
          </a:p>
        </p:txBody>
      </p:sp>
      <p:sp>
        <p:nvSpPr>
          <p:cNvPr id="25" name="Rounded Rectangle 24"/>
          <p:cNvSpPr/>
          <p:nvPr/>
        </p:nvSpPr>
        <p:spPr>
          <a:xfrm>
            <a:off x="1178011" y="2382773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ounded Rectangle 25"/>
          <p:cNvSpPr/>
          <p:nvPr/>
        </p:nvSpPr>
        <p:spPr>
          <a:xfrm>
            <a:off x="1297459" y="2493436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27" name="Rounded Rectangle 26"/>
          <p:cNvSpPr/>
          <p:nvPr/>
        </p:nvSpPr>
        <p:spPr>
          <a:xfrm>
            <a:off x="1178011" y="1690688"/>
            <a:ext cx="535459" cy="42013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</a:t>
            </a:r>
            <a:endParaRPr lang="en-IN" dirty="0"/>
          </a:p>
        </p:txBody>
      </p:sp>
      <p:sp>
        <p:nvSpPr>
          <p:cNvPr id="28" name="Rounded Rectangle 27"/>
          <p:cNvSpPr/>
          <p:nvPr/>
        </p:nvSpPr>
        <p:spPr>
          <a:xfrm>
            <a:off x="1849393" y="2497554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A2</a:t>
            </a:r>
            <a:endParaRPr lang="en-IN" dirty="0"/>
          </a:p>
        </p:txBody>
      </p:sp>
      <p:sp>
        <p:nvSpPr>
          <p:cNvPr id="29" name="Rounded Rectangle 28"/>
          <p:cNvSpPr/>
          <p:nvPr/>
        </p:nvSpPr>
        <p:spPr>
          <a:xfrm>
            <a:off x="3348682" y="2382773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ounded Rectangle 29"/>
          <p:cNvSpPr/>
          <p:nvPr/>
        </p:nvSpPr>
        <p:spPr>
          <a:xfrm>
            <a:off x="3468130" y="2493436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31" name="Rounded Rectangle 30"/>
          <p:cNvSpPr/>
          <p:nvPr/>
        </p:nvSpPr>
        <p:spPr>
          <a:xfrm>
            <a:off x="4020064" y="2497554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A3</a:t>
            </a:r>
            <a:endParaRPr lang="en-IN" dirty="0"/>
          </a:p>
        </p:txBody>
      </p:sp>
      <p:sp>
        <p:nvSpPr>
          <p:cNvPr id="32" name="Rounded Rectangle 31"/>
          <p:cNvSpPr/>
          <p:nvPr/>
        </p:nvSpPr>
        <p:spPr>
          <a:xfrm>
            <a:off x="5519353" y="2382773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ounded Rectangle 32"/>
          <p:cNvSpPr/>
          <p:nvPr/>
        </p:nvSpPr>
        <p:spPr>
          <a:xfrm>
            <a:off x="5638801" y="2493436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34" name="Rounded Rectangle 33"/>
          <p:cNvSpPr/>
          <p:nvPr/>
        </p:nvSpPr>
        <p:spPr>
          <a:xfrm>
            <a:off x="6190735" y="2497554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A4</a:t>
            </a:r>
            <a:endParaRPr lang="en-IN" dirty="0"/>
          </a:p>
        </p:txBody>
      </p:sp>
      <p:sp>
        <p:nvSpPr>
          <p:cNvPr id="35" name="Rounded Rectangle 34"/>
          <p:cNvSpPr/>
          <p:nvPr/>
        </p:nvSpPr>
        <p:spPr>
          <a:xfrm>
            <a:off x="7690024" y="2382773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ounded Rectangle 35"/>
          <p:cNvSpPr/>
          <p:nvPr/>
        </p:nvSpPr>
        <p:spPr>
          <a:xfrm>
            <a:off x="7809472" y="2493436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37" name="Rounded Rectangle 36"/>
          <p:cNvSpPr/>
          <p:nvPr/>
        </p:nvSpPr>
        <p:spPr>
          <a:xfrm>
            <a:off x="8361406" y="2497554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A5</a:t>
            </a:r>
            <a:endParaRPr lang="en-IN" dirty="0"/>
          </a:p>
        </p:txBody>
      </p:sp>
      <p:sp>
        <p:nvSpPr>
          <p:cNvPr id="38" name="Rounded Rectangle 37"/>
          <p:cNvSpPr/>
          <p:nvPr/>
        </p:nvSpPr>
        <p:spPr>
          <a:xfrm>
            <a:off x="9860695" y="2369869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ounded Rectangle 38"/>
          <p:cNvSpPr/>
          <p:nvPr/>
        </p:nvSpPr>
        <p:spPr>
          <a:xfrm>
            <a:off x="9980143" y="2480532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40" name="Rounded Rectangle 39"/>
          <p:cNvSpPr/>
          <p:nvPr/>
        </p:nvSpPr>
        <p:spPr>
          <a:xfrm>
            <a:off x="10532077" y="2484650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</a:t>
            </a:r>
            <a:endParaRPr lang="en-IN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2693773" y="2694716"/>
            <a:ext cx="506628" cy="7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847966" y="2716556"/>
            <a:ext cx="506628" cy="7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7041293" y="2723851"/>
            <a:ext cx="506628" cy="7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9197547" y="2723851"/>
            <a:ext cx="506628" cy="7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275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289" y="51817"/>
            <a:ext cx="10515600" cy="1325563"/>
          </a:xfrm>
        </p:spPr>
        <p:txBody>
          <a:bodyPr/>
          <a:lstStyle/>
          <a:p>
            <a:r>
              <a:rPr lang="en-IN" dirty="0" smtClean="0"/>
              <a:t>Reversing</a:t>
            </a:r>
            <a:endParaRPr lang="en-IN" dirty="0"/>
          </a:p>
        </p:txBody>
      </p:sp>
      <p:sp>
        <p:nvSpPr>
          <p:cNvPr id="25" name="Rounded Rectangle 24"/>
          <p:cNvSpPr/>
          <p:nvPr/>
        </p:nvSpPr>
        <p:spPr>
          <a:xfrm>
            <a:off x="1145060" y="4623465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ounded Rectangle 25"/>
          <p:cNvSpPr/>
          <p:nvPr/>
        </p:nvSpPr>
        <p:spPr>
          <a:xfrm>
            <a:off x="1264508" y="4734128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28" name="Rounded Rectangle 27"/>
          <p:cNvSpPr/>
          <p:nvPr/>
        </p:nvSpPr>
        <p:spPr>
          <a:xfrm>
            <a:off x="1816442" y="4738246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A2</a:t>
            </a:r>
            <a:endParaRPr lang="en-IN" dirty="0"/>
          </a:p>
        </p:txBody>
      </p:sp>
      <p:sp>
        <p:nvSpPr>
          <p:cNvPr id="29" name="Rounded Rectangle 28"/>
          <p:cNvSpPr/>
          <p:nvPr/>
        </p:nvSpPr>
        <p:spPr>
          <a:xfrm>
            <a:off x="3315731" y="4623465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ounded Rectangle 29"/>
          <p:cNvSpPr/>
          <p:nvPr/>
        </p:nvSpPr>
        <p:spPr>
          <a:xfrm>
            <a:off x="3435179" y="4734128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31" name="Rounded Rectangle 30"/>
          <p:cNvSpPr/>
          <p:nvPr/>
        </p:nvSpPr>
        <p:spPr>
          <a:xfrm>
            <a:off x="3987113" y="4738246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A3</a:t>
            </a:r>
            <a:endParaRPr lang="en-IN" dirty="0"/>
          </a:p>
        </p:txBody>
      </p:sp>
      <p:sp>
        <p:nvSpPr>
          <p:cNvPr id="32" name="Rounded Rectangle 31"/>
          <p:cNvSpPr/>
          <p:nvPr/>
        </p:nvSpPr>
        <p:spPr>
          <a:xfrm>
            <a:off x="5486402" y="4623465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ounded Rectangle 32"/>
          <p:cNvSpPr/>
          <p:nvPr/>
        </p:nvSpPr>
        <p:spPr>
          <a:xfrm>
            <a:off x="5605850" y="4734128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34" name="Rounded Rectangle 33"/>
          <p:cNvSpPr/>
          <p:nvPr/>
        </p:nvSpPr>
        <p:spPr>
          <a:xfrm>
            <a:off x="6157784" y="4738246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A4</a:t>
            </a:r>
            <a:endParaRPr lang="en-IN" dirty="0"/>
          </a:p>
        </p:txBody>
      </p:sp>
      <p:sp>
        <p:nvSpPr>
          <p:cNvPr id="35" name="Rounded Rectangle 34"/>
          <p:cNvSpPr/>
          <p:nvPr/>
        </p:nvSpPr>
        <p:spPr>
          <a:xfrm>
            <a:off x="7657073" y="4623465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ounded Rectangle 35"/>
          <p:cNvSpPr/>
          <p:nvPr/>
        </p:nvSpPr>
        <p:spPr>
          <a:xfrm>
            <a:off x="7776521" y="4734128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37" name="Rounded Rectangle 36"/>
          <p:cNvSpPr/>
          <p:nvPr/>
        </p:nvSpPr>
        <p:spPr>
          <a:xfrm>
            <a:off x="8328455" y="4738246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A5</a:t>
            </a:r>
            <a:endParaRPr lang="en-IN" dirty="0"/>
          </a:p>
        </p:txBody>
      </p:sp>
      <p:sp>
        <p:nvSpPr>
          <p:cNvPr id="38" name="Rounded Rectangle 37"/>
          <p:cNvSpPr/>
          <p:nvPr/>
        </p:nvSpPr>
        <p:spPr>
          <a:xfrm>
            <a:off x="9827744" y="4610561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ounded Rectangle 38"/>
          <p:cNvSpPr/>
          <p:nvPr/>
        </p:nvSpPr>
        <p:spPr>
          <a:xfrm>
            <a:off x="9947192" y="4721224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40" name="Rounded Rectangle 39"/>
          <p:cNvSpPr/>
          <p:nvPr/>
        </p:nvSpPr>
        <p:spPr>
          <a:xfrm>
            <a:off x="10499126" y="4725342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</a:t>
            </a:r>
            <a:endParaRPr lang="en-IN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2660821" y="4971838"/>
            <a:ext cx="5189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4905631" y="4968493"/>
            <a:ext cx="5189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7048500" y="4968493"/>
            <a:ext cx="5189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9197546" y="4960896"/>
            <a:ext cx="5189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32237" y="5469924"/>
            <a:ext cx="819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prev</a:t>
            </a:r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3577281" y="5426969"/>
            <a:ext cx="819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curr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3492844" y="3721315"/>
            <a:ext cx="1029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pointer</a:t>
            </a:r>
            <a:endParaRPr lang="en-IN" dirty="0"/>
          </a:p>
        </p:txBody>
      </p:sp>
      <p:cxnSp>
        <p:nvCxnSpPr>
          <p:cNvPr id="21" name="Straight Arrow Connector 20"/>
          <p:cNvCxnSpPr>
            <a:stCxn id="49" idx="1"/>
          </p:cNvCxnSpPr>
          <p:nvPr/>
        </p:nvCxnSpPr>
        <p:spPr>
          <a:xfrm flipH="1">
            <a:off x="2257168" y="5611635"/>
            <a:ext cx="1320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84171" y="3931380"/>
            <a:ext cx="724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None</a:t>
            </a:r>
            <a:endParaRPr lang="en-IN" dirty="0"/>
          </a:p>
        </p:txBody>
      </p:sp>
      <p:cxnSp>
        <p:nvCxnSpPr>
          <p:cNvPr id="50" name="Straight Arrow Connector 49"/>
          <p:cNvCxnSpPr>
            <a:endCxn id="28" idx="0"/>
          </p:cNvCxnSpPr>
          <p:nvPr/>
        </p:nvCxnSpPr>
        <p:spPr>
          <a:xfrm flipH="1">
            <a:off x="2084172" y="4277276"/>
            <a:ext cx="172996" cy="460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1178011" y="2382773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ounded Rectangle 51"/>
          <p:cNvSpPr/>
          <p:nvPr/>
        </p:nvSpPr>
        <p:spPr>
          <a:xfrm>
            <a:off x="1297459" y="2493436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3" name="Rounded Rectangle 52"/>
          <p:cNvSpPr/>
          <p:nvPr/>
        </p:nvSpPr>
        <p:spPr>
          <a:xfrm>
            <a:off x="1178011" y="1690688"/>
            <a:ext cx="535459" cy="42013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</a:t>
            </a:r>
            <a:endParaRPr lang="en-IN" dirty="0"/>
          </a:p>
        </p:txBody>
      </p:sp>
      <p:sp>
        <p:nvSpPr>
          <p:cNvPr id="54" name="Rounded Rectangle 53"/>
          <p:cNvSpPr/>
          <p:nvPr/>
        </p:nvSpPr>
        <p:spPr>
          <a:xfrm>
            <a:off x="1849393" y="2497554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A2</a:t>
            </a:r>
            <a:endParaRPr lang="en-IN" dirty="0"/>
          </a:p>
        </p:txBody>
      </p:sp>
      <p:sp>
        <p:nvSpPr>
          <p:cNvPr id="55" name="Rounded Rectangle 54"/>
          <p:cNvSpPr/>
          <p:nvPr/>
        </p:nvSpPr>
        <p:spPr>
          <a:xfrm>
            <a:off x="3348682" y="2382773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ounded Rectangle 55"/>
          <p:cNvSpPr/>
          <p:nvPr/>
        </p:nvSpPr>
        <p:spPr>
          <a:xfrm>
            <a:off x="3468130" y="2493436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57" name="Rounded Rectangle 56"/>
          <p:cNvSpPr/>
          <p:nvPr/>
        </p:nvSpPr>
        <p:spPr>
          <a:xfrm>
            <a:off x="4020064" y="2497554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A3</a:t>
            </a:r>
            <a:endParaRPr lang="en-IN" dirty="0"/>
          </a:p>
        </p:txBody>
      </p:sp>
      <p:sp>
        <p:nvSpPr>
          <p:cNvPr id="58" name="Rounded Rectangle 57"/>
          <p:cNvSpPr/>
          <p:nvPr/>
        </p:nvSpPr>
        <p:spPr>
          <a:xfrm>
            <a:off x="5519353" y="2382773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Rounded Rectangle 58"/>
          <p:cNvSpPr/>
          <p:nvPr/>
        </p:nvSpPr>
        <p:spPr>
          <a:xfrm>
            <a:off x="5638801" y="2493436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60" name="Rounded Rectangle 59"/>
          <p:cNvSpPr/>
          <p:nvPr/>
        </p:nvSpPr>
        <p:spPr>
          <a:xfrm>
            <a:off x="6190735" y="2497554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A4</a:t>
            </a:r>
            <a:endParaRPr lang="en-IN" dirty="0"/>
          </a:p>
        </p:txBody>
      </p:sp>
      <p:sp>
        <p:nvSpPr>
          <p:cNvPr id="61" name="Rounded Rectangle 60"/>
          <p:cNvSpPr/>
          <p:nvPr/>
        </p:nvSpPr>
        <p:spPr>
          <a:xfrm>
            <a:off x="7690024" y="2382773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ounded Rectangle 61"/>
          <p:cNvSpPr/>
          <p:nvPr/>
        </p:nvSpPr>
        <p:spPr>
          <a:xfrm>
            <a:off x="7809472" y="2493436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63" name="Rounded Rectangle 62"/>
          <p:cNvSpPr/>
          <p:nvPr/>
        </p:nvSpPr>
        <p:spPr>
          <a:xfrm>
            <a:off x="8361406" y="2497554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A5</a:t>
            </a:r>
            <a:endParaRPr lang="en-IN" dirty="0"/>
          </a:p>
        </p:txBody>
      </p:sp>
      <p:sp>
        <p:nvSpPr>
          <p:cNvPr id="64" name="Rounded Rectangle 63"/>
          <p:cNvSpPr/>
          <p:nvPr/>
        </p:nvSpPr>
        <p:spPr>
          <a:xfrm>
            <a:off x="9860695" y="2369869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Rounded Rectangle 64"/>
          <p:cNvSpPr/>
          <p:nvPr/>
        </p:nvSpPr>
        <p:spPr>
          <a:xfrm>
            <a:off x="9980143" y="2480532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66" name="Rounded Rectangle 65"/>
          <p:cNvSpPr/>
          <p:nvPr/>
        </p:nvSpPr>
        <p:spPr>
          <a:xfrm>
            <a:off x="10532077" y="2484650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</a:t>
            </a:r>
            <a:endParaRPr lang="en-IN" dirty="0"/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2693773" y="2694716"/>
            <a:ext cx="506628" cy="7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4847966" y="2716556"/>
            <a:ext cx="506628" cy="7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7041293" y="2723851"/>
            <a:ext cx="506628" cy="7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9197547" y="2723851"/>
            <a:ext cx="506628" cy="7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3896497" y="3122141"/>
            <a:ext cx="0" cy="411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593757" y="6119054"/>
            <a:ext cx="819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prev</a:t>
            </a:r>
            <a:endParaRPr lang="en-IN" dirty="0"/>
          </a:p>
        </p:txBody>
      </p:sp>
      <p:sp>
        <p:nvSpPr>
          <p:cNvPr id="74" name="TextBox 73"/>
          <p:cNvSpPr txBox="1"/>
          <p:nvPr/>
        </p:nvSpPr>
        <p:spPr>
          <a:xfrm>
            <a:off x="5638801" y="6076099"/>
            <a:ext cx="819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curr</a:t>
            </a:r>
            <a:endParaRPr lang="en-IN" dirty="0"/>
          </a:p>
        </p:txBody>
      </p:sp>
      <p:cxnSp>
        <p:nvCxnSpPr>
          <p:cNvPr id="75" name="Straight Arrow Connector 74"/>
          <p:cNvCxnSpPr>
            <a:stCxn id="74" idx="1"/>
          </p:cNvCxnSpPr>
          <p:nvPr/>
        </p:nvCxnSpPr>
        <p:spPr>
          <a:xfrm flipH="1">
            <a:off x="4318688" y="6260765"/>
            <a:ext cx="1320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3781168" y="5831145"/>
            <a:ext cx="0" cy="240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5725297" y="3975088"/>
            <a:ext cx="432487" cy="2096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9" idx="3"/>
          </p:cNvCxnSpPr>
          <p:nvPr/>
        </p:nvCxnSpPr>
        <p:spPr>
          <a:xfrm>
            <a:off x="4522572" y="3905981"/>
            <a:ext cx="581798" cy="25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808190" y="3605756"/>
            <a:ext cx="1029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pointer</a:t>
            </a:r>
            <a:endParaRPr lang="en-IN" dirty="0"/>
          </a:p>
        </p:txBody>
      </p:sp>
      <p:cxnSp>
        <p:nvCxnSpPr>
          <p:cNvPr id="83" name="Straight Arrow Connector 82"/>
          <p:cNvCxnSpPr/>
          <p:nvPr/>
        </p:nvCxnSpPr>
        <p:spPr>
          <a:xfrm flipV="1">
            <a:off x="6215450" y="3122141"/>
            <a:ext cx="0" cy="411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>
          <a:xfrm>
            <a:off x="10684479" y="3623147"/>
            <a:ext cx="535459" cy="42013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</a:t>
            </a:r>
            <a:endParaRPr lang="en-IN" dirty="0"/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10882184" y="4116046"/>
            <a:ext cx="16475" cy="358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032157" y="6453740"/>
            <a:ext cx="819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prev</a:t>
            </a:r>
            <a:endParaRPr lang="en-IN" dirty="0"/>
          </a:p>
        </p:txBody>
      </p:sp>
      <p:sp>
        <p:nvSpPr>
          <p:cNvPr id="89" name="TextBox 88"/>
          <p:cNvSpPr txBox="1"/>
          <p:nvPr/>
        </p:nvSpPr>
        <p:spPr>
          <a:xfrm>
            <a:off x="8077201" y="6410785"/>
            <a:ext cx="819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curr</a:t>
            </a:r>
            <a:endParaRPr lang="en-IN" dirty="0"/>
          </a:p>
        </p:txBody>
      </p:sp>
      <p:cxnSp>
        <p:nvCxnSpPr>
          <p:cNvPr id="90" name="Straight Arrow Connector 89"/>
          <p:cNvCxnSpPr>
            <a:stCxn id="89" idx="1"/>
          </p:cNvCxnSpPr>
          <p:nvPr/>
        </p:nvCxnSpPr>
        <p:spPr>
          <a:xfrm flipH="1">
            <a:off x="6757088" y="6595451"/>
            <a:ext cx="1320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6219568" y="6165831"/>
            <a:ext cx="0" cy="240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8361406" y="3122141"/>
            <a:ext cx="0" cy="411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898550" y="3562048"/>
            <a:ext cx="1029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pointer</a:t>
            </a:r>
            <a:endParaRPr lang="en-IN" dirty="0"/>
          </a:p>
        </p:txBody>
      </p:sp>
      <p:cxnSp>
        <p:nvCxnSpPr>
          <p:cNvPr id="95" name="Straight Arrow Connector 94"/>
          <p:cNvCxnSpPr>
            <a:endCxn id="89" idx="0"/>
          </p:cNvCxnSpPr>
          <p:nvPr/>
        </p:nvCxnSpPr>
        <p:spPr>
          <a:xfrm>
            <a:off x="8361406" y="4043277"/>
            <a:ext cx="125627" cy="2367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258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Stacks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1128581" y="1483776"/>
            <a:ext cx="3138617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 Unit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085969" y="2809339"/>
            <a:ext cx="3698789" cy="34187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ounded Rectangle 5"/>
          <p:cNvSpPr/>
          <p:nvPr/>
        </p:nvSpPr>
        <p:spPr>
          <a:xfrm>
            <a:off x="4366054" y="5309523"/>
            <a:ext cx="3138617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 Unit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4366053" y="4602024"/>
            <a:ext cx="3138617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 Unit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4351639" y="3886061"/>
            <a:ext cx="3138617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 Unit</a:t>
            </a:r>
            <a:endParaRPr lang="en-IN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8270790" y="2578680"/>
            <a:ext cx="6693" cy="3649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827874" y="2578680"/>
            <a:ext cx="0" cy="3649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7490256" y="1405881"/>
            <a:ext cx="3138617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 Unit</a:t>
            </a:r>
            <a:endParaRPr lang="en-IN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267198" y="2093376"/>
            <a:ext cx="337753" cy="575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7051589" y="2119174"/>
            <a:ext cx="438667" cy="547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30811" y="2015481"/>
            <a:ext cx="123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push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6488328" y="2002880"/>
            <a:ext cx="782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pop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7493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Queues</a:t>
            </a:r>
            <a:endParaRPr lang="en-IN" dirty="0"/>
          </a:p>
        </p:txBody>
      </p:sp>
      <p:sp>
        <p:nvSpPr>
          <p:cNvPr id="3" name="Rounded Rectangle 2"/>
          <p:cNvSpPr/>
          <p:nvPr/>
        </p:nvSpPr>
        <p:spPr>
          <a:xfrm>
            <a:off x="3859422" y="1175695"/>
            <a:ext cx="3138617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 Unit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674077" y="2142074"/>
            <a:ext cx="3698789" cy="34187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ounded Rectangle 5"/>
          <p:cNvSpPr/>
          <p:nvPr/>
        </p:nvSpPr>
        <p:spPr>
          <a:xfrm>
            <a:off x="3842948" y="4700651"/>
            <a:ext cx="3138617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 Unit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3842947" y="3976450"/>
            <a:ext cx="3138617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 Unit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3842947" y="3241825"/>
            <a:ext cx="3138617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 Unit</a:t>
            </a:r>
            <a:endParaRPr lang="en-IN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404022" y="1846478"/>
            <a:ext cx="8238" cy="247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284573" y="5609238"/>
            <a:ext cx="8238" cy="247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3834713" y="5904834"/>
            <a:ext cx="3138617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 Unit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7685903" y="1690688"/>
            <a:ext cx="179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put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7743568" y="5667632"/>
            <a:ext cx="1318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2222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Consider file storage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367481" y="2042984"/>
            <a:ext cx="7636476" cy="3328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3476367" y="2323327"/>
            <a:ext cx="3418703" cy="72493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10 MB space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1878227" y="3233351"/>
            <a:ext cx="1692876" cy="72493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2640227" y="4347518"/>
            <a:ext cx="1692876" cy="72493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4913869" y="4334066"/>
            <a:ext cx="1692876" cy="72493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5488459" y="3224405"/>
            <a:ext cx="1692876" cy="72493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</a:t>
            </a: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6958913" y="4310577"/>
            <a:ext cx="1692876" cy="72493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</a:t>
            </a:r>
            <a:endParaRPr lang="en-IN" dirty="0"/>
          </a:p>
        </p:txBody>
      </p:sp>
      <p:sp>
        <p:nvSpPr>
          <p:cNvPr id="11" name="Rounded Rectangle 10"/>
          <p:cNvSpPr/>
          <p:nvPr/>
        </p:nvSpPr>
        <p:spPr>
          <a:xfrm>
            <a:off x="1878227" y="2619889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12" name="Rounded Rectangle 11"/>
          <p:cNvSpPr/>
          <p:nvPr/>
        </p:nvSpPr>
        <p:spPr>
          <a:xfrm>
            <a:off x="1505467" y="4709983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13" name="Rounded Rectangle 12"/>
          <p:cNvSpPr/>
          <p:nvPr/>
        </p:nvSpPr>
        <p:spPr>
          <a:xfrm>
            <a:off x="3946954" y="3408791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4" name="Rounded Rectangle 13"/>
          <p:cNvSpPr/>
          <p:nvPr/>
        </p:nvSpPr>
        <p:spPr>
          <a:xfrm>
            <a:off x="7690021" y="2323327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15" name="Rounded Rectangle 14"/>
          <p:cNvSpPr/>
          <p:nvPr/>
        </p:nvSpPr>
        <p:spPr>
          <a:xfrm>
            <a:off x="7408905" y="3325447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16" name="Rounded Rectangle 15"/>
          <p:cNvSpPr/>
          <p:nvPr/>
        </p:nvSpPr>
        <p:spPr>
          <a:xfrm>
            <a:off x="9578546" y="2036032"/>
            <a:ext cx="535459" cy="276662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17" name="Rounded Rectangle 16"/>
          <p:cNvSpPr/>
          <p:nvPr/>
        </p:nvSpPr>
        <p:spPr>
          <a:xfrm>
            <a:off x="10968681" y="2036032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18" name="Rounded Rectangle 17"/>
          <p:cNvSpPr/>
          <p:nvPr/>
        </p:nvSpPr>
        <p:spPr>
          <a:xfrm>
            <a:off x="10968681" y="2595560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19" name="Rounded Rectangle 18"/>
          <p:cNvSpPr/>
          <p:nvPr/>
        </p:nvSpPr>
        <p:spPr>
          <a:xfrm>
            <a:off x="10968681" y="3134591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20" name="Rounded Rectangle 19"/>
          <p:cNvSpPr/>
          <p:nvPr/>
        </p:nvSpPr>
        <p:spPr>
          <a:xfrm>
            <a:off x="10968681" y="3735151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21" name="Rounded Rectangle 20"/>
          <p:cNvSpPr/>
          <p:nvPr/>
        </p:nvSpPr>
        <p:spPr>
          <a:xfrm>
            <a:off x="10959413" y="4312506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22" name="Right Arrow 21"/>
          <p:cNvSpPr/>
          <p:nvPr/>
        </p:nvSpPr>
        <p:spPr>
          <a:xfrm>
            <a:off x="10297297" y="3134591"/>
            <a:ext cx="387179" cy="4283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030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1178011" y="2382773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Linking Blocks</a:t>
            </a:r>
            <a:endParaRPr lang="en-IN" dirty="0"/>
          </a:p>
        </p:txBody>
      </p:sp>
      <p:sp>
        <p:nvSpPr>
          <p:cNvPr id="3" name="Rounded Rectangle 2"/>
          <p:cNvSpPr/>
          <p:nvPr/>
        </p:nvSpPr>
        <p:spPr>
          <a:xfrm>
            <a:off x="1297459" y="2493436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1178011" y="1690688"/>
            <a:ext cx="535459" cy="42013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1849393" y="2497554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A2</a:t>
            </a:r>
            <a:endParaRPr lang="en-IN" dirty="0"/>
          </a:p>
        </p:txBody>
      </p:sp>
      <p:sp>
        <p:nvSpPr>
          <p:cNvPr id="11" name="Rounded Rectangle 10"/>
          <p:cNvSpPr/>
          <p:nvPr/>
        </p:nvSpPr>
        <p:spPr>
          <a:xfrm>
            <a:off x="3348682" y="2382773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ounded Rectangle 11"/>
          <p:cNvSpPr/>
          <p:nvPr/>
        </p:nvSpPr>
        <p:spPr>
          <a:xfrm>
            <a:off x="3468130" y="2493436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13" name="Rounded Rectangle 12"/>
          <p:cNvSpPr/>
          <p:nvPr/>
        </p:nvSpPr>
        <p:spPr>
          <a:xfrm>
            <a:off x="4020064" y="2497554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A3</a:t>
            </a:r>
            <a:endParaRPr lang="en-IN" dirty="0"/>
          </a:p>
        </p:txBody>
      </p:sp>
      <p:sp>
        <p:nvSpPr>
          <p:cNvPr id="14" name="Rounded Rectangle 13"/>
          <p:cNvSpPr/>
          <p:nvPr/>
        </p:nvSpPr>
        <p:spPr>
          <a:xfrm>
            <a:off x="5519353" y="2382773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ounded Rectangle 14"/>
          <p:cNvSpPr/>
          <p:nvPr/>
        </p:nvSpPr>
        <p:spPr>
          <a:xfrm>
            <a:off x="5638801" y="2493436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6" name="Rounded Rectangle 15"/>
          <p:cNvSpPr/>
          <p:nvPr/>
        </p:nvSpPr>
        <p:spPr>
          <a:xfrm>
            <a:off x="6190735" y="2497554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A4</a:t>
            </a:r>
            <a:endParaRPr lang="en-IN" dirty="0"/>
          </a:p>
        </p:txBody>
      </p:sp>
      <p:sp>
        <p:nvSpPr>
          <p:cNvPr id="17" name="Rounded Rectangle 16"/>
          <p:cNvSpPr/>
          <p:nvPr/>
        </p:nvSpPr>
        <p:spPr>
          <a:xfrm>
            <a:off x="7690024" y="2382773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ounded Rectangle 17"/>
          <p:cNvSpPr/>
          <p:nvPr/>
        </p:nvSpPr>
        <p:spPr>
          <a:xfrm>
            <a:off x="7809472" y="2493436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19" name="Rounded Rectangle 18"/>
          <p:cNvSpPr/>
          <p:nvPr/>
        </p:nvSpPr>
        <p:spPr>
          <a:xfrm>
            <a:off x="8361406" y="2497554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A5</a:t>
            </a:r>
            <a:endParaRPr lang="en-IN" dirty="0"/>
          </a:p>
        </p:txBody>
      </p:sp>
      <p:sp>
        <p:nvSpPr>
          <p:cNvPr id="20" name="Rounded Rectangle 19"/>
          <p:cNvSpPr/>
          <p:nvPr/>
        </p:nvSpPr>
        <p:spPr>
          <a:xfrm>
            <a:off x="9860695" y="2369869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ounded Rectangle 20"/>
          <p:cNvSpPr/>
          <p:nvPr/>
        </p:nvSpPr>
        <p:spPr>
          <a:xfrm>
            <a:off x="9980143" y="2480532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22" name="Rounded Rectangle 21"/>
          <p:cNvSpPr/>
          <p:nvPr/>
        </p:nvSpPr>
        <p:spPr>
          <a:xfrm>
            <a:off x="10532077" y="2484650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</a:t>
            </a:r>
            <a:endParaRPr lang="en-IN" dirty="0"/>
          </a:p>
        </p:txBody>
      </p:sp>
      <p:sp>
        <p:nvSpPr>
          <p:cNvPr id="23" name="Right Arrow 22"/>
          <p:cNvSpPr/>
          <p:nvPr/>
        </p:nvSpPr>
        <p:spPr>
          <a:xfrm>
            <a:off x="2689653" y="2559246"/>
            <a:ext cx="535460" cy="296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ight Arrow 23"/>
          <p:cNvSpPr/>
          <p:nvPr/>
        </p:nvSpPr>
        <p:spPr>
          <a:xfrm>
            <a:off x="4880918" y="2554673"/>
            <a:ext cx="535460" cy="296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ight Arrow 24"/>
          <p:cNvSpPr/>
          <p:nvPr/>
        </p:nvSpPr>
        <p:spPr>
          <a:xfrm>
            <a:off x="7072185" y="2554673"/>
            <a:ext cx="535460" cy="296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ight Arrow 25"/>
          <p:cNvSpPr/>
          <p:nvPr/>
        </p:nvSpPr>
        <p:spPr>
          <a:xfrm>
            <a:off x="9242856" y="2561624"/>
            <a:ext cx="535460" cy="296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1701115" y="3381085"/>
            <a:ext cx="7636476" cy="3328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ounded Rectangle 27"/>
          <p:cNvSpPr/>
          <p:nvPr/>
        </p:nvSpPr>
        <p:spPr>
          <a:xfrm>
            <a:off x="3810001" y="3661428"/>
            <a:ext cx="3418703" cy="72493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10 MB space</a:t>
            </a:r>
            <a:endParaRPr lang="en-IN" dirty="0"/>
          </a:p>
        </p:txBody>
      </p:sp>
      <p:sp>
        <p:nvSpPr>
          <p:cNvPr id="29" name="Rounded Rectangle 28"/>
          <p:cNvSpPr/>
          <p:nvPr/>
        </p:nvSpPr>
        <p:spPr>
          <a:xfrm>
            <a:off x="2211861" y="4571452"/>
            <a:ext cx="1692876" cy="72493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</a:t>
            </a:r>
            <a:endParaRPr lang="en-IN" dirty="0"/>
          </a:p>
        </p:txBody>
      </p:sp>
      <p:sp>
        <p:nvSpPr>
          <p:cNvPr id="30" name="Rounded Rectangle 29"/>
          <p:cNvSpPr/>
          <p:nvPr/>
        </p:nvSpPr>
        <p:spPr>
          <a:xfrm>
            <a:off x="3441355" y="5689692"/>
            <a:ext cx="1692876" cy="72493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</a:t>
            </a:r>
            <a:endParaRPr lang="en-IN" dirty="0"/>
          </a:p>
        </p:txBody>
      </p:sp>
      <p:sp>
        <p:nvSpPr>
          <p:cNvPr id="31" name="Rounded Rectangle 30"/>
          <p:cNvSpPr/>
          <p:nvPr/>
        </p:nvSpPr>
        <p:spPr>
          <a:xfrm>
            <a:off x="5247503" y="5672167"/>
            <a:ext cx="1692876" cy="72493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</a:t>
            </a:r>
            <a:endParaRPr lang="en-IN" dirty="0"/>
          </a:p>
        </p:txBody>
      </p:sp>
      <p:sp>
        <p:nvSpPr>
          <p:cNvPr id="32" name="Rounded Rectangle 31"/>
          <p:cNvSpPr/>
          <p:nvPr/>
        </p:nvSpPr>
        <p:spPr>
          <a:xfrm>
            <a:off x="5822093" y="4562506"/>
            <a:ext cx="1692876" cy="72493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</a:t>
            </a:r>
            <a:endParaRPr lang="en-IN" dirty="0"/>
          </a:p>
        </p:txBody>
      </p:sp>
      <p:sp>
        <p:nvSpPr>
          <p:cNvPr id="33" name="Rounded Rectangle 32"/>
          <p:cNvSpPr/>
          <p:nvPr/>
        </p:nvSpPr>
        <p:spPr>
          <a:xfrm>
            <a:off x="7292547" y="5648678"/>
            <a:ext cx="1692876" cy="72493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</a:t>
            </a:r>
            <a:endParaRPr lang="en-IN" dirty="0"/>
          </a:p>
        </p:txBody>
      </p:sp>
      <p:sp>
        <p:nvSpPr>
          <p:cNvPr id="39" name="Rounded Rectangle 38"/>
          <p:cNvSpPr/>
          <p:nvPr/>
        </p:nvSpPr>
        <p:spPr>
          <a:xfrm>
            <a:off x="1874108" y="3573140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ounded Rectangle 39"/>
          <p:cNvSpPr/>
          <p:nvPr/>
        </p:nvSpPr>
        <p:spPr>
          <a:xfrm>
            <a:off x="1993556" y="3683803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1" name="Rounded Rectangle 40"/>
          <p:cNvSpPr/>
          <p:nvPr/>
        </p:nvSpPr>
        <p:spPr>
          <a:xfrm>
            <a:off x="2545490" y="3687921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A2</a:t>
            </a:r>
            <a:endParaRPr lang="en-IN" dirty="0"/>
          </a:p>
        </p:txBody>
      </p:sp>
      <p:sp>
        <p:nvSpPr>
          <p:cNvPr id="43" name="Rounded Rectangle 42"/>
          <p:cNvSpPr/>
          <p:nvPr/>
        </p:nvSpPr>
        <p:spPr>
          <a:xfrm>
            <a:off x="4113774" y="4579231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ounded Rectangle 43"/>
          <p:cNvSpPr/>
          <p:nvPr/>
        </p:nvSpPr>
        <p:spPr>
          <a:xfrm>
            <a:off x="4233222" y="4689894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45" name="Rounded Rectangle 44"/>
          <p:cNvSpPr/>
          <p:nvPr/>
        </p:nvSpPr>
        <p:spPr>
          <a:xfrm>
            <a:off x="4785156" y="4694012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A3</a:t>
            </a:r>
            <a:endParaRPr lang="en-IN" dirty="0"/>
          </a:p>
        </p:txBody>
      </p:sp>
      <p:sp>
        <p:nvSpPr>
          <p:cNvPr id="46" name="Rounded Rectangle 45"/>
          <p:cNvSpPr/>
          <p:nvPr/>
        </p:nvSpPr>
        <p:spPr>
          <a:xfrm>
            <a:off x="7504671" y="3725919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ounded Rectangle 46"/>
          <p:cNvSpPr/>
          <p:nvPr/>
        </p:nvSpPr>
        <p:spPr>
          <a:xfrm>
            <a:off x="7624119" y="3836582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48" name="Rounded Rectangle 47"/>
          <p:cNvSpPr/>
          <p:nvPr/>
        </p:nvSpPr>
        <p:spPr>
          <a:xfrm>
            <a:off x="8176053" y="3840700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A4</a:t>
            </a:r>
            <a:endParaRPr lang="en-IN" dirty="0"/>
          </a:p>
        </p:txBody>
      </p:sp>
      <p:sp>
        <p:nvSpPr>
          <p:cNvPr id="49" name="Rounded Rectangle 48"/>
          <p:cNvSpPr/>
          <p:nvPr/>
        </p:nvSpPr>
        <p:spPr>
          <a:xfrm>
            <a:off x="7690024" y="4653714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ounded Rectangle 49"/>
          <p:cNvSpPr/>
          <p:nvPr/>
        </p:nvSpPr>
        <p:spPr>
          <a:xfrm>
            <a:off x="7809472" y="4764377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51" name="Rounded Rectangle 50"/>
          <p:cNvSpPr/>
          <p:nvPr/>
        </p:nvSpPr>
        <p:spPr>
          <a:xfrm>
            <a:off x="8361406" y="4768495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A5</a:t>
            </a:r>
            <a:endParaRPr lang="en-IN" dirty="0"/>
          </a:p>
        </p:txBody>
      </p:sp>
      <p:sp>
        <p:nvSpPr>
          <p:cNvPr id="52" name="Rounded Rectangle 51"/>
          <p:cNvSpPr/>
          <p:nvPr/>
        </p:nvSpPr>
        <p:spPr>
          <a:xfrm>
            <a:off x="1820561" y="5672469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ounded Rectangle 52"/>
          <p:cNvSpPr/>
          <p:nvPr/>
        </p:nvSpPr>
        <p:spPr>
          <a:xfrm>
            <a:off x="1940009" y="5783132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54" name="Rounded Rectangle 53"/>
          <p:cNvSpPr/>
          <p:nvPr/>
        </p:nvSpPr>
        <p:spPr>
          <a:xfrm>
            <a:off x="2491943" y="5787250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</a:t>
            </a:r>
            <a:endParaRPr lang="en-IN" dirty="0"/>
          </a:p>
        </p:txBody>
      </p:sp>
      <p:sp>
        <p:nvSpPr>
          <p:cNvPr id="55" name="Rounded Rectangle 54"/>
          <p:cNvSpPr/>
          <p:nvPr/>
        </p:nvSpPr>
        <p:spPr>
          <a:xfrm>
            <a:off x="696098" y="3539655"/>
            <a:ext cx="535459" cy="42013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</a:t>
            </a:r>
            <a:endParaRPr lang="en-IN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3348682" y="4050766"/>
            <a:ext cx="696097" cy="6029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5566720" y="4195365"/>
            <a:ext cx="1921476" cy="5411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8385091" y="4400781"/>
            <a:ext cx="58691" cy="2529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3231809" y="5328576"/>
            <a:ext cx="4447404" cy="6267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1297459" y="3749720"/>
            <a:ext cx="523102" cy="868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368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Creation and Traversing</a:t>
            </a:r>
            <a:endParaRPr lang="en-IN" dirty="0"/>
          </a:p>
        </p:txBody>
      </p:sp>
      <p:sp>
        <p:nvSpPr>
          <p:cNvPr id="3" name="Rounded Rectangle 2"/>
          <p:cNvSpPr/>
          <p:nvPr/>
        </p:nvSpPr>
        <p:spPr>
          <a:xfrm>
            <a:off x="1178011" y="2382773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1297459" y="2493436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1178011" y="1690688"/>
            <a:ext cx="535459" cy="42013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1849393" y="2497554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A2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3348682" y="2382773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ounded Rectangle 7"/>
          <p:cNvSpPr/>
          <p:nvPr/>
        </p:nvSpPr>
        <p:spPr>
          <a:xfrm>
            <a:off x="3468130" y="2493436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4020064" y="2497554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A3</a:t>
            </a: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5519353" y="2382773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ounded Rectangle 10"/>
          <p:cNvSpPr/>
          <p:nvPr/>
        </p:nvSpPr>
        <p:spPr>
          <a:xfrm>
            <a:off x="5638801" y="2493436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2" name="Rounded Rectangle 11"/>
          <p:cNvSpPr/>
          <p:nvPr/>
        </p:nvSpPr>
        <p:spPr>
          <a:xfrm>
            <a:off x="6190735" y="2497554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A4</a:t>
            </a:r>
            <a:endParaRPr lang="en-IN" dirty="0"/>
          </a:p>
        </p:txBody>
      </p:sp>
      <p:sp>
        <p:nvSpPr>
          <p:cNvPr id="13" name="Rounded Rectangle 12"/>
          <p:cNvSpPr/>
          <p:nvPr/>
        </p:nvSpPr>
        <p:spPr>
          <a:xfrm>
            <a:off x="7690024" y="2382773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ounded Rectangle 13"/>
          <p:cNvSpPr/>
          <p:nvPr/>
        </p:nvSpPr>
        <p:spPr>
          <a:xfrm>
            <a:off x="7809472" y="2493436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15" name="Rounded Rectangle 14"/>
          <p:cNvSpPr/>
          <p:nvPr/>
        </p:nvSpPr>
        <p:spPr>
          <a:xfrm>
            <a:off x="8361406" y="2497554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A5</a:t>
            </a:r>
            <a:endParaRPr lang="en-IN" dirty="0"/>
          </a:p>
        </p:txBody>
      </p:sp>
      <p:sp>
        <p:nvSpPr>
          <p:cNvPr id="16" name="Rounded Rectangle 15"/>
          <p:cNvSpPr/>
          <p:nvPr/>
        </p:nvSpPr>
        <p:spPr>
          <a:xfrm>
            <a:off x="9860695" y="2369869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ounded Rectangle 16"/>
          <p:cNvSpPr/>
          <p:nvPr/>
        </p:nvSpPr>
        <p:spPr>
          <a:xfrm>
            <a:off x="9980143" y="2480532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18" name="Rounded Rectangle 17"/>
          <p:cNvSpPr/>
          <p:nvPr/>
        </p:nvSpPr>
        <p:spPr>
          <a:xfrm>
            <a:off x="10532077" y="2484650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</a:t>
            </a:r>
            <a:endParaRPr lang="en-IN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693773" y="2694716"/>
            <a:ext cx="506628" cy="7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847966" y="2716556"/>
            <a:ext cx="506628" cy="7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7041293" y="2723851"/>
            <a:ext cx="506628" cy="7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9197547" y="2723851"/>
            <a:ext cx="506628" cy="7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548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Inserting</a:t>
            </a:r>
            <a:endParaRPr lang="en-IN" dirty="0"/>
          </a:p>
        </p:txBody>
      </p:sp>
      <p:sp>
        <p:nvSpPr>
          <p:cNvPr id="31" name="Rounded Rectangle 30"/>
          <p:cNvSpPr/>
          <p:nvPr/>
        </p:nvSpPr>
        <p:spPr>
          <a:xfrm>
            <a:off x="1178011" y="2382773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ounded Rectangle 31"/>
          <p:cNvSpPr/>
          <p:nvPr/>
        </p:nvSpPr>
        <p:spPr>
          <a:xfrm>
            <a:off x="1297459" y="2493436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33" name="Rounded Rectangle 32"/>
          <p:cNvSpPr/>
          <p:nvPr/>
        </p:nvSpPr>
        <p:spPr>
          <a:xfrm>
            <a:off x="1178011" y="1690688"/>
            <a:ext cx="535459" cy="42013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</a:t>
            </a:r>
            <a:endParaRPr lang="en-IN" dirty="0"/>
          </a:p>
        </p:txBody>
      </p:sp>
      <p:sp>
        <p:nvSpPr>
          <p:cNvPr id="34" name="Rounded Rectangle 33"/>
          <p:cNvSpPr/>
          <p:nvPr/>
        </p:nvSpPr>
        <p:spPr>
          <a:xfrm>
            <a:off x="1849393" y="2497554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A2</a:t>
            </a:r>
            <a:endParaRPr lang="en-IN" dirty="0"/>
          </a:p>
        </p:txBody>
      </p:sp>
      <p:sp>
        <p:nvSpPr>
          <p:cNvPr id="35" name="Rounded Rectangle 34"/>
          <p:cNvSpPr/>
          <p:nvPr/>
        </p:nvSpPr>
        <p:spPr>
          <a:xfrm>
            <a:off x="3348682" y="2382773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ounded Rectangle 35"/>
          <p:cNvSpPr/>
          <p:nvPr/>
        </p:nvSpPr>
        <p:spPr>
          <a:xfrm>
            <a:off x="3468130" y="2493436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37" name="Rounded Rectangle 36"/>
          <p:cNvSpPr/>
          <p:nvPr/>
        </p:nvSpPr>
        <p:spPr>
          <a:xfrm>
            <a:off x="4020064" y="2497554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A3</a:t>
            </a:r>
            <a:endParaRPr lang="en-IN" dirty="0"/>
          </a:p>
        </p:txBody>
      </p:sp>
      <p:sp>
        <p:nvSpPr>
          <p:cNvPr id="38" name="Rounded Rectangle 37"/>
          <p:cNvSpPr/>
          <p:nvPr/>
        </p:nvSpPr>
        <p:spPr>
          <a:xfrm>
            <a:off x="5519353" y="2382773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ounded Rectangle 38"/>
          <p:cNvSpPr/>
          <p:nvPr/>
        </p:nvSpPr>
        <p:spPr>
          <a:xfrm>
            <a:off x="5638801" y="2493436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40" name="Rounded Rectangle 39"/>
          <p:cNvSpPr/>
          <p:nvPr/>
        </p:nvSpPr>
        <p:spPr>
          <a:xfrm>
            <a:off x="6190735" y="2497554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A4</a:t>
            </a:r>
            <a:endParaRPr lang="en-IN" dirty="0"/>
          </a:p>
        </p:txBody>
      </p:sp>
      <p:sp>
        <p:nvSpPr>
          <p:cNvPr id="41" name="Rounded Rectangle 40"/>
          <p:cNvSpPr/>
          <p:nvPr/>
        </p:nvSpPr>
        <p:spPr>
          <a:xfrm>
            <a:off x="7690024" y="2382773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ounded Rectangle 41"/>
          <p:cNvSpPr/>
          <p:nvPr/>
        </p:nvSpPr>
        <p:spPr>
          <a:xfrm>
            <a:off x="7809472" y="2493436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43" name="Rounded Rectangle 42"/>
          <p:cNvSpPr/>
          <p:nvPr/>
        </p:nvSpPr>
        <p:spPr>
          <a:xfrm>
            <a:off x="8361406" y="2497554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A5</a:t>
            </a:r>
            <a:endParaRPr lang="en-IN" dirty="0"/>
          </a:p>
        </p:txBody>
      </p:sp>
      <p:sp>
        <p:nvSpPr>
          <p:cNvPr id="44" name="Rounded Rectangle 43"/>
          <p:cNvSpPr/>
          <p:nvPr/>
        </p:nvSpPr>
        <p:spPr>
          <a:xfrm>
            <a:off x="9860695" y="2369869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ounded Rectangle 44"/>
          <p:cNvSpPr/>
          <p:nvPr/>
        </p:nvSpPr>
        <p:spPr>
          <a:xfrm>
            <a:off x="9980143" y="2480532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46" name="Rounded Rectangle 45"/>
          <p:cNvSpPr/>
          <p:nvPr/>
        </p:nvSpPr>
        <p:spPr>
          <a:xfrm>
            <a:off x="10532077" y="2484650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</a:t>
            </a:r>
            <a:endParaRPr lang="en-IN" dirty="0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2693773" y="2694716"/>
            <a:ext cx="506628" cy="7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4847966" y="2716556"/>
            <a:ext cx="506628" cy="7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7041293" y="2723851"/>
            <a:ext cx="506628" cy="7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9197547" y="2723851"/>
            <a:ext cx="506628" cy="7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4421659" y="5516217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ounded Rectangle 57"/>
          <p:cNvSpPr/>
          <p:nvPr/>
        </p:nvSpPr>
        <p:spPr>
          <a:xfrm>
            <a:off x="4567882" y="5626880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59" name="Rounded Rectangle 58"/>
          <p:cNvSpPr/>
          <p:nvPr/>
        </p:nvSpPr>
        <p:spPr>
          <a:xfrm>
            <a:off x="5119816" y="5630998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A3</a:t>
            </a:r>
            <a:endParaRPr lang="en-IN" dirty="0"/>
          </a:p>
        </p:txBody>
      </p:sp>
      <p:sp>
        <p:nvSpPr>
          <p:cNvPr id="60" name="Rounded Rectangle 59"/>
          <p:cNvSpPr/>
          <p:nvPr/>
        </p:nvSpPr>
        <p:spPr>
          <a:xfrm>
            <a:off x="1136821" y="4285102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Rounded Rectangle 60"/>
          <p:cNvSpPr/>
          <p:nvPr/>
        </p:nvSpPr>
        <p:spPr>
          <a:xfrm>
            <a:off x="1256269" y="4395765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62" name="Rounded Rectangle 61"/>
          <p:cNvSpPr/>
          <p:nvPr/>
        </p:nvSpPr>
        <p:spPr>
          <a:xfrm>
            <a:off x="1136821" y="3593017"/>
            <a:ext cx="535459" cy="42013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</a:t>
            </a:r>
            <a:endParaRPr lang="en-IN" dirty="0"/>
          </a:p>
        </p:txBody>
      </p:sp>
      <p:sp>
        <p:nvSpPr>
          <p:cNvPr id="63" name="Rounded Rectangle 62"/>
          <p:cNvSpPr/>
          <p:nvPr/>
        </p:nvSpPr>
        <p:spPr>
          <a:xfrm>
            <a:off x="1808203" y="4399883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A2</a:t>
            </a:r>
            <a:endParaRPr lang="en-IN" dirty="0"/>
          </a:p>
        </p:txBody>
      </p:sp>
      <p:sp>
        <p:nvSpPr>
          <p:cNvPr id="64" name="Rounded Rectangle 63"/>
          <p:cNvSpPr/>
          <p:nvPr/>
        </p:nvSpPr>
        <p:spPr>
          <a:xfrm>
            <a:off x="3307492" y="4285102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Rounded Rectangle 64"/>
          <p:cNvSpPr/>
          <p:nvPr/>
        </p:nvSpPr>
        <p:spPr>
          <a:xfrm>
            <a:off x="3426940" y="4395765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66" name="Rounded Rectangle 65"/>
          <p:cNvSpPr/>
          <p:nvPr/>
        </p:nvSpPr>
        <p:spPr>
          <a:xfrm>
            <a:off x="3978874" y="4399883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A6</a:t>
            </a:r>
            <a:endParaRPr lang="en-IN" dirty="0"/>
          </a:p>
        </p:txBody>
      </p:sp>
      <p:sp>
        <p:nvSpPr>
          <p:cNvPr id="67" name="Rounded Rectangle 66"/>
          <p:cNvSpPr/>
          <p:nvPr/>
        </p:nvSpPr>
        <p:spPr>
          <a:xfrm>
            <a:off x="5478163" y="4285102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ounded Rectangle 67"/>
          <p:cNvSpPr/>
          <p:nvPr/>
        </p:nvSpPr>
        <p:spPr>
          <a:xfrm>
            <a:off x="5597611" y="4395765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69" name="Rounded Rectangle 68"/>
          <p:cNvSpPr/>
          <p:nvPr/>
        </p:nvSpPr>
        <p:spPr>
          <a:xfrm>
            <a:off x="6149545" y="4399883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A4</a:t>
            </a:r>
            <a:endParaRPr lang="en-IN" dirty="0"/>
          </a:p>
        </p:txBody>
      </p:sp>
      <p:sp>
        <p:nvSpPr>
          <p:cNvPr id="70" name="Rounded Rectangle 69"/>
          <p:cNvSpPr/>
          <p:nvPr/>
        </p:nvSpPr>
        <p:spPr>
          <a:xfrm>
            <a:off x="7648834" y="4285102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ounded Rectangle 70"/>
          <p:cNvSpPr/>
          <p:nvPr/>
        </p:nvSpPr>
        <p:spPr>
          <a:xfrm>
            <a:off x="7768282" y="4395765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72" name="Rounded Rectangle 71"/>
          <p:cNvSpPr/>
          <p:nvPr/>
        </p:nvSpPr>
        <p:spPr>
          <a:xfrm>
            <a:off x="8320216" y="4399883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A5</a:t>
            </a:r>
            <a:endParaRPr lang="en-IN" dirty="0"/>
          </a:p>
        </p:txBody>
      </p:sp>
      <p:sp>
        <p:nvSpPr>
          <p:cNvPr id="73" name="Rounded Rectangle 72"/>
          <p:cNvSpPr/>
          <p:nvPr/>
        </p:nvSpPr>
        <p:spPr>
          <a:xfrm>
            <a:off x="9819505" y="4272198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Rounded Rectangle 73"/>
          <p:cNvSpPr/>
          <p:nvPr/>
        </p:nvSpPr>
        <p:spPr>
          <a:xfrm>
            <a:off x="9938953" y="4382861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75" name="Rounded Rectangle 74"/>
          <p:cNvSpPr/>
          <p:nvPr/>
        </p:nvSpPr>
        <p:spPr>
          <a:xfrm>
            <a:off x="10490887" y="4386979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</a:t>
            </a:r>
            <a:endParaRPr lang="en-IN" dirty="0"/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2652583" y="4597045"/>
            <a:ext cx="506628" cy="7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7000103" y="4626180"/>
            <a:ext cx="506628" cy="7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9156357" y="4626180"/>
            <a:ext cx="506628" cy="7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4193059" y="5070627"/>
            <a:ext cx="506627" cy="4204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5655275" y="5070627"/>
            <a:ext cx="613720" cy="4204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884774" y="5291509"/>
            <a:ext cx="34145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temp = </a:t>
            </a:r>
            <a:r>
              <a:rPr lang="en-IN" dirty="0" err="1" smtClean="0"/>
              <a:t>curr</a:t>
            </a:r>
            <a:endParaRPr lang="en-IN" dirty="0" smtClean="0"/>
          </a:p>
          <a:p>
            <a:r>
              <a:rPr lang="en-IN" dirty="0" err="1" smtClean="0"/>
              <a:t>curr.link</a:t>
            </a:r>
            <a:r>
              <a:rPr lang="en-IN" dirty="0" smtClean="0"/>
              <a:t> = dataunit6</a:t>
            </a:r>
          </a:p>
          <a:p>
            <a:r>
              <a:rPr lang="en-IN" dirty="0" err="1"/>
              <a:t>c</a:t>
            </a:r>
            <a:r>
              <a:rPr lang="en-IN" dirty="0" err="1" smtClean="0"/>
              <a:t>urr.link.link</a:t>
            </a:r>
            <a:r>
              <a:rPr lang="en-IN" dirty="0" smtClean="0"/>
              <a:t> = </a:t>
            </a:r>
            <a:r>
              <a:rPr lang="en-IN" dirty="0" err="1" smtClean="0"/>
              <a:t>temp.link</a:t>
            </a:r>
            <a:endParaRPr lang="en-IN" dirty="0"/>
          </a:p>
        </p:txBody>
      </p:sp>
      <p:sp>
        <p:nvSpPr>
          <p:cNvPr id="89" name="TextBox 88"/>
          <p:cNvSpPr txBox="1"/>
          <p:nvPr/>
        </p:nvSpPr>
        <p:spPr>
          <a:xfrm>
            <a:off x="617838" y="5291509"/>
            <a:ext cx="3344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</a:t>
            </a:r>
            <a:r>
              <a:rPr lang="en-IN" dirty="0" smtClean="0"/>
              <a:t>ataunit6.link = </a:t>
            </a:r>
            <a:r>
              <a:rPr lang="en-IN" dirty="0" err="1" smtClean="0"/>
              <a:t>curr.link</a:t>
            </a:r>
            <a:endParaRPr lang="en-IN" dirty="0" smtClean="0"/>
          </a:p>
          <a:p>
            <a:r>
              <a:rPr lang="en-IN" dirty="0" err="1" smtClean="0"/>
              <a:t>curr.link</a:t>
            </a:r>
            <a:r>
              <a:rPr lang="en-IN" dirty="0" smtClean="0"/>
              <a:t> = dataunit6</a:t>
            </a:r>
            <a:endParaRPr lang="en-IN" dirty="0"/>
          </a:p>
        </p:txBody>
      </p:sp>
      <p:sp>
        <p:nvSpPr>
          <p:cNvPr id="90" name="TextBox 89"/>
          <p:cNvSpPr txBox="1"/>
          <p:nvPr/>
        </p:nvSpPr>
        <p:spPr>
          <a:xfrm>
            <a:off x="3468130" y="3880022"/>
            <a:ext cx="95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curr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7598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Inserting in the Beginning and End</a:t>
            </a:r>
            <a:endParaRPr lang="en-IN" dirty="0"/>
          </a:p>
        </p:txBody>
      </p:sp>
      <p:sp>
        <p:nvSpPr>
          <p:cNvPr id="3" name="Rounded Rectangle 2"/>
          <p:cNvSpPr/>
          <p:nvPr/>
        </p:nvSpPr>
        <p:spPr>
          <a:xfrm>
            <a:off x="1178011" y="2382773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1297459" y="2493436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1178011" y="1406535"/>
            <a:ext cx="535459" cy="42013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1849393" y="2497554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A2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3348682" y="2382773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ounded Rectangle 7"/>
          <p:cNvSpPr/>
          <p:nvPr/>
        </p:nvSpPr>
        <p:spPr>
          <a:xfrm>
            <a:off x="3468130" y="2493436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4020064" y="2497554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A3</a:t>
            </a: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5519353" y="2382773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ounded Rectangle 10"/>
          <p:cNvSpPr/>
          <p:nvPr/>
        </p:nvSpPr>
        <p:spPr>
          <a:xfrm>
            <a:off x="5638801" y="2493436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2" name="Rounded Rectangle 11"/>
          <p:cNvSpPr/>
          <p:nvPr/>
        </p:nvSpPr>
        <p:spPr>
          <a:xfrm>
            <a:off x="6190735" y="2497554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A4</a:t>
            </a:r>
            <a:endParaRPr lang="en-IN" dirty="0"/>
          </a:p>
        </p:txBody>
      </p:sp>
      <p:sp>
        <p:nvSpPr>
          <p:cNvPr id="13" name="Rounded Rectangle 12"/>
          <p:cNvSpPr/>
          <p:nvPr/>
        </p:nvSpPr>
        <p:spPr>
          <a:xfrm>
            <a:off x="7690024" y="2382773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ounded Rectangle 13"/>
          <p:cNvSpPr/>
          <p:nvPr/>
        </p:nvSpPr>
        <p:spPr>
          <a:xfrm>
            <a:off x="7809472" y="2493436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15" name="Rounded Rectangle 14"/>
          <p:cNvSpPr/>
          <p:nvPr/>
        </p:nvSpPr>
        <p:spPr>
          <a:xfrm>
            <a:off x="8361406" y="2497554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A5</a:t>
            </a:r>
            <a:endParaRPr lang="en-IN" dirty="0"/>
          </a:p>
        </p:txBody>
      </p:sp>
      <p:sp>
        <p:nvSpPr>
          <p:cNvPr id="16" name="Rounded Rectangle 15"/>
          <p:cNvSpPr/>
          <p:nvPr/>
        </p:nvSpPr>
        <p:spPr>
          <a:xfrm>
            <a:off x="9860695" y="2369869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ounded Rectangle 16"/>
          <p:cNvSpPr/>
          <p:nvPr/>
        </p:nvSpPr>
        <p:spPr>
          <a:xfrm>
            <a:off x="9980143" y="2480532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18" name="Rounded Rectangle 17"/>
          <p:cNvSpPr/>
          <p:nvPr/>
        </p:nvSpPr>
        <p:spPr>
          <a:xfrm>
            <a:off x="10532077" y="2484650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</a:t>
            </a:r>
            <a:endParaRPr lang="en-IN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693773" y="2694716"/>
            <a:ext cx="506628" cy="7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847966" y="2716556"/>
            <a:ext cx="506628" cy="7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7041293" y="2723851"/>
            <a:ext cx="506628" cy="7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9197547" y="2723851"/>
            <a:ext cx="506628" cy="7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2384852" y="1353257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ounded Rectangle 23"/>
          <p:cNvSpPr/>
          <p:nvPr/>
        </p:nvSpPr>
        <p:spPr>
          <a:xfrm>
            <a:off x="2531075" y="1463920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25" name="Rounded Rectangle 24"/>
          <p:cNvSpPr/>
          <p:nvPr/>
        </p:nvSpPr>
        <p:spPr>
          <a:xfrm>
            <a:off x="3083009" y="1468038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A1</a:t>
            </a:r>
            <a:endParaRPr lang="en-IN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2240692" y="2110818"/>
            <a:ext cx="214184" cy="1892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874108" y="1678104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81384" y="1406535"/>
            <a:ext cx="3682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</a:t>
            </a:r>
            <a:r>
              <a:rPr lang="en-IN" dirty="0" smtClean="0"/>
              <a:t>ataunit6.link = root</a:t>
            </a:r>
          </a:p>
          <a:p>
            <a:r>
              <a:rPr lang="en-IN" dirty="0"/>
              <a:t>r</a:t>
            </a:r>
            <a:r>
              <a:rPr lang="en-IN" dirty="0" smtClean="0"/>
              <a:t>oot = dataunit6</a:t>
            </a:r>
            <a:endParaRPr lang="en-IN" dirty="0"/>
          </a:p>
        </p:txBody>
      </p:sp>
      <p:sp>
        <p:nvSpPr>
          <p:cNvPr id="31" name="Rounded Rectangle 30"/>
          <p:cNvSpPr/>
          <p:nvPr/>
        </p:nvSpPr>
        <p:spPr>
          <a:xfrm>
            <a:off x="1136821" y="4400506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ounded Rectangle 31"/>
          <p:cNvSpPr/>
          <p:nvPr/>
        </p:nvSpPr>
        <p:spPr>
          <a:xfrm>
            <a:off x="1256269" y="4511169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33" name="Rounded Rectangle 32"/>
          <p:cNvSpPr/>
          <p:nvPr/>
        </p:nvSpPr>
        <p:spPr>
          <a:xfrm>
            <a:off x="1136821" y="3708421"/>
            <a:ext cx="535459" cy="42013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</a:t>
            </a:r>
            <a:endParaRPr lang="en-IN" dirty="0"/>
          </a:p>
        </p:txBody>
      </p:sp>
      <p:sp>
        <p:nvSpPr>
          <p:cNvPr id="34" name="Rounded Rectangle 33"/>
          <p:cNvSpPr/>
          <p:nvPr/>
        </p:nvSpPr>
        <p:spPr>
          <a:xfrm>
            <a:off x="1808203" y="4515287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A2</a:t>
            </a:r>
            <a:endParaRPr lang="en-IN" dirty="0"/>
          </a:p>
        </p:txBody>
      </p:sp>
      <p:sp>
        <p:nvSpPr>
          <p:cNvPr id="35" name="Rounded Rectangle 34"/>
          <p:cNvSpPr/>
          <p:nvPr/>
        </p:nvSpPr>
        <p:spPr>
          <a:xfrm>
            <a:off x="3307492" y="4400506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ounded Rectangle 35"/>
          <p:cNvSpPr/>
          <p:nvPr/>
        </p:nvSpPr>
        <p:spPr>
          <a:xfrm>
            <a:off x="3426940" y="4511169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37" name="Rounded Rectangle 36"/>
          <p:cNvSpPr/>
          <p:nvPr/>
        </p:nvSpPr>
        <p:spPr>
          <a:xfrm>
            <a:off x="3978874" y="4515287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A3</a:t>
            </a:r>
            <a:endParaRPr lang="en-IN" dirty="0"/>
          </a:p>
        </p:txBody>
      </p:sp>
      <p:sp>
        <p:nvSpPr>
          <p:cNvPr id="38" name="Rounded Rectangle 37"/>
          <p:cNvSpPr/>
          <p:nvPr/>
        </p:nvSpPr>
        <p:spPr>
          <a:xfrm>
            <a:off x="5478163" y="4400506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ounded Rectangle 38"/>
          <p:cNvSpPr/>
          <p:nvPr/>
        </p:nvSpPr>
        <p:spPr>
          <a:xfrm>
            <a:off x="5597611" y="4511169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40" name="Rounded Rectangle 39"/>
          <p:cNvSpPr/>
          <p:nvPr/>
        </p:nvSpPr>
        <p:spPr>
          <a:xfrm>
            <a:off x="6149545" y="4515287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A4</a:t>
            </a:r>
            <a:endParaRPr lang="en-IN" dirty="0"/>
          </a:p>
        </p:txBody>
      </p:sp>
      <p:sp>
        <p:nvSpPr>
          <p:cNvPr id="41" name="Rounded Rectangle 40"/>
          <p:cNvSpPr/>
          <p:nvPr/>
        </p:nvSpPr>
        <p:spPr>
          <a:xfrm>
            <a:off x="7648834" y="4400506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ounded Rectangle 41"/>
          <p:cNvSpPr/>
          <p:nvPr/>
        </p:nvSpPr>
        <p:spPr>
          <a:xfrm>
            <a:off x="7768282" y="4511169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43" name="Rounded Rectangle 42"/>
          <p:cNvSpPr/>
          <p:nvPr/>
        </p:nvSpPr>
        <p:spPr>
          <a:xfrm>
            <a:off x="8320216" y="4515287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A5</a:t>
            </a:r>
            <a:endParaRPr lang="en-IN" dirty="0"/>
          </a:p>
        </p:txBody>
      </p:sp>
      <p:sp>
        <p:nvSpPr>
          <p:cNvPr id="44" name="Rounded Rectangle 43"/>
          <p:cNvSpPr/>
          <p:nvPr/>
        </p:nvSpPr>
        <p:spPr>
          <a:xfrm>
            <a:off x="9819505" y="4387602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ounded Rectangle 44"/>
          <p:cNvSpPr/>
          <p:nvPr/>
        </p:nvSpPr>
        <p:spPr>
          <a:xfrm>
            <a:off x="9938953" y="4498265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46" name="Rounded Rectangle 45"/>
          <p:cNvSpPr/>
          <p:nvPr/>
        </p:nvSpPr>
        <p:spPr>
          <a:xfrm>
            <a:off x="10490887" y="4502383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A6</a:t>
            </a:r>
            <a:endParaRPr lang="en-IN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2652583" y="4712449"/>
            <a:ext cx="506628" cy="7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806776" y="4734289"/>
            <a:ext cx="506628" cy="7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7000103" y="4741584"/>
            <a:ext cx="506628" cy="7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9156357" y="4741584"/>
            <a:ext cx="506628" cy="7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408670" y="4217773"/>
            <a:ext cx="0" cy="1698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9835980" y="5501009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ounded Rectangle 53"/>
          <p:cNvSpPr/>
          <p:nvPr/>
        </p:nvSpPr>
        <p:spPr>
          <a:xfrm>
            <a:off x="9982203" y="5611672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55" name="Rounded Rectangle 54"/>
          <p:cNvSpPr/>
          <p:nvPr/>
        </p:nvSpPr>
        <p:spPr>
          <a:xfrm>
            <a:off x="10534137" y="5615790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</a:t>
            </a:r>
            <a:endParaRPr lang="en-IN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10490887" y="5126151"/>
            <a:ext cx="0" cy="2746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041924" y="3918486"/>
            <a:ext cx="98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curr</a:t>
            </a:r>
            <a:endParaRPr lang="en-IN" dirty="0"/>
          </a:p>
        </p:txBody>
      </p:sp>
      <p:sp>
        <p:nvSpPr>
          <p:cNvPr id="60" name="TextBox 59"/>
          <p:cNvSpPr txBox="1"/>
          <p:nvPr/>
        </p:nvSpPr>
        <p:spPr>
          <a:xfrm>
            <a:off x="5519353" y="5400755"/>
            <a:ext cx="3521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</a:t>
            </a:r>
            <a:r>
              <a:rPr lang="en-IN" dirty="0" smtClean="0"/>
              <a:t>hile </a:t>
            </a:r>
            <a:r>
              <a:rPr lang="en-IN" dirty="0" err="1" smtClean="0"/>
              <a:t>curr.link</a:t>
            </a:r>
            <a:r>
              <a:rPr lang="en-IN" dirty="0" smtClean="0"/>
              <a:t> != None:</a:t>
            </a:r>
          </a:p>
          <a:p>
            <a:r>
              <a:rPr lang="en-IN" dirty="0"/>
              <a:t>	</a:t>
            </a:r>
            <a:r>
              <a:rPr lang="en-IN" dirty="0" err="1" smtClean="0"/>
              <a:t>curr</a:t>
            </a:r>
            <a:r>
              <a:rPr lang="en-IN" dirty="0"/>
              <a:t> </a:t>
            </a:r>
            <a:r>
              <a:rPr lang="en-IN" dirty="0" smtClean="0"/>
              <a:t>= </a:t>
            </a:r>
            <a:r>
              <a:rPr lang="en-IN" dirty="0" err="1" smtClean="0"/>
              <a:t>curr.link</a:t>
            </a:r>
            <a:endParaRPr lang="en-IN" dirty="0" smtClean="0"/>
          </a:p>
          <a:p>
            <a:r>
              <a:rPr lang="en-IN" dirty="0" err="1"/>
              <a:t>c</a:t>
            </a:r>
            <a:r>
              <a:rPr lang="en-IN" dirty="0" err="1" smtClean="0"/>
              <a:t>urr.link</a:t>
            </a:r>
            <a:r>
              <a:rPr lang="en-IN" dirty="0" smtClean="0"/>
              <a:t> = dataunit6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9617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Deleting</a:t>
            </a:r>
            <a:endParaRPr lang="en-IN" dirty="0"/>
          </a:p>
        </p:txBody>
      </p:sp>
      <p:sp>
        <p:nvSpPr>
          <p:cNvPr id="25" name="Rounded Rectangle 24"/>
          <p:cNvSpPr/>
          <p:nvPr/>
        </p:nvSpPr>
        <p:spPr>
          <a:xfrm>
            <a:off x="1178011" y="2382773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ounded Rectangle 25"/>
          <p:cNvSpPr/>
          <p:nvPr/>
        </p:nvSpPr>
        <p:spPr>
          <a:xfrm>
            <a:off x="1297459" y="2493436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27" name="Rounded Rectangle 26"/>
          <p:cNvSpPr/>
          <p:nvPr/>
        </p:nvSpPr>
        <p:spPr>
          <a:xfrm>
            <a:off x="1178011" y="1690688"/>
            <a:ext cx="535459" cy="42013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</a:t>
            </a:r>
            <a:endParaRPr lang="en-IN" dirty="0"/>
          </a:p>
        </p:txBody>
      </p:sp>
      <p:sp>
        <p:nvSpPr>
          <p:cNvPr id="28" name="Rounded Rectangle 27"/>
          <p:cNvSpPr/>
          <p:nvPr/>
        </p:nvSpPr>
        <p:spPr>
          <a:xfrm>
            <a:off x="1849393" y="2497554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A2</a:t>
            </a:r>
            <a:endParaRPr lang="en-IN" dirty="0"/>
          </a:p>
        </p:txBody>
      </p:sp>
      <p:sp>
        <p:nvSpPr>
          <p:cNvPr id="29" name="Rounded Rectangle 28"/>
          <p:cNvSpPr/>
          <p:nvPr/>
        </p:nvSpPr>
        <p:spPr>
          <a:xfrm>
            <a:off x="3348682" y="2382773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ounded Rectangle 29"/>
          <p:cNvSpPr/>
          <p:nvPr/>
        </p:nvSpPr>
        <p:spPr>
          <a:xfrm>
            <a:off x="3468130" y="2493436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31" name="Rounded Rectangle 30"/>
          <p:cNvSpPr/>
          <p:nvPr/>
        </p:nvSpPr>
        <p:spPr>
          <a:xfrm>
            <a:off x="4020064" y="2497554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A3</a:t>
            </a:r>
            <a:endParaRPr lang="en-IN" dirty="0"/>
          </a:p>
        </p:txBody>
      </p:sp>
      <p:sp>
        <p:nvSpPr>
          <p:cNvPr id="32" name="Rounded Rectangle 31"/>
          <p:cNvSpPr/>
          <p:nvPr/>
        </p:nvSpPr>
        <p:spPr>
          <a:xfrm>
            <a:off x="5519353" y="2382773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ounded Rectangle 32"/>
          <p:cNvSpPr/>
          <p:nvPr/>
        </p:nvSpPr>
        <p:spPr>
          <a:xfrm>
            <a:off x="5638801" y="2493436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34" name="Rounded Rectangle 33"/>
          <p:cNvSpPr/>
          <p:nvPr/>
        </p:nvSpPr>
        <p:spPr>
          <a:xfrm>
            <a:off x="6190735" y="2497554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A4</a:t>
            </a:r>
            <a:endParaRPr lang="en-IN" dirty="0"/>
          </a:p>
        </p:txBody>
      </p:sp>
      <p:sp>
        <p:nvSpPr>
          <p:cNvPr id="35" name="Rounded Rectangle 34"/>
          <p:cNvSpPr/>
          <p:nvPr/>
        </p:nvSpPr>
        <p:spPr>
          <a:xfrm>
            <a:off x="7690024" y="2382773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ounded Rectangle 35"/>
          <p:cNvSpPr/>
          <p:nvPr/>
        </p:nvSpPr>
        <p:spPr>
          <a:xfrm>
            <a:off x="7809472" y="2493436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37" name="Rounded Rectangle 36"/>
          <p:cNvSpPr/>
          <p:nvPr/>
        </p:nvSpPr>
        <p:spPr>
          <a:xfrm>
            <a:off x="8361406" y="2497554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A5</a:t>
            </a:r>
            <a:endParaRPr lang="en-IN" dirty="0"/>
          </a:p>
        </p:txBody>
      </p:sp>
      <p:sp>
        <p:nvSpPr>
          <p:cNvPr id="38" name="Rounded Rectangle 37"/>
          <p:cNvSpPr/>
          <p:nvPr/>
        </p:nvSpPr>
        <p:spPr>
          <a:xfrm>
            <a:off x="9860695" y="2369869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ounded Rectangle 38"/>
          <p:cNvSpPr/>
          <p:nvPr/>
        </p:nvSpPr>
        <p:spPr>
          <a:xfrm>
            <a:off x="9980143" y="2480532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40" name="Rounded Rectangle 39"/>
          <p:cNvSpPr/>
          <p:nvPr/>
        </p:nvSpPr>
        <p:spPr>
          <a:xfrm>
            <a:off x="10532077" y="2484650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</a:t>
            </a:r>
            <a:endParaRPr lang="en-IN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2693773" y="2694716"/>
            <a:ext cx="506628" cy="7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847966" y="2716556"/>
            <a:ext cx="506628" cy="7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7041293" y="2723851"/>
            <a:ext cx="506628" cy="7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9197547" y="2723851"/>
            <a:ext cx="506628" cy="7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8493211" y="148281"/>
            <a:ext cx="1548713" cy="32127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Assignment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4046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21286</TotalTime>
  <Words>282</Words>
  <Application>Microsoft Office PowerPoint</Application>
  <PresentationFormat>Widescreen</PresentationFormat>
  <Paragraphs>239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Data Structures and Algorithms</vt:lpstr>
      <vt:lpstr>Stacks</vt:lpstr>
      <vt:lpstr>Queues</vt:lpstr>
      <vt:lpstr>Consider file storage</vt:lpstr>
      <vt:lpstr>Linking Blocks</vt:lpstr>
      <vt:lpstr>Creation and Traversing</vt:lpstr>
      <vt:lpstr>Inserting</vt:lpstr>
      <vt:lpstr>Inserting in the Beginning and End</vt:lpstr>
      <vt:lpstr>Deleting</vt:lpstr>
      <vt:lpstr>Swapping</vt:lpstr>
      <vt:lpstr>Swapping</vt:lpstr>
      <vt:lpstr>Swapping</vt:lpstr>
      <vt:lpstr>Sorting</vt:lpstr>
      <vt:lpstr>Reversing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</dc:title>
  <dc:creator>Admin</dc:creator>
  <cp:lastModifiedBy>Admin</cp:lastModifiedBy>
  <cp:revision>23</cp:revision>
  <dcterms:created xsi:type="dcterms:W3CDTF">2022-08-16T12:32:58Z</dcterms:created>
  <dcterms:modified xsi:type="dcterms:W3CDTF">2022-09-02T14:02:29Z</dcterms:modified>
</cp:coreProperties>
</file>