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59" r:id="rId4"/>
    <p:sldId id="260" r:id="rId5"/>
    <p:sldId id="256" r:id="rId6"/>
    <p:sldId id="257" r:id="rId7"/>
    <p:sldId id="258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B6EE-B4EE-48D2-A652-6DD56DB3270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8BB3-4587-4D60-AFBD-CF618B022B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665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B6EE-B4EE-48D2-A652-6DD56DB3270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8BB3-4587-4D60-AFBD-CF618B022B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812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B6EE-B4EE-48D2-A652-6DD56DB3270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8BB3-4587-4D60-AFBD-CF618B022B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623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B6EE-B4EE-48D2-A652-6DD56DB3270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8BB3-4587-4D60-AFBD-CF618B022B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07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B6EE-B4EE-48D2-A652-6DD56DB3270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8BB3-4587-4D60-AFBD-CF618B022B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2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B6EE-B4EE-48D2-A652-6DD56DB3270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8BB3-4587-4D60-AFBD-CF618B022B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195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B6EE-B4EE-48D2-A652-6DD56DB3270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8BB3-4587-4D60-AFBD-CF618B022B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289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B6EE-B4EE-48D2-A652-6DD56DB3270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8BB3-4587-4D60-AFBD-CF618B022B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801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B6EE-B4EE-48D2-A652-6DD56DB3270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8BB3-4587-4D60-AFBD-CF618B022B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51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B6EE-B4EE-48D2-A652-6DD56DB3270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8BB3-4587-4D60-AFBD-CF618B022B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001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B6EE-B4EE-48D2-A652-6DD56DB3270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8BB3-4587-4D60-AFBD-CF618B022B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692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FB6EE-B4EE-48D2-A652-6DD56DB3270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E8BB3-4587-4D60-AFBD-CF618B022B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79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Main Concepts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0882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689" y="2454876"/>
            <a:ext cx="6983040" cy="215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941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199783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>
                <a:latin typeface="Bookman Old Style" panose="02050604050505020204" pitchFamily="18" charset="0"/>
              </a:rPr>
              <a:t>select</a:t>
            </a:r>
          </a:p>
          <a:p>
            <a:r>
              <a:rPr lang="en-IN" dirty="0" smtClean="0">
                <a:latin typeface="Bookman Old Style" panose="02050604050505020204" pitchFamily="18" charset="0"/>
              </a:rPr>
              <a:t> 	count(*)</a:t>
            </a:r>
          </a:p>
          <a:p>
            <a:r>
              <a:rPr lang="en-IN" dirty="0" smtClean="0">
                <a:latin typeface="Bookman Old Style" panose="02050604050505020204" pitchFamily="18" charset="0"/>
              </a:rPr>
              <a:t>from</a:t>
            </a:r>
          </a:p>
          <a:p>
            <a:r>
              <a:rPr lang="en-IN" dirty="0" smtClean="0">
                <a:latin typeface="Bookman Old Style" panose="02050604050505020204" pitchFamily="18" charset="0"/>
              </a:rPr>
              <a:t> 	pings</a:t>
            </a:r>
          </a:p>
          <a:p>
            <a:r>
              <a:rPr lang="en-IN" dirty="0" smtClean="0">
                <a:latin typeface="Bookman Old Style" panose="02050604050505020204" pitchFamily="18" charset="0"/>
              </a:rPr>
              <a:t>join</a:t>
            </a:r>
          </a:p>
          <a:p>
            <a:r>
              <a:rPr lang="en-IN" dirty="0" smtClean="0">
                <a:latin typeface="Bookman Old Style" panose="02050604050505020204" pitchFamily="18" charset="0"/>
              </a:rPr>
              <a:t> 	signups</a:t>
            </a:r>
          </a:p>
          <a:p>
            <a:r>
              <a:rPr lang="en-IN" dirty="0" smtClean="0">
                <a:latin typeface="Bookman Old Style" panose="02050604050505020204" pitchFamily="18" charset="0"/>
              </a:rPr>
              <a:t>on</a:t>
            </a:r>
          </a:p>
          <a:p>
            <a:r>
              <a:rPr lang="en-IN" dirty="0" smtClean="0">
                <a:latin typeface="Bookman Old Style" panose="02050604050505020204" pitchFamily="18" charset="0"/>
              </a:rPr>
              <a:t> 	</a:t>
            </a:r>
            <a:r>
              <a:rPr lang="en-IN" dirty="0" err="1" smtClean="0">
                <a:latin typeface="Bookman Old Style" panose="02050604050505020204" pitchFamily="18" charset="0"/>
              </a:rPr>
              <a:t>pings.cookie</a:t>
            </a:r>
            <a:r>
              <a:rPr lang="en-IN" dirty="0" smtClean="0">
                <a:latin typeface="Bookman Old Style" panose="02050604050505020204" pitchFamily="18" charset="0"/>
              </a:rPr>
              <a:t> = </a:t>
            </a:r>
            <a:r>
              <a:rPr lang="en-IN" dirty="0" err="1" smtClean="0">
                <a:latin typeface="Bookman Old Style" panose="02050604050505020204" pitchFamily="18" charset="0"/>
              </a:rPr>
              <a:t>signups.cookie</a:t>
            </a:r>
            <a:endParaRPr lang="en-IN" dirty="0" smtClean="0">
              <a:latin typeface="Bookman Old Style" panose="02050604050505020204" pitchFamily="18" charset="0"/>
            </a:endParaRPr>
          </a:p>
          <a:p>
            <a:r>
              <a:rPr lang="en-IN" dirty="0" smtClean="0">
                <a:latin typeface="Bookman Old Style" panose="02050604050505020204" pitchFamily="18" charset="0"/>
              </a:rPr>
              <a:t>where</a:t>
            </a:r>
          </a:p>
          <a:p>
            <a:r>
              <a:rPr lang="en-IN" dirty="0" smtClean="0">
                <a:latin typeface="Bookman Old Style" panose="02050604050505020204" pitchFamily="18" charset="0"/>
              </a:rPr>
              <a:t> 	pings.url like '%/blog%'</a:t>
            </a:r>
            <a:endParaRPr lang="en-IN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533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509587"/>
            <a:ext cx="7315200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272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00137"/>
            <a:ext cx="731520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778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490662"/>
            <a:ext cx="7315200" cy="38766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57103" y="6128951"/>
            <a:ext cx="540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nameNode</a:t>
            </a:r>
            <a:r>
              <a:rPr lang="en-US" dirty="0" smtClean="0"/>
              <a:t> ensures the blocks are not on the same rack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0085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914400"/>
            <a:ext cx="7315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937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762000"/>
            <a:ext cx="73152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94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762000"/>
            <a:ext cx="73152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584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85762"/>
            <a:ext cx="7772400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89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810" y="1409418"/>
            <a:ext cx="7916380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966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3230</TotalTime>
  <Words>15</Words>
  <Application>Microsoft Office PowerPoint</Application>
  <PresentationFormat>Widescreen</PresentationFormat>
  <Paragraphs>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Bookman Old Style</vt:lpstr>
      <vt:lpstr>Calibri</vt:lpstr>
      <vt:lpstr>Calibri Light</vt:lpstr>
      <vt:lpstr>Office Theme</vt:lpstr>
      <vt:lpstr>Hadoop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Admin</dc:creator>
  <cp:lastModifiedBy>Admin</cp:lastModifiedBy>
  <cp:revision>4</cp:revision>
  <dcterms:created xsi:type="dcterms:W3CDTF">2024-02-01T06:21:10Z</dcterms:created>
  <dcterms:modified xsi:type="dcterms:W3CDTF">2024-02-03T12:11:41Z</dcterms:modified>
</cp:coreProperties>
</file>