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A54E-EC46-4372-9758-10A581E0E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F43BA-864E-4850-83AB-03EE1632C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0852D-393F-4E0A-AFDD-784C9BD0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C-2F45-4BB4-ACA2-583A8516408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A2F5-508C-47F3-A672-02D28234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708A3-8D64-4AF0-AF43-5C5CB7BB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70A-6274-4C1C-BDBF-C655F139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22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115A-4009-4DF9-9042-2A61A123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73698-B212-454D-9960-3472A157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C3F37-534E-46C7-BA7C-E6BFD6FB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C-2F45-4BB4-ACA2-583A8516408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31F41-E114-4D9B-871B-C15272A4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C2E49-A922-4FED-AA6B-71335B87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70A-6274-4C1C-BDBF-C655F139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3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89DAB-988C-44A7-A44A-92DC60A6D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0A0DC-0664-4FFF-8474-0442EFD65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230DF-7AAD-4BEB-91AF-5B73CB9C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C-2F45-4BB4-ACA2-583A8516408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CB22-43CC-413C-A8E7-9439877A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F462C-B3A7-437F-BB09-CFFF1D80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70A-6274-4C1C-BDBF-C655F139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54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5C7F-8A46-422A-BDDF-BF9B0B9B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0CD3-781E-4382-A5F5-30638BEF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DAB87-1E05-438C-B2DC-ADF01DD5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C-2F45-4BB4-ACA2-583A8516408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5C8BC-A9DD-403D-9615-85DAF2EC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61003-AC69-4979-9D59-850B6B54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70A-6274-4C1C-BDBF-C655F139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32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9FE6-185C-4719-AE4E-628D2FFD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F5E00-CD61-4055-BFD4-5171D76DA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80D99-AE07-46C7-ABC1-DA510ED6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C-2F45-4BB4-ACA2-583A8516408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3E578-ED16-46A8-A930-918A1174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0EB50-E937-42B0-93F0-CDC805DD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70A-6274-4C1C-BDBF-C655F139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02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9000-8C72-454E-ABA6-801DE7AA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DE26-29B6-4B26-93D6-6F34576C7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8ABF0-F162-4789-9E87-9713A0B6B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2FCED-24B7-44A3-B950-346AE1CF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C-2F45-4BB4-ACA2-583A8516408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D06C6-64AF-4504-8C9A-6A399EF9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02649-9F16-4F78-BFFA-BD6834BF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70A-6274-4C1C-BDBF-C655F139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8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EFDC-687A-4F79-ADC9-4F3D6858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567AA-9BAC-4068-8423-063A0985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22BA5-7561-4472-BEA4-9FDFAB921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49BB4-1FA4-4A94-9F8E-A83AAA271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59415-5496-4BB9-ABA1-13D9D8BF8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3FA08F-3034-4117-A46E-FEBDC547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C-2F45-4BB4-ACA2-583A8516408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B7116-0160-4531-A584-9A1C113C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917CA-79E0-4B3C-97A1-40DB3AC8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70A-6274-4C1C-BDBF-C655F139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38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DA60-D671-4EA8-B202-A0F73E05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3EF26-0FEC-409D-ADAC-9031179B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C-2F45-4BB4-ACA2-583A8516408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2C19D-0CA7-42D8-B682-C3A7F897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82D88-0354-4DA2-BAB6-62AE9178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70A-6274-4C1C-BDBF-C655F139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50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BD7B8-22DB-4D01-9F0C-C3346724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C-2F45-4BB4-ACA2-583A8516408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87224-E7A3-4593-9448-2DAC1A52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AF2D4-A3A9-46E7-9067-8C5AD2CA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70A-6274-4C1C-BDBF-C655F139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2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2C2F-BE13-4F4B-957B-F97A9D6C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AAE4-C397-4F56-89E3-AAB721EC6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CC45B-4B7C-45D1-B9E6-86FB39815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916AA-9CBF-490D-B815-0FB16C8B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C-2F45-4BB4-ACA2-583A8516408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1B20F-8A81-4355-92A7-3E4FFA01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A302B-ADD3-417A-BE73-442FEBF2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70A-6274-4C1C-BDBF-C655F139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34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E7B3-2EF9-48AF-B3B3-92C65897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3B512-FAE5-4199-B922-FBD0815A3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C5CB5-B206-47BD-A146-9638C1E07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38A7A-CDBB-4BDD-AD26-DB5154C6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C-2F45-4BB4-ACA2-583A8516408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120BB-EAEE-487E-BB0D-A197C0F6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CF915-BD22-4C04-819D-B6C147C8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70A-6274-4C1C-BDBF-C655F139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68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1C7F8-7C44-49CB-839B-F27A14C8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C10E-E0F0-4062-8B3A-01FF15BA3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0D79-2090-4A76-87FB-84B673F85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C9D0C-2F45-4BB4-ACA2-583A85164089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CAB8-BA35-4FAB-8347-9EA21744B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D3C5-571A-485C-8CEB-0936F00CB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DF70A-6274-4C1C-BDBF-C655F1399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13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9A27-51AD-4828-88DA-DEA7C00AB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/>
              <a:t>pyautogui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5B319-480A-40DA-98AA-0CB0F5498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999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375C-82C9-49B8-A1C3-C3FE0159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Getting a Screenshot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8771-AC65-4F09-94FF-0D67AF5C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pyautogui</a:t>
            </a:r>
            <a:endParaRPr lang="en-IN" b="1" dirty="0"/>
          </a:p>
          <a:p>
            <a:r>
              <a:rPr lang="en-IN" dirty="0"/>
              <a:t>&gt;&gt;&gt; </a:t>
            </a:r>
            <a:r>
              <a:rPr lang="en-IN" b="1" dirty="0" err="1"/>
              <a:t>im</a:t>
            </a:r>
            <a:r>
              <a:rPr lang="en-IN" b="1" dirty="0"/>
              <a:t> = </a:t>
            </a:r>
            <a:r>
              <a:rPr lang="en-IN" b="1" dirty="0" err="1"/>
              <a:t>pyautogui.screenshot</a:t>
            </a:r>
            <a:r>
              <a:rPr lang="en-IN" b="1" dirty="0"/>
              <a:t>()</a:t>
            </a:r>
          </a:p>
          <a:p>
            <a:r>
              <a:rPr lang="en-IN" dirty="0"/>
              <a:t>&gt;&gt;&gt; </a:t>
            </a:r>
            <a:r>
              <a:rPr lang="en-IN" b="1" dirty="0" err="1"/>
              <a:t>im.getpixel</a:t>
            </a:r>
            <a:r>
              <a:rPr lang="en-IN" b="1" dirty="0"/>
              <a:t>((0, 0))</a:t>
            </a:r>
          </a:p>
          <a:p>
            <a:r>
              <a:rPr lang="en-IN" dirty="0"/>
              <a:t>(176, 176, 175)</a:t>
            </a:r>
          </a:p>
          <a:p>
            <a:r>
              <a:rPr lang="en-IN" dirty="0"/>
              <a:t>&gt;&gt;&gt; </a:t>
            </a:r>
            <a:r>
              <a:rPr lang="en-IN" b="1" dirty="0" err="1"/>
              <a:t>im.getpixel</a:t>
            </a:r>
            <a:r>
              <a:rPr lang="en-IN" b="1" dirty="0"/>
              <a:t>((50, 200))</a:t>
            </a:r>
          </a:p>
          <a:p>
            <a:r>
              <a:rPr lang="en-IN" dirty="0"/>
              <a:t>(130, 135, 144)</a:t>
            </a:r>
          </a:p>
        </p:txBody>
      </p:sp>
    </p:spTree>
    <p:extLst>
      <p:ext uri="{BB962C8B-B14F-4D97-AF65-F5344CB8AC3E}">
        <p14:creationId xmlns:p14="http://schemas.microsoft.com/office/powerpoint/2010/main" val="126437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F848-57DC-4C36-A465-BEBDF84C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err="1"/>
              <a:t>Analyzing</a:t>
            </a:r>
            <a:r>
              <a:rPr lang="en-IN" b="1" i="1" dirty="0"/>
              <a:t> the Screenshot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1EBB-B7E9-421E-8628-8619A02C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pyautogui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im</a:t>
            </a:r>
            <a:r>
              <a:rPr lang="en-IN" b="1" dirty="0"/>
              <a:t> = </a:t>
            </a:r>
            <a:r>
              <a:rPr lang="en-IN" b="1" dirty="0" err="1"/>
              <a:t>pyautogui.screenshot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im.getpixel</a:t>
            </a:r>
            <a:r>
              <a:rPr lang="en-IN" b="1" dirty="0"/>
              <a:t>((50, 200))</a:t>
            </a:r>
          </a:p>
          <a:p>
            <a:pPr marL="0" indent="0">
              <a:buNone/>
            </a:pPr>
            <a:r>
              <a:rPr lang="en-IN" dirty="0"/>
              <a:t>(130, 135, 144)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pyautogui.pixelMatchesColor</a:t>
            </a:r>
            <a:r>
              <a:rPr lang="en-IN" b="1" dirty="0"/>
              <a:t>(50, 200, (130, 135, 144))</a:t>
            </a:r>
          </a:p>
          <a:p>
            <a:pPr marL="0" indent="0">
              <a:buNone/>
            </a:pPr>
            <a:r>
              <a:rPr lang="en-IN" dirty="0"/>
              <a:t>True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pyautogui.pixelMatchesColor</a:t>
            </a:r>
            <a:r>
              <a:rPr lang="en-US" b="1" dirty="0"/>
              <a:t>(50, 200, (255, 135, 144))</a:t>
            </a:r>
          </a:p>
          <a:p>
            <a:pPr marL="0" indent="0">
              <a:buNone/>
            </a:pPr>
            <a:r>
              <a:rPr lang="en-IN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71356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5F60-48BD-4D24-893D-D8959F72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Image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E297F-0803-4CDA-8F7A-A67C9956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pyautogui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pyautogui.locateOnScreen</a:t>
            </a:r>
            <a:r>
              <a:rPr lang="en-IN" b="1" dirty="0"/>
              <a:t>('submit.png')</a:t>
            </a:r>
          </a:p>
          <a:p>
            <a:pPr marL="0" indent="0">
              <a:buNone/>
            </a:pPr>
            <a:r>
              <a:rPr lang="en-IN" dirty="0"/>
              <a:t>(643, 745, 70, 29)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list(</a:t>
            </a:r>
            <a:r>
              <a:rPr lang="en-IN" b="1" dirty="0" err="1"/>
              <a:t>pyautogui.locateAllOnScreen</a:t>
            </a:r>
            <a:r>
              <a:rPr lang="en-IN" b="1" dirty="0"/>
              <a:t>('submit.png'))</a:t>
            </a:r>
          </a:p>
          <a:p>
            <a:pPr marL="0" indent="0">
              <a:buNone/>
            </a:pPr>
            <a:r>
              <a:rPr lang="en-IN" dirty="0"/>
              <a:t>[(643, 745, 70, 29), (1007, 801, 70, 29)]</a:t>
            </a:r>
          </a:p>
        </p:txBody>
      </p:sp>
    </p:spTree>
    <p:extLst>
      <p:ext uri="{BB962C8B-B14F-4D97-AF65-F5344CB8AC3E}">
        <p14:creationId xmlns:p14="http://schemas.microsoft.com/office/powerpoint/2010/main" val="266526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161F-D504-428F-8B7C-2A626FEE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b="1" i="1" dirty="0"/>
              <a:t>Locating the </a:t>
            </a:r>
            <a:r>
              <a:rPr lang="en-IN" b="1" i="1" dirty="0" err="1"/>
              <a:t>center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9917-AD1D-4DC3-9193-65A3DF38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pyautogui.locateOnScreen</a:t>
            </a:r>
            <a:r>
              <a:rPr lang="en-IN" b="1" dirty="0"/>
              <a:t>('submit.png')</a:t>
            </a:r>
          </a:p>
          <a:p>
            <a:pPr marL="0" indent="0">
              <a:buNone/>
            </a:pPr>
            <a:r>
              <a:rPr lang="en-IN" dirty="0"/>
              <a:t>(643, 745, 70, 29)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pyautogui.center</a:t>
            </a:r>
            <a:r>
              <a:rPr lang="en-IN" b="1" dirty="0"/>
              <a:t>((643, 745, 70, 29))</a:t>
            </a:r>
          </a:p>
          <a:p>
            <a:pPr marL="0" indent="0">
              <a:buNone/>
            </a:pPr>
            <a:r>
              <a:rPr lang="en-IN" dirty="0"/>
              <a:t>(678, 759)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pyautogui.click</a:t>
            </a:r>
            <a:r>
              <a:rPr lang="en-IN" b="1" dirty="0"/>
              <a:t>((678, 759))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94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7CCE-0D17-4662-871D-D30FAAD5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Sending a String from the Keyboard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5B195-1407-41EC-8C1D-1F55BF3CB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pyautogui.click</a:t>
            </a:r>
            <a:r>
              <a:rPr lang="en-IN" b="1" dirty="0"/>
              <a:t>(100, 100)</a:t>
            </a:r>
          </a:p>
          <a:p>
            <a:pPr marL="0" indent="0">
              <a:buNone/>
            </a:pPr>
            <a:r>
              <a:rPr lang="en-IN" b="1" dirty="0"/>
              <a:t>&gt;&gt;&gt; </a:t>
            </a:r>
            <a:r>
              <a:rPr lang="en-IN" b="1" dirty="0" err="1"/>
              <a:t>pyautogui.typewrite</a:t>
            </a:r>
            <a:r>
              <a:rPr lang="en-IN" b="1" dirty="0"/>
              <a:t>('Hello world!’)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Key Names: </a:t>
            </a:r>
          </a:p>
          <a:p>
            <a:pPr marL="0" indent="0">
              <a:buNone/>
            </a:pPr>
            <a:r>
              <a:rPr lang="en-IN" b="1" dirty="0"/>
              <a:t>&gt;&gt;&gt; </a:t>
            </a:r>
            <a:r>
              <a:rPr lang="en-IN" b="1" dirty="0" err="1"/>
              <a:t>pyautogui.KEYBOARD_KEYS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pyautogui.typewrite</a:t>
            </a:r>
            <a:r>
              <a:rPr lang="en-IN" b="1" dirty="0"/>
              <a:t>(['a', 'b', 'left', 'left', 'X', 'Y'])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98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F4BB-A62B-41E9-8C00-4E9E52AF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Pressing and Releasing the Keyboard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FC66-816F-4A26-9CDE-29EFC6E0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pyautogui.keyDown</a:t>
            </a:r>
            <a:r>
              <a:rPr lang="en-IN" b="1" dirty="0"/>
              <a:t>('shift’) </a:t>
            </a:r>
          </a:p>
          <a:p>
            <a:pPr marL="0" indent="0">
              <a:buNone/>
            </a:pPr>
            <a:r>
              <a:rPr lang="en-IN" b="1" dirty="0"/>
              <a:t>&gt;&gt;&gt; </a:t>
            </a:r>
            <a:r>
              <a:rPr lang="en-IN" b="1" dirty="0" err="1"/>
              <a:t>pyautogui.press</a:t>
            </a:r>
            <a:r>
              <a:rPr lang="en-IN" b="1" dirty="0"/>
              <a:t>('4’) </a:t>
            </a:r>
          </a:p>
          <a:p>
            <a:pPr marL="0" indent="0">
              <a:buNone/>
            </a:pPr>
            <a:r>
              <a:rPr lang="en-IN" b="1" dirty="0"/>
              <a:t>&gt;&gt;&gt; </a:t>
            </a:r>
            <a:r>
              <a:rPr lang="en-IN" b="1" dirty="0" err="1"/>
              <a:t>pyautogui.keyUp</a:t>
            </a:r>
            <a:r>
              <a:rPr lang="en-IN" b="1" dirty="0"/>
              <a:t>('shift')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813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B73D-CB81-4BE3-A345-F27B150F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Hotkey Combinations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E9473-33B2-4ACC-902C-AF161F44F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pyautogui.keyDown</a:t>
            </a:r>
            <a:r>
              <a:rPr lang="en-IN" dirty="0"/>
              <a:t>('ctrl')</a:t>
            </a:r>
          </a:p>
          <a:p>
            <a:pPr marL="0" indent="0">
              <a:buNone/>
            </a:pPr>
            <a:r>
              <a:rPr lang="en-IN" dirty="0" err="1"/>
              <a:t>pyautogui.keyDown</a:t>
            </a:r>
            <a:r>
              <a:rPr lang="en-IN" dirty="0"/>
              <a:t>('c')</a:t>
            </a:r>
          </a:p>
          <a:p>
            <a:pPr marL="0" indent="0">
              <a:buNone/>
            </a:pPr>
            <a:r>
              <a:rPr lang="en-IN" dirty="0" err="1"/>
              <a:t>pyautogui.keyUp</a:t>
            </a:r>
            <a:r>
              <a:rPr lang="en-IN" dirty="0"/>
              <a:t>('c')</a:t>
            </a:r>
          </a:p>
          <a:p>
            <a:pPr marL="0" indent="0">
              <a:buNone/>
            </a:pPr>
            <a:r>
              <a:rPr lang="en-IN" dirty="0" err="1"/>
              <a:t>pyautogui.keyUp</a:t>
            </a:r>
            <a:r>
              <a:rPr lang="en-IN" dirty="0"/>
              <a:t>('ctrl’)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err="1"/>
              <a:t>pyautogui.hotkey</a:t>
            </a:r>
            <a:r>
              <a:rPr lang="en-IN" b="1" dirty="0"/>
              <a:t>('ctrl', 'c')</a:t>
            </a:r>
          </a:p>
        </p:txBody>
      </p:sp>
    </p:spTree>
    <p:extLst>
      <p:ext uri="{BB962C8B-B14F-4D97-AF65-F5344CB8AC3E}">
        <p14:creationId xmlns:p14="http://schemas.microsoft.com/office/powerpoint/2010/main" val="110724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70AF-894A-452B-874C-DCE84AFA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Example: Automate Calculator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33C1-0703-4C7A-8640-6AF1B5EC1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000" b="1" dirty="0"/>
              <a:t>import </a:t>
            </a:r>
            <a:r>
              <a:rPr lang="en-IN" sz="2000" b="1" dirty="0" err="1"/>
              <a:t>pyautogui</a:t>
            </a:r>
            <a:endParaRPr lang="en-IN" sz="2000" b="1" dirty="0"/>
          </a:p>
          <a:p>
            <a:pPr marL="0" indent="0">
              <a:lnSpc>
                <a:spcPct val="100000"/>
              </a:lnSpc>
              <a:buNone/>
            </a:pPr>
            <a:endParaRPr lang="en-IN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2000" b="1" dirty="0" err="1"/>
              <a:t>pyautogui.click</a:t>
            </a:r>
            <a:r>
              <a:rPr lang="en-IN" sz="2000" b="1" dirty="0"/>
              <a:t>((</a:t>
            </a:r>
            <a:r>
              <a:rPr lang="en-IN" sz="2000" b="1" dirty="0" err="1"/>
              <a:t>pyautogui.locateCenterOnScreen</a:t>
            </a:r>
            <a:r>
              <a:rPr lang="en-IN" sz="2000" b="1" dirty="0"/>
              <a:t>('1key.png')))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b="1" dirty="0" err="1"/>
              <a:t>pyautogui.click</a:t>
            </a:r>
            <a:r>
              <a:rPr lang="en-IN" sz="2000" b="1" dirty="0"/>
              <a:t>((</a:t>
            </a:r>
            <a:r>
              <a:rPr lang="en-IN" sz="2000" b="1" dirty="0" err="1"/>
              <a:t>pyautogui.locateCenterOnScreen</a:t>
            </a:r>
            <a:r>
              <a:rPr lang="en-IN" sz="2000" b="1" dirty="0"/>
              <a:t>(‘pluskey.png')))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b="1" dirty="0" err="1"/>
              <a:t>pyautogui.click</a:t>
            </a:r>
            <a:r>
              <a:rPr lang="en-IN" sz="2000" b="1" dirty="0"/>
              <a:t>((</a:t>
            </a:r>
            <a:r>
              <a:rPr lang="en-IN" sz="2000" b="1" dirty="0" err="1"/>
              <a:t>pyautogui.locateCenterOnScreen</a:t>
            </a:r>
            <a:r>
              <a:rPr lang="en-IN" sz="2000" b="1" dirty="0"/>
              <a:t>(‘1key.png')))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b="1" dirty="0" err="1"/>
              <a:t>pyautogui.press</a:t>
            </a:r>
            <a:r>
              <a:rPr lang="en-IN" sz="2000" b="1" dirty="0"/>
              <a:t>('enter')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4205F3-8A79-4B0A-9F59-EAD9A608FC56}"/>
              </a:ext>
            </a:extLst>
          </p:cNvPr>
          <p:cNvSpPr/>
          <p:nvPr/>
        </p:nvSpPr>
        <p:spPr>
          <a:xfrm>
            <a:off x="5154706" y="4930588"/>
            <a:ext cx="5755341" cy="770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 MS Windows Snipping Tool to take snapshots</a:t>
            </a:r>
          </a:p>
        </p:txBody>
      </p:sp>
    </p:spTree>
    <p:extLst>
      <p:ext uri="{BB962C8B-B14F-4D97-AF65-F5344CB8AC3E}">
        <p14:creationId xmlns:p14="http://schemas.microsoft.com/office/powerpoint/2010/main" val="244577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5D69-98D3-41F5-AD2B-66D797AC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1FDF-6E8A-4E50-BB4C-51AC16AC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pyautogui</a:t>
            </a:r>
            <a:r>
              <a:rPr lang="en-US" dirty="0"/>
              <a:t> module can send virtual keypresses and mouse clicks to Windows, OS X, and Linux.</a:t>
            </a:r>
          </a:p>
          <a:p>
            <a:r>
              <a:rPr lang="en-US" dirty="0"/>
              <a:t>Installation: </a:t>
            </a:r>
            <a:r>
              <a:rPr lang="en-IN" b="1" dirty="0"/>
              <a:t>pip install </a:t>
            </a:r>
            <a:r>
              <a:rPr lang="en-IN" b="1" dirty="0" err="1"/>
              <a:t>pyautogui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25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EA70-D017-4EAE-9F71-D8FC31A5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Screen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0800-A5EE-4990-B075-5B3A3F61B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pyautogui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pyautogui.size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(1920, 1080)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width, height = </a:t>
            </a:r>
            <a:r>
              <a:rPr lang="en-IN" b="1" dirty="0" err="1"/>
              <a:t>pyautogui.size</a:t>
            </a:r>
            <a:r>
              <a:rPr lang="en-IN" b="1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71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4F2-95EA-4082-AF31-D8662EB6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Controlling Mouse Movement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6E92-E458-45C2-B357-9648B0FB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pyautogui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for </a:t>
            </a:r>
            <a:r>
              <a:rPr lang="en-US" b="1" dirty="0" err="1"/>
              <a:t>i</a:t>
            </a:r>
            <a:r>
              <a:rPr lang="en-US" b="1" dirty="0"/>
              <a:t> in range(10):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err="1"/>
              <a:t>pyautogui.moveTo</a:t>
            </a:r>
            <a:r>
              <a:rPr lang="en-IN" b="1" dirty="0"/>
              <a:t>(100, 100, duration=0.25)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err="1"/>
              <a:t>pyautogui.moveTo</a:t>
            </a:r>
            <a:r>
              <a:rPr lang="en-IN" b="1" dirty="0"/>
              <a:t>(200, 100, duration=0.25)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err="1"/>
              <a:t>pyautogui.moveTo</a:t>
            </a:r>
            <a:r>
              <a:rPr lang="en-IN" b="1" dirty="0"/>
              <a:t>(200, 200, duration=0.25)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err="1"/>
              <a:t>pyautogui.moveTo</a:t>
            </a:r>
            <a:r>
              <a:rPr lang="en-IN" b="1" dirty="0"/>
              <a:t>(100, 200, duration=0.25)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08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AC54-33F6-4BEE-BAB3-732CB905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Controlling Mouse Movement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5CDF-54B7-4E83-82B9-E1853C691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pyautogui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/>
              <a:t>for </a:t>
            </a:r>
            <a:r>
              <a:rPr lang="en-US" b="1" dirty="0" err="1"/>
              <a:t>i</a:t>
            </a:r>
            <a:r>
              <a:rPr lang="en-US" b="1" dirty="0"/>
              <a:t> in range(10):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pyautogui.moveRel</a:t>
            </a:r>
            <a:r>
              <a:rPr lang="fr-FR" b="1" dirty="0"/>
              <a:t>(100, 0, duration=0.25)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pyautogui.moveRel</a:t>
            </a:r>
            <a:r>
              <a:rPr lang="fr-FR" b="1" dirty="0"/>
              <a:t>(0, 100, duration=0.25)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pyautogui.moveRel</a:t>
            </a:r>
            <a:r>
              <a:rPr lang="fr-FR" b="1" dirty="0"/>
              <a:t>(-100, 0, duration=0.25)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pyautogui.moveRel</a:t>
            </a:r>
            <a:r>
              <a:rPr lang="fr-FR" b="1" dirty="0"/>
              <a:t>(0, -100, duration=0.25)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1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BC32-FDB5-4BF4-AA53-5A130B8F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Getting the Mouse 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97A9-647A-4408-A77D-433B8FB9C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pyautogui.position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(311, 622)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pyautogui.position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(377, 481)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pyautogui.position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dirty="0"/>
              <a:t>(1536, 637)</a:t>
            </a:r>
          </a:p>
        </p:txBody>
      </p:sp>
    </p:spTree>
    <p:extLst>
      <p:ext uri="{BB962C8B-B14F-4D97-AF65-F5344CB8AC3E}">
        <p14:creationId xmlns:p14="http://schemas.microsoft.com/office/powerpoint/2010/main" val="238316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6370-44D7-4486-B65E-FAEC1579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Clicking the Mouse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B19DC-E960-4CD1-9128-570482B0B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/>
              <a:t>import </a:t>
            </a:r>
            <a:r>
              <a:rPr lang="en-IN" b="1" dirty="0" err="1"/>
              <a:t>pyautogui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pyautogui.click</a:t>
            </a:r>
            <a:r>
              <a:rPr lang="en-IN" b="1" dirty="0"/>
              <a:t>(10, 5)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Other important functions:</a:t>
            </a:r>
          </a:p>
          <a:p>
            <a:pPr marL="0" indent="0">
              <a:buNone/>
            </a:pPr>
            <a:r>
              <a:rPr lang="en-IN" dirty="0" err="1"/>
              <a:t>pyautogui.mouseDown</a:t>
            </a:r>
            <a:r>
              <a:rPr lang="en-IN" dirty="0"/>
              <a:t>()</a:t>
            </a:r>
            <a:endParaRPr lang="en-IN" b="1" dirty="0"/>
          </a:p>
          <a:p>
            <a:pPr marL="0" indent="0">
              <a:buNone/>
            </a:pPr>
            <a:r>
              <a:rPr lang="en-IN" dirty="0" err="1"/>
              <a:t>pyautogui.mouseUp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pyautogui.doubleClick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pyautogui.rightClick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pyautogui.middleClick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1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29FB-9AE4-42CE-A50C-12D776D8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Dragging the Mouse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6BFD-6F42-4978-BEF6-C4EF2B99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import </a:t>
            </a:r>
            <a:r>
              <a:rPr lang="en-IN" b="1" dirty="0" err="1"/>
              <a:t>pyautogui</a:t>
            </a:r>
            <a:r>
              <a:rPr lang="en-IN" b="1" dirty="0"/>
              <a:t>, time</a:t>
            </a:r>
          </a:p>
          <a:p>
            <a:pPr marL="0" indent="0">
              <a:buNone/>
            </a:pPr>
            <a:r>
              <a:rPr lang="en-IN" b="1" dirty="0" err="1"/>
              <a:t>time.sleep</a:t>
            </a:r>
            <a:r>
              <a:rPr lang="en-IN" b="1" dirty="0"/>
              <a:t>(5)</a:t>
            </a:r>
          </a:p>
          <a:p>
            <a:pPr marL="0" indent="0">
              <a:buNone/>
            </a:pPr>
            <a:r>
              <a:rPr lang="en-US" b="1" dirty="0" err="1"/>
              <a:t>pyautogui.click</a:t>
            </a:r>
            <a:r>
              <a:rPr lang="en-US" b="1" dirty="0"/>
              <a:t>() # click to put drawing program in focus</a:t>
            </a:r>
          </a:p>
          <a:p>
            <a:pPr marL="0" indent="0">
              <a:buNone/>
            </a:pPr>
            <a:r>
              <a:rPr lang="en-IN" b="1" dirty="0"/>
              <a:t>distance = 200</a:t>
            </a:r>
          </a:p>
          <a:p>
            <a:pPr marL="0" indent="0">
              <a:buNone/>
            </a:pPr>
            <a:r>
              <a:rPr lang="en-IN" b="1" dirty="0"/>
              <a:t>while distance &gt; 0: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pyautogui.dragRel</a:t>
            </a:r>
            <a:r>
              <a:rPr lang="en-US" b="1" dirty="0"/>
              <a:t>(distance, 0, duration=0.2) # move right</a:t>
            </a:r>
          </a:p>
          <a:p>
            <a:pPr marL="0" indent="0">
              <a:buNone/>
            </a:pPr>
            <a:r>
              <a:rPr lang="en-IN" b="1" dirty="0"/>
              <a:t>	distance = distance - 5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err="1"/>
              <a:t>pyautogui.dragRel</a:t>
            </a:r>
            <a:r>
              <a:rPr lang="en-IN" b="1" dirty="0"/>
              <a:t>(0, distance, duration=0.2) # move down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err="1"/>
              <a:t>pyautogui.dragRel</a:t>
            </a:r>
            <a:r>
              <a:rPr lang="en-IN" b="1" dirty="0"/>
              <a:t>(-distance, 0, duration=0.2) # move left</a:t>
            </a:r>
          </a:p>
          <a:p>
            <a:pPr marL="0" indent="0">
              <a:buNone/>
            </a:pPr>
            <a:r>
              <a:rPr lang="en-IN" b="1" dirty="0"/>
              <a:t>	distance = distance - 5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pyautogui.dragRel</a:t>
            </a:r>
            <a:r>
              <a:rPr lang="en-US" b="1" dirty="0"/>
              <a:t>(0, -distance, duration=0.2) # move up</a:t>
            </a:r>
            <a:endParaRPr lang="en-IN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707BA9-F7D3-4314-9C92-585F1D90F525}"/>
              </a:ext>
            </a:extLst>
          </p:cNvPr>
          <p:cNvSpPr/>
          <p:nvPr/>
        </p:nvSpPr>
        <p:spPr>
          <a:xfrm>
            <a:off x="8202706" y="1972235"/>
            <a:ext cx="3151094" cy="546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Keep MS Paint Open</a:t>
            </a:r>
          </a:p>
        </p:txBody>
      </p:sp>
    </p:spTree>
    <p:extLst>
      <p:ext uri="{BB962C8B-B14F-4D97-AF65-F5344CB8AC3E}">
        <p14:creationId xmlns:p14="http://schemas.microsoft.com/office/powerpoint/2010/main" val="383718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DED6-766F-40D7-841F-1B6E9514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Scrolling the Mouse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4BB6-AFC8-4A10-AB40-F27A47D34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pyautogui.scroll</a:t>
            </a:r>
            <a:r>
              <a:rPr lang="en-IN" b="1" dirty="0"/>
              <a:t>(200)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b="1" dirty="0" err="1"/>
              <a:t>pyautogui.scroll</a:t>
            </a:r>
            <a:r>
              <a:rPr lang="en-IN" b="1" dirty="0"/>
              <a:t>(-200)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75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765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pyautogui</vt:lpstr>
      <vt:lpstr>What is it?</vt:lpstr>
      <vt:lpstr>Screen Resolution</vt:lpstr>
      <vt:lpstr>Controlling Mouse Movement</vt:lpstr>
      <vt:lpstr>Controlling Mouse Movement</vt:lpstr>
      <vt:lpstr>Getting the Mouse Position</vt:lpstr>
      <vt:lpstr>Clicking the Mouse</vt:lpstr>
      <vt:lpstr>Dragging the Mouse</vt:lpstr>
      <vt:lpstr>Scrolling the Mouse</vt:lpstr>
      <vt:lpstr>Getting a Screenshot</vt:lpstr>
      <vt:lpstr>Analyzing the Screenshot</vt:lpstr>
      <vt:lpstr>Image Recognition</vt:lpstr>
      <vt:lpstr>Locating the center</vt:lpstr>
      <vt:lpstr>Sending a String from the Keyboard</vt:lpstr>
      <vt:lpstr>Pressing and Releasing the Keyboard</vt:lpstr>
      <vt:lpstr>Hotkey Combinations</vt:lpstr>
      <vt:lpstr>Example: Automate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pyautogui</dc:title>
  <dc:creator>Purushotham Sannakariyappa</dc:creator>
  <cp:lastModifiedBy>Purushotham Sannakariyappa</cp:lastModifiedBy>
  <cp:revision>5</cp:revision>
  <dcterms:created xsi:type="dcterms:W3CDTF">2019-12-17T23:55:41Z</dcterms:created>
  <dcterms:modified xsi:type="dcterms:W3CDTF">2019-12-18T00:41:13Z</dcterms:modified>
</cp:coreProperties>
</file>