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D9F5-3FEB-4DCF-8DF9-D0948179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6A5A3-7B46-4584-901D-7C4040A6F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A1DA-3A51-4F5B-9161-B0774E9D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8395-150E-4173-8B70-0C5F533A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D49C-8555-44B9-8E6A-AE245FA9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3B8-ADA9-4AC1-8D22-0C4BA3A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90194-1F55-4B0D-BBAF-9D2A2EEC8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EB43-492E-457E-9B07-9E7EB2AF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7AD8-2017-42A9-86D2-BE799522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35DA-E4C9-4439-890A-46D52678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6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62B02-3D31-4E2B-84AB-B42E9664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7993-7237-4527-ACF4-1394F429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28DC-07D4-493E-823C-8ED5215A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593B-F8C4-472A-BCD1-50B45283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4D84-DA5E-47D2-A06F-DC2C21D0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69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7859-989A-4316-A8EA-5E6428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319C-8909-4F73-A8D0-752DD7C2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CD74-B35B-464A-BD64-BF31D8F6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E5B4-3D44-4CB2-B161-A092A1D5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6C12-12F3-4720-8DE5-B80C73A5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1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32C2-ADB3-441D-A35D-B36122C1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692F-8063-4219-973A-766D4787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020E-7F57-40D1-9AA2-520411C4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42B-6038-4F8D-977D-50AB8F19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E354-3848-4517-BDF1-C0C7520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4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87AD-9C88-4B2F-88F0-BC3B66A4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437F-18E9-4948-B663-06221E6D9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A295B-EAC1-4B1D-9185-F6C7D1E5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07F1-59CF-46C7-B8FE-D8250513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7FAD-3F2F-4346-92D0-F9643138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8F5A9-EF5F-465B-9BC4-857277FE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6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B6A-530A-4604-AEA1-A47A04ED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76CE-C64D-4675-9D87-4C366AB2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0E6D1-202D-4F5A-8F3D-DD77C3057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761E5-1640-4CC5-84AC-A0595550D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F4BA0-68BD-4026-AB3B-D7236A50F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1D26D-1619-4230-AD72-DDC7999C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8590C-AD46-4CFC-9584-ED5CCF10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D394-FBF2-4002-815B-15AF8540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5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4AD-4F95-483C-96E4-188EB2F2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6A141-9366-40A2-8FAE-10DA5E0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CA9D2-02C9-4DE8-AFF3-A1DA8FD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FFFE0-EDF4-4C1F-8987-E74190ED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9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BC8AF-B10D-4A4E-B55F-9B6393ED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85B4-430A-45DB-862A-EF3AA837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455C-CB30-4149-8974-D6756EC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8857-4FB9-429D-8CFA-5CC31D22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98AD-BF2A-45FA-8590-7A9514B5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834D-89BC-4446-8849-DA5B6D269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1B1CA-0D6D-4C51-8DE0-918DD6A9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A7B9-BE45-47BE-85C4-01451E8B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3F00-0198-461F-97C0-046374D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CBE9-16AE-4378-B1D9-1904A313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56A1C-567B-4126-B61F-5D0808BD1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FEFF2-BA77-49BB-80D8-8CCCE50A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6C368-E06C-4A0D-85B6-49F83C9D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69708-D0F9-4D4A-80D0-2FC67EF6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ACCC-F648-44C6-A38C-8FEBD660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96A73-FA2C-42C2-A4F4-4DE7FC73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0442F-29F0-45B0-B271-86F8B8A4F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09C3-9846-41E7-BC3F-6FD6FB09E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482C8-BA50-4BB7-A9CD-374E1DCBC87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6772-86A6-475D-A0CF-1365D557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C2FF-1B5B-40C1-B57D-A63981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E243-4E77-4C76-96C0-379411326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4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B8B-E514-42D9-9EA8-C0EE76107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3B544-18A0-4918-8E9B-7B5916181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7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93A8-ECE7-4508-9CD9-D7213466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9DFFD-605D-4976-8563-0A5F2FED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6" r="1328" b="25439"/>
          <a:stretch/>
        </p:blipFill>
        <p:spPr>
          <a:xfrm>
            <a:off x="838200" y="1957387"/>
            <a:ext cx="9599739" cy="2943225"/>
          </a:xfrm>
        </p:spPr>
      </p:pic>
    </p:spTree>
    <p:extLst>
      <p:ext uri="{BB962C8B-B14F-4D97-AF65-F5344CB8AC3E}">
        <p14:creationId xmlns:p14="http://schemas.microsoft.com/office/powerpoint/2010/main" val="97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95DF-5485-4A00-98F5-EE72764F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it is used?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03566-CFCD-4021-8C68-650EBFBF6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0" b="14119"/>
          <a:stretch/>
        </p:blipFill>
        <p:spPr>
          <a:xfrm>
            <a:off x="1111017" y="1981201"/>
            <a:ext cx="9624364" cy="3543300"/>
          </a:xfrm>
        </p:spPr>
      </p:pic>
    </p:spTree>
    <p:extLst>
      <p:ext uri="{BB962C8B-B14F-4D97-AF65-F5344CB8AC3E}">
        <p14:creationId xmlns:p14="http://schemas.microsoft.com/office/powerpoint/2010/main" val="6898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60990E-CA0A-4DC9-9DB2-2FDDBE9A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Flow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D7184715-506F-4D7C-95DF-3FB59403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27778" r="-1" b="16389"/>
          <a:stretch/>
        </p:blipFill>
        <p:spPr>
          <a:xfrm>
            <a:off x="1156742" y="2619374"/>
            <a:ext cx="9886381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BB0-75F4-427C-8C07-01213F6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1519A81E-19BB-4A43-A61E-3967ABB5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2778"/>
          <a:stretch/>
        </p:blipFill>
        <p:spPr>
          <a:xfrm>
            <a:off x="542924" y="2452688"/>
            <a:ext cx="11420475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51FF-313D-4141-9EB5-E6F700DE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10466F-1545-478E-807D-D4665A819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0417"/>
          <a:stretch/>
        </p:blipFill>
        <p:spPr>
          <a:xfrm>
            <a:off x="714375" y="2205038"/>
            <a:ext cx="11477625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289C-A378-4273-B4D4-78AB8795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B51981-87E9-415A-9B46-AB32F16DF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1111"/>
          <a:stretch/>
        </p:blipFill>
        <p:spPr>
          <a:xfrm>
            <a:off x="971550" y="2057400"/>
            <a:ext cx="11029950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D373-CBD3-4CE8-9775-E656185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9DF715-49D1-473A-8DD3-9DFAF0846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0" b="17223"/>
          <a:stretch/>
        </p:blipFill>
        <p:spPr>
          <a:xfrm>
            <a:off x="1123950" y="1619250"/>
            <a:ext cx="11068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1ECB-3EDA-4EE0-90E4-57D8983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CFB9C-8EFF-4514-8F7C-29B502ABB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44445"/>
          <a:stretch/>
        </p:blipFill>
        <p:spPr>
          <a:xfrm>
            <a:off x="571500" y="1890713"/>
            <a:ext cx="11353800" cy="21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</vt:lpstr>
      <vt:lpstr>What is Machine Learning?</vt:lpstr>
      <vt:lpstr>Where it is used?</vt:lpstr>
      <vt:lpstr>Machine Learning Flow</vt:lpstr>
      <vt:lpstr>Supervised Learning</vt:lpstr>
      <vt:lpstr>Supervised Learning</vt:lpstr>
      <vt:lpstr>Supervised Learning</vt:lpstr>
      <vt:lpstr>Unsupervised Learning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Purushotham Sannakariyappa</dc:creator>
  <cp:lastModifiedBy>Purushotham Sannakariyappa</cp:lastModifiedBy>
  <cp:revision>2</cp:revision>
  <dcterms:created xsi:type="dcterms:W3CDTF">2019-12-19T09:38:04Z</dcterms:created>
  <dcterms:modified xsi:type="dcterms:W3CDTF">2019-12-19T10:19:05Z</dcterms:modified>
</cp:coreProperties>
</file>