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F057-3368-4E7B-8DAC-5E72A9E3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EE53-019D-4D7E-9B8A-0867EBEC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7B9C-1B45-4795-99F2-D0CBCF62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7C7E-ECA2-43E5-AFAD-9795535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CF7-C2C5-4B40-8462-258168F9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B8A7-1BB9-40B9-B784-A74792E5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EF2DB-1C84-47BE-918E-457008569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F596-D101-4D7D-A639-441304A6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B53C-3715-48FA-AE9C-C69C1486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3008-4BF4-4335-B8E8-11E4B576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2F2D5-7830-4AE3-B2AF-EFCF5926A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3DC53-931E-4E11-9CED-0C3A585F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7E2B-706C-4E60-A419-8ADB6D15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F00E-9C8E-4BBC-9014-41EA98A9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4F2B-4145-4538-9DB5-0BF035FA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AEF9-1738-4D6B-A58A-97378F7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294C-3164-4AB2-AD04-EE6F4F79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F819-B3FB-4B22-8AE1-001C37AF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E819-735D-46F1-BD2C-A1371A49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750-D18B-4762-A2EF-D352DD57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9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FC45-85B6-404F-9111-FCD2A000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2605-626A-41A2-92DB-53D47484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F25A-7162-42E6-9CB8-85F383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6556-B042-4F2B-A98A-1386861A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9E0-C3CE-4153-A680-68C5810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1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D622-8EB7-4431-A95D-AC51956A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ACF9-5A5B-4D68-B0E9-2308F6976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2777-A709-44C4-95E8-FC8CE330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275C-C3FD-467D-B5A0-83C1226B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CAAD-0030-4F95-997A-90D9F612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439FE-F003-4A7F-9023-6BC3813E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0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940-28A7-4CCE-B878-729AB4E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1541-398D-4337-B855-BED21D42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B1D22-8FBC-4442-BDA0-D84AEBF9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DF80F-FF56-4B09-AECD-183915F51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6D96-24FB-4283-A5E5-D0928171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A1CC6-806E-42FF-AA24-2897639E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12A3C-E096-4442-8929-E5630D2B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03D9F-7C33-4572-9703-B9030BBF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17E-6691-4724-8E0A-DDA2914A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27294-C186-44F3-B129-C9EDF55E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88547-3AED-44E2-BF6A-78ECEF40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C2653-BD4B-41A1-9AB1-9B37CCF0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C744C-4243-4365-94A9-58BB3D83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C98F9-85CE-447A-A9E5-16FE0E29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E9BE9-7877-4808-BEF5-128579B3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D53-CB1D-4C18-B973-90CFCD6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44C0-0EE0-4C10-AB43-FA28F9E0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9833-29B2-45D3-B12F-9C49C267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587E-8238-4963-80FC-0C6BB683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39D60-2331-456D-999A-76898F0A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5B72-070E-407C-9A31-C8B760EF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A3E8-E071-420E-B177-418588F4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0E009-8FAF-4359-9576-123D79CE4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3C24B-495C-457C-9153-E7E916BA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2236-1822-4F85-AB50-ECB9ED9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28678-4DBA-421E-9F49-A6980F70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3A76-06E3-498C-8058-088A15E0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CCA09-9E04-4B50-AEB5-FA747A8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8D7E-2BFA-4B58-8CEA-B622D1E2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C17A-96B0-454A-B369-434AA0211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7A82-F71C-4E77-83ED-7CE825E853CA}" type="datetimeFigureOut">
              <a:rPr lang="en-IN" smtClean="0"/>
              <a:t>21-12-2019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B0D2-1CE9-431A-AEA5-B4A46BB2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9895-1274-477B-B97E-7E759D53B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DFD4-1644-4B1F-8E35-0D23E50C5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0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" TargetMode="External"/><Relationship Id="rId2" Type="http://schemas.openxmlformats.org/officeDocument/2006/relationships/hyperlink" Target="https://w3c.github.io/webdriver/webdriver-spec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9F7B-0F57-4C57-8F50-91BF93104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26C1D-ED76-46A2-AC51-F9D752F06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5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lenium webdriver">
            <a:extLst>
              <a:ext uri="{FF2B5EF4-FFF2-40B4-BE49-F238E27FC236}">
                <a16:creationId xmlns:a16="http://schemas.microsoft.com/office/drawing/2014/main" id="{821BF263-BD3D-4D53-BA1F-2DCC8373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2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208F-8885-41E2-8289-9DB81CFA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29A1-6BB6-4EAD-AF5D-5F00D5B6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18143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2791-CFC1-4B59-B7C2-75AF8A51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Selenium </a:t>
            </a:r>
            <a:r>
              <a:rPr lang="en-IN" dirty="0" err="1"/>
              <a:t>Webdriver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08F2-4776-43DA-8C72-2C12530B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WebDriver is an open source tool for automated testing of </a:t>
            </a:r>
            <a:r>
              <a:rPr lang="en-US" dirty="0" err="1"/>
              <a:t>webapps</a:t>
            </a:r>
            <a:r>
              <a:rPr lang="en-US" dirty="0"/>
              <a:t> across many browsers. </a:t>
            </a:r>
          </a:p>
          <a:p>
            <a:r>
              <a:rPr lang="en-US" dirty="0"/>
              <a:t>It provides capabilities for navigating to web pages, user input, JavaScript execution, and more.  </a:t>
            </a:r>
          </a:p>
          <a:p>
            <a:r>
              <a:rPr lang="en-US" dirty="0" err="1"/>
              <a:t>ChromeDriver</a:t>
            </a:r>
            <a:r>
              <a:rPr lang="en-US" dirty="0"/>
              <a:t> is a standalone server that implements</a:t>
            </a:r>
            <a:r>
              <a:rPr lang="en-US" dirty="0">
                <a:effectLst/>
              </a:rPr>
              <a:t> the </a:t>
            </a:r>
            <a:r>
              <a:rPr lang="en-US" dirty="0">
                <a:hlinkClick r:id="rId2"/>
              </a:rPr>
              <a:t>W3C WebDriver standard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 err="1">
                <a:effectLst/>
              </a:rPr>
              <a:t>ChromeDriver</a:t>
            </a:r>
            <a:r>
              <a:rPr lang="en-US" dirty="0">
                <a:effectLst/>
              </a:rPr>
              <a:t> is available for Chrome on Android and Chrome on Desktop (Mac, Linux, Windows and </a:t>
            </a:r>
            <a:r>
              <a:rPr lang="en-US" dirty="0" err="1">
                <a:effectLst/>
              </a:rPr>
              <a:t>ChromeOS</a:t>
            </a:r>
            <a:r>
              <a:rPr lang="en-US" dirty="0">
                <a:effectLst/>
              </a:rPr>
              <a:t>).  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Chromedriver</a:t>
            </a:r>
            <a:r>
              <a:rPr lang="en-US" dirty="0"/>
              <a:t> from:</a:t>
            </a:r>
          </a:p>
          <a:p>
            <a:pPr lvl="1"/>
            <a:r>
              <a:rPr lang="en-IN" dirty="0">
                <a:hlinkClick r:id="rId3"/>
              </a:rPr>
              <a:t>https://chromedriver.chromium.org/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6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FCBF-8868-4E79-83CD-CE5248EA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B131-EAD2-4B48-A505-183ABC38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&gt;&gt;&gt; from selenium import </a:t>
            </a:r>
            <a:r>
              <a:rPr lang="en-IN" b="1" dirty="0" err="1"/>
              <a:t>webdriver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&gt;&gt;&gt; from </a:t>
            </a:r>
            <a:r>
              <a:rPr lang="en-IN" b="1" dirty="0" err="1"/>
              <a:t>selenium.webdriver.common.keys</a:t>
            </a:r>
            <a:r>
              <a:rPr lang="en-IN" b="1" dirty="0"/>
              <a:t> import Keys</a:t>
            </a:r>
          </a:p>
          <a:p>
            <a:pPr marL="0" indent="0">
              <a:buNone/>
            </a:pPr>
            <a:r>
              <a:rPr lang="en-IN" b="1" dirty="0"/>
              <a:t>&gt;&gt;&gt; browser = </a:t>
            </a:r>
            <a:r>
              <a:rPr lang="en-IN" b="1" dirty="0" err="1"/>
              <a:t>webdriver.Chrome</a:t>
            </a:r>
            <a:r>
              <a:rPr lang="en-IN" b="1" dirty="0"/>
              <a:t>('</a:t>
            </a:r>
            <a:r>
              <a:rPr lang="en-IN" b="1" dirty="0" err="1"/>
              <a:t>chromedriver</a:t>
            </a:r>
            <a:r>
              <a:rPr lang="en-IN" b="1" dirty="0"/>
              <a:t>’)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browser.get</a:t>
            </a:r>
            <a:r>
              <a:rPr lang="en-IN" b="1" dirty="0"/>
              <a:t>('https://www.facebook.com’)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elem</a:t>
            </a:r>
            <a:r>
              <a:rPr lang="en-IN" b="1" dirty="0"/>
              <a:t> = </a:t>
            </a:r>
            <a:r>
              <a:rPr lang="en-IN" b="1" dirty="0" err="1"/>
              <a:t>browser.find_element_by_id</a:t>
            </a:r>
            <a:r>
              <a:rPr lang="en-IN" b="1" dirty="0"/>
              <a:t>('email')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elem.send_keys</a:t>
            </a:r>
            <a:r>
              <a:rPr lang="en-IN" b="1" dirty="0"/>
              <a:t>('</a:t>
            </a:r>
            <a:r>
              <a:rPr lang="en-IN" b="1" dirty="0" err="1"/>
              <a:t>purushotham</a:t>
            </a:r>
            <a:r>
              <a:rPr lang="en-IN" b="1" dirty="0"/>
              <a:t>')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elem</a:t>
            </a:r>
            <a:r>
              <a:rPr lang="en-IN" b="1" dirty="0"/>
              <a:t> = </a:t>
            </a:r>
            <a:r>
              <a:rPr lang="en-IN" b="1" dirty="0" err="1"/>
              <a:t>browser.find_element_by_id</a:t>
            </a:r>
            <a:r>
              <a:rPr lang="en-IN" b="1" dirty="0"/>
              <a:t>('pass')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elem.send_keys</a:t>
            </a:r>
            <a:r>
              <a:rPr lang="en-IN" b="1" dirty="0"/>
              <a:t>('hello')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elem.send_keys</a:t>
            </a:r>
            <a:r>
              <a:rPr lang="en-IN" b="1" dirty="0"/>
              <a:t>(</a:t>
            </a:r>
            <a:r>
              <a:rPr lang="en-IN" b="1" dirty="0" err="1"/>
              <a:t>Keys.RETURN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browser.close</a:t>
            </a:r>
            <a:r>
              <a:rPr lang="en-IN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371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Selenium</vt:lpstr>
      <vt:lpstr>PowerPoint Presentation</vt:lpstr>
      <vt:lpstr>Installing Selenium</vt:lpstr>
      <vt:lpstr>Install Selenium Webdriver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Purushotham Sannakariyappa</dc:creator>
  <cp:lastModifiedBy>Purushotham Sannakariyappa</cp:lastModifiedBy>
  <cp:revision>3</cp:revision>
  <dcterms:created xsi:type="dcterms:W3CDTF">2019-12-20T00:38:48Z</dcterms:created>
  <dcterms:modified xsi:type="dcterms:W3CDTF">2019-12-21T02:40:47Z</dcterms:modified>
</cp:coreProperties>
</file>