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8" r:id="rId5"/>
    <p:sldId id="262" r:id="rId6"/>
    <p:sldId id="257" r:id="rId7"/>
    <p:sldId id="260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F255-EB79-4B92-BE21-EC099B5F0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7158B-8061-4F9B-B0B6-A6C518FD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278A8-6BBE-44F2-BCFD-2B7F3BE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A352-091B-4105-A166-AF329AB9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1777-DE30-4F36-8C2A-28BCA6BD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2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779B-176E-4B38-A275-B66A4857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20E19-9943-459D-88F5-D98D831E5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8912-B004-4896-81C3-0697AA32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BA59-52DE-444A-881D-3D7D228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8F36-D792-48A2-A887-FEB3E084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6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03EBE-9EF4-450F-ABA2-ACD4A528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ABF0-A758-4351-AEBF-54FE5CC50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C53A-324B-4C92-8647-297CA35C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D7F4-70C3-4A23-B97F-7749CBC1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F068-E28C-4687-A45C-4399B3DE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7075-1256-4E76-9249-108D64D2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2F00-0C16-4D96-855E-784427E7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A898-BD5B-4C98-88EC-BC86704F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C5A3-6223-481A-BF22-867E9BEB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CE29-FDBA-4218-ACBD-43A24D4B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5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50FD-4803-4F4D-932F-9AA05A98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29B9-C447-4390-8CBB-EB6279C2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4CA4-B79D-4581-83D6-F2203A4C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449A-035F-4C8F-9C07-61FBB40A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D907-D8ED-4351-AFA2-F37BC1F3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8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4E41-9740-410C-AB22-4EFF2537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51AF-607E-4B5F-9D50-2EB952ADE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27EE6-2D86-4330-A2AC-9F209431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827C-13B0-4F54-8866-DCC40CF8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75B64-8C3B-4A41-9B52-6F1AB03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8007A-B396-4533-802A-6A5C5180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4CEE-A84B-4FB9-8432-115E221E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E9F12-F9AD-4F85-A9A3-4507DD60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ADB28-BAD0-4B7F-A28D-24EC0C7E2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109D8-736D-448A-8B80-F710580E7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3E612-2DE2-4871-B9E9-898B272DC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9F8F7-FE46-4CB7-BD99-52C52C80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00E42-70BB-4C32-B0CA-57FB0189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96E4-182A-4C2F-929C-18B175D1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0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B5AB-964D-42D1-A82C-1E8F0201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F4A95-2587-4F23-89F7-D50C46D8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216EF-AF1B-4669-B646-E598BFDF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A611-C2E7-4A63-98B9-FCC28624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0B4EA-9792-4545-B4B5-EA24A392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C037B-0F39-4CE5-AF62-462C4BD7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1C0DA-31F5-422A-8193-62460F45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ACB-A7DD-40A8-BD17-82C3D118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5FAB-44E5-444B-BF26-6672B99C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5E368-2EAF-45BD-BD84-6B457B506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CD0C-C832-45A1-BF7E-20E08352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AF05-A1CC-47FA-AD08-0B7A2BF2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B72C5-B26B-4D6B-AF45-79C56E14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59E-F1DD-4987-A22F-F26770E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09B06-5D48-4D38-8278-C6CC8CDB5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866E1-14E1-4525-BE12-8436F7BD0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2F0B9-9866-4878-9ECE-3F734C48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D7115-F9EC-4AF2-A2E5-7D894943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7FAB9-551E-4F05-A1FB-C0946415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B8E31-0359-469D-89BE-73A38CDF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2C6FE-EE12-4015-B356-F53E211C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E8CC-4979-4FEE-87D1-6C7BF6265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AF11-5C3C-4902-BA4B-CA9C37368935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E4B1-B565-4B90-A7FE-C0BD62604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C1B6-54BC-4F57-BF47-86B4F9A6C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E533-341F-448C-A1DA-C10EE1C7D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0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install-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3628-414F-4A00-81D9-7B7935C58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DECBD-99D9-49D1-9023-4118B98AC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Flask-Login</a:t>
            </a:r>
          </a:p>
          <a:p>
            <a:r>
              <a:rPr lang="en-IN" dirty="0"/>
              <a:t>Celery</a:t>
            </a:r>
          </a:p>
          <a:p>
            <a:r>
              <a:rPr lang="en-IN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48965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88F2-EF2B-4429-9CBC-1799587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20BB-06C4-4BDF-8BA1-40CD0981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CBAC0-FFD0-4887-9452-CEE3A04D96E3}"/>
              </a:ext>
            </a:extLst>
          </p:cNvPr>
          <p:cNvSpPr/>
          <p:nvPr/>
        </p:nvSpPr>
        <p:spPr>
          <a:xfrm>
            <a:off x="1084976" y="2413337"/>
            <a:ext cx="77737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C30B2-991A-4749-9473-B7B889AC80D0}"/>
              </a:ext>
            </a:extLst>
          </p:cNvPr>
          <p:cNvSpPr/>
          <p:nvPr/>
        </p:nvSpPr>
        <p:spPr>
          <a:xfrm>
            <a:off x="1084976" y="466448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myclient.list_database_names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86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80C-767F-4DCC-91CE-66472806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9FB7-0B85-4953-98F3-FCF90393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and checking collections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11F39-E682-482C-97F9-FB61D3EC25BD}"/>
              </a:ext>
            </a:extLst>
          </p:cNvPr>
          <p:cNvSpPr/>
          <p:nvPr/>
        </p:nvSpPr>
        <p:spPr>
          <a:xfrm>
            <a:off x="1101753" y="2425839"/>
            <a:ext cx="76815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1CEB4-C629-4FAB-B47B-50861CDC79DA}"/>
              </a:ext>
            </a:extLst>
          </p:cNvPr>
          <p:cNvSpPr/>
          <p:nvPr/>
        </p:nvSpPr>
        <p:spPr>
          <a:xfrm>
            <a:off x="1101753" y="5132397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mydb.list_collection_names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62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71D8-78CF-4245-95D3-8D080A10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Inserting one entry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9F4B-4BA3-4F2B-95E1-4A96A1AC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 one entry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0D1E65-9388-4467-B9F4-AFFB4F1474C8}"/>
              </a:ext>
            </a:extLst>
          </p:cNvPr>
          <p:cNvSpPr/>
          <p:nvPr/>
        </p:nvSpPr>
        <p:spPr>
          <a:xfrm>
            <a:off x="1034641" y="2526183"/>
            <a:ext cx="90489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mydict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"Highway 37"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x =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mycol.insert_one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mydict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32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F627-5846-45BB-8D00-ECC83A7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Inserting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F501-C981-4399-B2FE-5638FB88C5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0044B-7E20-439E-8299-FB09D135E8D0}"/>
              </a:ext>
            </a:extLst>
          </p:cNvPr>
          <p:cNvSpPr/>
          <p:nvPr/>
        </p:nvSpPr>
        <p:spPr>
          <a:xfrm>
            <a:off x="838200" y="1225689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"Amy"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"Apple 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st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652"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"Hannah"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"Mountain 21"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"Michael"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"Valley 345"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"Sandy"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"Ocean 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blvd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2"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"Betty"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"Green Grass 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"Richard"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"Sky 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st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331"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mycol.insert_many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#print list of the _id values of the inserted documents: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x.inserted_ids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9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DCA-2979-4A11-B1B1-B09369CE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F2394-D943-4BEB-B7FF-A9CB268C93F8}"/>
              </a:ext>
            </a:extLst>
          </p:cNvPr>
          <p:cNvSpPr/>
          <p:nvPr/>
        </p:nvSpPr>
        <p:spPr>
          <a:xfrm>
            <a:off x="838200" y="1280900"/>
            <a:ext cx="101890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"_id"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"Highway 37"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"_id"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Lowstreet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27"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"_id"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"Amy"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"Apple 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st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652"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"_id"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"Hannah"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"Mountain 21"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"_id"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"Michael"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"Valley 345"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mycol.insert_many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#print list of the _id values of the inserted documents: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x.inserted_ids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44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3926-D3E9-4D84-B12C-312CA8DC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67732E-0199-4D75-86D0-6E19B6E9DF2E}"/>
              </a:ext>
            </a:extLst>
          </p:cNvPr>
          <p:cNvSpPr/>
          <p:nvPr/>
        </p:nvSpPr>
        <p:spPr>
          <a:xfrm>
            <a:off x="838200" y="1460943"/>
            <a:ext cx="8221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mycol.find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31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5ED1-C154-4187-9BC3-C8B00F64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5CD2B-1CFE-4E7F-992E-6C1E34685A33}"/>
              </a:ext>
            </a:extLst>
          </p:cNvPr>
          <p:cNvSpPr/>
          <p:nvPr/>
        </p:nvSpPr>
        <p:spPr>
          <a:xfrm>
            <a:off x="838200" y="1690688"/>
            <a:ext cx="84225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mycol.find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({},{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"_id"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}):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27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0EA3-7549-436A-9C84-09764DB7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E6663A-51C6-4697-B5CF-D3CF9577C35F}"/>
              </a:ext>
            </a:extLst>
          </p:cNvPr>
          <p:cNvSpPr/>
          <p:nvPr/>
        </p:nvSpPr>
        <p:spPr>
          <a:xfrm>
            <a:off x="838200" y="2265962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"Park Lane 38"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IN" dirty="0"/>
              <a:t>#</a:t>
            </a:r>
            <a:r>
              <a:rPr lang="en-IN" dirty="0" err="1"/>
              <a:t>myquery</a:t>
            </a:r>
            <a:r>
              <a:rPr lang="en-IN" dirty="0"/>
              <a:t> = { "address": { "$</a:t>
            </a:r>
            <a:r>
              <a:rPr lang="en-IN" dirty="0" err="1"/>
              <a:t>gt</a:t>
            </a:r>
            <a:r>
              <a:rPr lang="en-IN" dirty="0"/>
              <a:t>": "S" } }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mydoc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mycol.find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mydoc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1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77C-0C74-41BF-AEBE-821DD1CE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21306-60C8-428D-BB0D-B9EE2F8430C2}"/>
              </a:ext>
            </a:extLst>
          </p:cNvPr>
          <p:cNvSpPr/>
          <p:nvPr/>
        </p:nvSpPr>
        <p:spPr>
          <a:xfrm>
            <a:off x="838200" y="2459071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mydoc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mycol.find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().sort(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mydoc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24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F2A0-FD0A-422A-88C8-F6A8AF9C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39FAAC-BD94-4DA1-BAF7-D9A4210B2122}"/>
              </a:ext>
            </a:extLst>
          </p:cNvPr>
          <p:cNvSpPr/>
          <p:nvPr/>
        </p:nvSpPr>
        <p:spPr>
          <a:xfrm>
            <a:off x="989901" y="1859340"/>
            <a:ext cx="81540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"Mountain 21"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mycol.delete_one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FA10-F999-430C-BE39-7C12819E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80C8-3EC7-4F29-925B-95239545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 queues</a:t>
            </a:r>
            <a:r>
              <a:rPr lang="en-US" dirty="0"/>
              <a:t> let applications perform work, called </a:t>
            </a:r>
            <a:r>
              <a:rPr lang="en-US" b="1" dirty="0"/>
              <a:t>tasks</a:t>
            </a:r>
            <a:r>
              <a:rPr lang="en-US" dirty="0"/>
              <a:t>, </a:t>
            </a:r>
            <a:r>
              <a:rPr lang="en-US" b="1" dirty="0"/>
              <a:t>asynchronously</a:t>
            </a:r>
            <a:r>
              <a:rPr lang="en-US" dirty="0"/>
              <a:t> outside of a user request. </a:t>
            </a:r>
          </a:p>
          <a:p>
            <a:r>
              <a:rPr lang="en-US" dirty="0"/>
              <a:t>If an app needs to execute work in the background, it adds </a:t>
            </a:r>
            <a:r>
              <a:rPr lang="en-US" b="1" dirty="0"/>
              <a:t>tasks</a:t>
            </a:r>
            <a:r>
              <a:rPr lang="en-US" dirty="0"/>
              <a:t> to </a:t>
            </a:r>
            <a:r>
              <a:rPr lang="en-US" b="1" dirty="0"/>
              <a:t>task queues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tasks</a:t>
            </a:r>
            <a:r>
              <a:rPr lang="en-US" dirty="0"/>
              <a:t> are executed later, by worker services. The </a:t>
            </a:r>
            <a:r>
              <a:rPr lang="en-US" b="1" dirty="0"/>
              <a:t>Task Queue</a:t>
            </a:r>
            <a:r>
              <a:rPr lang="en-US" dirty="0"/>
              <a:t> service is designed for </a:t>
            </a:r>
            <a:r>
              <a:rPr lang="en-US" b="1" dirty="0"/>
              <a:t>asynchronous</a:t>
            </a:r>
            <a:r>
              <a:rPr lang="en-US" dirty="0"/>
              <a:t> work.</a:t>
            </a:r>
          </a:p>
          <a:p>
            <a:r>
              <a:rPr lang="en-US" dirty="0"/>
              <a:t>Celery is an asynchronous task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426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CE7-55C8-4867-AB67-1B9EAD02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B3EBD-A2BF-4E02-87E1-BFD65EA49B76}"/>
              </a:ext>
            </a:extLst>
          </p:cNvPr>
          <p:cNvSpPr/>
          <p:nvPr/>
        </p:nvSpPr>
        <p:spPr>
          <a:xfrm>
            <a:off x="1031846" y="1582341"/>
            <a:ext cx="81121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"$regex"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"^S"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mycol.delete_many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x.deleted_count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 documents deleted."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94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90DD-41BF-420E-8F2C-1425D55B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E2F18-1CD3-4B5A-B5CC-15333B8659AF}"/>
              </a:ext>
            </a:extLst>
          </p:cNvPr>
          <p:cNvSpPr/>
          <p:nvPr/>
        </p:nvSpPr>
        <p:spPr>
          <a:xfrm>
            <a:off x="838200" y="1909187"/>
            <a:ext cx="8581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"Valley 345"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"$set"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"Canyon 123"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 }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mycol.update_one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#print "customers" after the update: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mycol.find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45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BF5E-1E3F-4930-B896-7D01B577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Many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539CC-8628-4199-A8E3-C8166CD03FBA}"/>
              </a:ext>
            </a:extLst>
          </p:cNvPr>
          <p:cNvSpPr/>
          <p:nvPr/>
        </p:nvSpPr>
        <p:spPr>
          <a:xfrm>
            <a:off x="838200" y="2114960"/>
            <a:ext cx="77430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"address"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"$regex"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"^S"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 }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"$set"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 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"Minnie"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 }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mycol.update_many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myquery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x.modified_count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"documents updated."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59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C14C-66AB-4D0E-B2C8-7CD0375D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 Collection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2AB7F-BC7D-41AA-9F81-F5C170455BB4}"/>
              </a:ext>
            </a:extLst>
          </p:cNvPr>
          <p:cNvSpPr/>
          <p:nvPr/>
        </p:nvSpPr>
        <p:spPr>
          <a:xfrm>
            <a:off x="1384183" y="2136339"/>
            <a:ext cx="77598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pymongo.MongoClient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mongodb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://localhost:27017/"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myclient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mydatabase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mydb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"customers"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mycol.drop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54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9E72-2BCE-452F-A6F0-2169D0D9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B133-C372-4A6B-BC03-45C40A8D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processing helps us reduce the user wait time and improve responsiveness.</a:t>
            </a:r>
          </a:p>
          <a:p>
            <a:r>
              <a:rPr lang="en-US" dirty="0"/>
              <a:t>The high level concept of asynchronous processing involves two steps;</a:t>
            </a:r>
          </a:p>
          <a:p>
            <a:pPr lvl="1"/>
            <a:r>
              <a:rPr lang="en-US" dirty="0"/>
              <a:t>isolate the time consuming lines of code and place them in separate block </a:t>
            </a:r>
          </a:p>
          <a:p>
            <a:pPr marL="457200" lvl="1" indent="0">
              <a:buNone/>
            </a:pPr>
            <a:r>
              <a:rPr lang="en-US" dirty="0"/>
              <a:t>   for example a function</a:t>
            </a:r>
          </a:p>
          <a:p>
            <a:pPr lvl="1"/>
            <a:r>
              <a:rPr lang="en-US" dirty="0"/>
              <a:t>ensure that the isolated code from (1) above is executed separately from the main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41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FF36-F684-48FE-B28E-E15F547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F174-999A-422D-BA02-535C10D3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queues are used as a mechanism to distribute work across threads or machines</a:t>
            </a:r>
          </a:p>
          <a:p>
            <a:r>
              <a:rPr lang="en-US" dirty="0"/>
              <a:t>Celery communicates via messages, usually using a broker to mediate between clients and workers. </a:t>
            </a:r>
          </a:p>
          <a:p>
            <a:r>
              <a:rPr lang="en-US" dirty="0"/>
              <a:t>To initiate a task the client adds a message to the queue, the broker then delivers that message to a worker</a:t>
            </a:r>
          </a:p>
          <a:p>
            <a:r>
              <a:rPr lang="en-US" dirty="0"/>
              <a:t>Celery is a nifty python package with features that enable us to implement;</a:t>
            </a:r>
          </a:p>
          <a:p>
            <a:pPr lvl="1"/>
            <a:r>
              <a:rPr lang="en-US" dirty="0"/>
              <a:t>time consuming operations in an asynchronous manner.</a:t>
            </a:r>
          </a:p>
          <a:p>
            <a:pPr lvl="1"/>
            <a:r>
              <a:rPr lang="en-US" dirty="0"/>
              <a:t>periodic operations in a </a:t>
            </a:r>
            <a:r>
              <a:rPr lang="en-US" dirty="0" err="1">
                <a:hlinkClick r:id="rId2"/>
              </a:rPr>
              <a:t>cron</a:t>
            </a:r>
            <a:r>
              <a:rPr lang="en-US" dirty="0" err="1"/>
              <a:t>-esque</a:t>
            </a:r>
            <a:r>
              <a:rPr lang="en-US" dirty="0"/>
              <a:t> (</a:t>
            </a:r>
            <a:r>
              <a:rPr lang="en-US" dirty="0" err="1"/>
              <a:t>cron</a:t>
            </a:r>
            <a:r>
              <a:rPr lang="en-US"/>
              <a:t>-tab) </a:t>
            </a:r>
            <a:r>
              <a:rPr lang="en-US" dirty="0"/>
              <a:t>manner.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23D8-93BF-4507-97BF-5039991D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4959-EDAD-4F49-A92E-CCA22AF3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pip install celery</a:t>
            </a:r>
          </a:p>
          <a:p>
            <a:r>
              <a:rPr lang="en-US" b="1" dirty="0"/>
              <a:t>celery -A </a:t>
            </a:r>
            <a:r>
              <a:rPr lang="en-US" b="1" dirty="0" err="1"/>
              <a:t>test_celery</a:t>
            </a:r>
            <a:r>
              <a:rPr lang="en-US" b="1" dirty="0"/>
              <a:t> worker -l info -P </a:t>
            </a:r>
            <a:r>
              <a:rPr lang="en-US" b="1" dirty="0" err="1"/>
              <a:t>eventlet</a:t>
            </a:r>
            <a:r>
              <a:rPr lang="en-US" b="1" dirty="0"/>
              <a:t> [Consumer]</a:t>
            </a:r>
          </a:p>
          <a:p>
            <a:r>
              <a:rPr lang="en-US" b="1" dirty="0"/>
              <a:t>python -m </a:t>
            </a:r>
            <a:r>
              <a:rPr lang="en-US" b="1" dirty="0" err="1"/>
              <a:t>test_celery.run_tasks</a:t>
            </a:r>
            <a:r>
              <a:rPr lang="en-US" b="1" dirty="0"/>
              <a:t> [Producer]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Celery 4 not well supported in Windows</a:t>
            </a:r>
          </a:p>
          <a:p>
            <a:r>
              <a:rPr lang="en-IN" dirty="0"/>
              <a:t>Error:</a:t>
            </a:r>
          </a:p>
          <a:p>
            <a:pPr marL="0" indent="0">
              <a:buNone/>
            </a:pPr>
            <a:r>
              <a:rPr lang="en-US" dirty="0"/>
              <a:t>	pip install </a:t>
            </a:r>
            <a:r>
              <a:rPr lang="en-US" dirty="0" err="1"/>
              <a:t>eventlet</a:t>
            </a:r>
            <a:br>
              <a:rPr lang="en-US" dirty="0"/>
            </a:br>
            <a:r>
              <a:rPr lang="en-US" dirty="0"/>
              <a:t>	celery -A worker -l info -P </a:t>
            </a:r>
            <a:r>
              <a:rPr lang="en-US" dirty="0" err="1"/>
              <a:t>eventlet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64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FFFA-F683-41A4-BCCC-69FD8BED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6447-D6CE-4781-92BC-066C0940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Celery needs is a broker, to deal with all the incoming messages </a:t>
            </a:r>
          </a:p>
          <a:p>
            <a:r>
              <a:rPr lang="en-US" dirty="0"/>
              <a:t>Download from</a:t>
            </a:r>
            <a:endParaRPr lang="en-IN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hlinkClick r:id="rId2"/>
              </a:rPr>
              <a:t>https://www.rabbitmq.com/install-windows.html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11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0C067-0296-44CF-9B2C-06D861AF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Celery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10664-677E-469F-8F01-06521183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967" y="1825625"/>
            <a:ext cx="4383833" cy="4351338"/>
          </a:xfrm>
        </p:spPr>
        <p:txBody>
          <a:bodyPr>
            <a:normAutofit/>
          </a:bodyPr>
          <a:lstStyle/>
          <a:p>
            <a:r>
              <a:rPr lang="en-US" dirty="0"/>
              <a:t>A Celery application is composed of two parts:</a:t>
            </a:r>
          </a:p>
          <a:p>
            <a:pPr lvl="1"/>
            <a:r>
              <a:rPr lang="en-US" i="1" dirty="0"/>
              <a:t>Workers</a:t>
            </a:r>
            <a:r>
              <a:rPr lang="en-US" dirty="0"/>
              <a:t> that wait for messages from RabbitMQ and execute the tasks.</a:t>
            </a:r>
          </a:p>
          <a:p>
            <a:pPr lvl="1"/>
            <a:r>
              <a:rPr lang="en-US" i="1" dirty="0"/>
              <a:t>Client</a:t>
            </a:r>
            <a:r>
              <a:rPr lang="en-US" dirty="0"/>
              <a:t> that submit messages to RabbitMQ to trigger task execution, and eventually retrieve the result at a later time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3AE1-8A55-4BEE-945A-F52E5E50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3" y="1757800"/>
            <a:ext cx="5164491" cy="36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2D1F8-CB71-4AB9-BA5F-1D6E014D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Celery Flower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C907E-29B4-497D-8169-C3394E58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29" y="1858085"/>
            <a:ext cx="7137141" cy="46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010E-1106-4CF4-B51A-5FFE4122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ED48-44C7-43DC-B577-E44BE8F9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pymongo</a:t>
            </a:r>
            <a:endParaRPr lang="en-IN" dirty="0"/>
          </a:p>
          <a:p>
            <a:endParaRPr lang="en-IN" dirty="0"/>
          </a:p>
          <a:p>
            <a:r>
              <a:rPr lang="en-US" dirty="0"/>
              <a:t>Assuming you have downloaded and installed MongoDB, you can start it 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mongod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91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1488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Day 05</vt:lpstr>
      <vt:lpstr>Task Queues</vt:lpstr>
      <vt:lpstr>Asynchronous Processing</vt:lpstr>
      <vt:lpstr>Celery</vt:lpstr>
      <vt:lpstr>Installation</vt:lpstr>
      <vt:lpstr>RabbitMQ</vt:lpstr>
      <vt:lpstr>Celery Setup</vt:lpstr>
      <vt:lpstr>Celery Flower</vt:lpstr>
      <vt:lpstr>Installing</vt:lpstr>
      <vt:lpstr>MongoDB</vt:lpstr>
      <vt:lpstr>MongoDB</vt:lpstr>
      <vt:lpstr>Inserting one entry </vt:lpstr>
      <vt:lpstr>Inserting many</vt:lpstr>
      <vt:lpstr>Inserting</vt:lpstr>
      <vt:lpstr>Finding</vt:lpstr>
      <vt:lpstr>Finding</vt:lpstr>
      <vt:lpstr>Query object</vt:lpstr>
      <vt:lpstr>Sorting</vt:lpstr>
      <vt:lpstr>Deleting</vt:lpstr>
      <vt:lpstr>Deleting</vt:lpstr>
      <vt:lpstr>Updating</vt:lpstr>
      <vt:lpstr>Update Many</vt:lpstr>
      <vt:lpstr>Drop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Purushotham Sannakariyappa</dc:creator>
  <cp:lastModifiedBy>Purushotham Sannakariyappa</cp:lastModifiedBy>
  <cp:revision>12</cp:revision>
  <dcterms:created xsi:type="dcterms:W3CDTF">2020-03-09T16:47:20Z</dcterms:created>
  <dcterms:modified xsi:type="dcterms:W3CDTF">2020-03-10T17:13:40Z</dcterms:modified>
</cp:coreProperties>
</file>