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BDEF-AD26-0111-E0E6-4031024A0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6199B-C7A2-2814-CFBF-66A25A78D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43B25-5D07-C58D-6B5E-BF04C4BE5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5C57-B4B8-4445-BCF4-0FB2B2DD3F5A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AA538-01CA-DCA6-0994-F3F18DDB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994C6-FA9A-B52D-21A9-4578F21B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E8FC-F2B9-4C6C-961A-44CBD3F26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1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A38A-D8B7-B80D-12E6-2D0E831A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EFA33-33AA-827D-6DFF-8D622A23E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DE57E-AEC0-7B0C-7BA4-B81887EF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5C57-B4B8-4445-BCF4-0FB2B2DD3F5A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AA1CE-E34E-3052-C8F0-E69F3EB3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B166C-3479-751B-E027-F9F831E4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E8FC-F2B9-4C6C-961A-44CBD3F26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30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51F0D4-FE6E-A518-E28B-2DCCCD261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D1923-D27F-70E5-D712-BC113495E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83329-5B30-A496-10F3-61C54DE77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5C57-B4B8-4445-BCF4-0FB2B2DD3F5A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175F9-922C-6610-0242-3E4EF4E4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49779-BDA6-2F31-21C3-93A1DD7D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E8FC-F2B9-4C6C-961A-44CBD3F26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25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880C-BB20-1203-5FAD-C23CACAF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E3B96-3159-EFF9-0BC7-4143FFAE7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1D64B-B388-CAC4-A449-D781AF9C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5C57-B4B8-4445-BCF4-0FB2B2DD3F5A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73F9C-4E95-5C6B-67E9-C270A8AA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BBC22-216C-7C5A-68E7-4537046D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E8FC-F2B9-4C6C-961A-44CBD3F26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55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04B2-EE14-26C7-32A7-0982EB5C5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17A14-C45D-EB0B-F0B5-53A0F23F3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E5A22-DE1C-B18F-E370-79B03063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5C57-B4B8-4445-BCF4-0FB2B2DD3F5A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5C659-4A1A-A582-127F-483E5430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C9AD5-077F-CC9A-ABBF-B3EA5806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E8FC-F2B9-4C6C-961A-44CBD3F26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18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4907-C05F-AECA-33D9-E1293733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FF91-F795-4422-AB5F-F9688FF92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9C19C-9F16-8A83-9011-4BB4EF78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9A095-0532-3BAE-6271-F46A84F1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5C57-B4B8-4445-BCF4-0FB2B2DD3F5A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9F8D2-BC18-FD9E-5716-40A9D22ED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95FE3-F7C2-F41A-E3A5-ED2A0199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E8FC-F2B9-4C6C-961A-44CBD3F26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04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2206A-42D9-B538-9456-5ED56AC0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BC53F-3E11-90ED-C70D-26685C85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36E54-2944-103F-262D-861618A09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18201-89F7-6F63-7944-17F2004C1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3986B0-C15F-B722-6628-097D9486E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568EFB-F30B-D76A-5B92-B1E3E43C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5C57-B4B8-4445-BCF4-0FB2B2DD3F5A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27FE75-8334-41B7-35B8-0DCF718F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BFFA5-AEB0-DBAF-7C7A-CFFDC24B6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E8FC-F2B9-4C6C-961A-44CBD3F26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08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033A2-B423-2888-2F8D-592297DC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83CD5-C83E-BBA7-8B6F-32AB2F5B5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5C57-B4B8-4445-BCF4-0FB2B2DD3F5A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67F3A-715B-8C7B-FBB3-69362D69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F1848-1688-BF4E-8789-467761B3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E8FC-F2B9-4C6C-961A-44CBD3F26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58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8496F-C1F1-EC5D-09BD-AC1B503A4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5C57-B4B8-4445-BCF4-0FB2B2DD3F5A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80B44-C2E5-0955-E03B-CE9579B5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917CD-3C4D-BC2C-A75C-E7CA0BB1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E8FC-F2B9-4C6C-961A-44CBD3F26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65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A00AD-5B75-BF8F-F3F5-29C4D2E7A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2C9BB-62B3-C323-E4E5-1C1884C72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96AB6-71E8-2758-253C-8C4EEB2B7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EE6FA-2C94-4961-94FC-C5078EB3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5C57-B4B8-4445-BCF4-0FB2B2DD3F5A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1097D-02CB-419D-4ED3-00AEDF6A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5C186-B630-BD4C-F28D-FA226C27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E8FC-F2B9-4C6C-961A-44CBD3F26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27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52E6-3E42-4761-B040-24FF1DF4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D0FAE9-00DD-9E64-F30E-63403F01F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2A8EB-5073-D3DB-C3B2-A4D1652C5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7691A-3C3B-FE05-063B-7378EE1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5C57-B4B8-4445-BCF4-0FB2B2DD3F5A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D743A-E438-E563-A6F7-BFD23535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D8A5F-4F32-717A-0512-75F1B02D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E8FC-F2B9-4C6C-961A-44CBD3F26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4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6E37C5-FEAE-3EBD-84FF-302EA1D0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C3EF3-BE0D-9069-93DB-EF40C0CDE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EA0E9-6F92-F524-0922-711D5DC2D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F5C57-B4B8-4445-BCF4-0FB2B2DD3F5A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73513-262C-0596-A6C9-9DA9C46F0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1B8D1-0094-F364-C909-6C32793E0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FE8FC-F2B9-4C6C-961A-44CBD3F26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78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02B1-93C0-B36A-CF95-0140F42C3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Class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03DBC-1157-9BF2-28AD-E6E551400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619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B4FD56-A65B-2348-2EAF-071AE9DC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Outline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637FCD-6280-36FD-C61F-A7EE4A94C1F3}"/>
              </a:ext>
            </a:extLst>
          </p:cNvPr>
          <p:cNvSpPr/>
          <p:nvPr/>
        </p:nvSpPr>
        <p:spPr>
          <a:xfrm>
            <a:off x="7415868" y="2197916"/>
            <a:ext cx="3615655" cy="3565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Front end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129C00-2199-7180-0CA0-984567846945}"/>
              </a:ext>
            </a:extLst>
          </p:cNvPr>
          <p:cNvSpPr/>
          <p:nvPr/>
        </p:nvSpPr>
        <p:spPr>
          <a:xfrm>
            <a:off x="687198" y="2776858"/>
            <a:ext cx="2626453" cy="847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LM for USA Housing 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263E28-C9DC-DE79-A9C8-6E4A5408DA11}"/>
              </a:ext>
            </a:extLst>
          </p:cNvPr>
          <p:cNvSpPr/>
          <p:nvPr/>
        </p:nvSpPr>
        <p:spPr>
          <a:xfrm>
            <a:off x="687198" y="1451295"/>
            <a:ext cx="2626453" cy="746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ML Process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43C5241-B2DB-AC74-C9A9-E4DF8DBA569D}"/>
              </a:ext>
            </a:extLst>
          </p:cNvPr>
          <p:cNvSpPr/>
          <p:nvPr/>
        </p:nvSpPr>
        <p:spPr>
          <a:xfrm>
            <a:off x="1619075" y="2197916"/>
            <a:ext cx="612397" cy="578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34BEEB-E6CF-C8BC-2579-FE1F4A66B9D4}"/>
              </a:ext>
            </a:extLst>
          </p:cNvPr>
          <p:cNvSpPr/>
          <p:nvPr/>
        </p:nvSpPr>
        <p:spPr>
          <a:xfrm>
            <a:off x="3993160" y="2197916"/>
            <a:ext cx="2340529" cy="3565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Flask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D1583A9-4D7F-6553-783B-CD910254540F}"/>
              </a:ext>
            </a:extLst>
          </p:cNvPr>
          <p:cNvSpPr/>
          <p:nvPr/>
        </p:nvSpPr>
        <p:spPr>
          <a:xfrm>
            <a:off x="6333689" y="3523479"/>
            <a:ext cx="1082179" cy="914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1366D1-C4AD-863C-DD24-FCF5BFA4D7E3}"/>
              </a:ext>
            </a:extLst>
          </p:cNvPr>
          <p:cNvSpPr txBox="1"/>
          <p:nvPr/>
        </p:nvSpPr>
        <p:spPr>
          <a:xfrm>
            <a:off x="7868873" y="2525086"/>
            <a:ext cx="229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 BHK, 3000 SF 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AB5250-21C2-D032-574B-B7BCFE7AD252}"/>
              </a:ext>
            </a:extLst>
          </p:cNvPr>
          <p:cNvSpPr txBox="1"/>
          <p:nvPr/>
        </p:nvSpPr>
        <p:spPr>
          <a:xfrm>
            <a:off x="7969541" y="3112213"/>
            <a:ext cx="139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2024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B32812-3F64-E164-E5D2-FF5DF6099745}"/>
              </a:ext>
            </a:extLst>
          </p:cNvPr>
          <p:cNvSpPr txBox="1"/>
          <p:nvPr/>
        </p:nvSpPr>
        <p:spPr>
          <a:xfrm>
            <a:off x="8867163" y="4848940"/>
            <a:ext cx="179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1560000$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EAE5849-4B08-52FC-3ECC-3901F87764FA}"/>
              </a:ext>
            </a:extLst>
          </p:cNvPr>
          <p:cNvSpPr/>
          <p:nvPr/>
        </p:nvSpPr>
        <p:spPr>
          <a:xfrm>
            <a:off x="3313651" y="3058083"/>
            <a:ext cx="679509" cy="465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76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Class Project </vt:lpstr>
      <vt:lpstr>Project 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Project </dc:title>
  <dc:creator>Purushotham Sannakariyappa</dc:creator>
  <cp:lastModifiedBy>Purushotham Sannakariyappa</cp:lastModifiedBy>
  <cp:revision>1</cp:revision>
  <dcterms:created xsi:type="dcterms:W3CDTF">2022-05-24T11:50:04Z</dcterms:created>
  <dcterms:modified xsi:type="dcterms:W3CDTF">2022-05-24T11:50:09Z</dcterms:modified>
</cp:coreProperties>
</file>