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D52C5-B1D3-4194-AB1C-6569A6EEC5C7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576A3-4540-4F96-B230-DD2862C92C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945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D52C5-B1D3-4194-AB1C-6569A6EEC5C7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576A3-4540-4F96-B230-DD2862C92C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3475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D52C5-B1D3-4194-AB1C-6569A6EEC5C7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576A3-4540-4F96-B230-DD2862C92C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274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D52C5-B1D3-4194-AB1C-6569A6EEC5C7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576A3-4540-4F96-B230-DD2862C92C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134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D52C5-B1D3-4194-AB1C-6569A6EEC5C7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576A3-4540-4F96-B230-DD2862C92C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561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D52C5-B1D3-4194-AB1C-6569A6EEC5C7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576A3-4540-4F96-B230-DD2862C92C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939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D52C5-B1D3-4194-AB1C-6569A6EEC5C7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576A3-4540-4F96-B230-DD2862C92C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637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D52C5-B1D3-4194-AB1C-6569A6EEC5C7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576A3-4540-4F96-B230-DD2862C92C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753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D52C5-B1D3-4194-AB1C-6569A6EEC5C7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576A3-4540-4F96-B230-DD2862C92C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86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D52C5-B1D3-4194-AB1C-6569A6EEC5C7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576A3-4540-4F96-B230-DD2862C92C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873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D52C5-B1D3-4194-AB1C-6569A6EEC5C7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576A3-4540-4F96-B230-DD2862C92C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67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D52C5-B1D3-4194-AB1C-6569A6EEC5C7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576A3-4540-4F96-B230-DD2862C92C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788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ERD Case Study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0089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388" y="594917"/>
            <a:ext cx="8583223" cy="566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36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Identify the entities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633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Find the relationships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520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Identify attributes and primary keys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822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Create a ERD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384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783" y="590154"/>
            <a:ext cx="8478433" cy="567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228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678" y="609206"/>
            <a:ext cx="8554644" cy="563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855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441" y="580627"/>
            <a:ext cx="8545118" cy="569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237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441" y="585390"/>
            <a:ext cx="8545118" cy="568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45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862" y="594917"/>
            <a:ext cx="8602275" cy="566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1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625" y="575864"/>
            <a:ext cx="8592749" cy="570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91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441" y="594917"/>
            <a:ext cx="8545118" cy="566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39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010" y="670833"/>
            <a:ext cx="8583223" cy="567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2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18</Words>
  <Application>Microsoft Office PowerPoint</Application>
  <PresentationFormat>Widescreen</PresentationFormat>
  <Paragraphs>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ERD Case Study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Identify the entities</vt:lpstr>
      <vt:lpstr>Find the relationships</vt:lpstr>
      <vt:lpstr>Identify attributes and primary keys</vt:lpstr>
      <vt:lpstr>Create a ERD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ERD Case Study</dc:title>
  <dc:creator>Admin</dc:creator>
  <cp:lastModifiedBy>Admin</cp:lastModifiedBy>
  <cp:revision>4</cp:revision>
  <dcterms:created xsi:type="dcterms:W3CDTF">2023-01-10T02:14:30Z</dcterms:created>
  <dcterms:modified xsi:type="dcterms:W3CDTF">2023-01-10T07:34:21Z</dcterms:modified>
</cp:coreProperties>
</file>