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7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6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28132" y="3042999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CE167-5BA9-482F-A277-D3EB07A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C524-0CC5-437E-9933-3A0C014088D1}"/>
              </a:ext>
            </a:extLst>
          </p:cNvPr>
          <p:cNvSpPr/>
          <p:nvPr/>
        </p:nvSpPr>
        <p:spPr>
          <a:xfrm>
            <a:off x="2031132" y="2407640"/>
            <a:ext cx="1929468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checkprime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D0005-5426-4E20-BC67-624D2FDF4FDB}"/>
              </a:ext>
            </a:extLst>
          </p:cNvPr>
          <p:cNvSpPr/>
          <p:nvPr/>
        </p:nvSpPr>
        <p:spPr>
          <a:xfrm>
            <a:off x="1016064" y="2774658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A32802-A592-483E-91FC-6089C2479ACA}"/>
              </a:ext>
            </a:extLst>
          </p:cNvPr>
          <p:cNvSpPr/>
          <p:nvPr/>
        </p:nvSpPr>
        <p:spPr>
          <a:xfrm>
            <a:off x="3960600" y="2774657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0265A-F08A-4BBA-BFC9-DCAE2BFE8082}"/>
              </a:ext>
            </a:extLst>
          </p:cNvPr>
          <p:cNvCxnSpPr/>
          <p:nvPr/>
        </p:nvCxnSpPr>
        <p:spPr>
          <a:xfrm>
            <a:off x="6870583" y="1249960"/>
            <a:ext cx="0" cy="21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757B26-5ACD-423C-8708-CCCCEF79411F}"/>
              </a:ext>
            </a:extLst>
          </p:cNvPr>
          <p:cNvSpPr/>
          <p:nvPr/>
        </p:nvSpPr>
        <p:spPr>
          <a:xfrm>
            <a:off x="6681831" y="3429000"/>
            <a:ext cx="377504" cy="3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59A2-E173-44C7-92F3-963373C9F2E6}"/>
              </a:ext>
            </a:extLst>
          </p:cNvPr>
          <p:cNvSpPr/>
          <p:nvPr/>
        </p:nvSpPr>
        <p:spPr>
          <a:xfrm>
            <a:off x="8523215" y="3349304"/>
            <a:ext cx="671116" cy="50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32C5A-3BBA-4590-97F2-42040E4B89D8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059335" y="3602023"/>
            <a:ext cx="14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CBC3FE-8162-4DC4-904E-105BA02ABD45}"/>
              </a:ext>
            </a:extLst>
          </p:cNvPr>
          <p:cNvCxnSpPr>
            <a:stCxn id="11" idx="2"/>
          </p:cNvCxnSpPr>
          <p:nvPr/>
        </p:nvCxnSpPr>
        <p:spPr>
          <a:xfrm>
            <a:off x="8858773" y="3854741"/>
            <a:ext cx="0" cy="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779BF-86ED-4416-82AC-21A54AC8A34B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7004051" y="3724369"/>
            <a:ext cx="1854722" cy="10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72CB2-C449-45C6-A31E-9B2E95D334E9}"/>
              </a:ext>
            </a:extLst>
          </p:cNvPr>
          <p:cNvCxnSpPr>
            <a:stCxn id="10" idx="4"/>
          </p:cNvCxnSpPr>
          <p:nvPr/>
        </p:nvCxnSpPr>
        <p:spPr>
          <a:xfrm flipH="1">
            <a:off x="6863914" y="3775046"/>
            <a:ext cx="6669" cy="167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7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437749"/>
            <a:ext cx="9605067" cy="3880773"/>
          </a:xfrm>
        </p:spPr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5649609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5649609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5649609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6387840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6387840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3262042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1319991" y="377504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3618224" y="530312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4017052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4209998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2473477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2179863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258208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21032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8971971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B69F5AF-A324-42AA-B7F6-5EBF8CC8FC2F}"/>
              </a:ext>
            </a:extLst>
          </p:cNvPr>
          <p:cNvSpPr/>
          <p:nvPr/>
        </p:nvSpPr>
        <p:spPr>
          <a:xfrm>
            <a:off x="376230" y="3212983"/>
            <a:ext cx="1158955" cy="562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76678-4FE9-4AEF-AD2A-23B108A91FAA}"/>
              </a:ext>
            </a:extLst>
          </p:cNvPr>
          <p:cNvCxnSpPr/>
          <p:nvPr/>
        </p:nvCxnSpPr>
        <p:spPr>
          <a:xfrm>
            <a:off x="1426128" y="3632433"/>
            <a:ext cx="109057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89E-F90D-4E2E-B983-F0DC579E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2B12-52BA-461F-823B-E58B2CA4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jumble game</a:t>
            </a:r>
          </a:p>
        </p:txBody>
      </p:sp>
    </p:spTree>
    <p:extLst>
      <p:ext uri="{BB962C8B-B14F-4D97-AF65-F5344CB8AC3E}">
        <p14:creationId xmlns:p14="http://schemas.microsoft.com/office/powerpoint/2010/main" val="184453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B1F-6C57-4EEF-B317-62B5B6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third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D4-CDA0-434A-854E-51E442C8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report plotting</a:t>
            </a:r>
          </a:p>
        </p:txBody>
      </p:sp>
    </p:spTree>
    <p:extLst>
      <p:ext uri="{BB962C8B-B14F-4D97-AF65-F5344CB8AC3E}">
        <p14:creationId xmlns:p14="http://schemas.microsoft.com/office/powerpoint/2010/main" val="23089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0853-3333-4A9D-9930-9FC8C87AF50D}"/>
              </a:ext>
            </a:extLst>
          </p:cNvPr>
          <p:cNvSpPr txBox="1"/>
          <p:nvPr/>
        </p:nvSpPr>
        <p:spPr>
          <a:xfrm>
            <a:off x="6509857" y="4362275"/>
            <a:ext cx="27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LHS = RHS</a:t>
            </a:r>
          </a:p>
          <a:p>
            <a:r>
              <a:rPr lang="en-US" dirty="0"/>
              <a:t>c = a *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39780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E8-1D28-446A-902B-202F7D600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87" y="2035898"/>
            <a:ext cx="8596313" cy="1320800"/>
          </a:xfrm>
        </p:spPr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28744-B202-4B6B-96A7-5FE75C4B8344}"/>
              </a:ext>
            </a:extLst>
          </p:cNvPr>
          <p:cNvSpPr txBox="1"/>
          <p:nvPr/>
        </p:nvSpPr>
        <p:spPr>
          <a:xfrm>
            <a:off x="2509935" y="3356698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https://www.python.org/downloads/windows/</a:t>
            </a:r>
          </a:p>
        </p:txBody>
      </p:sp>
    </p:spTree>
    <p:extLst>
      <p:ext uri="{BB962C8B-B14F-4D97-AF65-F5344CB8AC3E}">
        <p14:creationId xmlns:p14="http://schemas.microsoft.com/office/powerpoint/2010/main" val="18819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5" y="1550044"/>
            <a:ext cx="8596668" cy="3880773"/>
          </a:xfrm>
        </p:spPr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6A4039-4E5F-48E7-BCD6-79977EAED550}"/>
              </a:ext>
            </a:extLst>
          </p:cNvPr>
          <p:cNvSpPr/>
          <p:nvPr/>
        </p:nvSpPr>
        <p:spPr>
          <a:xfrm>
            <a:off x="2608976" y="5587068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python</a:t>
            </a:r>
            <a:endParaRPr lang="en-IN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F32CE4-E954-429D-83BE-8A3F7D11EB5B}"/>
              </a:ext>
            </a:extLst>
          </p:cNvPr>
          <p:cNvSpPr/>
          <p:nvPr/>
        </p:nvSpPr>
        <p:spPr>
          <a:xfrm>
            <a:off x="3926048" y="4794817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numbers</a:t>
            </a:r>
            <a:endParaRPr lang="en-IN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C02B89-D410-4DC4-BA0D-FDBD27D98089}"/>
              </a:ext>
            </a:extLst>
          </p:cNvPr>
          <p:cNvSpPr/>
          <p:nvPr/>
        </p:nvSpPr>
        <p:spPr>
          <a:xfrm>
            <a:off x="4497898" y="3538913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modules</a:t>
            </a:r>
            <a:endParaRPr lang="en-IN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4DEBBE-DC93-4EA7-B43D-8857E35E3ABE}"/>
              </a:ext>
            </a:extLst>
          </p:cNvPr>
          <p:cNvSpPr/>
          <p:nvPr/>
        </p:nvSpPr>
        <p:spPr>
          <a:xfrm>
            <a:off x="6521043" y="3942982"/>
            <a:ext cx="131707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Built-ins</a:t>
            </a:r>
            <a:endParaRPr lang="en-IN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9CC52A-D428-4347-87E0-E9D8C337217B}"/>
              </a:ext>
            </a:extLst>
          </p:cNvPr>
          <p:cNvSpPr/>
          <p:nvPr/>
        </p:nvSpPr>
        <p:spPr>
          <a:xfrm>
            <a:off x="7365534" y="5419445"/>
            <a:ext cx="1378592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operators</a:t>
            </a:r>
            <a:endParaRPr lang="en-I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CCFA99-887B-468D-A187-54D778C9898F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3733167" y="5274567"/>
            <a:ext cx="385762" cy="39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632F60-EA14-4411-B781-314D08D3B02D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V="1">
            <a:off x="4584584" y="4018663"/>
            <a:ext cx="106195" cy="77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9CB485-5AC3-433E-9955-51CFB654062B}"/>
              </a:ext>
            </a:extLst>
          </p:cNvPr>
          <p:cNvCxnSpPr>
            <a:stCxn id="5" idx="7"/>
            <a:endCxn id="7" idx="2"/>
          </p:cNvCxnSpPr>
          <p:nvPr/>
        </p:nvCxnSpPr>
        <p:spPr>
          <a:xfrm flipV="1">
            <a:off x="5050239" y="4224013"/>
            <a:ext cx="1470804" cy="65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43555-7E47-4DAD-A01C-44BA5FC39C82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243120" y="5075848"/>
            <a:ext cx="2122414" cy="62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65121-7B9E-48F7-8E60-EA651059D5C6}"/>
              </a:ext>
            </a:extLst>
          </p:cNvPr>
          <p:cNvSpPr/>
          <p:nvPr/>
        </p:nvSpPr>
        <p:spPr>
          <a:xfrm>
            <a:off x="9177556" y="4224013"/>
            <a:ext cx="2407640" cy="113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Arithmetic: + - * / // **</a:t>
            </a:r>
          </a:p>
          <a:p>
            <a:pPr algn="ctr"/>
            <a:r>
              <a:rPr lang="en-US" sz="1400" dirty="0"/>
              <a:t>Relational: &gt; &lt; &gt;= &lt;= == !=</a:t>
            </a:r>
          </a:p>
          <a:p>
            <a:pPr algn="ctr"/>
            <a:r>
              <a:rPr lang="en-US" sz="1400" dirty="0"/>
              <a:t>Logical: and or not</a:t>
            </a:r>
            <a:endParaRPr lang="en-IN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8715B8-B8AF-4C58-B36F-CFA6EAE6F3B3}"/>
              </a:ext>
            </a:extLst>
          </p:cNvPr>
          <p:cNvCxnSpPr>
            <a:stCxn id="8" idx="7"/>
            <a:endCxn id="17" idx="1"/>
          </p:cNvCxnSpPr>
          <p:nvPr/>
        </p:nvCxnSpPr>
        <p:spPr>
          <a:xfrm flipV="1">
            <a:off x="8542236" y="4790446"/>
            <a:ext cx="635320" cy="71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9C82A-AF40-402D-9C56-1655EA9435CD}"/>
              </a:ext>
            </a:extLst>
          </p:cNvPr>
          <p:cNvSpPr/>
          <p:nvPr/>
        </p:nvSpPr>
        <p:spPr>
          <a:xfrm>
            <a:off x="8054830" y="2406047"/>
            <a:ext cx="2407640" cy="113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int(), oct(), hex(), bin()</a:t>
            </a:r>
          </a:p>
          <a:p>
            <a:pPr algn="ctr"/>
            <a:r>
              <a:rPr lang="en-US" sz="1400" dirty="0"/>
              <a:t>str()</a:t>
            </a:r>
            <a:r>
              <a:rPr lang="en-IN" sz="1400" dirty="0"/>
              <a:t>, abs()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D6539C-1C88-4224-BF0D-8D21F1D19D27}"/>
              </a:ext>
            </a:extLst>
          </p:cNvPr>
          <p:cNvCxnSpPr>
            <a:stCxn id="7" idx="0"/>
            <a:endCxn id="20" idx="1"/>
          </p:cNvCxnSpPr>
          <p:nvPr/>
        </p:nvCxnSpPr>
        <p:spPr>
          <a:xfrm flipV="1">
            <a:off x="7179579" y="2972480"/>
            <a:ext cx="87525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88133-3030-46DA-BCAE-C0513C71CB08}"/>
              </a:ext>
            </a:extLst>
          </p:cNvPr>
          <p:cNvSpPr/>
          <p:nvPr/>
        </p:nvSpPr>
        <p:spPr>
          <a:xfrm>
            <a:off x="5928219" y="2970640"/>
            <a:ext cx="1437315" cy="63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math, random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D8AAF-788A-48AD-B349-9EB525930C22}"/>
              </a:ext>
            </a:extLst>
          </p:cNvPr>
          <p:cNvCxnSpPr>
            <a:endCxn id="23" idx="1"/>
          </p:cNvCxnSpPr>
          <p:nvPr/>
        </p:nvCxnSpPr>
        <p:spPr>
          <a:xfrm flipV="1">
            <a:off x="5127105" y="3286368"/>
            <a:ext cx="801114" cy="25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3359</TotalTime>
  <Words>721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Python Installation</vt:lpstr>
      <vt:lpstr>Numbers</vt:lpstr>
      <vt:lpstr>Strings</vt:lpstr>
      <vt:lpstr>Lists</vt:lpstr>
      <vt:lpstr>Tuples</vt:lpstr>
      <vt:lpstr>Sets</vt:lpstr>
      <vt:lpstr>Dictionaries</vt:lpstr>
      <vt:lpstr>Branching</vt:lpstr>
      <vt:lpstr>Looping using for</vt:lpstr>
      <vt:lpstr>Looping using while</vt:lpstr>
      <vt:lpstr>User Defined Functions</vt:lpstr>
      <vt:lpstr>Modules in python</vt:lpstr>
      <vt:lpstr>Built-in modules</vt:lpstr>
      <vt:lpstr>Third party modules and installing them</vt:lpstr>
      <vt:lpstr>Applications using built-in modules</vt:lpstr>
      <vt:lpstr>Applications using third party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27</cp:revision>
  <dcterms:created xsi:type="dcterms:W3CDTF">2020-02-03T13:03:21Z</dcterms:created>
  <dcterms:modified xsi:type="dcterms:W3CDTF">2020-05-12T19:53:22Z</dcterms:modified>
</cp:coreProperties>
</file>