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384" r:id="rId3"/>
    <p:sldId id="385" r:id="rId4"/>
    <p:sldId id="386" r:id="rId5"/>
    <p:sldId id="387" r:id="rId6"/>
    <p:sldId id="388" r:id="rId7"/>
    <p:sldId id="346" r:id="rId8"/>
    <p:sldId id="389" r:id="rId9"/>
    <p:sldId id="344" r:id="rId10"/>
    <p:sldId id="287" r:id="rId11"/>
    <p:sldId id="278" r:id="rId12"/>
    <p:sldId id="347" r:id="rId13"/>
    <p:sldId id="348" r:id="rId14"/>
    <p:sldId id="284" r:id="rId15"/>
    <p:sldId id="349" r:id="rId16"/>
    <p:sldId id="345" r:id="rId17"/>
    <p:sldId id="261" r:id="rId18"/>
    <p:sldId id="259" r:id="rId19"/>
    <p:sldId id="272" r:id="rId20"/>
    <p:sldId id="350" r:id="rId21"/>
    <p:sldId id="351" r:id="rId22"/>
    <p:sldId id="282" r:id="rId23"/>
    <p:sldId id="283" r:id="rId24"/>
    <p:sldId id="286" r:id="rId25"/>
    <p:sldId id="352" r:id="rId26"/>
    <p:sldId id="292" r:id="rId27"/>
    <p:sldId id="288" r:id="rId28"/>
    <p:sldId id="293" r:id="rId29"/>
    <p:sldId id="296" r:id="rId30"/>
    <p:sldId id="320" r:id="rId31"/>
    <p:sldId id="321" r:id="rId32"/>
    <p:sldId id="322" r:id="rId33"/>
    <p:sldId id="323" r:id="rId34"/>
    <p:sldId id="268" r:id="rId35"/>
    <p:sldId id="270" r:id="rId36"/>
    <p:sldId id="281" r:id="rId37"/>
    <p:sldId id="276" r:id="rId38"/>
    <p:sldId id="333" r:id="rId39"/>
    <p:sldId id="334" r:id="rId40"/>
    <p:sldId id="335" r:id="rId41"/>
    <p:sldId id="336" r:id="rId42"/>
    <p:sldId id="337" r:id="rId43"/>
    <p:sldId id="338" r:id="rId44"/>
    <p:sldId id="339" r:id="rId45"/>
    <p:sldId id="340" r:id="rId46"/>
    <p:sldId id="341" r:id="rId47"/>
    <p:sldId id="297" r:id="rId48"/>
    <p:sldId id="298" r:id="rId49"/>
    <p:sldId id="299" r:id="rId50"/>
    <p:sldId id="300" r:id="rId51"/>
    <p:sldId id="301" r:id="rId52"/>
    <p:sldId id="302" r:id="rId53"/>
    <p:sldId id="342" r:id="rId54"/>
    <p:sldId id="343" r:id="rId55"/>
    <p:sldId id="263" r:id="rId56"/>
    <p:sldId id="264" r:id="rId57"/>
    <p:sldId id="265" r:id="rId58"/>
    <p:sldId id="266" r:id="rId59"/>
    <p:sldId id="381" r:id="rId60"/>
    <p:sldId id="273" r:id="rId61"/>
    <p:sldId id="269" r:id="rId62"/>
    <p:sldId id="354" r:id="rId63"/>
    <p:sldId id="271" r:id="rId64"/>
    <p:sldId id="38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16-05-2020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16-05-2020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16-05-2020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16-05-2020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16-05-2020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82312"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009498" y="2787008"/>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Tree>
    <p:extLst>
      <p:ext uri="{BB962C8B-B14F-4D97-AF65-F5344CB8AC3E}">
        <p14:creationId xmlns:p14="http://schemas.microsoft.com/office/powerpoint/2010/main" val="43318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497928" y="1708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28230B9-9F29-4F39-8201-B3B9E2CB08A6}"/>
              </a:ext>
            </a:extLst>
          </p:cNvPr>
          <p:cNvSpPr/>
          <p:nvPr/>
        </p:nvSpPr>
        <p:spPr>
          <a:xfrm>
            <a:off x="3388247" y="1948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2148442"/>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Tree>
    <p:extLst>
      <p:ext uri="{BB962C8B-B14F-4D97-AF65-F5344CB8AC3E}">
        <p14:creationId xmlns:p14="http://schemas.microsoft.com/office/powerpoint/2010/main" val="8938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D142F4A6-9906-4BAA-B541-031A4AAA68A2}"/>
              </a:ext>
            </a:extLst>
          </p:cNvPr>
          <p:cNvSpPr/>
          <p:nvPr/>
        </p:nvSpPr>
        <p:spPr>
          <a:xfrm>
            <a:off x="1187042" y="1730227"/>
            <a:ext cx="5125674" cy="38736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7846ED10-51A6-49A6-BD42-03B4CE7539D6}"/>
              </a:ext>
            </a:extLst>
          </p:cNvPr>
          <p:cNvSpPr/>
          <p:nvPr/>
        </p:nvSpPr>
        <p:spPr>
          <a:xfrm>
            <a:off x="1447101" y="2124509"/>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5" name="Rectangle: Rounded Corners 4">
            <a:extLst>
              <a:ext uri="{FF2B5EF4-FFF2-40B4-BE49-F238E27FC236}">
                <a16:creationId xmlns:a16="http://schemas.microsoft.com/office/drawing/2014/main" id="{86329F07-4AF3-49A4-9352-98A2B9F2DB3B}"/>
              </a:ext>
            </a:extLst>
          </p:cNvPr>
          <p:cNvSpPr/>
          <p:nvPr/>
        </p:nvSpPr>
        <p:spPr>
          <a:xfrm>
            <a:off x="3426903" y="218323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 name="Rectangle: Rounded Corners 5">
            <a:extLst>
              <a:ext uri="{FF2B5EF4-FFF2-40B4-BE49-F238E27FC236}">
                <a16:creationId xmlns:a16="http://schemas.microsoft.com/office/drawing/2014/main" id="{49207C38-042F-41AF-BFC5-6DF84AC14A53}"/>
              </a:ext>
            </a:extLst>
          </p:cNvPr>
          <p:cNvSpPr/>
          <p:nvPr/>
        </p:nvSpPr>
        <p:spPr>
          <a:xfrm>
            <a:off x="3426903" y="283547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7" name="Rectangle: Rounded Corners 6">
            <a:extLst>
              <a:ext uri="{FF2B5EF4-FFF2-40B4-BE49-F238E27FC236}">
                <a16:creationId xmlns:a16="http://schemas.microsoft.com/office/drawing/2014/main" id="{1ABBD847-F81A-4480-A086-5FCC6DF38BB2}"/>
              </a:ext>
            </a:extLst>
          </p:cNvPr>
          <p:cNvSpPr/>
          <p:nvPr/>
        </p:nvSpPr>
        <p:spPr>
          <a:xfrm>
            <a:off x="3426903" y="34604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767894" y="330667"/>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767894" y="99479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767894" y="169737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767894" y="241952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767894" y="3142027"/>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3" name="Rectangle: Rounded Corners 12">
            <a:extLst>
              <a:ext uri="{FF2B5EF4-FFF2-40B4-BE49-F238E27FC236}">
                <a16:creationId xmlns:a16="http://schemas.microsoft.com/office/drawing/2014/main" id="{9241AB71-91A2-4640-BA4B-21A5568B5DFF}"/>
              </a:ext>
            </a:extLst>
          </p:cNvPr>
          <p:cNvSpPr/>
          <p:nvPr/>
        </p:nvSpPr>
        <p:spPr>
          <a:xfrm>
            <a:off x="3426903" y="408543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767894" y="3823284"/>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3942826" y="234892"/>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3363986" y="4806889"/>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Tree>
    <p:extLst>
      <p:ext uri="{BB962C8B-B14F-4D97-AF65-F5344CB8AC3E}">
        <p14:creationId xmlns:p14="http://schemas.microsoft.com/office/powerpoint/2010/main" val="31790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5176</TotalTime>
  <Words>4796</Words>
  <Application>Microsoft Office PowerPoint</Application>
  <PresentationFormat>Widescreen</PresentationFormat>
  <Paragraphs>736</Paragraphs>
  <Slides>64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Working with Databases in Python</vt:lpstr>
      <vt:lpstr>The unittest Module</vt:lpstr>
      <vt:lpstr>Structuring a complete test</vt:lpstr>
      <vt:lpstr>Example</vt:lpstr>
      <vt:lpstr>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47</cp:revision>
  <dcterms:created xsi:type="dcterms:W3CDTF">2020-04-16T03:43:44Z</dcterms:created>
  <dcterms:modified xsi:type="dcterms:W3CDTF">2020-05-16T13:20:39Z</dcterms:modified>
</cp:coreProperties>
</file>