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28132" y="3042999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6509857" y="4362275"/>
            <a:ext cx="2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A4039-4E5F-48E7-BCD6-79977EAED550}"/>
              </a:ext>
            </a:extLst>
          </p:cNvPr>
          <p:cNvSpPr/>
          <p:nvPr/>
        </p:nvSpPr>
        <p:spPr>
          <a:xfrm>
            <a:off x="2608976" y="5587068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</a:t>
            </a:r>
            <a:endParaRPr lang="en-IN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F32CE4-E954-429D-83BE-8A3F7D11EB5B}"/>
              </a:ext>
            </a:extLst>
          </p:cNvPr>
          <p:cNvSpPr/>
          <p:nvPr/>
        </p:nvSpPr>
        <p:spPr>
          <a:xfrm>
            <a:off x="3926048" y="4794817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numbers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02B89-D410-4DC4-BA0D-FDBD27D98089}"/>
              </a:ext>
            </a:extLst>
          </p:cNvPr>
          <p:cNvSpPr/>
          <p:nvPr/>
        </p:nvSpPr>
        <p:spPr>
          <a:xfrm>
            <a:off x="4497898" y="3538913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modules</a:t>
            </a:r>
            <a:endParaRPr lang="en-IN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4DEBBE-DC93-4EA7-B43D-8857E35E3ABE}"/>
              </a:ext>
            </a:extLst>
          </p:cNvPr>
          <p:cNvSpPr/>
          <p:nvPr/>
        </p:nvSpPr>
        <p:spPr>
          <a:xfrm>
            <a:off x="6521043" y="3942982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Built-ins</a:t>
            </a:r>
            <a:endParaRPr lang="en-I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9CC52A-D428-4347-87E0-E9D8C337217B}"/>
              </a:ext>
            </a:extLst>
          </p:cNvPr>
          <p:cNvSpPr/>
          <p:nvPr/>
        </p:nvSpPr>
        <p:spPr>
          <a:xfrm>
            <a:off x="7365534" y="5419445"/>
            <a:ext cx="137859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operators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CFA99-887B-468D-A187-54D778C9898F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733167" y="5274567"/>
            <a:ext cx="385762" cy="39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632F60-EA14-4411-B781-314D08D3B02D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V="1">
            <a:off x="4584584" y="4018663"/>
            <a:ext cx="106195" cy="77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9CB485-5AC3-433E-9955-51CFB654062B}"/>
              </a:ext>
            </a:extLst>
          </p:cNvPr>
          <p:cNvCxnSpPr>
            <a:stCxn id="5" idx="7"/>
            <a:endCxn id="7" idx="2"/>
          </p:cNvCxnSpPr>
          <p:nvPr/>
        </p:nvCxnSpPr>
        <p:spPr>
          <a:xfrm flipV="1">
            <a:off x="5050239" y="4224013"/>
            <a:ext cx="1470804" cy="65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3555-7E47-4DAD-A01C-44BA5FC39C82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243120" y="5075848"/>
            <a:ext cx="2122414" cy="62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65121-7B9E-48F7-8E60-EA651059D5C6}"/>
              </a:ext>
            </a:extLst>
          </p:cNvPr>
          <p:cNvSpPr/>
          <p:nvPr/>
        </p:nvSpPr>
        <p:spPr>
          <a:xfrm>
            <a:off x="9177556" y="4224013"/>
            <a:ext cx="2407640" cy="113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Arithmetic: + - * / // **</a:t>
            </a:r>
          </a:p>
          <a:p>
            <a:pPr algn="ctr"/>
            <a:r>
              <a:rPr lang="en-US" sz="1400" dirty="0"/>
              <a:t>Relational: &gt; &lt; &gt;= &lt;= == !=</a:t>
            </a:r>
          </a:p>
          <a:p>
            <a:pPr algn="ctr"/>
            <a:r>
              <a:rPr lang="en-US" sz="1400" dirty="0"/>
              <a:t>Logical: and or not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715B8-B8AF-4C58-B36F-CFA6EAE6F3B3}"/>
              </a:ext>
            </a:extLst>
          </p:cNvPr>
          <p:cNvCxnSpPr>
            <a:stCxn id="8" idx="7"/>
            <a:endCxn id="17" idx="1"/>
          </p:cNvCxnSpPr>
          <p:nvPr/>
        </p:nvCxnSpPr>
        <p:spPr>
          <a:xfrm flipV="1">
            <a:off x="8542236" y="4790446"/>
            <a:ext cx="635320" cy="7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9C82A-AF40-402D-9C56-1655EA9435CD}"/>
              </a:ext>
            </a:extLst>
          </p:cNvPr>
          <p:cNvSpPr/>
          <p:nvPr/>
        </p:nvSpPr>
        <p:spPr>
          <a:xfrm>
            <a:off x="8054830" y="2406047"/>
            <a:ext cx="2407640" cy="113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int(), oct(), hex(), bin()</a:t>
            </a:r>
          </a:p>
          <a:p>
            <a:pPr algn="ctr"/>
            <a:r>
              <a:rPr lang="en-US" sz="1400" dirty="0"/>
              <a:t>str()</a:t>
            </a:r>
            <a:r>
              <a:rPr lang="en-IN" sz="1400" dirty="0"/>
              <a:t>, abs()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D6539C-1C88-4224-BF0D-8D21F1D19D27}"/>
              </a:ext>
            </a:extLst>
          </p:cNvPr>
          <p:cNvCxnSpPr>
            <a:stCxn id="7" idx="0"/>
            <a:endCxn id="20" idx="1"/>
          </p:cNvCxnSpPr>
          <p:nvPr/>
        </p:nvCxnSpPr>
        <p:spPr>
          <a:xfrm flipV="1">
            <a:off x="7179579" y="2972480"/>
            <a:ext cx="87525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88133-3030-46DA-BCAE-C0513C71CB08}"/>
              </a:ext>
            </a:extLst>
          </p:cNvPr>
          <p:cNvSpPr/>
          <p:nvPr/>
        </p:nvSpPr>
        <p:spPr>
          <a:xfrm>
            <a:off x="5928219" y="2970640"/>
            <a:ext cx="1437315" cy="63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math, random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8AAF-788A-48AD-B349-9EB525930C22}"/>
              </a:ext>
            </a:extLst>
          </p:cNvPr>
          <p:cNvCxnSpPr>
            <a:endCxn id="23" idx="1"/>
          </p:cNvCxnSpPr>
          <p:nvPr/>
        </p:nvCxnSpPr>
        <p:spPr>
          <a:xfrm flipV="1">
            <a:off x="5127105" y="3286368"/>
            <a:ext cx="801114" cy="2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2670</TotalTime>
  <Words>715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Numbers</vt:lpstr>
      <vt:lpstr>Strings</vt:lpstr>
      <vt:lpstr>Lists</vt:lpstr>
      <vt:lpstr>Tuples</vt:lpstr>
      <vt:lpstr>Sets</vt:lpstr>
      <vt:lpstr>Dictionaries</vt:lpstr>
      <vt:lpstr>Branching</vt:lpstr>
      <vt:lpstr>Looping using for</vt:lpstr>
      <vt:lpstr>Looping using while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25</cp:revision>
  <dcterms:created xsi:type="dcterms:W3CDTF">2020-02-03T13:03:21Z</dcterms:created>
  <dcterms:modified xsi:type="dcterms:W3CDTF">2020-05-12T08:24:31Z</dcterms:modified>
</cp:coreProperties>
</file>