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6E2A-14E4-4922-B027-A54D32297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6D856-E883-4635-99D0-30EAF5773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91B65-BA8D-48C3-8E10-8D41EB00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4985-DADD-43A9-8AE4-490187C8BDEF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273AE-1C27-48FA-BF19-718FADFD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9641E-C78F-4F8F-9B31-425A40B8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C66C-20A7-49FD-B505-4F299B7C8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4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C1D6-A42D-4708-86E3-4F0A4EF6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EC612-2FE9-4379-AA80-D18943DDC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4B40C-90CA-4518-B0F1-7CBA4A99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4985-DADD-43A9-8AE4-490187C8BDEF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E34E8-F84C-4AD3-8326-32A1E2BA4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D78AB-2787-4E12-9947-725BD25E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C66C-20A7-49FD-B505-4F299B7C8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48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8AF42-33C1-4594-80FF-3187A9787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2A5D7-5E27-4E90-89A8-84E69EC0B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7EA9E-94F4-42D2-9BAE-E9C1FA29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4985-DADD-43A9-8AE4-490187C8BDEF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593E0-406C-4B5C-94AA-6150303B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78FCF-C954-463E-969F-57E9D045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C66C-20A7-49FD-B505-4F299B7C8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45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90D7-1E1A-4020-ADCC-93ABC137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F09E5-7482-44FF-A0B5-8896949D8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C5932-9A57-4D7D-996B-04B7F8FC3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4985-DADD-43A9-8AE4-490187C8BDEF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81A31-AA1E-4B91-91F7-6CE12491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EC3D0-2C88-41F4-AAAF-E48A8E77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C66C-20A7-49FD-B505-4F299B7C8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53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4650-F753-472D-859C-BE3771DA7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5477C-D56D-4485-9869-8BE1FC497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03F41-6A3D-4700-B044-1D840FD3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4985-DADD-43A9-8AE4-490187C8BDEF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B33B3-126E-4BB0-91F3-C9F7DFFB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E9297-8DEF-4802-94D3-96B16322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C66C-20A7-49FD-B505-4F299B7C8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20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3A35-2452-433E-925A-E9096C6E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7DBF6-166C-4F84-9F2B-23FB8DD77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A6D7C-096F-46AF-B0B6-184BD53F0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2243F-C0CD-4744-8D01-57EE5BFB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4985-DADD-43A9-8AE4-490187C8BDEF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C7CEE-D5E3-4DFC-9BD9-1709E16BB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95A15-BDF8-4310-978B-7DFC0BFD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C66C-20A7-49FD-B505-4F299B7C8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42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11BF-82A3-4804-B89C-8C22D64A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37E5E-1EBB-44ED-BDA6-1767A0C5E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40BEC-4C6B-4FA6-B355-037B97E94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B5EDB-C97B-48DD-9D92-0C3C0858C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6038C-66C0-4716-BF11-973D08486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5C3B6-707A-4A91-AD57-498EE26B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4985-DADD-43A9-8AE4-490187C8BDEF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F11A6-85AA-4B70-8A6F-1FC6D0A5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D88BA-8D0D-48A9-96CC-CE3D1D52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C66C-20A7-49FD-B505-4F299B7C8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96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8B414-A7E2-4BA9-96D9-900CF0648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04E7B-420D-48DA-B0EA-9239381F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4985-DADD-43A9-8AE4-490187C8BDEF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EA038-53B6-4641-BE03-9C6F1CD4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57804-1D0F-4F50-89F3-B886C7E1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C66C-20A7-49FD-B505-4F299B7C8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27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07A80-AE1C-43A4-8877-86EAB4E9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4985-DADD-43A9-8AE4-490187C8BDEF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986FB3-16EA-4DD9-9BF3-0DF55C28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87D56-FC7A-4AD9-BCC5-D95EA8BB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C66C-20A7-49FD-B505-4F299B7C8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65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AF9D-4680-4A0A-8DC3-39F0C38A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526D4-8164-455A-A188-48834E3AF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5C336-0E2A-4417-99C7-D9DD2F909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32AB2-B792-4F2E-B703-44A0F38F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4985-DADD-43A9-8AE4-490187C8BDEF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7B3A7-C816-4499-B377-CF033078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31C01-1141-49A4-8DF5-BEBD0782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C66C-20A7-49FD-B505-4F299B7C8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48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0DA1-AD4F-4C85-A71C-57A8154E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AC665-7426-4668-87BE-6E52D2E6D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615E1-4C6E-4699-A2D5-DF7C140EE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FC109-3463-4E8A-A57F-CFD29608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4985-DADD-43A9-8AE4-490187C8BDEF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A632F-1B02-4C8B-AB43-F675370F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8103B-3706-4F7A-A88E-B2F5D24C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C66C-20A7-49FD-B505-4F299B7C8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51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70EA16-1723-46B5-80F0-205A5B05F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81524-9285-41B7-98AB-28F69A28C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11D8C-9A12-4306-BFBF-F14946F0D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F4985-DADD-43A9-8AE4-490187C8BDEF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806B6-7B20-44E7-B69B-9669D2A5F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EE7B3-D0E7-4286-8BAE-3B830BABE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2C66C-20A7-49FD-B505-4F299B7C8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98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DF08-4ADD-434E-B698-2DEDA748A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Understanding 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42013-5B70-485D-8026-4BDC07852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834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94A3A85-83D2-4880-9A81-2C95BDC75E50}"/>
              </a:ext>
            </a:extLst>
          </p:cNvPr>
          <p:cNvSpPr/>
          <p:nvPr/>
        </p:nvSpPr>
        <p:spPr>
          <a:xfrm>
            <a:off x="8237989" y="2902591"/>
            <a:ext cx="1672205" cy="2541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35939E-B044-4E1D-9BB1-25FF3556F3BC}"/>
              </a:ext>
            </a:extLst>
          </p:cNvPr>
          <p:cNvSpPr/>
          <p:nvPr/>
        </p:nvSpPr>
        <p:spPr>
          <a:xfrm>
            <a:off x="1468073" y="3313651"/>
            <a:ext cx="5008228" cy="187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16568-2999-4845-955B-0B3CBC2B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8E072-52E1-4FED-A202-00443D76D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Combine/associate the data and relevant functions in a single entity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Ram</a:t>
            </a:r>
          </a:p>
          <a:p>
            <a:pPr marL="0" indent="0">
              <a:buNone/>
            </a:pPr>
            <a:r>
              <a:rPr lang="en-IN" dirty="0"/>
              <a:t>	Play                                    Pizza</a:t>
            </a:r>
          </a:p>
          <a:p>
            <a:pPr marL="0" indent="0">
              <a:buNone/>
            </a:pPr>
            <a:r>
              <a:rPr lang="en-IN" dirty="0"/>
              <a:t>           eat                                      home</a:t>
            </a:r>
          </a:p>
          <a:p>
            <a:pPr marL="0" indent="0">
              <a:buNone/>
            </a:pPr>
            <a:r>
              <a:rPr lang="en-IN" dirty="0"/>
              <a:t>           go                                       tennis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6FE8C7-02B8-47C8-A869-E856C8E47202}"/>
              </a:ext>
            </a:extLst>
          </p:cNvPr>
          <p:cNvCxnSpPr/>
          <p:nvPr/>
        </p:nvCxnSpPr>
        <p:spPr>
          <a:xfrm>
            <a:off x="2499919" y="3691156"/>
            <a:ext cx="2768367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732C8F-4340-4910-BDC8-236821F057BA}"/>
              </a:ext>
            </a:extLst>
          </p:cNvPr>
          <p:cNvCxnSpPr/>
          <p:nvPr/>
        </p:nvCxnSpPr>
        <p:spPr>
          <a:xfrm flipV="1">
            <a:off x="2390862" y="3691156"/>
            <a:ext cx="2936147" cy="419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097E46-E0E8-495B-97DF-58AE85017008}"/>
              </a:ext>
            </a:extLst>
          </p:cNvPr>
          <p:cNvCxnSpPr/>
          <p:nvPr/>
        </p:nvCxnSpPr>
        <p:spPr>
          <a:xfrm flipV="1">
            <a:off x="2281806" y="4110606"/>
            <a:ext cx="2986480" cy="494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E52A4-76F4-4E93-9DE9-91E37ABB9E82}"/>
              </a:ext>
            </a:extLst>
          </p:cNvPr>
          <p:cNvSpPr/>
          <p:nvPr/>
        </p:nvSpPr>
        <p:spPr>
          <a:xfrm>
            <a:off x="8506437" y="3061982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C91E6F-E084-4240-B374-591EC80EEF03}"/>
              </a:ext>
            </a:extLst>
          </p:cNvPr>
          <p:cNvSpPr/>
          <p:nvPr/>
        </p:nvSpPr>
        <p:spPr>
          <a:xfrm>
            <a:off x="8514826" y="3381463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B4564A-EB0A-4606-8ED8-58DB94E91173}"/>
              </a:ext>
            </a:extLst>
          </p:cNvPr>
          <p:cNvSpPr/>
          <p:nvPr/>
        </p:nvSpPr>
        <p:spPr>
          <a:xfrm>
            <a:off x="8514826" y="3749625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4FFA51-C5E2-4685-9F14-398E97DF7E75}"/>
              </a:ext>
            </a:extLst>
          </p:cNvPr>
          <p:cNvSpPr/>
          <p:nvPr/>
        </p:nvSpPr>
        <p:spPr>
          <a:xfrm>
            <a:off x="8514826" y="4367803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Function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EE7622-A754-4889-AC9C-F95629D40503}"/>
              </a:ext>
            </a:extLst>
          </p:cNvPr>
          <p:cNvSpPr/>
          <p:nvPr/>
        </p:nvSpPr>
        <p:spPr>
          <a:xfrm>
            <a:off x="8514826" y="4754409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Function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8408C7-1ED3-4F9E-B752-3D7F77250F2A}"/>
              </a:ext>
            </a:extLst>
          </p:cNvPr>
          <p:cNvSpPr/>
          <p:nvPr/>
        </p:nvSpPr>
        <p:spPr>
          <a:xfrm>
            <a:off x="8514826" y="5102098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Function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5AF9C6-F170-4535-B796-93AB570D0F72}"/>
              </a:ext>
            </a:extLst>
          </p:cNvPr>
          <p:cNvSpPr/>
          <p:nvPr/>
        </p:nvSpPr>
        <p:spPr>
          <a:xfrm>
            <a:off x="9798341" y="5559040"/>
            <a:ext cx="1073791" cy="2516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Function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C5FD6C-198C-495A-ADBC-E792F15CD9F7}"/>
              </a:ext>
            </a:extLst>
          </p:cNvPr>
          <p:cNvSpPr/>
          <p:nvPr/>
        </p:nvSpPr>
        <p:spPr>
          <a:xfrm>
            <a:off x="8861570" y="5959200"/>
            <a:ext cx="1073791" cy="2516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19116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3884938-FF75-4DDC-95D7-A8EC8CC55CBC}"/>
              </a:ext>
            </a:extLst>
          </p:cNvPr>
          <p:cNvSpPr/>
          <p:nvPr/>
        </p:nvSpPr>
        <p:spPr>
          <a:xfrm>
            <a:off x="4186950" y="103976"/>
            <a:ext cx="6812971" cy="62360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5E6636-7137-4FD2-8B24-0CC35FB88E65}"/>
              </a:ext>
            </a:extLst>
          </p:cNvPr>
          <p:cNvSpPr/>
          <p:nvPr/>
        </p:nvSpPr>
        <p:spPr>
          <a:xfrm>
            <a:off x="989901" y="436227"/>
            <a:ext cx="1672205" cy="2541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299F2-78E3-4326-9F2A-4E00F5161414}"/>
              </a:ext>
            </a:extLst>
          </p:cNvPr>
          <p:cNvSpPr/>
          <p:nvPr/>
        </p:nvSpPr>
        <p:spPr>
          <a:xfrm>
            <a:off x="1258349" y="595618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292CD8-06C3-4DA0-81AA-77A04818CD6F}"/>
              </a:ext>
            </a:extLst>
          </p:cNvPr>
          <p:cNvSpPr/>
          <p:nvPr/>
        </p:nvSpPr>
        <p:spPr>
          <a:xfrm>
            <a:off x="1266738" y="915099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0083BD-8D08-4756-834F-8C13CCF4D30E}"/>
              </a:ext>
            </a:extLst>
          </p:cNvPr>
          <p:cNvSpPr/>
          <p:nvPr/>
        </p:nvSpPr>
        <p:spPr>
          <a:xfrm>
            <a:off x="1266738" y="1283261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21DF68-39B4-48A6-B54E-911EA6B9419A}"/>
              </a:ext>
            </a:extLst>
          </p:cNvPr>
          <p:cNvSpPr/>
          <p:nvPr/>
        </p:nvSpPr>
        <p:spPr>
          <a:xfrm>
            <a:off x="1266738" y="1901439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Function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7D913A-0B1B-4856-8102-A395D8A67A1B}"/>
              </a:ext>
            </a:extLst>
          </p:cNvPr>
          <p:cNvSpPr/>
          <p:nvPr/>
        </p:nvSpPr>
        <p:spPr>
          <a:xfrm>
            <a:off x="1266738" y="2288045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1FCAB1-8C48-497F-B736-0E2CEEF6EA5F}"/>
              </a:ext>
            </a:extLst>
          </p:cNvPr>
          <p:cNvSpPr/>
          <p:nvPr/>
        </p:nvSpPr>
        <p:spPr>
          <a:xfrm>
            <a:off x="1266738" y="2635734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Function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E7B60-3A1B-41FB-A9BD-355FF89EF743}"/>
              </a:ext>
            </a:extLst>
          </p:cNvPr>
          <p:cNvSpPr/>
          <p:nvPr/>
        </p:nvSpPr>
        <p:spPr>
          <a:xfrm>
            <a:off x="6242808" y="436227"/>
            <a:ext cx="1672205" cy="2541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E2288-6397-43E4-A343-30EF41D3405C}"/>
              </a:ext>
            </a:extLst>
          </p:cNvPr>
          <p:cNvSpPr/>
          <p:nvPr/>
        </p:nvSpPr>
        <p:spPr>
          <a:xfrm>
            <a:off x="6511256" y="595618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0B6808-0386-40B8-81BB-7B348567C093}"/>
              </a:ext>
            </a:extLst>
          </p:cNvPr>
          <p:cNvSpPr/>
          <p:nvPr/>
        </p:nvSpPr>
        <p:spPr>
          <a:xfrm>
            <a:off x="6519645" y="915099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B09BE3-7EC8-4517-B9B1-ACE743BA9331}"/>
              </a:ext>
            </a:extLst>
          </p:cNvPr>
          <p:cNvSpPr/>
          <p:nvPr/>
        </p:nvSpPr>
        <p:spPr>
          <a:xfrm>
            <a:off x="6519645" y="1283261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980657-8CAD-4DD6-B4C1-51C09354B307}"/>
              </a:ext>
            </a:extLst>
          </p:cNvPr>
          <p:cNvSpPr/>
          <p:nvPr/>
        </p:nvSpPr>
        <p:spPr>
          <a:xfrm>
            <a:off x="6519645" y="1901439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Function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3687D7-C211-4199-A6AA-9A6858DAD21C}"/>
              </a:ext>
            </a:extLst>
          </p:cNvPr>
          <p:cNvSpPr/>
          <p:nvPr/>
        </p:nvSpPr>
        <p:spPr>
          <a:xfrm>
            <a:off x="6519645" y="2288045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Function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82612-E753-4565-8A35-B6EFF4705E63}"/>
              </a:ext>
            </a:extLst>
          </p:cNvPr>
          <p:cNvSpPr/>
          <p:nvPr/>
        </p:nvSpPr>
        <p:spPr>
          <a:xfrm>
            <a:off x="6519645" y="2635734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Function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D2CD1E-B86A-42B8-94A0-73789384820C}"/>
              </a:ext>
            </a:extLst>
          </p:cNvPr>
          <p:cNvSpPr/>
          <p:nvPr/>
        </p:nvSpPr>
        <p:spPr>
          <a:xfrm>
            <a:off x="7239699" y="1017113"/>
            <a:ext cx="1672205" cy="2541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438B8D-0B3E-4685-B977-6D28AE45D84D}"/>
              </a:ext>
            </a:extLst>
          </p:cNvPr>
          <p:cNvSpPr/>
          <p:nvPr/>
        </p:nvSpPr>
        <p:spPr>
          <a:xfrm>
            <a:off x="7508147" y="1176504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C76424-198C-4005-93BD-F662FACD8377}"/>
              </a:ext>
            </a:extLst>
          </p:cNvPr>
          <p:cNvSpPr/>
          <p:nvPr/>
        </p:nvSpPr>
        <p:spPr>
          <a:xfrm>
            <a:off x="7516536" y="1495985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7C2591-A2A7-4198-A507-CB4D98F2E857}"/>
              </a:ext>
            </a:extLst>
          </p:cNvPr>
          <p:cNvSpPr/>
          <p:nvPr/>
        </p:nvSpPr>
        <p:spPr>
          <a:xfrm>
            <a:off x="7516536" y="1864147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03B90D-E74E-41B9-B978-7C3BDDE1772D}"/>
              </a:ext>
            </a:extLst>
          </p:cNvPr>
          <p:cNvSpPr/>
          <p:nvPr/>
        </p:nvSpPr>
        <p:spPr>
          <a:xfrm>
            <a:off x="7516536" y="2482325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DD826E-F297-4B3A-8605-68F183FB49C4}"/>
              </a:ext>
            </a:extLst>
          </p:cNvPr>
          <p:cNvSpPr/>
          <p:nvPr/>
        </p:nvSpPr>
        <p:spPr>
          <a:xfrm>
            <a:off x="7516536" y="2868931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Function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0E70B4-7289-4A6E-8B4E-7A0BABAD1E8B}"/>
              </a:ext>
            </a:extLst>
          </p:cNvPr>
          <p:cNvSpPr/>
          <p:nvPr/>
        </p:nvSpPr>
        <p:spPr>
          <a:xfrm>
            <a:off x="7516536" y="3216620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Function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CAD0A6-59A9-4B66-9E91-CD56FCD7AF4C}"/>
              </a:ext>
            </a:extLst>
          </p:cNvPr>
          <p:cNvSpPr/>
          <p:nvPr/>
        </p:nvSpPr>
        <p:spPr>
          <a:xfrm>
            <a:off x="5852720" y="2190400"/>
            <a:ext cx="1672205" cy="2541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4E6ED2-A7BA-4804-98E4-7FB861807B3A}"/>
              </a:ext>
            </a:extLst>
          </p:cNvPr>
          <p:cNvSpPr/>
          <p:nvPr/>
        </p:nvSpPr>
        <p:spPr>
          <a:xfrm>
            <a:off x="6121168" y="2349791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CE6722-BE71-4F3F-9B74-C59B683D8CFE}"/>
              </a:ext>
            </a:extLst>
          </p:cNvPr>
          <p:cNvSpPr/>
          <p:nvPr/>
        </p:nvSpPr>
        <p:spPr>
          <a:xfrm>
            <a:off x="6129557" y="2669272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A32E7C-34D1-4DD2-A858-C3FB5EC8AB39}"/>
              </a:ext>
            </a:extLst>
          </p:cNvPr>
          <p:cNvSpPr/>
          <p:nvPr/>
        </p:nvSpPr>
        <p:spPr>
          <a:xfrm>
            <a:off x="6129557" y="3037434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7AEE46-6721-4FE9-AC0A-48C8D1E6C3A3}"/>
              </a:ext>
            </a:extLst>
          </p:cNvPr>
          <p:cNvSpPr/>
          <p:nvPr/>
        </p:nvSpPr>
        <p:spPr>
          <a:xfrm>
            <a:off x="6129557" y="3655612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Function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A51150-8E4A-410C-8426-B5354B53854F}"/>
              </a:ext>
            </a:extLst>
          </p:cNvPr>
          <p:cNvSpPr/>
          <p:nvPr/>
        </p:nvSpPr>
        <p:spPr>
          <a:xfrm>
            <a:off x="6129557" y="4042218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Function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DD454F-D4C4-4036-B8DC-A4E67E8483E6}"/>
              </a:ext>
            </a:extLst>
          </p:cNvPr>
          <p:cNvSpPr/>
          <p:nvPr/>
        </p:nvSpPr>
        <p:spPr>
          <a:xfrm>
            <a:off x="6129557" y="4389907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Function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D4D6D4-E8CE-4F5B-BFCE-EABAB72205D1}"/>
              </a:ext>
            </a:extLst>
          </p:cNvPr>
          <p:cNvSpPr/>
          <p:nvPr/>
        </p:nvSpPr>
        <p:spPr>
          <a:xfrm>
            <a:off x="7408876" y="3299023"/>
            <a:ext cx="1672205" cy="2541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A71A66-0CB0-48EA-9468-458259B7033C}"/>
              </a:ext>
            </a:extLst>
          </p:cNvPr>
          <p:cNvSpPr/>
          <p:nvPr/>
        </p:nvSpPr>
        <p:spPr>
          <a:xfrm>
            <a:off x="7677324" y="3458414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286C8D-0F6C-42A5-8CA9-BB3CC44AB091}"/>
              </a:ext>
            </a:extLst>
          </p:cNvPr>
          <p:cNvSpPr/>
          <p:nvPr/>
        </p:nvSpPr>
        <p:spPr>
          <a:xfrm>
            <a:off x="7685713" y="3777895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0F56FB-34CA-4C89-ABE0-2A39BBFC23EF}"/>
              </a:ext>
            </a:extLst>
          </p:cNvPr>
          <p:cNvSpPr/>
          <p:nvPr/>
        </p:nvSpPr>
        <p:spPr>
          <a:xfrm>
            <a:off x="7685713" y="4146057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D8D5110-B8FE-4A2D-AE23-D070D9E82EF1}"/>
              </a:ext>
            </a:extLst>
          </p:cNvPr>
          <p:cNvSpPr/>
          <p:nvPr/>
        </p:nvSpPr>
        <p:spPr>
          <a:xfrm>
            <a:off x="7685713" y="4764235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Function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ABB3C8-A4DB-48DC-8542-12EB47DB7181}"/>
              </a:ext>
            </a:extLst>
          </p:cNvPr>
          <p:cNvSpPr/>
          <p:nvPr/>
        </p:nvSpPr>
        <p:spPr>
          <a:xfrm>
            <a:off x="7685713" y="5150841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Function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DB6702-50C3-479E-9700-D18C59234F1D}"/>
              </a:ext>
            </a:extLst>
          </p:cNvPr>
          <p:cNvSpPr/>
          <p:nvPr/>
        </p:nvSpPr>
        <p:spPr>
          <a:xfrm>
            <a:off x="7685713" y="5498530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Function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973CA7-7F98-41EE-A05E-578335B00A2B}"/>
              </a:ext>
            </a:extLst>
          </p:cNvPr>
          <p:cNvSpPr txBox="1"/>
          <p:nvPr/>
        </p:nvSpPr>
        <p:spPr>
          <a:xfrm>
            <a:off x="989901" y="3374311"/>
            <a:ext cx="229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Plan -&gt; class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E73548-CB9D-4A92-943E-1D8D4384D565}"/>
              </a:ext>
            </a:extLst>
          </p:cNvPr>
          <p:cNvSpPr txBox="1"/>
          <p:nvPr/>
        </p:nvSpPr>
        <p:spPr>
          <a:xfrm>
            <a:off x="3000547" y="6230452"/>
            <a:ext cx="347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Implement plan -&gt; creating objects</a:t>
            </a:r>
          </a:p>
        </p:txBody>
      </p:sp>
    </p:spTree>
    <p:extLst>
      <p:ext uri="{BB962C8B-B14F-4D97-AF65-F5344CB8AC3E}">
        <p14:creationId xmlns:p14="http://schemas.microsoft.com/office/powerpoint/2010/main" val="421714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AB2F81-3CD8-4B4A-9529-372E3C1D0DA5}"/>
              </a:ext>
            </a:extLst>
          </p:cNvPr>
          <p:cNvSpPr/>
          <p:nvPr/>
        </p:nvSpPr>
        <p:spPr>
          <a:xfrm>
            <a:off x="1497928" y="1708558"/>
            <a:ext cx="3833769" cy="29948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95132D-A781-47CA-B2FC-2FD64E0EA45C}"/>
              </a:ext>
            </a:extLst>
          </p:cNvPr>
          <p:cNvSpPr/>
          <p:nvPr/>
        </p:nvSpPr>
        <p:spPr>
          <a:xfrm>
            <a:off x="1716042" y="1960227"/>
            <a:ext cx="1672205" cy="2541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53B5BB-92DE-44AB-8B62-9A9A54185C61}"/>
              </a:ext>
            </a:extLst>
          </p:cNvPr>
          <p:cNvSpPr/>
          <p:nvPr/>
        </p:nvSpPr>
        <p:spPr>
          <a:xfrm>
            <a:off x="1984490" y="2119618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EC9222-38CF-4586-8FF7-85CB6DAAEAF3}"/>
              </a:ext>
            </a:extLst>
          </p:cNvPr>
          <p:cNvSpPr/>
          <p:nvPr/>
        </p:nvSpPr>
        <p:spPr>
          <a:xfrm>
            <a:off x="1992879" y="2439099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AFE994-E0AF-4767-AD4D-F685427DB37E}"/>
              </a:ext>
            </a:extLst>
          </p:cNvPr>
          <p:cNvSpPr/>
          <p:nvPr/>
        </p:nvSpPr>
        <p:spPr>
          <a:xfrm>
            <a:off x="1992879" y="2807261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1CEDB9-3F70-4F83-AA96-3565612474E2}"/>
              </a:ext>
            </a:extLst>
          </p:cNvPr>
          <p:cNvSpPr/>
          <p:nvPr/>
        </p:nvSpPr>
        <p:spPr>
          <a:xfrm>
            <a:off x="1992879" y="3425439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Function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F4956-FCF2-4A5B-991B-67CFABFCE18F}"/>
              </a:ext>
            </a:extLst>
          </p:cNvPr>
          <p:cNvSpPr/>
          <p:nvPr/>
        </p:nvSpPr>
        <p:spPr>
          <a:xfrm>
            <a:off x="1992879" y="3812045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Function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AFC193-A0C9-48E1-9643-310274557B4F}"/>
              </a:ext>
            </a:extLst>
          </p:cNvPr>
          <p:cNvSpPr/>
          <p:nvPr/>
        </p:nvSpPr>
        <p:spPr>
          <a:xfrm>
            <a:off x="1992879" y="4159734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Function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8230B9-9F29-4F39-8201-B3B9E2CB08A6}"/>
              </a:ext>
            </a:extLst>
          </p:cNvPr>
          <p:cNvSpPr/>
          <p:nvPr/>
        </p:nvSpPr>
        <p:spPr>
          <a:xfrm>
            <a:off x="3388247" y="1948976"/>
            <a:ext cx="1672205" cy="254186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BC9717-AE32-4AAE-B896-35AC5574D70A}"/>
              </a:ext>
            </a:extLst>
          </p:cNvPr>
          <p:cNvSpPr/>
          <p:nvPr/>
        </p:nvSpPr>
        <p:spPr>
          <a:xfrm>
            <a:off x="3656695" y="2108367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BF3836-BD41-4313-BF78-57FD773CBAE1}"/>
              </a:ext>
            </a:extLst>
          </p:cNvPr>
          <p:cNvSpPr/>
          <p:nvPr/>
        </p:nvSpPr>
        <p:spPr>
          <a:xfrm>
            <a:off x="3665084" y="2427848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C7F47C-13DE-4ABC-87FC-9013351D9403}"/>
              </a:ext>
            </a:extLst>
          </p:cNvPr>
          <p:cNvSpPr/>
          <p:nvPr/>
        </p:nvSpPr>
        <p:spPr>
          <a:xfrm>
            <a:off x="3665084" y="2796010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8FAB4-9073-47FB-99E9-633B27BFD537}"/>
              </a:ext>
            </a:extLst>
          </p:cNvPr>
          <p:cNvSpPr/>
          <p:nvPr/>
        </p:nvSpPr>
        <p:spPr>
          <a:xfrm>
            <a:off x="3665084" y="3414188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Function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C0DEBE-C9CB-4D6B-AA1B-E6458E57E036}"/>
              </a:ext>
            </a:extLst>
          </p:cNvPr>
          <p:cNvSpPr/>
          <p:nvPr/>
        </p:nvSpPr>
        <p:spPr>
          <a:xfrm>
            <a:off x="3665084" y="3800794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Function 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57CCB0-7017-465A-85D4-3C0EFFDEE119}"/>
              </a:ext>
            </a:extLst>
          </p:cNvPr>
          <p:cNvSpPr/>
          <p:nvPr/>
        </p:nvSpPr>
        <p:spPr>
          <a:xfrm>
            <a:off x="3665084" y="4148483"/>
            <a:ext cx="1073791" cy="2516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Function 3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D13C9120-87CD-4E43-BB77-B5891542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79611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A15556C-55DC-48C4-9D50-0D5B4F7013F9}"/>
              </a:ext>
            </a:extLst>
          </p:cNvPr>
          <p:cNvSpPr/>
          <p:nvPr/>
        </p:nvSpPr>
        <p:spPr>
          <a:xfrm>
            <a:off x="771787" y="184558"/>
            <a:ext cx="3833769" cy="29948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84D6B2-17CE-4241-83DB-5288672BFB11}"/>
              </a:ext>
            </a:extLst>
          </p:cNvPr>
          <p:cNvSpPr/>
          <p:nvPr/>
        </p:nvSpPr>
        <p:spPr>
          <a:xfrm>
            <a:off x="989901" y="436227"/>
            <a:ext cx="1672205" cy="2541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89E872-CCA3-4FF9-B94E-29AD9BFBF107}"/>
              </a:ext>
            </a:extLst>
          </p:cNvPr>
          <p:cNvSpPr/>
          <p:nvPr/>
        </p:nvSpPr>
        <p:spPr>
          <a:xfrm>
            <a:off x="1258349" y="595618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E3C406-5CCB-412E-9C4D-E558CC6745BE}"/>
              </a:ext>
            </a:extLst>
          </p:cNvPr>
          <p:cNvSpPr/>
          <p:nvPr/>
        </p:nvSpPr>
        <p:spPr>
          <a:xfrm>
            <a:off x="1266738" y="915099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72CEC-AA98-474D-B418-7703A7809F64}"/>
              </a:ext>
            </a:extLst>
          </p:cNvPr>
          <p:cNvSpPr/>
          <p:nvPr/>
        </p:nvSpPr>
        <p:spPr>
          <a:xfrm>
            <a:off x="1266738" y="1283261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1065BE-6C65-47F1-B654-7989A31B5223}"/>
              </a:ext>
            </a:extLst>
          </p:cNvPr>
          <p:cNvSpPr/>
          <p:nvPr/>
        </p:nvSpPr>
        <p:spPr>
          <a:xfrm>
            <a:off x="1266738" y="1901439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Function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62D3EF-E54F-4981-AFC8-BD36655F3E05}"/>
              </a:ext>
            </a:extLst>
          </p:cNvPr>
          <p:cNvSpPr/>
          <p:nvPr/>
        </p:nvSpPr>
        <p:spPr>
          <a:xfrm>
            <a:off x="1266738" y="2288045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Function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AF9D6D-DBBC-4B0F-8A2E-96AB525E5A5B}"/>
              </a:ext>
            </a:extLst>
          </p:cNvPr>
          <p:cNvSpPr/>
          <p:nvPr/>
        </p:nvSpPr>
        <p:spPr>
          <a:xfrm>
            <a:off x="1266738" y="2635734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Function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86FE51-6A15-4952-AAE2-770D5E37570C}"/>
              </a:ext>
            </a:extLst>
          </p:cNvPr>
          <p:cNvSpPr/>
          <p:nvPr/>
        </p:nvSpPr>
        <p:spPr>
          <a:xfrm>
            <a:off x="2662106" y="424976"/>
            <a:ext cx="1672205" cy="254186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952936-EB20-4F4F-83C8-08802462B84E}"/>
              </a:ext>
            </a:extLst>
          </p:cNvPr>
          <p:cNvSpPr/>
          <p:nvPr/>
        </p:nvSpPr>
        <p:spPr>
          <a:xfrm>
            <a:off x="2930554" y="584367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5C0F6A-EC00-47ED-AB7D-93767B37C280}"/>
              </a:ext>
            </a:extLst>
          </p:cNvPr>
          <p:cNvSpPr/>
          <p:nvPr/>
        </p:nvSpPr>
        <p:spPr>
          <a:xfrm>
            <a:off x="2938943" y="903848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DFB5D9-B726-4EF0-B1D8-3247C3CAFD55}"/>
              </a:ext>
            </a:extLst>
          </p:cNvPr>
          <p:cNvSpPr/>
          <p:nvPr/>
        </p:nvSpPr>
        <p:spPr>
          <a:xfrm>
            <a:off x="2938943" y="1272010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BD84E4-3C00-4EDD-8232-CBE206144705}"/>
              </a:ext>
            </a:extLst>
          </p:cNvPr>
          <p:cNvSpPr/>
          <p:nvPr/>
        </p:nvSpPr>
        <p:spPr>
          <a:xfrm>
            <a:off x="2938943" y="1890188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Function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469486-59EE-4D7E-81FE-7AE889FCC458}"/>
              </a:ext>
            </a:extLst>
          </p:cNvPr>
          <p:cNvSpPr/>
          <p:nvPr/>
        </p:nvSpPr>
        <p:spPr>
          <a:xfrm>
            <a:off x="2938943" y="2276794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Function 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60666F-1C49-40F8-B035-68B61C112BBB}"/>
              </a:ext>
            </a:extLst>
          </p:cNvPr>
          <p:cNvSpPr/>
          <p:nvPr/>
        </p:nvSpPr>
        <p:spPr>
          <a:xfrm>
            <a:off x="2938943" y="2624483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Function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4CCE13-EE65-4738-B0A5-B59A4381DD52}"/>
              </a:ext>
            </a:extLst>
          </p:cNvPr>
          <p:cNvSpPr/>
          <p:nvPr/>
        </p:nvSpPr>
        <p:spPr>
          <a:xfrm>
            <a:off x="6430161" y="655673"/>
            <a:ext cx="3833769" cy="2994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D23B23-3AC1-4054-8348-FDE4E0A2021F}"/>
              </a:ext>
            </a:extLst>
          </p:cNvPr>
          <p:cNvSpPr/>
          <p:nvPr/>
        </p:nvSpPr>
        <p:spPr>
          <a:xfrm>
            <a:off x="6648275" y="907342"/>
            <a:ext cx="1672205" cy="2541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0AFFAE-1725-4E3D-A2B8-0622655FB4F9}"/>
              </a:ext>
            </a:extLst>
          </p:cNvPr>
          <p:cNvSpPr/>
          <p:nvPr/>
        </p:nvSpPr>
        <p:spPr>
          <a:xfrm>
            <a:off x="6916723" y="1066733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70E494-5180-40AB-8F6D-156C2D926F06}"/>
              </a:ext>
            </a:extLst>
          </p:cNvPr>
          <p:cNvSpPr/>
          <p:nvPr/>
        </p:nvSpPr>
        <p:spPr>
          <a:xfrm>
            <a:off x="6925112" y="1386214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415963-0ECB-4785-BEB8-E0F2900CDD0D}"/>
              </a:ext>
            </a:extLst>
          </p:cNvPr>
          <p:cNvSpPr/>
          <p:nvPr/>
        </p:nvSpPr>
        <p:spPr>
          <a:xfrm>
            <a:off x="6925112" y="1754376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F0C881-F54C-491F-AFE3-112BDECBC0AB}"/>
              </a:ext>
            </a:extLst>
          </p:cNvPr>
          <p:cNvSpPr/>
          <p:nvPr/>
        </p:nvSpPr>
        <p:spPr>
          <a:xfrm>
            <a:off x="6925112" y="2372554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Function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586B9F-AD42-4C13-A143-278342E59FF9}"/>
              </a:ext>
            </a:extLst>
          </p:cNvPr>
          <p:cNvSpPr/>
          <p:nvPr/>
        </p:nvSpPr>
        <p:spPr>
          <a:xfrm>
            <a:off x="6925112" y="2759160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Function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80F5E3-D0BC-4451-9558-7F244FF89688}"/>
              </a:ext>
            </a:extLst>
          </p:cNvPr>
          <p:cNvSpPr/>
          <p:nvPr/>
        </p:nvSpPr>
        <p:spPr>
          <a:xfrm>
            <a:off x="6925112" y="3106849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Function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FAE2B4-F70B-4855-B506-49B9B3939BE1}"/>
              </a:ext>
            </a:extLst>
          </p:cNvPr>
          <p:cNvSpPr/>
          <p:nvPr/>
        </p:nvSpPr>
        <p:spPr>
          <a:xfrm>
            <a:off x="8320480" y="896091"/>
            <a:ext cx="1672205" cy="254186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6FA7ED-91DF-40F7-A6F9-12FAF7795B0A}"/>
              </a:ext>
            </a:extLst>
          </p:cNvPr>
          <p:cNvSpPr/>
          <p:nvPr/>
        </p:nvSpPr>
        <p:spPr>
          <a:xfrm>
            <a:off x="8588928" y="1055482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4DFF85-610A-4652-B229-959F50E27F9A}"/>
              </a:ext>
            </a:extLst>
          </p:cNvPr>
          <p:cNvSpPr/>
          <p:nvPr/>
        </p:nvSpPr>
        <p:spPr>
          <a:xfrm>
            <a:off x="8597317" y="1374963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159484-130E-4FC4-ADA6-695FC3B6B1E5}"/>
              </a:ext>
            </a:extLst>
          </p:cNvPr>
          <p:cNvSpPr/>
          <p:nvPr/>
        </p:nvSpPr>
        <p:spPr>
          <a:xfrm>
            <a:off x="8597317" y="1743125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530CEC-E0C8-4606-8FA3-5BF7657AEE6B}"/>
              </a:ext>
            </a:extLst>
          </p:cNvPr>
          <p:cNvSpPr/>
          <p:nvPr/>
        </p:nvSpPr>
        <p:spPr>
          <a:xfrm>
            <a:off x="8597317" y="2361303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Function 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E33C29-EDFF-4D3A-9F5E-F191DF2A0E54}"/>
              </a:ext>
            </a:extLst>
          </p:cNvPr>
          <p:cNvSpPr/>
          <p:nvPr/>
        </p:nvSpPr>
        <p:spPr>
          <a:xfrm>
            <a:off x="8597317" y="2747909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Function 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63FD93-CD8C-44E7-8023-C7C73625765C}"/>
              </a:ext>
            </a:extLst>
          </p:cNvPr>
          <p:cNvSpPr/>
          <p:nvPr/>
        </p:nvSpPr>
        <p:spPr>
          <a:xfrm>
            <a:off x="8597317" y="3095598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Function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DC7F9D-C70D-4EF0-BBFE-B65691572C89}"/>
              </a:ext>
            </a:extLst>
          </p:cNvPr>
          <p:cNvSpPr/>
          <p:nvPr/>
        </p:nvSpPr>
        <p:spPr>
          <a:xfrm>
            <a:off x="7509545" y="2488167"/>
            <a:ext cx="3833769" cy="2994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6C4365-6F4F-46C7-977B-6C0954C61B40}"/>
              </a:ext>
            </a:extLst>
          </p:cNvPr>
          <p:cNvSpPr/>
          <p:nvPr/>
        </p:nvSpPr>
        <p:spPr>
          <a:xfrm>
            <a:off x="7727659" y="2739836"/>
            <a:ext cx="1672205" cy="2541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4E90E5-47BC-4390-9972-3A0318686468}"/>
              </a:ext>
            </a:extLst>
          </p:cNvPr>
          <p:cNvSpPr/>
          <p:nvPr/>
        </p:nvSpPr>
        <p:spPr>
          <a:xfrm>
            <a:off x="7996107" y="2899227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EFB128-DEDE-466A-BE2C-ACD9156B81DF}"/>
              </a:ext>
            </a:extLst>
          </p:cNvPr>
          <p:cNvSpPr/>
          <p:nvPr/>
        </p:nvSpPr>
        <p:spPr>
          <a:xfrm>
            <a:off x="8004496" y="3218708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1CAA44-AB2A-42C9-8008-17A64C9EA9B5}"/>
              </a:ext>
            </a:extLst>
          </p:cNvPr>
          <p:cNvSpPr/>
          <p:nvPr/>
        </p:nvSpPr>
        <p:spPr>
          <a:xfrm>
            <a:off x="8004496" y="3586870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AFB764-D062-448E-9A5B-5DAA8FEBEDE3}"/>
              </a:ext>
            </a:extLst>
          </p:cNvPr>
          <p:cNvSpPr/>
          <p:nvPr/>
        </p:nvSpPr>
        <p:spPr>
          <a:xfrm>
            <a:off x="8004496" y="4205048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Function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444CB6-6A5F-4331-913A-B39F1276D466}"/>
              </a:ext>
            </a:extLst>
          </p:cNvPr>
          <p:cNvSpPr/>
          <p:nvPr/>
        </p:nvSpPr>
        <p:spPr>
          <a:xfrm>
            <a:off x="8004496" y="4591654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Function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1E4DA7-1356-4CEF-9A9A-EB2D12F9E002}"/>
              </a:ext>
            </a:extLst>
          </p:cNvPr>
          <p:cNvSpPr/>
          <p:nvPr/>
        </p:nvSpPr>
        <p:spPr>
          <a:xfrm>
            <a:off x="8004496" y="4939343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Function 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77B7DF-D9C0-4A5D-9F65-2A81AC304991}"/>
              </a:ext>
            </a:extLst>
          </p:cNvPr>
          <p:cNvSpPr/>
          <p:nvPr/>
        </p:nvSpPr>
        <p:spPr>
          <a:xfrm>
            <a:off x="9399864" y="2728585"/>
            <a:ext cx="1672205" cy="254186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CB5702B-1389-4453-8DBA-A45BBE6F5F46}"/>
              </a:ext>
            </a:extLst>
          </p:cNvPr>
          <p:cNvSpPr/>
          <p:nvPr/>
        </p:nvSpPr>
        <p:spPr>
          <a:xfrm>
            <a:off x="9668312" y="2887976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8F6FF0-5B8A-45CB-9240-9E8A3DE83FD1}"/>
              </a:ext>
            </a:extLst>
          </p:cNvPr>
          <p:cNvSpPr/>
          <p:nvPr/>
        </p:nvSpPr>
        <p:spPr>
          <a:xfrm>
            <a:off x="9676701" y="3207457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C494706-6D3C-4D5C-AE8D-8FB8DD3A03E8}"/>
              </a:ext>
            </a:extLst>
          </p:cNvPr>
          <p:cNvSpPr/>
          <p:nvPr/>
        </p:nvSpPr>
        <p:spPr>
          <a:xfrm>
            <a:off x="9676701" y="3575619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BBC18FC-8BE4-4538-8524-24721CF3C0C5}"/>
              </a:ext>
            </a:extLst>
          </p:cNvPr>
          <p:cNvSpPr/>
          <p:nvPr/>
        </p:nvSpPr>
        <p:spPr>
          <a:xfrm>
            <a:off x="9676701" y="4193797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Function 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A1B0B7C-0326-4299-AC67-7E375FB33D04}"/>
              </a:ext>
            </a:extLst>
          </p:cNvPr>
          <p:cNvSpPr/>
          <p:nvPr/>
        </p:nvSpPr>
        <p:spPr>
          <a:xfrm>
            <a:off x="9676701" y="4580403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Function 6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3A514D-44D5-4FAC-83CB-A709637353C0}"/>
              </a:ext>
            </a:extLst>
          </p:cNvPr>
          <p:cNvSpPr/>
          <p:nvPr/>
        </p:nvSpPr>
        <p:spPr>
          <a:xfrm>
            <a:off x="9676701" y="4928092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Function 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3E1E1C-85CF-432A-9E84-5EF19B7D45A1}"/>
              </a:ext>
            </a:extLst>
          </p:cNvPr>
          <p:cNvSpPr/>
          <p:nvPr/>
        </p:nvSpPr>
        <p:spPr>
          <a:xfrm>
            <a:off x="4358081" y="3414517"/>
            <a:ext cx="3833769" cy="29948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6B3FB7-3E90-49B3-8D58-68520C4B39FA}"/>
              </a:ext>
            </a:extLst>
          </p:cNvPr>
          <p:cNvSpPr/>
          <p:nvPr/>
        </p:nvSpPr>
        <p:spPr>
          <a:xfrm>
            <a:off x="4576195" y="3666186"/>
            <a:ext cx="1672205" cy="2541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BA4EEA9-5993-4B2A-96CD-B00BAB25ECB3}"/>
              </a:ext>
            </a:extLst>
          </p:cNvPr>
          <p:cNvSpPr/>
          <p:nvPr/>
        </p:nvSpPr>
        <p:spPr>
          <a:xfrm>
            <a:off x="4844643" y="3825577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FF5A1D3-167D-4FE9-9FE3-793555678EA2}"/>
              </a:ext>
            </a:extLst>
          </p:cNvPr>
          <p:cNvSpPr/>
          <p:nvPr/>
        </p:nvSpPr>
        <p:spPr>
          <a:xfrm>
            <a:off x="4853032" y="4145058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724FF4B-4302-4528-ADCE-4C7223B0B319}"/>
              </a:ext>
            </a:extLst>
          </p:cNvPr>
          <p:cNvSpPr/>
          <p:nvPr/>
        </p:nvSpPr>
        <p:spPr>
          <a:xfrm>
            <a:off x="4853032" y="4513220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EE94513-B85B-4CFC-874C-B0615B1E00F3}"/>
              </a:ext>
            </a:extLst>
          </p:cNvPr>
          <p:cNvSpPr/>
          <p:nvPr/>
        </p:nvSpPr>
        <p:spPr>
          <a:xfrm>
            <a:off x="4853032" y="5131398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Function 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B74B52A-D3C7-4D90-87E9-756F80576294}"/>
              </a:ext>
            </a:extLst>
          </p:cNvPr>
          <p:cNvSpPr/>
          <p:nvPr/>
        </p:nvSpPr>
        <p:spPr>
          <a:xfrm>
            <a:off x="4853032" y="5518004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Function 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30D169-B98A-42B9-8E7A-77756C36E318}"/>
              </a:ext>
            </a:extLst>
          </p:cNvPr>
          <p:cNvSpPr/>
          <p:nvPr/>
        </p:nvSpPr>
        <p:spPr>
          <a:xfrm>
            <a:off x="4853032" y="5865693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Function 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D3A5477-A6D5-473D-B33B-015D8D456809}"/>
              </a:ext>
            </a:extLst>
          </p:cNvPr>
          <p:cNvSpPr/>
          <p:nvPr/>
        </p:nvSpPr>
        <p:spPr>
          <a:xfrm>
            <a:off x="6248400" y="3654935"/>
            <a:ext cx="1672205" cy="254186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515E1DE-F280-4E20-B126-E306A2749EE7}"/>
              </a:ext>
            </a:extLst>
          </p:cNvPr>
          <p:cNvSpPr/>
          <p:nvPr/>
        </p:nvSpPr>
        <p:spPr>
          <a:xfrm>
            <a:off x="6516848" y="3814326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1B02EAF-6E56-4AA5-9C19-3A7EA3E4494A}"/>
              </a:ext>
            </a:extLst>
          </p:cNvPr>
          <p:cNvSpPr/>
          <p:nvPr/>
        </p:nvSpPr>
        <p:spPr>
          <a:xfrm>
            <a:off x="6525237" y="4133807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5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17FEB8A-8CC4-4A20-88E8-DEB9E582CF08}"/>
              </a:ext>
            </a:extLst>
          </p:cNvPr>
          <p:cNvSpPr/>
          <p:nvPr/>
        </p:nvSpPr>
        <p:spPr>
          <a:xfrm>
            <a:off x="6525237" y="4501969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6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7C76C07-0DDF-4EA7-A484-A5891D5C3C96}"/>
              </a:ext>
            </a:extLst>
          </p:cNvPr>
          <p:cNvSpPr/>
          <p:nvPr/>
        </p:nvSpPr>
        <p:spPr>
          <a:xfrm>
            <a:off x="6525237" y="5120147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Function 5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AFD81F5-15C1-40D8-B0DD-666C351C610B}"/>
              </a:ext>
            </a:extLst>
          </p:cNvPr>
          <p:cNvSpPr/>
          <p:nvPr/>
        </p:nvSpPr>
        <p:spPr>
          <a:xfrm>
            <a:off x="6525237" y="5506753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Function 6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0A561A3-2A43-4932-B10F-DC6F8551E8E9}"/>
              </a:ext>
            </a:extLst>
          </p:cNvPr>
          <p:cNvSpPr/>
          <p:nvPr/>
        </p:nvSpPr>
        <p:spPr>
          <a:xfrm>
            <a:off x="6525237" y="5854442"/>
            <a:ext cx="1073791" cy="25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Function 3</a:t>
            </a:r>
          </a:p>
        </p:txBody>
      </p:sp>
      <p:sp>
        <p:nvSpPr>
          <p:cNvPr id="62" name="Arrow: Up 61">
            <a:extLst>
              <a:ext uri="{FF2B5EF4-FFF2-40B4-BE49-F238E27FC236}">
                <a16:creationId xmlns:a16="http://schemas.microsoft.com/office/drawing/2014/main" id="{A1FD68D7-CB7D-42AB-9396-E1614A2B0746}"/>
              </a:ext>
            </a:extLst>
          </p:cNvPr>
          <p:cNvSpPr/>
          <p:nvPr/>
        </p:nvSpPr>
        <p:spPr>
          <a:xfrm>
            <a:off x="3180827" y="3212983"/>
            <a:ext cx="485162" cy="9320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76B6A3-A628-426F-B6F8-DFCB5888D612}"/>
              </a:ext>
            </a:extLst>
          </p:cNvPr>
          <p:cNvSpPr txBox="1"/>
          <p:nvPr/>
        </p:nvSpPr>
        <p:spPr>
          <a:xfrm>
            <a:off x="8686800" y="5854442"/>
            <a:ext cx="257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super().__</a:t>
            </a:r>
            <a:r>
              <a:rPr lang="en-IN" dirty="0" err="1"/>
              <a:t>init</a:t>
            </a:r>
            <a:r>
              <a:rPr lang="en-IN" dirty="0"/>
              <a:t>__(n, a, g)</a:t>
            </a:r>
          </a:p>
        </p:txBody>
      </p:sp>
    </p:spTree>
    <p:extLst>
      <p:ext uri="{BB962C8B-B14F-4D97-AF65-F5344CB8AC3E}">
        <p14:creationId xmlns:p14="http://schemas.microsoft.com/office/powerpoint/2010/main" val="315254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269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7611</TotalTime>
  <Words>221</Words>
  <Application>Microsoft Office PowerPoint</Application>
  <PresentationFormat>Widescreen</PresentationFormat>
  <Paragraphs>111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Understanding OOP</vt:lpstr>
      <vt:lpstr>OOP</vt:lpstr>
      <vt:lpstr>PowerPoint Presentation</vt:lpstr>
      <vt:lpstr>Inheritance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Purushotham Sannakariyappa</dc:creator>
  <cp:lastModifiedBy>Purushotham Sannakariyappa</cp:lastModifiedBy>
  <cp:revision>18</cp:revision>
  <dcterms:created xsi:type="dcterms:W3CDTF">2019-11-26T01:51:51Z</dcterms:created>
  <dcterms:modified xsi:type="dcterms:W3CDTF">2020-05-21T06:54:02Z</dcterms:modified>
</cp:coreProperties>
</file>