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Programmable Logic Evolution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/>
              <a:t> 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Digital Circuit</a:t>
            </a:r>
            <a:endParaRPr lang="en-IN" altLang="en-US"/>
          </a:p>
        </p:txBody>
      </p:sp>
      <p:pic>
        <p:nvPicPr>
          <p:cNvPr id="102" name="Content Placeholder 101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39795" y="1816735"/>
            <a:ext cx="5826760" cy="414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Programmable Logic Devices</a:t>
            </a:r>
            <a:endParaRPr lang="en-IN" altLang="en-US"/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288665" y="1595120"/>
            <a:ext cx="4269740" cy="43516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Programmable Logic Devices</a:t>
            </a:r>
            <a:endParaRPr lang="en-IN" altLang="en-US"/>
          </a:p>
        </p:txBody>
      </p:sp>
      <p:pic>
        <p:nvPicPr>
          <p:cNvPr id="101" name="Content Placeholder 100"/>
          <p:cNvPicPr/>
          <p:nvPr>
            <p:ph idx="1"/>
          </p:nvPr>
        </p:nvPicPr>
        <p:blipFill>
          <a:blip r:embed="rId1"/>
          <a:srcRect r="227" b="12170"/>
          <a:stretch>
            <a:fillRect/>
          </a:stretch>
        </p:blipFill>
        <p:spPr>
          <a:xfrm>
            <a:off x="3188335" y="1925955"/>
            <a:ext cx="6964680" cy="38220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Programmable Array Logic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main difference among these two is that PAL can be designed with a collection of AND gates and fixed collection of OR gates whereas PLA can be designed with a programmable array of AND although a fixed collection of OR gate.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Truth Table</a:t>
            </a:r>
            <a:endParaRPr lang="en-IN" altLang="en-US"/>
          </a:p>
        </p:txBody>
      </p:sp>
      <p:pic>
        <p:nvPicPr>
          <p:cNvPr id="103" name="Content Placeholder 102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6020" y="1954530"/>
            <a:ext cx="4080510" cy="4057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911350" y="284480"/>
          <a:ext cx="4057015" cy="628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2418715"/>
              </a:tblGrid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PIN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FPGA IO LOCATIONS</a:t>
                      </a:r>
                      <a:endParaRPr lang="en-IN" altLang="en-US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button[0]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W19</a:t>
                      </a:r>
                      <a:endParaRPr lang="en-IN" altLang="en-US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button[1]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T17</a:t>
                      </a:r>
                      <a:endParaRPr lang="en-IN" altLang="en-US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button[2]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T18</a:t>
                      </a:r>
                      <a:endParaRPr lang="en-IN" altLang="en-US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button[3]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U17</a:t>
                      </a:r>
                      <a:endParaRPr lang="en-IN" altLang="en-US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button[4]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U18</a:t>
                      </a:r>
                      <a:endParaRPr lang="en-IN" altLang="en-US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led[0]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U16</a:t>
                      </a:r>
                      <a:endParaRPr lang="en-IN" altLang="en-US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led[1]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E19</a:t>
                      </a:r>
                      <a:endParaRPr lang="en-IN" altLang="en-US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led[2]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U19</a:t>
                      </a:r>
                      <a:endParaRPr lang="en-IN" altLang="en-US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led[3]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V19</a:t>
                      </a:r>
                      <a:endParaRPr lang="en-IN" altLang="en-US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led[4]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W18</a:t>
                      </a:r>
                      <a:endParaRPr lang="en-IN" altLang="en-US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led[5]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U15</a:t>
                      </a:r>
                      <a:endParaRPr lang="en-IN" altLang="en-US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led[6]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V14</a:t>
                      </a:r>
                      <a:endParaRPr lang="en-IN" altLang="en-US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led[7]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V13</a:t>
                      </a:r>
                      <a:endParaRPr lang="en-IN" altLang="en-US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clock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W5</a:t>
                      </a:r>
                      <a:endParaRPr lang="en-IN" altLang="en-US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reset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V17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WPS Presentation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Logic Evolution</dc:title>
  <dc:creator/>
  <cp:lastModifiedBy>admin</cp:lastModifiedBy>
  <cp:revision>1</cp:revision>
  <dcterms:created xsi:type="dcterms:W3CDTF">2023-06-22T07:18:14Z</dcterms:created>
  <dcterms:modified xsi:type="dcterms:W3CDTF">2023-06-22T07:18:14Z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6C22EA505FCE41A986A5CB91BE9C53CE</vt:lpwstr>
  </property>
  <property fmtid="{D5CDD505-2E9C-101B-9397-08002B2CF9AE}" pid="3" name="KSOProductBuildVer">
    <vt:lpwstr>1033-11.2.0.11537</vt:lpwstr>
  </property>
</Properties>
</file>